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9" r:id="rId3"/>
    <p:sldMasterId id="2147483691" r:id="rId4"/>
    <p:sldMasterId id="2147483703" r:id="rId5"/>
    <p:sldMasterId id="2147483715" r:id="rId6"/>
  </p:sldMasterIdLst>
  <p:notesMasterIdLst>
    <p:notesMasterId r:id="rId38"/>
  </p:notesMasterIdLst>
  <p:sldIdLst>
    <p:sldId id="277" r:id="rId7"/>
    <p:sldId id="2580" r:id="rId8"/>
    <p:sldId id="262" r:id="rId9"/>
    <p:sldId id="2579" r:id="rId10"/>
    <p:sldId id="256" r:id="rId11"/>
    <p:sldId id="2582" r:id="rId12"/>
    <p:sldId id="2581" r:id="rId13"/>
    <p:sldId id="2584" r:id="rId14"/>
    <p:sldId id="2585" r:id="rId15"/>
    <p:sldId id="2586" r:id="rId16"/>
    <p:sldId id="2587" r:id="rId17"/>
    <p:sldId id="2588" r:id="rId18"/>
    <p:sldId id="2589" r:id="rId19"/>
    <p:sldId id="2576" r:id="rId20"/>
    <p:sldId id="2578" r:id="rId21"/>
    <p:sldId id="2590" r:id="rId22"/>
    <p:sldId id="2591" r:id="rId23"/>
    <p:sldId id="273" r:id="rId24"/>
    <p:sldId id="2592" r:id="rId25"/>
    <p:sldId id="2570" r:id="rId26"/>
    <p:sldId id="2593" r:id="rId27"/>
    <p:sldId id="2594" r:id="rId28"/>
    <p:sldId id="2571" r:id="rId29"/>
    <p:sldId id="2572" r:id="rId30"/>
    <p:sldId id="2573" r:id="rId31"/>
    <p:sldId id="2574" r:id="rId32"/>
    <p:sldId id="259" r:id="rId33"/>
    <p:sldId id="2595" r:id="rId34"/>
    <p:sldId id="2596" r:id="rId35"/>
    <p:sldId id="2597" r:id="rId36"/>
    <p:sldId id="2598"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94C2E"/>
    <a:srgbClr val="F4AB3F"/>
    <a:srgbClr val="CACE91"/>
    <a:srgbClr val="89CE00"/>
    <a:srgbClr val="CCCE00"/>
    <a:srgbClr val="FF9200"/>
    <a:srgbClr val="CCCB97"/>
    <a:srgbClr val="009C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38" autoAdjust="0"/>
    <p:restoredTop sz="94660"/>
  </p:normalViewPr>
  <p:slideViewPr>
    <p:cSldViewPr snapToGrid="0">
      <p:cViewPr varScale="1">
        <p:scale>
          <a:sx n="53" d="100"/>
          <a:sy n="53" d="100"/>
        </p:scale>
        <p:origin x="258" y="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46D08-836F-4363-9FC3-529028C65EF9}"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EB4C2-1891-4126-8250-3E7D3AB412E7}" type="slidenum">
              <a:rPr lang="en-US" smtClean="0"/>
              <a:t>‹#›</a:t>
            </a:fld>
            <a:endParaRPr lang="en-US"/>
          </a:p>
        </p:txBody>
      </p:sp>
    </p:spTree>
    <p:extLst>
      <p:ext uri="{BB962C8B-B14F-4D97-AF65-F5344CB8AC3E}">
        <p14:creationId xmlns:p14="http://schemas.microsoft.com/office/powerpoint/2010/main" val="27433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Tại</a:t>
            </a:r>
            <a:r>
              <a:rPr lang="en-US" baseline="0" dirty="0"/>
              <a:t> </a:t>
            </a:r>
            <a:r>
              <a:rPr lang="en-US" baseline="0" dirty="0" err="1"/>
              <a:t>ong</a:t>
            </a:r>
            <a:r>
              <a:rPr lang="en-US" baseline="0" dirty="0"/>
              <a:t> </a:t>
            </a:r>
            <a:r>
              <a:rPr lang="en-US" baseline="0" dirty="0" err="1"/>
              <a:t>ni</a:t>
            </a:r>
            <a:r>
              <a:rPr lang="en-US" baseline="0" dirty="0"/>
              <a:t> </a:t>
            </a:r>
            <a:r>
              <a:rPr lang="en-US" baseline="0" dirty="0" err="1"/>
              <a:t>xấu</a:t>
            </a:r>
            <a:r>
              <a:rPr lang="en-US" baseline="0" dirty="0"/>
              <a:t> </a:t>
            </a:r>
            <a:r>
              <a:rPr lang="en-US" baseline="0" dirty="0" err="1"/>
              <a:t>quá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393E-8D12-495F-A832-3489658716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823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Chỉnh</a:t>
            </a:r>
            <a:r>
              <a:rPr lang="en-US" baseline="0" dirty="0"/>
              <a:t> </a:t>
            </a:r>
            <a:r>
              <a:rPr lang="en-US" baseline="0" dirty="0" err="1"/>
              <a:t>cân</a:t>
            </a:r>
            <a:r>
              <a:rPr lang="en-US" baseline="0" dirty="0"/>
              <a:t> </a:t>
            </a:r>
            <a:r>
              <a:rPr lang="en-US" baseline="0" dirty="0" err="1"/>
              <a:t>đối</a:t>
            </a:r>
            <a:r>
              <a:rPr lang="en-US" baseline="0" dirty="0"/>
              <a:t> </a:t>
            </a:r>
            <a:r>
              <a:rPr lang="en-US" baseline="0" dirty="0" err="1"/>
              <a:t>hình</a:t>
            </a:r>
            <a:r>
              <a:rPr lang="en-US" baseline="0" dirty="0"/>
              <a:t> </a:t>
            </a:r>
            <a:r>
              <a:rPr lang="en-US" baseline="0" dirty="0" err="1"/>
              <a:t>thức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393E-8D12-495F-A832-3489658716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533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Tại</a:t>
            </a:r>
            <a:r>
              <a:rPr lang="en-US" baseline="0" dirty="0"/>
              <a:t> </a:t>
            </a:r>
            <a:r>
              <a:rPr lang="en-US" baseline="0" dirty="0" err="1"/>
              <a:t>ong</a:t>
            </a:r>
            <a:r>
              <a:rPr lang="en-US" baseline="0" dirty="0"/>
              <a:t> </a:t>
            </a:r>
            <a:r>
              <a:rPr lang="en-US" baseline="0" dirty="0" err="1"/>
              <a:t>ni</a:t>
            </a:r>
            <a:r>
              <a:rPr lang="en-US" baseline="0" dirty="0"/>
              <a:t> </a:t>
            </a:r>
            <a:r>
              <a:rPr lang="en-US" baseline="0" dirty="0" err="1"/>
              <a:t>xấu</a:t>
            </a:r>
            <a:r>
              <a:rPr lang="en-US" baseline="0" dirty="0"/>
              <a:t> </a:t>
            </a:r>
            <a:r>
              <a:rPr lang="en-US" baseline="0" dirty="0" err="1"/>
              <a:t>quá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393E-8D12-495F-A832-3489658716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823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73264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698801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22787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12676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493065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782455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077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39547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381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183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3701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8268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58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471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63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6954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7098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978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276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2855-8D6B-4131-88DA-EB4774F8C0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AC6E2E-A12D-41B5-B137-D4E967BFC1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5B2203-3014-463F-A859-4AC4311E5789}"/>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5" name="Footer Placeholder 4">
            <a:extLst>
              <a:ext uri="{FF2B5EF4-FFF2-40B4-BE49-F238E27FC236}">
                <a16:creationId xmlns:a16="http://schemas.microsoft.com/office/drawing/2014/main" id="{7286AFD9-6EBC-4868-840A-F8C01DF51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CF906-F88B-4001-A9EA-62D529CDDF41}"/>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84180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5AB9-DAC5-4856-AA50-50C3F58B7A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6650A-5947-4C16-9D42-155249B5E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B8B5A-6F14-431B-950A-E5AC992125EC}"/>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5" name="Footer Placeholder 4">
            <a:extLst>
              <a:ext uri="{FF2B5EF4-FFF2-40B4-BE49-F238E27FC236}">
                <a16:creationId xmlns:a16="http://schemas.microsoft.com/office/drawing/2014/main" id="{BBDAE388-5633-4964-A0DD-8ADCCF744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82022-E699-4EFA-ACC0-C9D82CBC54FC}"/>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951650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5C5E-8865-4151-9F22-2D3F77D7D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E6B106-8640-467C-A648-ED63E4E5D9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0C256D-59CA-4ADE-8AE6-E0300154CCA5}"/>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5" name="Footer Placeholder 4">
            <a:extLst>
              <a:ext uri="{FF2B5EF4-FFF2-40B4-BE49-F238E27FC236}">
                <a16:creationId xmlns:a16="http://schemas.microsoft.com/office/drawing/2014/main" id="{D1F4D73A-22E0-41CC-B484-F851B2E4B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347F8-E8E6-4270-82C8-656287846078}"/>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725451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DCD-2AFE-4D94-ADE8-22D83D830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2F63A9-1F96-4D60-9552-408FDC00D7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C81DD-61DF-47C8-9181-03144638E8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926F6D-95C5-4384-A0D4-FAC3A88DE3F2}"/>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6" name="Footer Placeholder 5">
            <a:extLst>
              <a:ext uri="{FF2B5EF4-FFF2-40B4-BE49-F238E27FC236}">
                <a16:creationId xmlns:a16="http://schemas.microsoft.com/office/drawing/2014/main" id="{5DECE428-CD25-4E3A-B7E1-9868F972F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CB77D-BC97-41BD-B039-78A1770058AB}"/>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667531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D335E-C16B-4557-B71D-A790BD80F2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AE1DA1-19CA-4934-B62B-BB6172C66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9C41CE-D83B-46CC-97A3-B55E24F590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3756B6-0C99-4191-8B3E-9CCD674DAE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6761A7-0806-48A8-AED2-8A0DD76D5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6554CE-0F4E-4D69-A404-067847CEA5C2}"/>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8" name="Footer Placeholder 7">
            <a:extLst>
              <a:ext uri="{FF2B5EF4-FFF2-40B4-BE49-F238E27FC236}">
                <a16:creationId xmlns:a16="http://schemas.microsoft.com/office/drawing/2014/main" id="{4D7CB44E-F26D-4352-9BEA-FB137E9D85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F024F5-E322-4CFF-BBB8-5EA48203B6B2}"/>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594586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A3F3-DC28-4EE5-A078-1A5F9E1C69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62020D-B00D-4114-A67B-355BB4996733}"/>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4" name="Footer Placeholder 3">
            <a:extLst>
              <a:ext uri="{FF2B5EF4-FFF2-40B4-BE49-F238E27FC236}">
                <a16:creationId xmlns:a16="http://schemas.microsoft.com/office/drawing/2014/main" id="{01F83E1E-4E8F-44D8-A699-52EA56E65E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A53A31-A5CE-4D57-B400-651AA28B5BE5}"/>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796228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3150A-BE56-476E-8C9A-700395F858F4}"/>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3" name="Footer Placeholder 2">
            <a:extLst>
              <a:ext uri="{FF2B5EF4-FFF2-40B4-BE49-F238E27FC236}">
                <a16:creationId xmlns:a16="http://schemas.microsoft.com/office/drawing/2014/main" id="{5511A2EB-81CC-4C37-9A05-346383BDA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6BADA5-EF6C-4CE7-A70A-17DB2035B036}"/>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247260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6492-E61C-46BD-A2AC-3B37A3C515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015383-199A-4798-A8A4-AAE9C488F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12118-36BC-4BEE-BE9F-B639779F0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C6AF5-ECD3-4DCB-BDF7-F0689F56F623}"/>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6" name="Footer Placeholder 5">
            <a:extLst>
              <a:ext uri="{FF2B5EF4-FFF2-40B4-BE49-F238E27FC236}">
                <a16:creationId xmlns:a16="http://schemas.microsoft.com/office/drawing/2014/main" id="{EF49F029-1318-4595-AAF2-C1BC3D398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6045B-D879-4879-94BB-36984AACC36E}"/>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563146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E848-878A-4A06-8214-123956E7F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929C98-130A-49C9-8B38-9B292DC9BE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76BA52-5CAC-4BC0-BACF-125F000C1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E532F-1ECE-4D1B-99D7-925548CFA042}"/>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6" name="Footer Placeholder 5">
            <a:extLst>
              <a:ext uri="{FF2B5EF4-FFF2-40B4-BE49-F238E27FC236}">
                <a16:creationId xmlns:a16="http://schemas.microsoft.com/office/drawing/2014/main" id="{44536D53-70E9-4EF1-B7CC-700A7706F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043E8-929B-4315-A6ED-C82ACC84CC20}"/>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415020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97CE-6738-449C-8B8F-188A04EA8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F45F55-24D3-414D-B80E-85CF853105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A3B0-9D76-4BE4-8C18-00D72A77813B}"/>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5" name="Footer Placeholder 4">
            <a:extLst>
              <a:ext uri="{FF2B5EF4-FFF2-40B4-BE49-F238E27FC236}">
                <a16:creationId xmlns:a16="http://schemas.microsoft.com/office/drawing/2014/main" id="{3E6C3554-8D68-4E42-8E47-8518B1413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606A0-9F60-4BAE-94E7-546A3D3AC25F}"/>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849246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11246-E4C3-4C43-8AD8-225EB367AE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6CA74-CA92-4170-971D-2120BBD99F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2E681-1253-4260-A87D-3A0858E7F4D9}"/>
              </a:ext>
            </a:extLst>
          </p:cNvPr>
          <p:cNvSpPr>
            <a:spLocks noGrp="1"/>
          </p:cNvSpPr>
          <p:nvPr>
            <p:ph type="dt" sz="half" idx="10"/>
          </p:nvPr>
        </p:nvSpPr>
        <p:spPr/>
        <p:txBody>
          <a:bodyPr/>
          <a:lstStyle/>
          <a:p>
            <a:fld id="{9DBFBE42-D760-4209-9C85-C3F8D962A8F2}" type="datetimeFigureOut">
              <a:rPr lang="en-US" smtClean="0"/>
              <a:t>2/26/2025</a:t>
            </a:fld>
            <a:endParaRPr lang="en-US"/>
          </a:p>
        </p:txBody>
      </p:sp>
      <p:sp>
        <p:nvSpPr>
          <p:cNvPr id="5" name="Footer Placeholder 4">
            <a:extLst>
              <a:ext uri="{FF2B5EF4-FFF2-40B4-BE49-F238E27FC236}">
                <a16:creationId xmlns:a16="http://schemas.microsoft.com/office/drawing/2014/main" id="{CBBE5D37-4731-4DBF-9A8F-57ABD5F41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CCB32-673B-42AE-BFE6-46E1B3E68AA9}"/>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652509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861895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04472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73697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00002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39742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870108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65572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199966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81555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237820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27468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360416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90169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689105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980199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24234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707464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10483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68897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34187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14136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8673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57335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2/26/2025</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70357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098829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2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2/26/2025</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6473331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2/26/2025</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400666965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438216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398D7-85B2-4685-B423-3E0C1BFA0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837D6F-CB2B-425B-9D82-13DE3F7981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009F9-5071-4937-BCCF-45B9248AF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FBE42-D760-4209-9C85-C3F8D962A8F2}" type="datetimeFigureOut">
              <a:rPr lang="en-US" smtClean="0"/>
              <a:t>2/26/2025</a:t>
            </a:fld>
            <a:endParaRPr lang="en-US"/>
          </a:p>
        </p:txBody>
      </p:sp>
      <p:sp>
        <p:nvSpPr>
          <p:cNvPr id="5" name="Footer Placeholder 4">
            <a:extLst>
              <a:ext uri="{FF2B5EF4-FFF2-40B4-BE49-F238E27FC236}">
                <a16:creationId xmlns:a16="http://schemas.microsoft.com/office/drawing/2014/main" id="{B27ECB7D-34A5-485D-8FB3-A7344FEA9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58CC8-1373-4CF5-856A-9BC2135D52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FF4AF-AA6C-49BD-A68B-5CC9B71F5F01}" type="slidenum">
              <a:rPr lang="en-US" smtClean="0"/>
              <a:t>‹#›</a:t>
            </a:fld>
            <a:endParaRPr lang="en-US"/>
          </a:p>
        </p:txBody>
      </p:sp>
    </p:spTree>
    <p:extLst>
      <p:ext uri="{BB962C8B-B14F-4D97-AF65-F5344CB8AC3E}">
        <p14:creationId xmlns:p14="http://schemas.microsoft.com/office/powerpoint/2010/main" val="176913311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2/26/2025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268931946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2/26/2025</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17574351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gif"/><Relationship Id="rId3" Type="http://schemas.openxmlformats.org/officeDocument/2006/relationships/slideLayout" Target="../slideLayouts/slideLayout1.xml"/><Relationship Id="rId21" Type="http://schemas.openxmlformats.org/officeDocument/2006/relationships/image" Target="../media/image21.gif"/><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image" Target="../media/image20.gif"/><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gif"/><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gif"/><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8.emf"/><Relationship Id="rId5" Type="http://schemas.openxmlformats.org/officeDocument/2006/relationships/image" Target="../media/image25.gif"/><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gif"/><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8.emf"/><Relationship Id="rId5" Type="http://schemas.openxmlformats.org/officeDocument/2006/relationships/image" Target="../media/image25.gif"/><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3.gif"/><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8.emf"/><Relationship Id="rId11" Type="http://schemas.openxmlformats.org/officeDocument/2006/relationships/image" Target="../media/image53.png"/><Relationship Id="rId5" Type="http://schemas.openxmlformats.org/officeDocument/2006/relationships/image" Target="../media/image25.gif"/><Relationship Id="rId10" Type="http://schemas.microsoft.com/office/2007/relationships/hdphoto" Target="../media/hdphoto4.wdp"/><Relationship Id="rId4" Type="http://schemas.openxmlformats.org/officeDocument/2006/relationships/image" Target="../media/image24.gif"/><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3.gif"/><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8.emf"/><Relationship Id="rId5" Type="http://schemas.openxmlformats.org/officeDocument/2006/relationships/image" Target="../media/image25.gif"/><Relationship Id="rId4" Type="http://schemas.openxmlformats.org/officeDocument/2006/relationships/image" Target="../media/image24.gif"/><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8.emf"/><Relationship Id="rId7" Type="http://schemas.openxmlformats.org/officeDocument/2006/relationships/image" Target="../media/image62.sv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29.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8.emf"/><Relationship Id="rId7" Type="http://schemas.openxmlformats.org/officeDocument/2006/relationships/image" Target="../media/image65.emf"/><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4.emf"/><Relationship Id="rId11" Type="http://schemas.openxmlformats.org/officeDocument/2006/relationships/image" Target="../media/image34.gif"/><Relationship Id="rId5" Type="http://schemas.openxmlformats.org/officeDocument/2006/relationships/image" Target="../media/image29.png"/><Relationship Id="rId10" Type="http://schemas.openxmlformats.org/officeDocument/2006/relationships/slide" Target="slide28.xml"/><Relationship Id="rId4" Type="http://schemas.openxmlformats.org/officeDocument/2006/relationships/image" Target="../media/image63.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8.emf"/><Relationship Id="rId7"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image" Target="../media/image65.emf"/><Relationship Id="rId5" Type="http://schemas.openxmlformats.org/officeDocument/2006/relationships/image" Target="../media/image29.png"/><Relationship Id="rId10" Type="http://schemas.openxmlformats.org/officeDocument/2006/relationships/image" Target="../media/image70.png"/><Relationship Id="rId4" Type="http://schemas.openxmlformats.org/officeDocument/2006/relationships/image" Target="../media/image63.png"/><Relationship Id="rId9" Type="http://schemas.openxmlformats.org/officeDocument/2006/relationships/image" Target="../media/image72.svg"/></Relationships>
</file>

<file path=ppt/slides/_rels/slide19.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28.emf"/><Relationship Id="rId7" Type="http://schemas.openxmlformats.org/officeDocument/2006/relationships/image" Target="../media/image70.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image" Target="../media/image65.emf"/><Relationship Id="rId5" Type="http://schemas.openxmlformats.org/officeDocument/2006/relationships/image" Target="../media/image29.png"/><Relationship Id="rId10" Type="http://schemas.openxmlformats.org/officeDocument/2006/relationships/image" Target="../media/image72.svg"/><Relationship Id="rId4" Type="http://schemas.openxmlformats.org/officeDocument/2006/relationships/image" Target="../media/image63.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gif"/><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gif"/></Relationships>
</file>

<file path=ppt/slides/_rels/slide2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52.png"/><Relationship Id="rId7" Type="http://schemas.openxmlformats.org/officeDocument/2006/relationships/image" Target="../media/image29.png"/><Relationship Id="rId12" Type="http://schemas.openxmlformats.org/officeDocument/2006/relationships/image" Target="../media/image75.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28.emf"/><Relationship Id="rId11" Type="http://schemas.openxmlformats.org/officeDocument/2006/relationships/image" Target="../media/image74.png"/><Relationship Id="rId5" Type="http://schemas.openxmlformats.org/officeDocument/2006/relationships/image" Target="../media/image72.pn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34.gif"/></Relationships>
</file>

<file path=ppt/slides/_rels/slide21.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slide" Target="slide22.xml"/><Relationship Id="rId5" Type="http://schemas.openxmlformats.org/officeDocument/2006/relationships/image" Target="../media/image34.gif"/><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33.png"/><Relationship Id="rId7"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23.xml"/><Relationship Id="rId11" Type="http://schemas.openxmlformats.org/officeDocument/2006/relationships/slide" Target="slide27.xml"/><Relationship Id="rId5" Type="http://schemas.openxmlformats.org/officeDocument/2006/relationships/image" Target="../media/image34.gif"/><Relationship Id="rId10" Type="http://schemas.openxmlformats.org/officeDocument/2006/relationships/image" Target="../media/image38.png"/><Relationship Id="rId4" Type="http://schemas.openxmlformats.org/officeDocument/2006/relationships/slide" Target="slide25.xml"/><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52.png"/><Relationship Id="rId7"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53.png"/><Relationship Id="rId10" Type="http://schemas.openxmlformats.org/officeDocument/2006/relationships/slide" Target="slide22.xml"/><Relationship Id="rId4" Type="http://schemas.openxmlformats.org/officeDocument/2006/relationships/image" Target="../media/image72.png"/><Relationship Id="rId9" Type="http://schemas.openxmlformats.org/officeDocument/2006/relationships/image" Target="../media/image34.gif"/></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4.gif"/><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slide" Target="slide22.xml"/><Relationship Id="rId5" Type="http://schemas.openxmlformats.org/officeDocument/2006/relationships/image" Target="../media/image72.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slide" Target="slide22.xml"/><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72.png"/><Relationship Id="rId11" Type="http://schemas.openxmlformats.org/officeDocument/2006/relationships/image" Target="../media/image34.gif"/><Relationship Id="rId5" Type="http://schemas.openxmlformats.org/officeDocument/2006/relationships/image" Target="../media/image71.png"/><Relationship Id="rId10" Type="http://schemas.openxmlformats.org/officeDocument/2006/relationships/slide" Target="slide28.xml"/><Relationship Id="rId4" Type="http://schemas.openxmlformats.org/officeDocument/2006/relationships/image" Target="../media/image52.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52.png"/><Relationship Id="rId7" Type="http://schemas.openxmlformats.org/officeDocument/2006/relationships/slide" Target="slide22.xml"/><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3.png"/><Relationship Id="rId11" Type="http://schemas.openxmlformats.org/officeDocument/2006/relationships/image" Target="../media/image81.png"/><Relationship Id="rId5" Type="http://schemas.openxmlformats.org/officeDocument/2006/relationships/image" Target="../media/image72.png"/><Relationship Id="rId10" Type="http://schemas.openxmlformats.org/officeDocument/2006/relationships/image" Target="../media/image80.png"/><Relationship Id="rId4" Type="http://schemas.openxmlformats.org/officeDocument/2006/relationships/image" Target="../media/image71.pn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52.xml"/><Relationship Id="rId5" Type="http://schemas.openxmlformats.org/officeDocument/2006/relationships/image" Target="../media/image85.gif"/><Relationship Id="rId4" Type="http://schemas.openxmlformats.org/officeDocument/2006/relationships/image" Target="../media/image84.gif"/></Relationships>
</file>

<file path=ppt/slides/_rels/slide2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52.xml"/><Relationship Id="rId5" Type="http://schemas.openxmlformats.org/officeDocument/2006/relationships/image" Target="../media/image85.gif"/><Relationship Id="rId4" Type="http://schemas.openxmlformats.org/officeDocument/2006/relationships/image" Target="../media/image84.gif"/></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gif"/><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8.emf"/><Relationship Id="rId5" Type="http://schemas.openxmlformats.org/officeDocument/2006/relationships/image" Target="../media/image25.gif"/><Relationship Id="rId4" Type="http://schemas.openxmlformats.org/officeDocument/2006/relationships/image" Target="../media/image24.gif"/><Relationship Id="rId9"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gif"/><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8.emf"/><Relationship Id="rId5" Type="http://schemas.openxmlformats.org/officeDocument/2006/relationships/image" Target="../media/image25.gif"/><Relationship Id="rId4" Type="http://schemas.openxmlformats.org/officeDocument/2006/relationships/image" Target="../media/image24.gif"/></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3.gif"/><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gif"/><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8.emf"/><Relationship Id="rId5" Type="http://schemas.openxmlformats.org/officeDocument/2006/relationships/image" Target="../media/image25.gif"/><Relationship Id="rId4"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18.gif"/><Relationship Id="rId18" Type="http://schemas.openxmlformats.org/officeDocument/2006/relationships/image" Target="../media/image25.gif"/><Relationship Id="rId3" Type="http://schemas.openxmlformats.org/officeDocument/2006/relationships/image" Target="../media/image33.png"/><Relationship Id="rId7" Type="http://schemas.openxmlformats.org/officeDocument/2006/relationships/slide" Target="slide27.xml"/><Relationship Id="rId12" Type="http://schemas.openxmlformats.org/officeDocument/2006/relationships/image" Target="../media/image37.png"/><Relationship Id="rId17" Type="http://schemas.openxmlformats.org/officeDocument/2006/relationships/image" Target="../media/image24.gif"/><Relationship Id="rId2" Type="http://schemas.openxmlformats.org/officeDocument/2006/relationships/notesSlide" Target="../notesSlides/notesSlide1.xml"/><Relationship Id="rId16" Type="http://schemas.openxmlformats.org/officeDocument/2006/relationships/image" Target="../media/image23.gif"/><Relationship Id="rId1" Type="http://schemas.openxmlformats.org/officeDocument/2006/relationships/slideLayout" Target="../slideLayouts/slideLayout18.xml"/><Relationship Id="rId6" Type="http://schemas.openxmlformats.org/officeDocument/2006/relationships/slide" Target="slide28.xml"/><Relationship Id="rId11" Type="http://schemas.openxmlformats.org/officeDocument/2006/relationships/image" Target="../media/image36.png"/><Relationship Id="rId5" Type="http://schemas.openxmlformats.org/officeDocument/2006/relationships/image" Target="../media/image34.gif"/><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slide" Target="slide4.xml"/><Relationship Id="rId9" Type="http://schemas.openxmlformats.org/officeDocument/2006/relationships/slide" Target="slide6.xml"/><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3.wdp"/><Relationship Id="rId3" Type="http://schemas.openxmlformats.org/officeDocument/2006/relationships/image" Target="../media/image23.gif"/><Relationship Id="rId7" Type="http://schemas.openxmlformats.org/officeDocument/2006/relationships/image" Target="../media/image29.png"/><Relationship Id="rId12"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8.emf"/><Relationship Id="rId11" Type="http://schemas.openxmlformats.org/officeDocument/2006/relationships/image" Target="../media/image49.png"/><Relationship Id="rId5" Type="http://schemas.openxmlformats.org/officeDocument/2006/relationships/image" Target="../media/image25.gif"/><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24.gif"/><Relationship Id="rId9" Type="http://schemas.openxmlformats.org/officeDocument/2006/relationships/image" Target="../media/image47.pn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gif"/><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8.emf"/><Relationship Id="rId5" Type="http://schemas.openxmlformats.org/officeDocument/2006/relationships/image" Target="../media/image25.gif"/><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gif"/><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8.emf"/><Relationship Id="rId5" Type="http://schemas.openxmlformats.org/officeDocument/2006/relationships/image" Target="../media/image25.gif"/><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9" name="图片 18">
            <a:extLst>
              <a:ext uri="{FF2B5EF4-FFF2-40B4-BE49-F238E27FC236}">
                <a16:creationId xmlns:a16="http://schemas.microsoft.com/office/drawing/2014/main" id="{CA0315CD-9C48-4BB7-BE46-D03C6846C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70" y="0"/>
            <a:ext cx="1441634" cy="5368845"/>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17" name="图片 16">
            <a:extLst>
              <a:ext uri="{FF2B5EF4-FFF2-40B4-BE49-F238E27FC236}">
                <a16:creationId xmlns:a16="http://schemas.microsoft.com/office/drawing/2014/main" id="{B65EA33E-8F6C-4B69-8482-E93E1185EE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21" y="3131542"/>
            <a:ext cx="2443968" cy="2812870"/>
          </a:xfrm>
          <a:prstGeom prst="rect">
            <a:avLst/>
          </a:prstGeom>
        </p:spPr>
      </p:pic>
      <p:pic>
        <p:nvPicPr>
          <p:cNvPr id="21" name="图片 20">
            <a:extLst>
              <a:ext uri="{FF2B5EF4-FFF2-40B4-BE49-F238E27FC236}">
                <a16:creationId xmlns:a16="http://schemas.microsoft.com/office/drawing/2014/main" id="{34341BAA-8E2A-4AE5-A897-DEB1EA53CB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967140" y="4906429"/>
            <a:ext cx="1082193" cy="1919375"/>
          </a:xfrm>
          <a:prstGeom prst="rect">
            <a:avLst/>
          </a:prstGeom>
        </p:spPr>
      </p:pic>
      <p:grpSp>
        <p:nvGrpSpPr>
          <p:cNvPr id="2" name="组合 1">
            <a:extLst>
              <a:ext uri="{FF2B5EF4-FFF2-40B4-BE49-F238E27FC236}">
                <a16:creationId xmlns:a16="http://schemas.microsoft.com/office/drawing/2014/main" id="{A6AD1579-FF74-4F40-B6A7-F071AFBCBB64}"/>
              </a:ext>
            </a:extLst>
          </p:cNvPr>
          <p:cNvGrpSpPr/>
          <p:nvPr/>
        </p:nvGrpSpPr>
        <p:grpSpPr>
          <a:xfrm>
            <a:off x="6699258" y="4589276"/>
            <a:ext cx="2806820" cy="1941641"/>
            <a:chOff x="6699258" y="4589276"/>
            <a:chExt cx="2806820" cy="1941641"/>
          </a:xfrm>
        </p:grpSpPr>
        <p:pic>
          <p:nvPicPr>
            <p:cNvPr id="11" name="图片 10">
              <a:extLst>
                <a:ext uri="{FF2B5EF4-FFF2-40B4-BE49-F238E27FC236}">
                  <a16:creationId xmlns:a16="http://schemas.microsoft.com/office/drawing/2014/main" id="{1A1BF5F1-DC51-4343-ACF2-A0236E70D4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9444" y="4589276"/>
              <a:ext cx="2516634" cy="1893704"/>
            </a:xfrm>
            <a:prstGeom prst="rect">
              <a:avLst/>
            </a:prstGeom>
          </p:spPr>
        </p:pic>
        <p:pic>
          <p:nvPicPr>
            <p:cNvPr id="27" name="图片 26">
              <a:extLst>
                <a:ext uri="{FF2B5EF4-FFF2-40B4-BE49-F238E27FC236}">
                  <a16:creationId xmlns:a16="http://schemas.microsoft.com/office/drawing/2014/main" id="{908B685C-F6E0-4240-83EC-8430B73B06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9258" y="6205764"/>
              <a:ext cx="1428036" cy="325153"/>
            </a:xfrm>
            <a:prstGeom prst="rect">
              <a:avLst/>
            </a:prstGeom>
          </p:spPr>
        </p:pic>
      </p:grpSp>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11"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12"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grpSp>
        <p:nvGrpSpPr>
          <p:cNvPr id="38" name="组合 37">
            <a:extLst>
              <a:ext uri="{FF2B5EF4-FFF2-40B4-BE49-F238E27FC236}">
                <a16:creationId xmlns:a16="http://schemas.microsoft.com/office/drawing/2014/main" id="{21B37BA7-F555-41A2-A98C-A9750CAFF5F1}"/>
              </a:ext>
            </a:extLst>
          </p:cNvPr>
          <p:cNvGrpSpPr/>
          <p:nvPr/>
        </p:nvGrpSpPr>
        <p:grpSpPr>
          <a:xfrm>
            <a:off x="1026888" y="4731603"/>
            <a:ext cx="3564824" cy="1856463"/>
            <a:chOff x="1026887" y="4085770"/>
            <a:chExt cx="4824574" cy="2502298"/>
          </a:xfrm>
        </p:grpSpPr>
        <p:pic>
          <p:nvPicPr>
            <p:cNvPr id="23" name="图片 22">
              <a:extLst>
                <a:ext uri="{FF2B5EF4-FFF2-40B4-BE49-F238E27FC236}">
                  <a16:creationId xmlns:a16="http://schemas.microsoft.com/office/drawing/2014/main" id="{AA4930F2-1A74-4B24-A8B7-0FF103E3FDF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6887" y="5731759"/>
              <a:ext cx="4824574" cy="856309"/>
            </a:xfrm>
            <a:prstGeom prst="rect">
              <a:avLst/>
            </a:prstGeom>
          </p:spPr>
        </p:pic>
        <p:pic>
          <p:nvPicPr>
            <p:cNvPr id="15" name="图片 14">
              <a:extLst>
                <a:ext uri="{FF2B5EF4-FFF2-40B4-BE49-F238E27FC236}">
                  <a16:creationId xmlns:a16="http://schemas.microsoft.com/office/drawing/2014/main" id="{8126656B-F5A9-4720-9FBF-416F65AE9E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7175" y="4085770"/>
              <a:ext cx="4601669" cy="2380351"/>
            </a:xfrm>
            <a:prstGeom prst="rect">
              <a:avLst/>
            </a:prstGeom>
          </p:spPr>
        </p:pic>
      </p:grpSp>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1" y="0"/>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grpSp>
        <p:nvGrpSpPr>
          <p:cNvPr id="3" name="组合 2">
            <a:extLst>
              <a:ext uri="{FF2B5EF4-FFF2-40B4-BE49-F238E27FC236}">
                <a16:creationId xmlns:a16="http://schemas.microsoft.com/office/drawing/2014/main" id="{35A3E8DD-0A7A-4CB5-9901-1EFAF8AE6C20}"/>
              </a:ext>
            </a:extLst>
          </p:cNvPr>
          <p:cNvGrpSpPr/>
          <p:nvPr/>
        </p:nvGrpSpPr>
        <p:grpSpPr>
          <a:xfrm>
            <a:off x="8640602" y="3147635"/>
            <a:ext cx="3290679" cy="3725185"/>
            <a:chOff x="8640602" y="3147635"/>
            <a:chExt cx="3290679" cy="3725185"/>
          </a:xfrm>
        </p:grpSpPr>
        <p:pic>
          <p:nvPicPr>
            <p:cNvPr id="13" name="图片 12">
              <a:extLst>
                <a:ext uri="{FF2B5EF4-FFF2-40B4-BE49-F238E27FC236}">
                  <a16:creationId xmlns:a16="http://schemas.microsoft.com/office/drawing/2014/main" id="{60212442-0791-4968-A1E7-DC91D06346F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49751" y="3147635"/>
              <a:ext cx="1981529" cy="3525579"/>
            </a:xfrm>
            <a:prstGeom prst="rect">
              <a:avLst/>
            </a:prstGeom>
          </p:spPr>
        </p:pic>
        <p:pic>
          <p:nvPicPr>
            <p:cNvPr id="25" name="图片 24">
              <a:extLst>
                <a:ext uri="{FF2B5EF4-FFF2-40B4-BE49-F238E27FC236}">
                  <a16:creationId xmlns:a16="http://schemas.microsoft.com/office/drawing/2014/main" id="{D56143DF-092F-493D-9803-B9B172CF485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40602" y="6161006"/>
              <a:ext cx="3290679" cy="711814"/>
            </a:xfrm>
            <a:prstGeom prst="rect">
              <a:avLst/>
            </a:prstGeom>
          </p:spPr>
        </p:pic>
      </p:grpSp>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9917460" y="0"/>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4" name="19795243">
            <a:hlinkClick r:id="" action="ppaction://media"/>
            <a:extLst>
              <a:ext uri="{FF2B5EF4-FFF2-40B4-BE49-F238E27FC236}">
                <a16:creationId xmlns:a16="http://schemas.microsoft.com/office/drawing/2014/main" id="{9D977887-769F-48CD-BE7F-214F5A03B2C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882604" y="-1616947"/>
            <a:ext cx="609600" cy="609600"/>
          </a:xfrm>
          <a:prstGeom prst="rect">
            <a:avLst/>
          </a:prstGeom>
        </p:spPr>
      </p:pic>
      <p:sp>
        <p:nvSpPr>
          <p:cNvPr id="41" name="Google Shape;487;p33">
            <a:extLst>
              <a:ext uri="{FF2B5EF4-FFF2-40B4-BE49-F238E27FC236}">
                <a16:creationId xmlns:a16="http://schemas.microsoft.com/office/drawing/2014/main" id="{D3C14925-DE92-4074-B85E-93E96952FC9C}"/>
              </a:ext>
            </a:extLst>
          </p:cNvPr>
          <p:cNvSpPr txBox="1">
            <a:spLocks/>
          </p:cNvSpPr>
          <p:nvPr/>
        </p:nvSpPr>
        <p:spPr>
          <a:xfrm>
            <a:off x="1062883" y="1498562"/>
            <a:ext cx="10707921"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457200">
              <a:defRPr/>
            </a:pPr>
            <a:r>
              <a:rPr lang="en-US" sz="4800" dirty="0" err="1">
                <a:solidFill>
                  <a:srgbClr val="7030A0"/>
                </a:solidFill>
                <a:latin typeface="Coiny" panose="02000903060500060000" pitchFamily="2" charset="0"/>
              </a:rPr>
              <a:t>Tiếng</a:t>
            </a:r>
            <a:r>
              <a:rPr lang="en-US" sz="4800" dirty="0">
                <a:solidFill>
                  <a:srgbClr val="7030A0"/>
                </a:solidFill>
                <a:latin typeface="Coiny" panose="02000903060500060000" pitchFamily="2" charset="0"/>
              </a:rPr>
              <a:t> </a:t>
            </a:r>
            <a:r>
              <a:rPr lang="en-US" sz="4800" dirty="0" err="1">
                <a:solidFill>
                  <a:srgbClr val="7030A0"/>
                </a:solidFill>
                <a:latin typeface="Coiny" panose="02000903060500060000" pitchFamily="2" charset="0"/>
              </a:rPr>
              <a:t>Việt</a:t>
            </a:r>
            <a:r>
              <a:rPr lang="en-US" sz="4800" dirty="0">
                <a:solidFill>
                  <a:srgbClr val="7030A0"/>
                </a:solidFill>
                <a:latin typeface="Coiny" panose="02000903060500060000" pitchFamily="2" charset="0"/>
              </a:rPr>
              <a:t> 2</a:t>
            </a:r>
          </a:p>
          <a:p>
            <a:pPr algn="ctr" defTabSz="457200">
              <a:defRPr/>
            </a:pPr>
            <a:r>
              <a:rPr lang="en-US" sz="4800" dirty="0" err="1">
                <a:solidFill>
                  <a:srgbClr val="FF0000"/>
                </a:solidFill>
                <a:latin typeface="Coiny" panose="02000903060500060000" pitchFamily="2" charset="0"/>
              </a:rPr>
              <a:t>Chủ</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điểm</a:t>
            </a:r>
            <a:r>
              <a:rPr lang="en-US" sz="4800" dirty="0">
                <a:solidFill>
                  <a:srgbClr val="FF0000"/>
                </a:solidFill>
                <a:latin typeface="Coiny" panose="02000903060500060000" pitchFamily="2" charset="0"/>
              </a:rPr>
              <a:t> : </a:t>
            </a:r>
            <a:r>
              <a:rPr lang="en-US" sz="4800" dirty="0" err="1">
                <a:solidFill>
                  <a:srgbClr val="FF0000"/>
                </a:solidFill>
                <a:latin typeface="Coiny" panose="02000903060500060000" pitchFamily="2" charset="0"/>
              </a:rPr>
              <a:t>Thiên</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nhiên</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muôn</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màu</a:t>
            </a:r>
            <a:endParaRPr lang="en-US" sz="4800" dirty="0">
              <a:solidFill>
                <a:srgbClr val="FF0000"/>
              </a:solidFill>
              <a:latin typeface="Coiny" panose="02000903060500060000" pitchFamily="2" charset="0"/>
            </a:endParaRPr>
          </a:p>
        </p:txBody>
      </p:sp>
      <p:pic>
        <p:nvPicPr>
          <p:cNvPr id="8" name="Picture 7">
            <a:extLst>
              <a:ext uri="{FF2B5EF4-FFF2-40B4-BE49-F238E27FC236}">
                <a16:creationId xmlns:a16="http://schemas.microsoft.com/office/drawing/2014/main" id="{B8C25CDB-607F-415A-A670-83F42C49CEE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26720" y="6174650"/>
            <a:ext cx="645886" cy="645886"/>
          </a:xfrm>
          <a:prstGeom prst="rect">
            <a:avLst/>
          </a:prstGeom>
        </p:spPr>
      </p:pic>
      <p:pic>
        <p:nvPicPr>
          <p:cNvPr id="12" name="Picture 11">
            <a:extLst>
              <a:ext uri="{FF2B5EF4-FFF2-40B4-BE49-F238E27FC236}">
                <a16:creationId xmlns:a16="http://schemas.microsoft.com/office/drawing/2014/main" id="{F45CE3BE-CC89-43E2-9214-87E02F69E1A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74300" y="5600641"/>
            <a:ext cx="1133397" cy="1133397"/>
          </a:xfrm>
          <a:prstGeom prst="rect">
            <a:avLst/>
          </a:prstGeom>
        </p:spPr>
      </p:pic>
      <p:pic>
        <p:nvPicPr>
          <p:cNvPr id="16" name="Picture 15">
            <a:extLst>
              <a:ext uri="{FF2B5EF4-FFF2-40B4-BE49-F238E27FC236}">
                <a16:creationId xmlns:a16="http://schemas.microsoft.com/office/drawing/2014/main" id="{25851D43-5AD2-484B-997B-F11AFD8103E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73052" y="4136093"/>
            <a:ext cx="1842314" cy="2679729"/>
          </a:xfrm>
          <a:prstGeom prst="rect">
            <a:avLst/>
          </a:prstGeom>
        </p:spPr>
      </p:pic>
      <p:pic>
        <p:nvPicPr>
          <p:cNvPr id="24" name="Picture 23">
            <a:extLst>
              <a:ext uri="{FF2B5EF4-FFF2-40B4-BE49-F238E27FC236}">
                <a16:creationId xmlns:a16="http://schemas.microsoft.com/office/drawing/2014/main" id="{08CC2601-4E75-4FB9-8255-DCB2A699E26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4303" y="5359438"/>
            <a:ext cx="1282788" cy="1282788"/>
          </a:xfrm>
          <a:prstGeom prst="rect">
            <a:avLst/>
          </a:prstGeom>
        </p:spPr>
      </p:pic>
    </p:spTree>
    <p:extLst>
      <p:ext uri="{BB962C8B-B14F-4D97-AF65-F5344CB8AC3E}">
        <p14:creationId xmlns:p14="http://schemas.microsoft.com/office/powerpoint/2010/main" val="3530963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1000" fill="hold"/>
                                        <p:tgtEl>
                                          <p:spTgt spid="17"/>
                                        </p:tgtEl>
                                        <p:attrNameLst>
                                          <p:attrName>ppt_x</p:attrName>
                                        </p:attrNameLst>
                                      </p:cBhvr>
                                      <p:tavLst>
                                        <p:tav tm="0">
                                          <p:val>
                                            <p:strVal val="0-#ppt_w/2"/>
                                          </p:val>
                                        </p:tav>
                                        <p:tav tm="100000">
                                          <p:val>
                                            <p:strVal val="#ppt_x"/>
                                          </p:val>
                                        </p:tav>
                                      </p:tavLst>
                                    </p:anim>
                                    <p:anim calcmode="lin" valueType="num">
                                      <p:cBhvr additive="base">
                                        <p:cTn id="10" dur="1000" fill="hold"/>
                                        <p:tgtEl>
                                          <p:spTgt spid="17"/>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1000" fill="hold"/>
                                        <p:tgtEl>
                                          <p:spTgt spid="38"/>
                                        </p:tgtEl>
                                        <p:attrNameLst>
                                          <p:attrName>ppt_x</p:attrName>
                                        </p:attrNameLst>
                                      </p:cBhvr>
                                      <p:tavLst>
                                        <p:tav tm="0">
                                          <p:val>
                                            <p:strVal val="0-#ppt_w/2"/>
                                          </p:val>
                                        </p:tav>
                                        <p:tav tm="100000">
                                          <p:val>
                                            <p:strVal val="#ppt_x"/>
                                          </p:val>
                                        </p:tav>
                                      </p:tavLst>
                                    </p:anim>
                                    <p:anim calcmode="lin" valueType="num">
                                      <p:cBhvr additive="base">
                                        <p:cTn id="14" dur="1000" fill="hold"/>
                                        <p:tgtEl>
                                          <p:spTgt spid="38"/>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1+#ppt_w/2"/>
                                          </p:val>
                                        </p:tav>
                                        <p:tav tm="100000">
                                          <p:val>
                                            <p:strVal val="#ppt_x"/>
                                          </p:val>
                                        </p:tav>
                                      </p:tavLst>
                                    </p:anim>
                                    <p:anim calcmode="lin" valueType="num">
                                      <p:cBhvr additive="base">
                                        <p:cTn id="18" dur="10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1+#ppt_w/2"/>
                                          </p:val>
                                        </p:tav>
                                        <p:tav tm="100000">
                                          <p:val>
                                            <p:strVal val="#ppt_x"/>
                                          </p:val>
                                        </p:tav>
                                      </p:tavLst>
                                    </p:anim>
                                    <p:anim calcmode="lin" valueType="num">
                                      <p:cBhvr additive="base">
                                        <p:cTn id="22" dur="1000" fill="hold"/>
                                        <p:tgtEl>
                                          <p:spTgt spid="21"/>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1+#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sp>
        <p:nvSpPr>
          <p:cNvPr id="11" name="矩形 10">
            <a:extLst>
              <a:ext uri="{FF2B5EF4-FFF2-40B4-BE49-F238E27FC236}">
                <a16:creationId xmlns:a16="http://schemas.microsoft.com/office/drawing/2014/main" id="{39F7E4DD-B2FC-45E6-939E-76917B7A3562}"/>
              </a:ext>
            </a:extLst>
          </p:cNvPr>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382471" y="6134869"/>
            <a:ext cx="691801"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557097" y="6038248"/>
            <a:ext cx="664955" cy="80205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1260913" y="-52960"/>
            <a:ext cx="640227"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94645" y="6040092"/>
            <a:ext cx="674785" cy="72914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71426" y="6203735"/>
            <a:ext cx="536724" cy="6473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45342FC-787E-45AD-9C80-5C239ADF3BE9}"/>
              </a:ext>
            </a:extLst>
          </p:cNvPr>
          <p:cNvGrpSpPr/>
          <p:nvPr/>
        </p:nvGrpSpPr>
        <p:grpSpPr>
          <a:xfrm>
            <a:off x="10560324" y="6025861"/>
            <a:ext cx="876336" cy="788514"/>
            <a:chOff x="2057400" y="762000"/>
            <a:chExt cx="4419600" cy="4630087"/>
          </a:xfrm>
        </p:grpSpPr>
        <p:grpSp>
          <p:nvGrpSpPr>
            <p:cNvPr id="16" name="Group 15">
              <a:extLst>
                <a:ext uri="{FF2B5EF4-FFF2-40B4-BE49-F238E27FC236}">
                  <a16:creationId xmlns:a16="http://schemas.microsoft.com/office/drawing/2014/main" id="{3D99F2D9-3D34-4D98-B659-85339D020EC9}"/>
                </a:ext>
              </a:extLst>
            </p:cNvPr>
            <p:cNvGrpSpPr/>
            <p:nvPr/>
          </p:nvGrpSpPr>
          <p:grpSpPr>
            <a:xfrm>
              <a:off x="3352800" y="762000"/>
              <a:ext cx="1828800" cy="1564105"/>
              <a:chOff x="5667022" y="3062111"/>
              <a:chExt cx="857956" cy="733778"/>
            </a:xfrm>
          </p:grpSpPr>
          <p:pic>
            <p:nvPicPr>
              <p:cNvPr id="37" name="Picture 36">
                <a:extLst>
                  <a:ext uri="{FF2B5EF4-FFF2-40B4-BE49-F238E27FC236}">
                    <a16:creationId xmlns:a16="http://schemas.microsoft.com/office/drawing/2014/main" id="{4AEE7394-47D8-4AC9-B981-3C9265CA7D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C0114C61-CD26-4EC2-B83A-8D40102EC3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9664439D-E41F-4FE7-8272-5FBF7D8EA0FC}"/>
                </a:ext>
              </a:extLst>
            </p:cNvPr>
            <p:cNvGrpSpPr/>
            <p:nvPr/>
          </p:nvGrpSpPr>
          <p:grpSpPr>
            <a:xfrm>
              <a:off x="3352800" y="2286000"/>
              <a:ext cx="1828800" cy="1564105"/>
              <a:chOff x="5667022" y="3062111"/>
              <a:chExt cx="857956" cy="733778"/>
            </a:xfrm>
          </p:grpSpPr>
          <p:pic>
            <p:nvPicPr>
              <p:cNvPr id="35" name="Picture 34">
                <a:extLst>
                  <a:ext uri="{FF2B5EF4-FFF2-40B4-BE49-F238E27FC236}">
                    <a16:creationId xmlns:a16="http://schemas.microsoft.com/office/drawing/2014/main" id="{F19D78C7-EAAB-42FF-A956-58F3862D764C}"/>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83409FAF-E983-482F-B254-6163E644F3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15842219-92F1-45C4-9D98-7E5EFD61EBF4}"/>
                </a:ext>
              </a:extLst>
            </p:cNvPr>
            <p:cNvGrpSpPr/>
            <p:nvPr/>
          </p:nvGrpSpPr>
          <p:grpSpPr>
            <a:xfrm>
              <a:off x="3352800" y="3827982"/>
              <a:ext cx="1828800" cy="1564105"/>
              <a:chOff x="5667022" y="3062111"/>
              <a:chExt cx="857956" cy="733778"/>
            </a:xfrm>
          </p:grpSpPr>
          <p:pic>
            <p:nvPicPr>
              <p:cNvPr id="33" name="Picture 32">
                <a:extLst>
                  <a:ext uri="{FF2B5EF4-FFF2-40B4-BE49-F238E27FC236}">
                    <a16:creationId xmlns:a16="http://schemas.microsoft.com/office/drawing/2014/main" id="{3EA6F03F-2417-406F-9F95-E5DAF0C690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6C85B5E3-D3D0-4CB1-92B3-F5DEEE2FB5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CB3BAC3-2695-48FF-A3D9-B076EFAF197F}"/>
                </a:ext>
              </a:extLst>
            </p:cNvPr>
            <p:cNvGrpSpPr/>
            <p:nvPr/>
          </p:nvGrpSpPr>
          <p:grpSpPr>
            <a:xfrm>
              <a:off x="2057400" y="3048000"/>
              <a:ext cx="1828800" cy="1564105"/>
              <a:chOff x="5667022" y="3062111"/>
              <a:chExt cx="857956" cy="733778"/>
            </a:xfrm>
          </p:grpSpPr>
          <p:pic>
            <p:nvPicPr>
              <p:cNvPr id="31" name="Picture 30">
                <a:extLst>
                  <a:ext uri="{FF2B5EF4-FFF2-40B4-BE49-F238E27FC236}">
                    <a16:creationId xmlns:a16="http://schemas.microsoft.com/office/drawing/2014/main" id="{3847F75A-96A8-4462-870E-0504D6EFCCB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A0F5020A-B238-4887-A8D4-521E52544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1E852EC1-E3A6-43A5-B8E9-1607A1B1F254}"/>
                </a:ext>
              </a:extLst>
            </p:cNvPr>
            <p:cNvGrpSpPr/>
            <p:nvPr/>
          </p:nvGrpSpPr>
          <p:grpSpPr>
            <a:xfrm>
              <a:off x="2057400" y="1532991"/>
              <a:ext cx="1828800" cy="1564105"/>
              <a:chOff x="5667022" y="3062111"/>
              <a:chExt cx="857956" cy="733778"/>
            </a:xfrm>
          </p:grpSpPr>
          <p:pic>
            <p:nvPicPr>
              <p:cNvPr id="28" name="Picture 27">
                <a:extLst>
                  <a:ext uri="{FF2B5EF4-FFF2-40B4-BE49-F238E27FC236}">
                    <a16:creationId xmlns:a16="http://schemas.microsoft.com/office/drawing/2014/main" id="{E0F22242-0BAB-4046-80E7-34284D0BA1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E148BF3A-8D2E-4D97-8CDC-C2138E3270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D6748E8F-B80C-417D-A9BA-FABD761CE84E}"/>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868D8852-D23A-476C-99C3-C5AFE691FE4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39E19CDB-5E40-4C9B-A28E-68C17ED881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67EECE7F-6527-4C7B-BDA8-EBC7C366D839}"/>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EC2A6CCB-8767-481C-AC7D-43D8033D402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3CCDF948-3AFB-430F-B2E4-FCDA35422F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sp>
        <p:nvSpPr>
          <p:cNvPr id="39" name="TextBox 38">
            <a:extLst>
              <a:ext uri="{FF2B5EF4-FFF2-40B4-BE49-F238E27FC236}">
                <a16:creationId xmlns:a16="http://schemas.microsoft.com/office/drawing/2014/main" id="{1ACB85A8-04C3-49F3-9920-18FD24B8B250}"/>
              </a:ext>
            </a:extLst>
          </p:cNvPr>
          <p:cNvSpPr txBox="1"/>
          <p:nvPr/>
        </p:nvSpPr>
        <p:spPr>
          <a:xfrm>
            <a:off x="718510" y="1350371"/>
            <a:ext cx="10536839" cy="34470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bắt đầu xây tổ, ong bám nhau thành chuỗi. Rồi từng chú ong thợ trẻ lần lượt rời khỏi hàng, lấy giọt sáp dưới bụng trộn với nước bọt tạo thành một chất đặc biệt để xây tổ. Hết sáp, chú tự rút lui về phía sau, chú khác tiến lên xây tiếp. Còn những bác ong thợ già, những anh ong non thì dùng sức nóng của mình sưởi ấm cho những giọt sáp đã nhào nước bọt của ong thợ trẻ. Chất sáp lúc đầu dính như hồ, sau khô đi thành một chất xốp, bền và khó thấm nước. </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endPar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17E99F0C-E03D-4C58-BEAB-7D6E2463AC89}"/>
              </a:ext>
            </a:extLst>
          </p:cNvPr>
          <p:cNvSpPr/>
          <p:nvPr/>
        </p:nvSpPr>
        <p:spPr>
          <a:xfrm>
            <a:off x="1403115" y="545388"/>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Ong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xây</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tổ</a:t>
            </a:r>
            <a:endPar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endParaRPr>
          </a:p>
        </p:txBody>
      </p:sp>
      <p:pic>
        <p:nvPicPr>
          <p:cNvPr id="42" name="Picture 41">
            <a:extLst>
              <a:ext uri="{FF2B5EF4-FFF2-40B4-BE49-F238E27FC236}">
                <a16:creationId xmlns:a16="http://schemas.microsoft.com/office/drawing/2014/main" id="{24F7446E-6F7D-4561-B97C-F2F254E894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292" y="348674"/>
            <a:ext cx="580334" cy="580334"/>
          </a:xfrm>
          <a:prstGeom prst="rect">
            <a:avLst/>
          </a:prstGeom>
        </p:spPr>
      </p:pic>
      <p:sp>
        <p:nvSpPr>
          <p:cNvPr id="41" name="矩形: 圆角 10">
            <a:extLst>
              <a:ext uri="{FF2B5EF4-FFF2-40B4-BE49-F238E27FC236}">
                <a16:creationId xmlns:a16="http://schemas.microsoft.com/office/drawing/2014/main" id="{CEEB4ADB-2CAE-42AB-A543-8C56988BB538}"/>
              </a:ext>
            </a:extLst>
          </p:cNvPr>
          <p:cNvSpPr/>
          <p:nvPr/>
        </p:nvSpPr>
        <p:spPr>
          <a:xfrm>
            <a:off x="3784523" y="5608800"/>
            <a:ext cx="4630687" cy="584333"/>
          </a:xfrm>
          <a:prstGeom prst="roundRect">
            <a:avLst>
              <a:gd name="adj" fmla="val 11805"/>
            </a:avLst>
          </a:prstGeom>
          <a:gradFill flip="none" rotWithShape="1">
            <a:gsLst>
              <a:gs pos="0">
                <a:srgbClr val="FFCF77">
                  <a:tint val="66000"/>
                  <a:satMod val="160000"/>
                </a:srgbClr>
              </a:gs>
              <a:gs pos="50000">
                <a:srgbClr val="FFCF77">
                  <a:tint val="44500"/>
                  <a:satMod val="160000"/>
                </a:srgbClr>
              </a:gs>
              <a:gs pos="100000">
                <a:srgbClr val="FFCF77">
                  <a:tint val="23500"/>
                  <a:satMod val="160000"/>
                </a:srgbClr>
              </a:gs>
            </a:gsLst>
            <a:lin ang="16200000" scaled="1"/>
            <a:tileRect/>
          </a:gradFill>
          <a:ln w="12700" cap="flat" cmpd="sng" algn="ctr">
            <a:solidFill>
              <a:srgbClr val="4BAC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E4365F"/>
                </a:solidFill>
                <a:effectLst/>
                <a:uLnTx/>
                <a:uFillTx/>
                <a:latin typeface="Calibri"/>
                <a:ea typeface="+mn-ea"/>
                <a:cs typeface="+mn-cs"/>
              </a:rPr>
              <a:t>Luyện</a:t>
            </a:r>
            <a:r>
              <a:rPr kumimoji="0" lang="en-US" sz="3200" b="1" i="0" u="none" strike="noStrike" kern="0" cap="none" spc="0" normalizeH="0" noProof="0" dirty="0">
                <a:ln>
                  <a:noFill/>
                </a:ln>
                <a:solidFill>
                  <a:srgbClr val="E4365F"/>
                </a:solidFill>
                <a:effectLst/>
                <a:uLnTx/>
                <a:uFillTx/>
                <a:latin typeface="Calibri"/>
                <a:ea typeface="+mn-ea"/>
                <a:cs typeface="+mn-cs"/>
              </a:rPr>
              <a:t> </a:t>
            </a:r>
            <a:r>
              <a:rPr lang="en-US" sz="3200" b="1" kern="0" dirty="0" err="1">
                <a:solidFill>
                  <a:srgbClr val="E4365F"/>
                </a:solidFill>
                <a:latin typeface="Calibri"/>
              </a:rPr>
              <a:t>đọc</a:t>
            </a:r>
            <a:r>
              <a:rPr lang="en-US" sz="3200" b="1" kern="0" dirty="0">
                <a:solidFill>
                  <a:srgbClr val="E4365F"/>
                </a:solidFill>
                <a:latin typeface="Calibri"/>
              </a:rPr>
              <a:t> </a:t>
            </a:r>
            <a:r>
              <a:rPr lang="en-US" sz="3200" b="1" kern="0" dirty="0" err="1">
                <a:solidFill>
                  <a:srgbClr val="E4365F"/>
                </a:solidFill>
                <a:latin typeface="Calibri"/>
              </a:rPr>
              <a:t>nối</a:t>
            </a:r>
            <a:r>
              <a:rPr lang="en-US" sz="3200" b="1" kern="0" dirty="0">
                <a:solidFill>
                  <a:srgbClr val="E4365F"/>
                </a:solidFill>
                <a:latin typeface="Calibri"/>
              </a:rPr>
              <a:t> </a:t>
            </a:r>
            <a:r>
              <a:rPr lang="en-US" sz="3200" b="1" kern="0" dirty="0" err="1">
                <a:solidFill>
                  <a:srgbClr val="E4365F"/>
                </a:solidFill>
                <a:latin typeface="Calibri"/>
              </a:rPr>
              <a:t>tiếp</a:t>
            </a:r>
            <a:r>
              <a:rPr lang="en-US" sz="3200" b="1" kern="0" dirty="0">
                <a:solidFill>
                  <a:srgbClr val="E4365F"/>
                </a:solidFill>
                <a:latin typeface="Calibri"/>
              </a:rPr>
              <a:t> </a:t>
            </a:r>
            <a:r>
              <a:rPr kumimoji="0" lang="en-US" sz="3200" b="1" i="0" u="none" strike="noStrike" kern="0" cap="none" spc="0" normalizeH="0" baseline="0" noProof="0" dirty="0" err="1">
                <a:ln>
                  <a:noFill/>
                </a:ln>
                <a:solidFill>
                  <a:srgbClr val="E4365F"/>
                </a:solidFill>
                <a:effectLst/>
                <a:uLnTx/>
                <a:uFillTx/>
                <a:latin typeface="Calibri"/>
                <a:ea typeface="+mn-ea"/>
                <a:cs typeface="+mn-cs"/>
              </a:rPr>
              <a:t>đoạn</a:t>
            </a:r>
            <a:endParaRPr kumimoji="0" lang="en-US" sz="3200" b="1" i="0" u="none" strike="noStrike" kern="0" cap="none" spc="0" normalizeH="0" baseline="0" noProof="0" dirty="0">
              <a:ln>
                <a:noFill/>
              </a:ln>
              <a:solidFill>
                <a:srgbClr val="E4365F"/>
              </a:solidFill>
              <a:effectLst/>
              <a:uLnTx/>
              <a:uFillTx/>
              <a:latin typeface="Calibri"/>
              <a:ea typeface="+mn-ea"/>
              <a:cs typeface="+mn-cs"/>
            </a:endParaRPr>
          </a:p>
        </p:txBody>
      </p:sp>
      <p:sp>
        <p:nvSpPr>
          <p:cNvPr id="43" name="Oval 42">
            <a:extLst>
              <a:ext uri="{FF2B5EF4-FFF2-40B4-BE49-F238E27FC236}">
                <a16:creationId xmlns:a16="http://schemas.microsoft.com/office/drawing/2014/main" id="{81041F3B-5C8C-4D0B-9A28-28D4BE09263D}"/>
              </a:ext>
            </a:extLst>
          </p:cNvPr>
          <p:cNvSpPr/>
          <p:nvPr/>
        </p:nvSpPr>
        <p:spPr>
          <a:xfrm>
            <a:off x="1082408" y="1255206"/>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rPr>
              <a:t>1</a:t>
            </a:r>
          </a:p>
        </p:txBody>
      </p:sp>
      <p:cxnSp>
        <p:nvCxnSpPr>
          <p:cNvPr id="3" name="Straight Connector 2">
            <a:extLst>
              <a:ext uri="{FF2B5EF4-FFF2-40B4-BE49-F238E27FC236}">
                <a16:creationId xmlns:a16="http://schemas.microsoft.com/office/drawing/2014/main" id="{319D385D-A38D-4BA1-AE0E-A26F7C8EDFD9}"/>
              </a:ext>
            </a:extLst>
          </p:cNvPr>
          <p:cNvCxnSpPr/>
          <p:nvPr/>
        </p:nvCxnSpPr>
        <p:spPr>
          <a:xfrm flipV="1">
            <a:off x="8066762" y="1762575"/>
            <a:ext cx="1002082" cy="19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04E7D6B-3B8B-4F8C-9E53-D47D1816435B}"/>
              </a:ext>
            </a:extLst>
          </p:cNvPr>
          <p:cNvCxnSpPr/>
          <p:nvPr/>
        </p:nvCxnSpPr>
        <p:spPr>
          <a:xfrm flipV="1">
            <a:off x="7413128" y="2151618"/>
            <a:ext cx="1002082" cy="19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F5ABFDA-CC4E-4703-AB3D-938A36F09BA0}"/>
              </a:ext>
            </a:extLst>
          </p:cNvPr>
          <p:cNvCxnSpPr>
            <a:cxnSpLocks/>
          </p:cNvCxnSpPr>
          <p:nvPr/>
        </p:nvCxnSpPr>
        <p:spPr>
          <a:xfrm flipV="1">
            <a:off x="5059069" y="4190674"/>
            <a:ext cx="781349" cy="9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B2AB387-A7AC-4DE7-9909-DA14F6632FCF}"/>
              </a:ext>
            </a:extLst>
          </p:cNvPr>
          <p:cNvCxnSpPr>
            <a:cxnSpLocks/>
          </p:cNvCxnSpPr>
          <p:nvPr/>
        </p:nvCxnSpPr>
        <p:spPr>
          <a:xfrm flipV="1">
            <a:off x="2423757" y="1717505"/>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1A6779-0336-4855-A738-4676C3CFE040}"/>
              </a:ext>
            </a:extLst>
          </p:cNvPr>
          <p:cNvCxnSpPr>
            <a:cxnSpLocks/>
          </p:cNvCxnSpPr>
          <p:nvPr/>
        </p:nvCxnSpPr>
        <p:spPr>
          <a:xfrm flipV="1">
            <a:off x="6095999" y="1717505"/>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3DCBB13-0872-4BDF-B0F4-983E467E0796}"/>
              </a:ext>
            </a:extLst>
          </p:cNvPr>
          <p:cNvCxnSpPr>
            <a:cxnSpLocks/>
          </p:cNvCxnSpPr>
          <p:nvPr/>
        </p:nvCxnSpPr>
        <p:spPr>
          <a:xfrm flipV="1">
            <a:off x="9776482" y="1762575"/>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6934FCA-F3FF-4B5C-986C-40EB6F64AEBF}"/>
              </a:ext>
            </a:extLst>
          </p:cNvPr>
          <p:cNvCxnSpPr>
            <a:cxnSpLocks/>
          </p:cNvCxnSpPr>
          <p:nvPr/>
        </p:nvCxnSpPr>
        <p:spPr>
          <a:xfrm flipV="1">
            <a:off x="2059628" y="2145270"/>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9666B59-48C0-4F9C-8418-C689077F1508}"/>
              </a:ext>
            </a:extLst>
          </p:cNvPr>
          <p:cNvCxnSpPr>
            <a:cxnSpLocks/>
          </p:cNvCxnSpPr>
          <p:nvPr/>
        </p:nvCxnSpPr>
        <p:spPr>
          <a:xfrm flipV="1">
            <a:off x="6265308" y="2088723"/>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B65FFCD-6CAF-4AFD-B2AA-49C193998A8A}"/>
              </a:ext>
            </a:extLst>
          </p:cNvPr>
          <p:cNvGrpSpPr/>
          <p:nvPr/>
        </p:nvGrpSpPr>
        <p:grpSpPr>
          <a:xfrm>
            <a:off x="7638397" y="2088723"/>
            <a:ext cx="405554" cy="560249"/>
            <a:chOff x="7638397" y="2088723"/>
            <a:chExt cx="405554" cy="560249"/>
          </a:xfrm>
        </p:grpSpPr>
        <p:cxnSp>
          <p:nvCxnSpPr>
            <p:cNvPr id="51" name="Straight Connector 50">
              <a:extLst>
                <a:ext uri="{FF2B5EF4-FFF2-40B4-BE49-F238E27FC236}">
                  <a16:creationId xmlns:a16="http://schemas.microsoft.com/office/drawing/2014/main" id="{CB72D285-F5AD-4D0B-A4F6-4BE2C83F2C1B}"/>
                </a:ext>
              </a:extLst>
            </p:cNvPr>
            <p:cNvCxnSpPr>
              <a:cxnSpLocks/>
            </p:cNvCxnSpPr>
            <p:nvPr/>
          </p:nvCxnSpPr>
          <p:spPr>
            <a:xfrm flipV="1">
              <a:off x="7638397" y="2090735"/>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636B45-F996-4268-A778-8EB88677F831}"/>
                </a:ext>
              </a:extLst>
            </p:cNvPr>
            <p:cNvCxnSpPr>
              <a:cxnSpLocks/>
            </p:cNvCxnSpPr>
            <p:nvPr/>
          </p:nvCxnSpPr>
          <p:spPr>
            <a:xfrm flipV="1">
              <a:off x="7764998" y="2088723"/>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F09618D6-C08A-4F8A-8ED8-9E22C4FE3AB2}"/>
              </a:ext>
            </a:extLst>
          </p:cNvPr>
          <p:cNvCxnSpPr>
            <a:cxnSpLocks/>
          </p:cNvCxnSpPr>
          <p:nvPr/>
        </p:nvCxnSpPr>
        <p:spPr>
          <a:xfrm flipV="1">
            <a:off x="11004285" y="2535513"/>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3774CE8-3187-4FD9-9745-BF5F4111CC0F}"/>
              </a:ext>
            </a:extLst>
          </p:cNvPr>
          <p:cNvCxnSpPr>
            <a:cxnSpLocks/>
          </p:cNvCxnSpPr>
          <p:nvPr/>
        </p:nvCxnSpPr>
        <p:spPr>
          <a:xfrm flipV="1">
            <a:off x="8039787" y="2939901"/>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238FCB7-FB9F-4A88-879D-D6D73A14F9F3}"/>
              </a:ext>
            </a:extLst>
          </p:cNvPr>
          <p:cNvCxnSpPr>
            <a:cxnSpLocks/>
          </p:cNvCxnSpPr>
          <p:nvPr/>
        </p:nvCxnSpPr>
        <p:spPr>
          <a:xfrm flipV="1">
            <a:off x="1920151" y="3340270"/>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E1727574-1DE0-4E8C-B206-E04C407AFDA9}"/>
              </a:ext>
            </a:extLst>
          </p:cNvPr>
          <p:cNvGrpSpPr/>
          <p:nvPr/>
        </p:nvGrpSpPr>
        <p:grpSpPr>
          <a:xfrm>
            <a:off x="7007574" y="3336784"/>
            <a:ext cx="405554" cy="560249"/>
            <a:chOff x="7638397" y="2088723"/>
            <a:chExt cx="405554" cy="560249"/>
          </a:xfrm>
        </p:grpSpPr>
        <p:cxnSp>
          <p:nvCxnSpPr>
            <p:cNvPr id="57" name="Straight Connector 56">
              <a:extLst>
                <a:ext uri="{FF2B5EF4-FFF2-40B4-BE49-F238E27FC236}">
                  <a16:creationId xmlns:a16="http://schemas.microsoft.com/office/drawing/2014/main" id="{CEEDB9F0-FB01-477D-A2C0-4250EACA04A3}"/>
                </a:ext>
              </a:extLst>
            </p:cNvPr>
            <p:cNvCxnSpPr>
              <a:cxnSpLocks/>
            </p:cNvCxnSpPr>
            <p:nvPr/>
          </p:nvCxnSpPr>
          <p:spPr>
            <a:xfrm flipV="1">
              <a:off x="7638397" y="2090735"/>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9FDBB48-61C8-4698-B566-FD7F094A4E05}"/>
                </a:ext>
              </a:extLst>
            </p:cNvPr>
            <p:cNvCxnSpPr>
              <a:cxnSpLocks/>
            </p:cNvCxnSpPr>
            <p:nvPr/>
          </p:nvCxnSpPr>
          <p:spPr>
            <a:xfrm flipV="1">
              <a:off x="7764998" y="2088723"/>
              <a:ext cx="278953" cy="558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834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1000" fill="hold"/>
                                        <p:tgtEl>
                                          <p:spTgt spid="41"/>
                                        </p:tgtEl>
                                        <p:attrNameLst>
                                          <p:attrName>ppt_w</p:attrName>
                                        </p:attrNameLst>
                                      </p:cBhvr>
                                      <p:tavLst>
                                        <p:tav tm="0">
                                          <p:val>
                                            <p:fltVal val="0"/>
                                          </p:val>
                                        </p:tav>
                                        <p:tav tm="100000">
                                          <p:val>
                                            <p:strVal val="#ppt_w"/>
                                          </p:val>
                                        </p:tav>
                                      </p:tavLst>
                                    </p:anim>
                                    <p:anim calcmode="lin" valueType="num">
                                      <p:cBhvr>
                                        <p:cTn id="13" dur="1000" fill="hold"/>
                                        <p:tgtEl>
                                          <p:spTgt spid="41"/>
                                        </p:tgtEl>
                                        <p:attrNameLst>
                                          <p:attrName>ppt_h</p:attrName>
                                        </p:attrNameLst>
                                      </p:cBhvr>
                                      <p:tavLst>
                                        <p:tav tm="0">
                                          <p:val>
                                            <p:fltVal val="0"/>
                                          </p:val>
                                        </p:tav>
                                        <p:tav tm="100000">
                                          <p:val>
                                            <p:strVal val="#ppt_h"/>
                                          </p:val>
                                        </p:tav>
                                      </p:tavLst>
                                    </p:anim>
                                    <p:animEffect transition="in" filter="fade">
                                      <p:cBhvr>
                                        <p:cTn id="14" dur="1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down)">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500"/>
                                        <p:tgtEl>
                                          <p:spTgt spid="48"/>
                                        </p:tgtEl>
                                      </p:cBhvr>
                                    </p:animEffect>
                                    <p:set>
                                      <p:cBhvr>
                                        <p:cTn id="40" dur="1" fill="hold">
                                          <p:stCondLst>
                                            <p:cond delay="499"/>
                                          </p:stCondLst>
                                        </p:cTn>
                                        <p:tgtEl>
                                          <p:spTgt spid="48"/>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arn(inVertical)">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barn(inVertical)">
                                      <p:cBhvr>
                                        <p:cTn id="53" dur="50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barn(inVertical)">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arn(inVertical)">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barn(inVertical)">
                                      <p:cBhvr>
                                        <p:cTn id="68" dur="5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barn(inVertical)">
                                      <p:cBhvr>
                                        <p:cTn id="73" dur="5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barn(inVertical)">
                                      <p:cBhvr>
                                        <p:cTn id="78" dur="500"/>
                                        <p:tgtEl>
                                          <p:spTgt spid="53"/>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barn(inVertical)">
                                      <p:cBhvr>
                                        <p:cTn id="83" dur="500"/>
                                        <p:tgtEl>
                                          <p:spTgt spid="54"/>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barn(inVertical)">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barn(inVertical)">
                                      <p:cBhvr>
                                        <p:cTn id="93" dur="500"/>
                                        <p:tgtEl>
                                          <p:spTgt spid="56"/>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nodeType="clickEffect">
                                  <p:stCondLst>
                                    <p:cond delay="0"/>
                                  </p:stCondLst>
                                  <p:childTnLst>
                                    <p:animEffect transition="out" filter="randombar(horizontal)">
                                      <p:cBhvr>
                                        <p:cTn id="97" dur="500"/>
                                        <p:tgtEl>
                                          <p:spTgt spid="3"/>
                                        </p:tgtEl>
                                      </p:cBhvr>
                                    </p:animEffect>
                                    <p:set>
                                      <p:cBhvr>
                                        <p:cTn id="98" dur="1" fill="hold">
                                          <p:stCondLst>
                                            <p:cond delay="499"/>
                                          </p:stCondLst>
                                        </p:cTn>
                                        <p:tgtEl>
                                          <p:spTgt spid="3"/>
                                        </p:tgtEl>
                                        <p:attrNameLst>
                                          <p:attrName>style.visibility</p:attrName>
                                        </p:attrNameLst>
                                      </p:cBhvr>
                                      <p:to>
                                        <p:strVal val="hidden"/>
                                      </p:to>
                                    </p:set>
                                  </p:childTnLst>
                                </p:cTn>
                              </p:par>
                              <p:par>
                                <p:cTn id="99" presetID="14" presetClass="exit" presetSubtype="10" fill="hold" nodeType="withEffect">
                                  <p:stCondLst>
                                    <p:cond delay="0"/>
                                  </p:stCondLst>
                                  <p:childTnLst>
                                    <p:animEffect transition="out" filter="randombar(horizontal)">
                                      <p:cBhvr>
                                        <p:cTn id="100" dur="500"/>
                                        <p:tgtEl>
                                          <p:spTgt spid="47"/>
                                        </p:tgtEl>
                                      </p:cBhvr>
                                    </p:animEffect>
                                    <p:set>
                                      <p:cBhvr>
                                        <p:cTn id="101" dur="1" fill="hold">
                                          <p:stCondLst>
                                            <p:cond delay="499"/>
                                          </p:stCondLst>
                                        </p:cTn>
                                        <p:tgtEl>
                                          <p:spTgt spid="47"/>
                                        </p:tgtEl>
                                        <p:attrNameLst>
                                          <p:attrName>style.visibility</p:attrName>
                                        </p:attrNameLst>
                                      </p:cBhvr>
                                      <p:to>
                                        <p:strVal val="hidden"/>
                                      </p:to>
                                    </p:set>
                                  </p:childTnLst>
                                </p:cTn>
                              </p:par>
                              <p:par>
                                <p:cTn id="102" presetID="14" presetClass="exit" presetSubtype="10" fill="hold" nodeType="withEffect">
                                  <p:stCondLst>
                                    <p:cond delay="0"/>
                                  </p:stCondLst>
                                  <p:childTnLst>
                                    <p:animEffect transition="out" filter="randombar(horizontal)">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4" presetClass="exit" presetSubtype="10" fill="hold" nodeType="withEffect">
                                  <p:stCondLst>
                                    <p:cond delay="0"/>
                                  </p:stCondLst>
                                  <p:childTnLst>
                                    <p:animEffect transition="out" filter="randombar(horizontal)">
                                      <p:cBhvr>
                                        <p:cTn id="106" dur="500"/>
                                        <p:tgtEl>
                                          <p:spTgt spid="44"/>
                                        </p:tgtEl>
                                      </p:cBhvr>
                                    </p:animEffect>
                                    <p:set>
                                      <p:cBhvr>
                                        <p:cTn id="107" dur="1" fill="hold">
                                          <p:stCondLst>
                                            <p:cond delay="499"/>
                                          </p:stCondLst>
                                        </p:cTn>
                                        <p:tgtEl>
                                          <p:spTgt spid="44"/>
                                        </p:tgtEl>
                                        <p:attrNameLst>
                                          <p:attrName>style.visibility</p:attrName>
                                        </p:attrNameLst>
                                      </p:cBhvr>
                                      <p:to>
                                        <p:strVal val="hidden"/>
                                      </p:to>
                                    </p:set>
                                  </p:childTnLst>
                                </p:cTn>
                              </p:par>
                              <p:par>
                                <p:cTn id="108" presetID="14" presetClass="exit" presetSubtype="10" fill="hold" nodeType="withEffect">
                                  <p:stCondLst>
                                    <p:cond delay="0"/>
                                  </p:stCondLst>
                                  <p:childTnLst>
                                    <p:animEffect transition="out" filter="randombar(horizontal)">
                                      <p:cBhvr>
                                        <p:cTn id="109" dur="500"/>
                                        <p:tgtEl>
                                          <p:spTgt spid="45"/>
                                        </p:tgtEl>
                                      </p:cBhvr>
                                    </p:animEffect>
                                    <p:set>
                                      <p:cBhvr>
                                        <p:cTn id="110" dur="1" fill="hold">
                                          <p:stCondLst>
                                            <p:cond delay="499"/>
                                          </p:stCondLst>
                                        </p:cTn>
                                        <p:tgtEl>
                                          <p:spTgt spid="45"/>
                                        </p:tgtEl>
                                        <p:attrNameLst>
                                          <p:attrName>style.visibility</p:attrName>
                                        </p:attrNameLst>
                                      </p:cBhvr>
                                      <p:to>
                                        <p:strVal val="hidden"/>
                                      </p:to>
                                    </p:set>
                                  </p:childTnLst>
                                </p:cTn>
                              </p:par>
                              <p:par>
                                <p:cTn id="111" presetID="14" presetClass="exit" presetSubtype="10" fill="hold" nodeType="withEffect">
                                  <p:stCondLst>
                                    <p:cond delay="0"/>
                                  </p:stCondLst>
                                  <p:childTnLst>
                                    <p:animEffect transition="out" filter="randombar(horizontal)">
                                      <p:cBhvr>
                                        <p:cTn id="112" dur="500"/>
                                        <p:tgtEl>
                                          <p:spTgt spid="46"/>
                                        </p:tgtEl>
                                      </p:cBhvr>
                                    </p:animEffect>
                                    <p:set>
                                      <p:cBhvr>
                                        <p:cTn id="113" dur="1" fill="hold">
                                          <p:stCondLst>
                                            <p:cond delay="499"/>
                                          </p:stCondLst>
                                        </p:cTn>
                                        <p:tgtEl>
                                          <p:spTgt spid="46"/>
                                        </p:tgtEl>
                                        <p:attrNameLst>
                                          <p:attrName>style.visibility</p:attrName>
                                        </p:attrNameLst>
                                      </p:cBhvr>
                                      <p:to>
                                        <p:strVal val="hidden"/>
                                      </p:to>
                                    </p:set>
                                  </p:childTnLst>
                                </p:cTn>
                              </p:par>
                              <p:par>
                                <p:cTn id="114" presetID="14" presetClass="exit" presetSubtype="10" fill="hold" nodeType="withEffect">
                                  <p:stCondLst>
                                    <p:cond delay="0"/>
                                  </p:stCondLst>
                                  <p:childTnLst>
                                    <p:animEffect transition="out" filter="randombar(horizontal)">
                                      <p:cBhvr>
                                        <p:cTn id="115" dur="500"/>
                                        <p:tgtEl>
                                          <p:spTgt spid="49"/>
                                        </p:tgtEl>
                                      </p:cBhvr>
                                    </p:animEffect>
                                    <p:set>
                                      <p:cBhvr>
                                        <p:cTn id="116" dur="1" fill="hold">
                                          <p:stCondLst>
                                            <p:cond delay="499"/>
                                          </p:stCondLst>
                                        </p:cTn>
                                        <p:tgtEl>
                                          <p:spTgt spid="49"/>
                                        </p:tgtEl>
                                        <p:attrNameLst>
                                          <p:attrName>style.visibility</p:attrName>
                                        </p:attrNameLst>
                                      </p:cBhvr>
                                      <p:to>
                                        <p:strVal val="hidden"/>
                                      </p:to>
                                    </p:set>
                                  </p:childTnLst>
                                </p:cTn>
                              </p:par>
                              <p:par>
                                <p:cTn id="117" presetID="14" presetClass="exit" presetSubtype="10" fill="hold" nodeType="withEffect">
                                  <p:stCondLst>
                                    <p:cond delay="0"/>
                                  </p:stCondLst>
                                  <p:childTnLst>
                                    <p:animEffect transition="out" filter="randombar(horizontal)">
                                      <p:cBhvr>
                                        <p:cTn id="118" dur="500"/>
                                        <p:tgtEl>
                                          <p:spTgt spid="50"/>
                                        </p:tgtEl>
                                      </p:cBhvr>
                                    </p:animEffect>
                                    <p:set>
                                      <p:cBhvr>
                                        <p:cTn id="119" dur="1" fill="hold">
                                          <p:stCondLst>
                                            <p:cond delay="499"/>
                                          </p:stCondLst>
                                        </p:cTn>
                                        <p:tgtEl>
                                          <p:spTgt spid="50"/>
                                        </p:tgtEl>
                                        <p:attrNameLst>
                                          <p:attrName>style.visibility</p:attrName>
                                        </p:attrNameLst>
                                      </p:cBhvr>
                                      <p:to>
                                        <p:strVal val="hidden"/>
                                      </p:to>
                                    </p:set>
                                  </p:childTnLst>
                                </p:cTn>
                              </p:par>
                              <p:par>
                                <p:cTn id="120" presetID="14" presetClass="exit" presetSubtype="10" fill="hold" nodeType="withEffect">
                                  <p:stCondLst>
                                    <p:cond delay="0"/>
                                  </p:stCondLst>
                                  <p:childTnLst>
                                    <p:animEffect transition="out" filter="randombar(horizontal)">
                                      <p:cBhvr>
                                        <p:cTn id="121" dur="500"/>
                                        <p:tgtEl>
                                          <p:spTgt spid="4"/>
                                        </p:tgtEl>
                                      </p:cBhvr>
                                    </p:animEffect>
                                    <p:set>
                                      <p:cBhvr>
                                        <p:cTn id="122" dur="1" fill="hold">
                                          <p:stCondLst>
                                            <p:cond delay="499"/>
                                          </p:stCondLst>
                                        </p:cTn>
                                        <p:tgtEl>
                                          <p:spTgt spid="4"/>
                                        </p:tgtEl>
                                        <p:attrNameLst>
                                          <p:attrName>style.visibility</p:attrName>
                                        </p:attrNameLst>
                                      </p:cBhvr>
                                      <p:to>
                                        <p:strVal val="hidden"/>
                                      </p:to>
                                    </p:set>
                                  </p:childTnLst>
                                </p:cTn>
                              </p:par>
                              <p:par>
                                <p:cTn id="123" presetID="14" presetClass="exit" presetSubtype="10" fill="hold" nodeType="withEffect">
                                  <p:stCondLst>
                                    <p:cond delay="0"/>
                                  </p:stCondLst>
                                  <p:childTnLst>
                                    <p:animEffect transition="out" filter="randombar(horizontal)">
                                      <p:cBhvr>
                                        <p:cTn id="124" dur="500"/>
                                        <p:tgtEl>
                                          <p:spTgt spid="53"/>
                                        </p:tgtEl>
                                      </p:cBhvr>
                                    </p:animEffect>
                                    <p:set>
                                      <p:cBhvr>
                                        <p:cTn id="125" dur="1" fill="hold">
                                          <p:stCondLst>
                                            <p:cond delay="499"/>
                                          </p:stCondLst>
                                        </p:cTn>
                                        <p:tgtEl>
                                          <p:spTgt spid="53"/>
                                        </p:tgtEl>
                                        <p:attrNameLst>
                                          <p:attrName>style.visibility</p:attrName>
                                        </p:attrNameLst>
                                      </p:cBhvr>
                                      <p:to>
                                        <p:strVal val="hidden"/>
                                      </p:to>
                                    </p:set>
                                  </p:childTnLst>
                                </p:cTn>
                              </p:par>
                              <p:par>
                                <p:cTn id="126" presetID="14" presetClass="exit" presetSubtype="10" fill="hold" nodeType="withEffect">
                                  <p:stCondLst>
                                    <p:cond delay="0"/>
                                  </p:stCondLst>
                                  <p:childTnLst>
                                    <p:animEffect transition="out" filter="randombar(horizontal)">
                                      <p:cBhvr>
                                        <p:cTn id="127" dur="500"/>
                                        <p:tgtEl>
                                          <p:spTgt spid="54"/>
                                        </p:tgtEl>
                                      </p:cBhvr>
                                    </p:animEffect>
                                    <p:set>
                                      <p:cBhvr>
                                        <p:cTn id="128" dur="1" fill="hold">
                                          <p:stCondLst>
                                            <p:cond delay="499"/>
                                          </p:stCondLst>
                                        </p:cTn>
                                        <p:tgtEl>
                                          <p:spTgt spid="54"/>
                                        </p:tgtEl>
                                        <p:attrNameLst>
                                          <p:attrName>style.visibility</p:attrName>
                                        </p:attrNameLst>
                                      </p:cBhvr>
                                      <p:to>
                                        <p:strVal val="hidden"/>
                                      </p:to>
                                    </p:set>
                                  </p:childTnLst>
                                </p:cTn>
                              </p:par>
                              <p:par>
                                <p:cTn id="129" presetID="14" presetClass="exit" presetSubtype="10" fill="hold" nodeType="withEffect">
                                  <p:stCondLst>
                                    <p:cond delay="0"/>
                                  </p:stCondLst>
                                  <p:childTnLst>
                                    <p:animEffect transition="out" filter="randombar(horizontal)">
                                      <p:cBhvr>
                                        <p:cTn id="130" dur="500"/>
                                        <p:tgtEl>
                                          <p:spTgt spid="55"/>
                                        </p:tgtEl>
                                      </p:cBhvr>
                                    </p:animEffect>
                                    <p:set>
                                      <p:cBhvr>
                                        <p:cTn id="131" dur="1" fill="hold">
                                          <p:stCondLst>
                                            <p:cond delay="499"/>
                                          </p:stCondLst>
                                        </p:cTn>
                                        <p:tgtEl>
                                          <p:spTgt spid="55"/>
                                        </p:tgtEl>
                                        <p:attrNameLst>
                                          <p:attrName>style.visibility</p:attrName>
                                        </p:attrNameLst>
                                      </p:cBhvr>
                                      <p:to>
                                        <p:strVal val="hidden"/>
                                      </p:to>
                                    </p:set>
                                  </p:childTnLst>
                                </p:cTn>
                              </p:par>
                              <p:par>
                                <p:cTn id="132" presetID="14" presetClass="exit" presetSubtype="10" fill="hold" nodeType="withEffect">
                                  <p:stCondLst>
                                    <p:cond delay="0"/>
                                  </p:stCondLst>
                                  <p:childTnLst>
                                    <p:animEffect transition="out" filter="randombar(horizontal)">
                                      <p:cBhvr>
                                        <p:cTn id="133" dur="500"/>
                                        <p:tgtEl>
                                          <p:spTgt spid="56"/>
                                        </p:tgtEl>
                                      </p:cBhvr>
                                    </p:animEffect>
                                    <p:set>
                                      <p:cBhvr>
                                        <p:cTn id="134" dur="1" fill="hold">
                                          <p:stCondLst>
                                            <p:cond delay="499"/>
                                          </p:stCondLst>
                                        </p:cTn>
                                        <p:tgtEl>
                                          <p:spTgt spid="56"/>
                                        </p:tgtEl>
                                        <p:attrNameLst>
                                          <p:attrName>style.visibility</p:attrName>
                                        </p:attrNameLst>
                                      </p:cBhvr>
                                      <p:to>
                                        <p:strVal val="hidden"/>
                                      </p:to>
                                    </p:set>
                                  </p:childTnLst>
                                </p:cTn>
                              </p:par>
                              <p:par>
                                <p:cTn id="135" presetID="14" presetClass="exit" presetSubtype="10" fill="hold" nodeType="withEffect">
                                  <p:stCondLst>
                                    <p:cond delay="0"/>
                                  </p:stCondLst>
                                  <p:childTnLst>
                                    <p:animEffect transition="out" filter="randombar(horizontal)">
                                      <p:cBhvr>
                                        <p:cTn id="136" dur="500"/>
                                        <p:tgtEl>
                                          <p:spTgt spid="7"/>
                                        </p:tgtEl>
                                      </p:cBhvr>
                                    </p:animEffect>
                                    <p:set>
                                      <p:cBhvr>
                                        <p:cTn id="137" dur="1" fill="hold">
                                          <p:stCondLst>
                                            <p:cond delay="499"/>
                                          </p:stCondLst>
                                        </p:cTn>
                                        <p:tgtEl>
                                          <p:spTgt spid="7"/>
                                        </p:tgtEl>
                                        <p:attrNameLst>
                                          <p:attrName>style.visibility</p:attrName>
                                        </p:attrNameLst>
                                      </p:cBhvr>
                                      <p:to>
                                        <p:strVal val="hidden"/>
                                      </p:to>
                                    </p:set>
                                  </p:childTnLst>
                                </p:cTn>
                              </p:par>
                              <p:par>
                                <p:cTn id="138" presetID="14" presetClass="exit" presetSubtype="10" fill="hold" grpId="0" nodeType="withEffect">
                                  <p:stCondLst>
                                    <p:cond delay="0"/>
                                  </p:stCondLst>
                                  <p:childTnLst>
                                    <p:animEffect transition="out" filter="randombar(horizontal)">
                                      <p:cBhvr>
                                        <p:cTn id="139" dur="500"/>
                                        <p:tgtEl>
                                          <p:spTgt spid="43"/>
                                        </p:tgtEl>
                                      </p:cBhvr>
                                    </p:animEffect>
                                    <p:set>
                                      <p:cBhvr>
                                        <p:cTn id="140"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sp>
        <p:nvSpPr>
          <p:cNvPr id="11" name="矩形 10">
            <a:extLst>
              <a:ext uri="{FF2B5EF4-FFF2-40B4-BE49-F238E27FC236}">
                <a16:creationId xmlns:a16="http://schemas.microsoft.com/office/drawing/2014/main" id="{39F7E4DD-B2FC-45E6-939E-76917B7A3562}"/>
              </a:ext>
            </a:extLst>
          </p:cNvPr>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382471" y="6134869"/>
            <a:ext cx="691801"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557097" y="6038248"/>
            <a:ext cx="664955" cy="80205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1260913" y="-52960"/>
            <a:ext cx="640227"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94645" y="6040092"/>
            <a:ext cx="674785" cy="72914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71426" y="6203735"/>
            <a:ext cx="536724" cy="6473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45342FC-787E-45AD-9C80-5C239ADF3BE9}"/>
              </a:ext>
            </a:extLst>
          </p:cNvPr>
          <p:cNvGrpSpPr/>
          <p:nvPr/>
        </p:nvGrpSpPr>
        <p:grpSpPr>
          <a:xfrm>
            <a:off x="10560324" y="6025861"/>
            <a:ext cx="876336" cy="788514"/>
            <a:chOff x="2057400" y="762000"/>
            <a:chExt cx="4419600" cy="4630087"/>
          </a:xfrm>
        </p:grpSpPr>
        <p:grpSp>
          <p:nvGrpSpPr>
            <p:cNvPr id="16" name="Group 15">
              <a:extLst>
                <a:ext uri="{FF2B5EF4-FFF2-40B4-BE49-F238E27FC236}">
                  <a16:creationId xmlns:a16="http://schemas.microsoft.com/office/drawing/2014/main" id="{3D99F2D9-3D34-4D98-B659-85339D020EC9}"/>
                </a:ext>
              </a:extLst>
            </p:cNvPr>
            <p:cNvGrpSpPr/>
            <p:nvPr/>
          </p:nvGrpSpPr>
          <p:grpSpPr>
            <a:xfrm>
              <a:off x="3352800" y="762000"/>
              <a:ext cx="1828800" cy="1564105"/>
              <a:chOff x="5667022" y="3062111"/>
              <a:chExt cx="857956" cy="733778"/>
            </a:xfrm>
          </p:grpSpPr>
          <p:pic>
            <p:nvPicPr>
              <p:cNvPr id="37" name="Picture 36">
                <a:extLst>
                  <a:ext uri="{FF2B5EF4-FFF2-40B4-BE49-F238E27FC236}">
                    <a16:creationId xmlns:a16="http://schemas.microsoft.com/office/drawing/2014/main" id="{4AEE7394-47D8-4AC9-B981-3C9265CA7D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C0114C61-CD26-4EC2-B83A-8D40102EC3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9664439D-E41F-4FE7-8272-5FBF7D8EA0FC}"/>
                </a:ext>
              </a:extLst>
            </p:cNvPr>
            <p:cNvGrpSpPr/>
            <p:nvPr/>
          </p:nvGrpSpPr>
          <p:grpSpPr>
            <a:xfrm>
              <a:off x="3352800" y="2286000"/>
              <a:ext cx="1828800" cy="1564105"/>
              <a:chOff x="5667022" y="3062111"/>
              <a:chExt cx="857956" cy="733778"/>
            </a:xfrm>
          </p:grpSpPr>
          <p:pic>
            <p:nvPicPr>
              <p:cNvPr id="35" name="Picture 34">
                <a:extLst>
                  <a:ext uri="{FF2B5EF4-FFF2-40B4-BE49-F238E27FC236}">
                    <a16:creationId xmlns:a16="http://schemas.microsoft.com/office/drawing/2014/main" id="{F19D78C7-EAAB-42FF-A956-58F3862D764C}"/>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83409FAF-E983-482F-B254-6163E644F3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15842219-92F1-45C4-9D98-7E5EFD61EBF4}"/>
                </a:ext>
              </a:extLst>
            </p:cNvPr>
            <p:cNvGrpSpPr/>
            <p:nvPr/>
          </p:nvGrpSpPr>
          <p:grpSpPr>
            <a:xfrm>
              <a:off x="3352800" y="3827982"/>
              <a:ext cx="1828800" cy="1564105"/>
              <a:chOff x="5667022" y="3062111"/>
              <a:chExt cx="857956" cy="733778"/>
            </a:xfrm>
          </p:grpSpPr>
          <p:pic>
            <p:nvPicPr>
              <p:cNvPr id="33" name="Picture 32">
                <a:extLst>
                  <a:ext uri="{FF2B5EF4-FFF2-40B4-BE49-F238E27FC236}">
                    <a16:creationId xmlns:a16="http://schemas.microsoft.com/office/drawing/2014/main" id="{3EA6F03F-2417-406F-9F95-E5DAF0C690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6C85B5E3-D3D0-4CB1-92B3-F5DEEE2FB5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CB3BAC3-2695-48FF-A3D9-B076EFAF197F}"/>
                </a:ext>
              </a:extLst>
            </p:cNvPr>
            <p:cNvGrpSpPr/>
            <p:nvPr/>
          </p:nvGrpSpPr>
          <p:grpSpPr>
            <a:xfrm>
              <a:off x="2057400" y="3048000"/>
              <a:ext cx="1828800" cy="1564105"/>
              <a:chOff x="5667022" y="3062111"/>
              <a:chExt cx="857956" cy="733778"/>
            </a:xfrm>
          </p:grpSpPr>
          <p:pic>
            <p:nvPicPr>
              <p:cNvPr id="31" name="Picture 30">
                <a:extLst>
                  <a:ext uri="{FF2B5EF4-FFF2-40B4-BE49-F238E27FC236}">
                    <a16:creationId xmlns:a16="http://schemas.microsoft.com/office/drawing/2014/main" id="{3847F75A-96A8-4462-870E-0504D6EFCCB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A0F5020A-B238-4887-A8D4-521E52544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1E852EC1-E3A6-43A5-B8E9-1607A1B1F254}"/>
                </a:ext>
              </a:extLst>
            </p:cNvPr>
            <p:cNvGrpSpPr/>
            <p:nvPr/>
          </p:nvGrpSpPr>
          <p:grpSpPr>
            <a:xfrm>
              <a:off x="2057400" y="1532991"/>
              <a:ext cx="1828800" cy="1564105"/>
              <a:chOff x="5667022" y="3062111"/>
              <a:chExt cx="857956" cy="733778"/>
            </a:xfrm>
          </p:grpSpPr>
          <p:pic>
            <p:nvPicPr>
              <p:cNvPr id="28" name="Picture 27">
                <a:extLst>
                  <a:ext uri="{FF2B5EF4-FFF2-40B4-BE49-F238E27FC236}">
                    <a16:creationId xmlns:a16="http://schemas.microsoft.com/office/drawing/2014/main" id="{E0F22242-0BAB-4046-80E7-34284D0BA1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E148BF3A-8D2E-4D97-8CDC-C2138E3270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D6748E8F-B80C-417D-A9BA-FABD761CE84E}"/>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868D8852-D23A-476C-99C3-C5AFE691FE4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39E19CDB-5E40-4C9B-A28E-68C17ED881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67EECE7F-6527-4C7B-BDA8-EBC7C366D839}"/>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EC2A6CCB-8767-481C-AC7D-43D8033D402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3CCDF948-3AFB-430F-B2E4-FCDA35422F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sp>
        <p:nvSpPr>
          <p:cNvPr id="39" name="TextBox 38">
            <a:extLst>
              <a:ext uri="{FF2B5EF4-FFF2-40B4-BE49-F238E27FC236}">
                <a16:creationId xmlns:a16="http://schemas.microsoft.com/office/drawing/2014/main" id="{1ACB85A8-04C3-49F3-9920-18FD24B8B250}"/>
              </a:ext>
            </a:extLst>
          </p:cNvPr>
          <p:cNvSpPr txBox="1"/>
          <p:nvPr/>
        </p:nvSpPr>
        <p:spPr>
          <a:xfrm>
            <a:off x="718510" y="1350371"/>
            <a:ext cx="10536839" cy="1384995"/>
          </a:xfrm>
          <a:prstGeom prst="rect">
            <a:avLst/>
          </a:prstGeom>
          <a:noFill/>
        </p:spPr>
        <p:txBody>
          <a:bodyPr wrap="square" rtlCol="0">
            <a:spAutoFit/>
          </a:bodyPr>
          <a:lstStyle/>
          <a:p>
            <a:pPr lvl="0" algn="just">
              <a:spcAft>
                <a:spcPts val="1200"/>
              </a:spcAf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2800" kern="0" dirty="0">
                <a:solidFill>
                  <a:prstClr val="black"/>
                </a:solidFill>
                <a:cs typeface="Arial" panose="020B0604020202020204" pitchFamily="34" charset="0"/>
              </a:rPr>
              <a:t>Chỉ vài ba tháng sau, tổ ong đã xây xong. Đó là một "toà nhà đặc biệt", ngăn nắp, trật tự, có hàng ngàn căn phòng giống hệt nhau. </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17E99F0C-E03D-4C58-BEAB-7D6E2463AC89}"/>
              </a:ext>
            </a:extLst>
          </p:cNvPr>
          <p:cNvSpPr/>
          <p:nvPr/>
        </p:nvSpPr>
        <p:spPr>
          <a:xfrm>
            <a:off x="1403115" y="545388"/>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Ong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xây</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tổ</a:t>
            </a:r>
            <a:endPar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endParaRPr>
          </a:p>
        </p:txBody>
      </p:sp>
      <p:pic>
        <p:nvPicPr>
          <p:cNvPr id="42" name="Picture 41">
            <a:extLst>
              <a:ext uri="{FF2B5EF4-FFF2-40B4-BE49-F238E27FC236}">
                <a16:creationId xmlns:a16="http://schemas.microsoft.com/office/drawing/2014/main" id="{24F7446E-6F7D-4561-B97C-F2F254E894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292" y="348674"/>
            <a:ext cx="580334" cy="580334"/>
          </a:xfrm>
          <a:prstGeom prst="rect">
            <a:avLst/>
          </a:prstGeom>
        </p:spPr>
      </p:pic>
      <p:sp>
        <p:nvSpPr>
          <p:cNvPr id="41" name="矩形: 圆角 10">
            <a:extLst>
              <a:ext uri="{FF2B5EF4-FFF2-40B4-BE49-F238E27FC236}">
                <a16:creationId xmlns:a16="http://schemas.microsoft.com/office/drawing/2014/main" id="{CEEB4ADB-2CAE-42AB-A543-8C56988BB538}"/>
              </a:ext>
            </a:extLst>
          </p:cNvPr>
          <p:cNvSpPr/>
          <p:nvPr/>
        </p:nvSpPr>
        <p:spPr>
          <a:xfrm>
            <a:off x="3784523" y="5608800"/>
            <a:ext cx="4630687" cy="584333"/>
          </a:xfrm>
          <a:prstGeom prst="roundRect">
            <a:avLst>
              <a:gd name="adj" fmla="val 11805"/>
            </a:avLst>
          </a:prstGeom>
          <a:gradFill flip="none" rotWithShape="1">
            <a:gsLst>
              <a:gs pos="0">
                <a:srgbClr val="FFCF77">
                  <a:tint val="66000"/>
                  <a:satMod val="160000"/>
                </a:srgbClr>
              </a:gs>
              <a:gs pos="50000">
                <a:srgbClr val="FFCF77">
                  <a:tint val="44500"/>
                  <a:satMod val="160000"/>
                </a:srgbClr>
              </a:gs>
              <a:gs pos="100000">
                <a:srgbClr val="FFCF77">
                  <a:tint val="23500"/>
                  <a:satMod val="160000"/>
                </a:srgbClr>
              </a:gs>
            </a:gsLst>
            <a:lin ang="16200000" scaled="1"/>
            <a:tileRect/>
          </a:gradFill>
          <a:ln w="12700" cap="flat" cmpd="sng" algn="ctr">
            <a:solidFill>
              <a:srgbClr val="4BAC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E4365F"/>
                </a:solidFill>
                <a:effectLst/>
                <a:uLnTx/>
                <a:uFillTx/>
                <a:latin typeface="Calibri"/>
                <a:ea typeface="+mn-ea"/>
                <a:cs typeface="+mn-cs"/>
              </a:rPr>
              <a:t>Luyện</a:t>
            </a:r>
            <a:r>
              <a:rPr kumimoji="0" lang="en-US" sz="3200" b="1" i="0" u="none" strike="noStrike" kern="0" cap="none" spc="0" normalizeH="0" baseline="0" noProof="0" dirty="0">
                <a:ln>
                  <a:noFill/>
                </a:ln>
                <a:solidFill>
                  <a:srgbClr val="E4365F"/>
                </a:solidFill>
                <a:effectLst/>
                <a:uLnTx/>
                <a:uFillTx/>
                <a:latin typeface="Calibri"/>
                <a:ea typeface="+mn-ea"/>
                <a:cs typeface="+mn-cs"/>
              </a:rPr>
              <a:t> </a:t>
            </a:r>
            <a:r>
              <a:rPr kumimoji="0" lang="en-US" sz="3200" b="1" i="0" u="none" strike="noStrike" kern="0" cap="none" spc="0" normalizeH="0" baseline="0" noProof="0" dirty="0" err="1">
                <a:ln>
                  <a:noFill/>
                </a:ln>
                <a:solidFill>
                  <a:srgbClr val="E4365F"/>
                </a:solidFill>
                <a:effectLst/>
                <a:uLnTx/>
                <a:uFillTx/>
                <a:latin typeface="Calibri"/>
                <a:ea typeface="+mn-ea"/>
                <a:cs typeface="+mn-cs"/>
              </a:rPr>
              <a:t>đọc</a:t>
            </a:r>
            <a:r>
              <a:rPr kumimoji="0" lang="en-US" sz="3200" b="1" i="0" u="none" strike="noStrike" kern="0" cap="none" spc="0" normalizeH="0" baseline="0" noProof="0" dirty="0">
                <a:ln>
                  <a:noFill/>
                </a:ln>
                <a:solidFill>
                  <a:srgbClr val="E4365F"/>
                </a:solidFill>
                <a:effectLst/>
                <a:uLnTx/>
                <a:uFillTx/>
                <a:latin typeface="Calibri"/>
                <a:ea typeface="+mn-ea"/>
                <a:cs typeface="+mn-cs"/>
              </a:rPr>
              <a:t> </a:t>
            </a:r>
            <a:r>
              <a:rPr kumimoji="0" lang="en-US" sz="3200" b="1" i="0" u="none" strike="noStrike" kern="0" cap="none" spc="0" normalizeH="0" baseline="0" noProof="0" dirty="0" err="1">
                <a:ln>
                  <a:noFill/>
                </a:ln>
                <a:solidFill>
                  <a:srgbClr val="E4365F"/>
                </a:solidFill>
                <a:effectLst/>
                <a:uLnTx/>
                <a:uFillTx/>
                <a:latin typeface="Calibri"/>
                <a:ea typeface="+mn-ea"/>
                <a:cs typeface="+mn-cs"/>
              </a:rPr>
              <a:t>nối</a:t>
            </a:r>
            <a:r>
              <a:rPr kumimoji="0" lang="en-US" sz="3200" b="1" i="0" u="none" strike="noStrike" kern="0" cap="none" spc="0" normalizeH="0" baseline="0" noProof="0" dirty="0">
                <a:ln>
                  <a:noFill/>
                </a:ln>
                <a:solidFill>
                  <a:srgbClr val="E4365F"/>
                </a:solidFill>
                <a:effectLst/>
                <a:uLnTx/>
                <a:uFillTx/>
                <a:latin typeface="Calibri"/>
                <a:ea typeface="+mn-ea"/>
                <a:cs typeface="+mn-cs"/>
              </a:rPr>
              <a:t> </a:t>
            </a:r>
            <a:r>
              <a:rPr kumimoji="0" lang="en-US" sz="3200" b="1" i="0" u="none" strike="noStrike" kern="0" cap="none" spc="0" normalizeH="0" baseline="0" noProof="0" dirty="0" err="1">
                <a:ln>
                  <a:noFill/>
                </a:ln>
                <a:solidFill>
                  <a:srgbClr val="E4365F"/>
                </a:solidFill>
                <a:effectLst/>
                <a:uLnTx/>
                <a:uFillTx/>
                <a:latin typeface="Calibri"/>
                <a:ea typeface="+mn-ea"/>
                <a:cs typeface="+mn-cs"/>
              </a:rPr>
              <a:t>tiếp</a:t>
            </a:r>
            <a:r>
              <a:rPr kumimoji="0" lang="en-US" sz="3200" b="1" i="0" u="none" strike="noStrike" kern="0" cap="none" spc="0" normalizeH="0" baseline="0" noProof="0" dirty="0">
                <a:ln>
                  <a:noFill/>
                </a:ln>
                <a:solidFill>
                  <a:srgbClr val="E4365F"/>
                </a:solidFill>
                <a:effectLst/>
                <a:uLnTx/>
                <a:uFillTx/>
                <a:latin typeface="Calibri"/>
                <a:ea typeface="+mn-ea"/>
                <a:cs typeface="+mn-cs"/>
              </a:rPr>
              <a:t> </a:t>
            </a:r>
            <a:r>
              <a:rPr kumimoji="0" lang="en-US" sz="3200" b="1" i="0" u="none" strike="noStrike" kern="0" cap="none" spc="0" normalizeH="0" baseline="0" noProof="0" dirty="0" err="1">
                <a:ln>
                  <a:noFill/>
                </a:ln>
                <a:solidFill>
                  <a:srgbClr val="E4365F"/>
                </a:solidFill>
                <a:effectLst/>
                <a:uLnTx/>
                <a:uFillTx/>
                <a:latin typeface="Calibri"/>
                <a:ea typeface="+mn-ea"/>
                <a:cs typeface="+mn-cs"/>
              </a:rPr>
              <a:t>đoạn</a:t>
            </a:r>
            <a:endParaRPr kumimoji="0" lang="en-US" sz="3200" b="1" i="0" u="none" strike="noStrike" kern="0" cap="none" spc="0" normalizeH="0" baseline="0" noProof="0" dirty="0">
              <a:ln>
                <a:noFill/>
              </a:ln>
              <a:solidFill>
                <a:srgbClr val="E4365F"/>
              </a:solidFill>
              <a:effectLst/>
              <a:uLnTx/>
              <a:uFillTx/>
              <a:latin typeface="Calibri"/>
              <a:ea typeface="+mn-ea"/>
              <a:cs typeface="+mn-cs"/>
            </a:endParaRPr>
          </a:p>
        </p:txBody>
      </p:sp>
      <p:sp>
        <p:nvSpPr>
          <p:cNvPr id="43" name="Oval 42">
            <a:extLst>
              <a:ext uri="{FF2B5EF4-FFF2-40B4-BE49-F238E27FC236}">
                <a16:creationId xmlns:a16="http://schemas.microsoft.com/office/drawing/2014/main" id="{81041F3B-5C8C-4D0B-9A28-28D4BE09263D}"/>
              </a:ext>
            </a:extLst>
          </p:cNvPr>
          <p:cNvSpPr/>
          <p:nvPr/>
        </p:nvSpPr>
        <p:spPr>
          <a:xfrm>
            <a:off x="1082408" y="1255206"/>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rPr>
              <a:t>2</a:t>
            </a:r>
          </a:p>
        </p:txBody>
      </p:sp>
      <p:cxnSp>
        <p:nvCxnSpPr>
          <p:cNvPr id="3" name="Straight Connector 2">
            <a:extLst>
              <a:ext uri="{FF2B5EF4-FFF2-40B4-BE49-F238E27FC236}">
                <a16:creationId xmlns:a16="http://schemas.microsoft.com/office/drawing/2014/main" id="{319D385D-A38D-4BA1-AE0E-A26F7C8EDFD9}"/>
              </a:ext>
            </a:extLst>
          </p:cNvPr>
          <p:cNvCxnSpPr/>
          <p:nvPr/>
        </p:nvCxnSpPr>
        <p:spPr>
          <a:xfrm flipV="1">
            <a:off x="4948702" y="2301194"/>
            <a:ext cx="1002082" cy="19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82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sp>
        <p:nvSpPr>
          <p:cNvPr id="11" name="矩形 10">
            <a:extLst>
              <a:ext uri="{FF2B5EF4-FFF2-40B4-BE49-F238E27FC236}">
                <a16:creationId xmlns:a16="http://schemas.microsoft.com/office/drawing/2014/main" id="{39F7E4DD-B2FC-45E6-939E-76917B7A3562}"/>
              </a:ext>
            </a:extLst>
          </p:cNvPr>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382471" y="6134869"/>
            <a:ext cx="691801"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557097" y="6038248"/>
            <a:ext cx="664955" cy="80205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1260913" y="-52960"/>
            <a:ext cx="640227"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94645" y="6040092"/>
            <a:ext cx="674785" cy="72914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71426" y="6203735"/>
            <a:ext cx="536724" cy="6473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45342FC-787E-45AD-9C80-5C239ADF3BE9}"/>
              </a:ext>
            </a:extLst>
          </p:cNvPr>
          <p:cNvGrpSpPr/>
          <p:nvPr/>
        </p:nvGrpSpPr>
        <p:grpSpPr>
          <a:xfrm>
            <a:off x="10560324" y="6025861"/>
            <a:ext cx="876336" cy="788514"/>
            <a:chOff x="2057400" y="762000"/>
            <a:chExt cx="4419600" cy="4630087"/>
          </a:xfrm>
        </p:grpSpPr>
        <p:grpSp>
          <p:nvGrpSpPr>
            <p:cNvPr id="16" name="Group 15">
              <a:extLst>
                <a:ext uri="{FF2B5EF4-FFF2-40B4-BE49-F238E27FC236}">
                  <a16:creationId xmlns:a16="http://schemas.microsoft.com/office/drawing/2014/main" id="{3D99F2D9-3D34-4D98-B659-85339D020EC9}"/>
                </a:ext>
              </a:extLst>
            </p:cNvPr>
            <p:cNvGrpSpPr/>
            <p:nvPr/>
          </p:nvGrpSpPr>
          <p:grpSpPr>
            <a:xfrm>
              <a:off x="3352800" y="762000"/>
              <a:ext cx="1828800" cy="1564105"/>
              <a:chOff x="5667022" y="3062111"/>
              <a:chExt cx="857956" cy="733778"/>
            </a:xfrm>
          </p:grpSpPr>
          <p:pic>
            <p:nvPicPr>
              <p:cNvPr id="37" name="Picture 36">
                <a:extLst>
                  <a:ext uri="{FF2B5EF4-FFF2-40B4-BE49-F238E27FC236}">
                    <a16:creationId xmlns:a16="http://schemas.microsoft.com/office/drawing/2014/main" id="{4AEE7394-47D8-4AC9-B981-3C9265CA7D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C0114C61-CD26-4EC2-B83A-8D40102EC3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9664439D-E41F-4FE7-8272-5FBF7D8EA0FC}"/>
                </a:ext>
              </a:extLst>
            </p:cNvPr>
            <p:cNvGrpSpPr/>
            <p:nvPr/>
          </p:nvGrpSpPr>
          <p:grpSpPr>
            <a:xfrm>
              <a:off x="3352800" y="2286000"/>
              <a:ext cx="1828800" cy="1564105"/>
              <a:chOff x="5667022" y="3062111"/>
              <a:chExt cx="857956" cy="733778"/>
            </a:xfrm>
          </p:grpSpPr>
          <p:pic>
            <p:nvPicPr>
              <p:cNvPr id="35" name="Picture 34">
                <a:extLst>
                  <a:ext uri="{FF2B5EF4-FFF2-40B4-BE49-F238E27FC236}">
                    <a16:creationId xmlns:a16="http://schemas.microsoft.com/office/drawing/2014/main" id="{F19D78C7-EAAB-42FF-A956-58F3862D764C}"/>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83409FAF-E983-482F-B254-6163E644F3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15842219-92F1-45C4-9D98-7E5EFD61EBF4}"/>
                </a:ext>
              </a:extLst>
            </p:cNvPr>
            <p:cNvGrpSpPr/>
            <p:nvPr/>
          </p:nvGrpSpPr>
          <p:grpSpPr>
            <a:xfrm>
              <a:off x="3352800" y="3827982"/>
              <a:ext cx="1828800" cy="1564105"/>
              <a:chOff x="5667022" y="3062111"/>
              <a:chExt cx="857956" cy="733778"/>
            </a:xfrm>
          </p:grpSpPr>
          <p:pic>
            <p:nvPicPr>
              <p:cNvPr id="33" name="Picture 32">
                <a:extLst>
                  <a:ext uri="{FF2B5EF4-FFF2-40B4-BE49-F238E27FC236}">
                    <a16:creationId xmlns:a16="http://schemas.microsoft.com/office/drawing/2014/main" id="{3EA6F03F-2417-406F-9F95-E5DAF0C690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6C85B5E3-D3D0-4CB1-92B3-F5DEEE2FB5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CB3BAC3-2695-48FF-A3D9-B076EFAF197F}"/>
                </a:ext>
              </a:extLst>
            </p:cNvPr>
            <p:cNvGrpSpPr/>
            <p:nvPr/>
          </p:nvGrpSpPr>
          <p:grpSpPr>
            <a:xfrm>
              <a:off x="2057400" y="3048000"/>
              <a:ext cx="1828800" cy="1564105"/>
              <a:chOff x="5667022" y="3062111"/>
              <a:chExt cx="857956" cy="733778"/>
            </a:xfrm>
          </p:grpSpPr>
          <p:pic>
            <p:nvPicPr>
              <p:cNvPr id="31" name="Picture 30">
                <a:extLst>
                  <a:ext uri="{FF2B5EF4-FFF2-40B4-BE49-F238E27FC236}">
                    <a16:creationId xmlns:a16="http://schemas.microsoft.com/office/drawing/2014/main" id="{3847F75A-96A8-4462-870E-0504D6EFCCB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A0F5020A-B238-4887-A8D4-521E52544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1E852EC1-E3A6-43A5-B8E9-1607A1B1F254}"/>
                </a:ext>
              </a:extLst>
            </p:cNvPr>
            <p:cNvGrpSpPr/>
            <p:nvPr/>
          </p:nvGrpSpPr>
          <p:grpSpPr>
            <a:xfrm>
              <a:off x="2057400" y="1532991"/>
              <a:ext cx="1828800" cy="1564105"/>
              <a:chOff x="5667022" y="3062111"/>
              <a:chExt cx="857956" cy="733778"/>
            </a:xfrm>
          </p:grpSpPr>
          <p:pic>
            <p:nvPicPr>
              <p:cNvPr id="28" name="Picture 27">
                <a:extLst>
                  <a:ext uri="{FF2B5EF4-FFF2-40B4-BE49-F238E27FC236}">
                    <a16:creationId xmlns:a16="http://schemas.microsoft.com/office/drawing/2014/main" id="{E0F22242-0BAB-4046-80E7-34284D0BA1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E148BF3A-8D2E-4D97-8CDC-C2138E3270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D6748E8F-B80C-417D-A9BA-FABD761CE84E}"/>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868D8852-D23A-476C-99C3-C5AFE691FE4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39E19CDB-5E40-4C9B-A28E-68C17ED881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67EECE7F-6527-4C7B-BDA8-EBC7C366D839}"/>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EC2A6CCB-8767-481C-AC7D-43D8033D402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3CCDF948-3AFB-430F-B2E4-FCDA35422F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grpSp>
        <p:nvGrpSpPr>
          <p:cNvPr id="48" name="组合 5">
            <a:extLst>
              <a:ext uri="{FF2B5EF4-FFF2-40B4-BE49-F238E27FC236}">
                <a16:creationId xmlns:a16="http://schemas.microsoft.com/office/drawing/2014/main" id="{C662EB9A-8D9C-459F-B3A2-8F054FD40BDC}"/>
              </a:ext>
            </a:extLst>
          </p:cNvPr>
          <p:cNvGrpSpPr/>
          <p:nvPr/>
        </p:nvGrpSpPr>
        <p:grpSpPr>
          <a:xfrm>
            <a:off x="9212861" y="337039"/>
            <a:ext cx="1401002" cy="826188"/>
            <a:chOff x="9391779" y="193843"/>
            <a:chExt cx="1401002" cy="826188"/>
          </a:xfrm>
        </p:grpSpPr>
        <p:grpSp>
          <p:nvGrpSpPr>
            <p:cNvPr id="49" name="组合 4">
              <a:extLst>
                <a:ext uri="{FF2B5EF4-FFF2-40B4-BE49-F238E27FC236}">
                  <a16:creationId xmlns:a16="http://schemas.microsoft.com/office/drawing/2014/main" id="{EE5E4815-8F5B-42E9-A387-FAF0A1503F3F}"/>
                </a:ext>
              </a:extLst>
            </p:cNvPr>
            <p:cNvGrpSpPr/>
            <p:nvPr/>
          </p:nvGrpSpPr>
          <p:grpSpPr>
            <a:xfrm>
              <a:off x="9391779" y="218794"/>
              <a:ext cx="1401002" cy="713476"/>
              <a:chOff x="9391779" y="218794"/>
              <a:chExt cx="1401002" cy="713476"/>
            </a:xfrm>
          </p:grpSpPr>
          <p:sp>
            <p:nvSpPr>
              <p:cNvPr id="51" name="任意多边形: 形状 3">
                <a:extLst>
                  <a:ext uri="{FF2B5EF4-FFF2-40B4-BE49-F238E27FC236}">
                    <a16:creationId xmlns:a16="http://schemas.microsoft.com/office/drawing/2014/main" id="{1E587A8D-4DE8-4EB3-8E93-AAC8B4CF953C}"/>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 name="任意多边形: 形状 13">
                <a:extLst>
                  <a:ext uri="{FF2B5EF4-FFF2-40B4-BE49-F238E27FC236}">
                    <a16:creationId xmlns:a16="http://schemas.microsoft.com/office/drawing/2014/main" id="{DDED87C7-89EB-4DC2-8636-3743316A2E07}"/>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0" name="文本框 17">
              <a:extLst>
                <a:ext uri="{FF2B5EF4-FFF2-40B4-BE49-F238E27FC236}">
                  <a16:creationId xmlns:a16="http://schemas.microsoft.com/office/drawing/2014/main" id="{A6983D36-D54F-4588-B97C-29ABBE3C3743}"/>
                </a:ext>
              </a:extLst>
            </p:cNvPr>
            <p:cNvSpPr txBox="1"/>
            <p:nvPr/>
          </p:nvSpPr>
          <p:spPr>
            <a:xfrm>
              <a:off x="9458166" y="193843"/>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rPr>
                <a:t>…</a:t>
              </a:r>
            </a:p>
          </p:txBody>
        </p:sp>
      </p:grpSp>
      <p:sp>
        <p:nvSpPr>
          <p:cNvPr id="53" name="Rectangle 52">
            <a:extLst>
              <a:ext uri="{FF2B5EF4-FFF2-40B4-BE49-F238E27FC236}">
                <a16:creationId xmlns:a16="http://schemas.microsoft.com/office/drawing/2014/main" id="{CBD430BF-3E24-4222-8D7B-2F6E9D7F1F29}"/>
              </a:ext>
            </a:extLst>
          </p:cNvPr>
          <p:cNvSpPr/>
          <p:nvPr/>
        </p:nvSpPr>
        <p:spPr>
          <a:xfrm>
            <a:off x="1347355" y="308284"/>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Light"/>
                <a:ea typeface="inpin heiti" charset="-122"/>
                <a:cs typeface="Times New Roman" panose="02020603050405020304" pitchFamily="18" charset="0"/>
              </a:rPr>
              <a:t>Luyện</a:t>
            </a:r>
            <a:r>
              <a:rPr lang="en-US" altLang="zh-CN" sz="3600" b="1" dirty="0">
                <a:solidFill>
                  <a:srgbClr val="0070C0"/>
                </a:solidFill>
                <a:latin typeface="Calibri Light"/>
                <a:ea typeface="inpin heiti" charset="-122"/>
                <a:cs typeface="Times New Roman" panose="02020603050405020304" pitchFamily="18" charset="0"/>
              </a:rPr>
              <a:t> </a:t>
            </a:r>
            <a:r>
              <a:rPr lang="en-US" altLang="zh-CN" sz="3600" b="1" dirty="0" err="1">
                <a:solidFill>
                  <a:srgbClr val="0070C0"/>
                </a:solidFill>
                <a:latin typeface="Calibri Light"/>
                <a:ea typeface="inpin heiti" charset="-122"/>
                <a:cs typeface="Times New Roman" panose="02020603050405020304" pitchFamily="18" charset="0"/>
              </a:rPr>
              <a:t>đọc</a:t>
            </a:r>
            <a:r>
              <a:rPr lang="en-US" altLang="zh-CN" sz="3600" b="1" dirty="0">
                <a:solidFill>
                  <a:srgbClr val="0070C0"/>
                </a:solidFill>
                <a:latin typeface="Calibri Light"/>
                <a:ea typeface="inpin heiti" charset="-122"/>
                <a:cs typeface="Times New Roman" panose="02020603050405020304" pitchFamily="18" charset="0"/>
              </a:rPr>
              <a:t> </a:t>
            </a:r>
            <a:r>
              <a:rPr lang="en-US" altLang="zh-CN" sz="3600" b="1" dirty="0" err="1">
                <a:solidFill>
                  <a:srgbClr val="0070C0"/>
                </a:solidFill>
                <a:latin typeface="Calibri Light"/>
                <a:ea typeface="inpin heiti" charset="-122"/>
                <a:cs typeface="Times New Roman" panose="02020603050405020304" pitchFamily="18" charset="0"/>
              </a:rPr>
              <a:t>nhóm</a:t>
            </a:r>
            <a:endParaRPr lang="zh-CN" altLang="en-US" sz="3600" b="1" dirty="0">
              <a:solidFill>
                <a:srgbClr val="0070C0"/>
              </a:solidFill>
              <a:latin typeface="Calibri Light"/>
              <a:ea typeface="inpin heiti" charset="-122"/>
              <a:cs typeface="Times New Roman" panose="02020603050405020304" pitchFamily="18" charset="0"/>
            </a:endParaRPr>
          </a:p>
        </p:txBody>
      </p:sp>
      <p:sp>
        <p:nvSpPr>
          <p:cNvPr id="54" name="Rectangle 53">
            <a:extLst>
              <a:ext uri="{FF2B5EF4-FFF2-40B4-BE49-F238E27FC236}">
                <a16:creationId xmlns:a16="http://schemas.microsoft.com/office/drawing/2014/main" id="{5046DE65-30B7-427C-80B5-FE4AF125339C}"/>
              </a:ext>
            </a:extLst>
          </p:cNvPr>
          <p:cNvSpPr/>
          <p:nvPr/>
        </p:nvSpPr>
        <p:spPr>
          <a:xfrm>
            <a:off x="1145852" y="1259631"/>
            <a:ext cx="5599812" cy="2062103"/>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C00000"/>
                </a:solidFill>
                <a:effectLst/>
                <a:uLnTx/>
                <a:uFillTx/>
              </a:rPr>
              <a:t>Yêu</a:t>
            </a:r>
            <a:r>
              <a:rPr kumimoji="0" lang="zh-CN" altLang="en-US" sz="3200" b="1" i="0" u="none" strike="noStrike" kern="0" cap="none" spc="0" normalizeH="0" baseline="0" noProof="0" dirty="0">
                <a:ln>
                  <a:noFill/>
                </a:ln>
                <a:solidFill>
                  <a:srgbClr val="C00000"/>
                </a:solidFill>
                <a:effectLst/>
                <a:uLnTx/>
                <a:uFillTx/>
              </a:rPr>
              <a:t> </a:t>
            </a:r>
            <a:r>
              <a:rPr kumimoji="0" lang="en-US" altLang="zh-CN" sz="3200" b="1" i="0" u="none" strike="noStrike" kern="0" cap="none" spc="0" normalizeH="0" baseline="0" noProof="0" dirty="0" err="1">
                <a:ln>
                  <a:noFill/>
                </a:ln>
                <a:solidFill>
                  <a:srgbClr val="C00000"/>
                </a:solidFill>
                <a:effectLst/>
                <a:uLnTx/>
                <a:uFillTx/>
              </a:rPr>
              <a:t>cầu</a:t>
            </a:r>
            <a:endParaRPr kumimoji="0" lang="zh-CN" altLang="en-US" sz="3200" b="1" i="0" u="none" strike="noStrike" kern="0" cap="none" spc="0" normalizeH="0" baseline="0" noProof="0" dirty="0">
              <a:ln>
                <a:noFill/>
              </a:ln>
              <a:solidFill>
                <a:srgbClr val="C00000"/>
              </a:solidFill>
              <a:effectLst/>
              <a:uLnTx/>
              <a:uFillTx/>
            </a:endParaRPr>
          </a:p>
          <a:p>
            <a:pPr marL="0" marR="0" lvl="0" indent="0" defTabSz="45720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Phân</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công</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đọc</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theo</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đoạn</a:t>
            </a:r>
            <a:endParaRPr kumimoji="0" lang="zh-CN" altLang="en-US" sz="3200" b="0" i="0" u="none" strike="noStrike" kern="0" cap="none" spc="0" normalizeH="0" baseline="0" noProof="0" dirty="0">
              <a:ln>
                <a:noFill/>
              </a:ln>
              <a:solidFill>
                <a:srgbClr val="C00000"/>
              </a:solidFill>
              <a:effectLst/>
              <a:uLnTx/>
              <a:uFillTx/>
            </a:endParaRPr>
          </a:p>
          <a:p>
            <a:pPr marL="0" marR="0" lvl="0" indent="0" defTabSz="45720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Tất</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cả</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thành</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viên</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đều</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đọc</a:t>
            </a:r>
            <a:endParaRPr kumimoji="0" lang="zh-CN" altLang="en-US" sz="3200" b="0" i="0" u="none" strike="noStrike" kern="0" cap="none" spc="0" normalizeH="0" baseline="0" noProof="0" dirty="0">
              <a:ln>
                <a:noFill/>
              </a:ln>
              <a:solidFill>
                <a:srgbClr val="C00000"/>
              </a:solidFill>
              <a:effectLst/>
              <a:uLnTx/>
              <a:uFillTx/>
            </a:endParaRPr>
          </a:p>
          <a:p>
            <a:pPr marL="0" marR="0" lvl="0" indent="0" defTabSz="45720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Giải</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nghĩa</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từ</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cùng</a:t>
            </a:r>
            <a:r>
              <a:rPr kumimoji="0" lang="zh-CN" altLang="en-US" sz="3200" b="0" i="0" u="none" strike="noStrike" kern="0" cap="none" spc="0" normalizeH="0" baseline="0" noProof="0" dirty="0">
                <a:ln>
                  <a:noFill/>
                </a:ln>
                <a:solidFill>
                  <a:srgbClr val="C00000"/>
                </a:solidFill>
                <a:effectLst/>
                <a:uLnTx/>
                <a:uFillTx/>
              </a:rPr>
              <a:t> </a:t>
            </a:r>
            <a:r>
              <a:rPr kumimoji="0" lang="en-US" altLang="zh-CN" sz="3200" b="0" i="0" u="none" strike="noStrike" kern="0" cap="none" spc="0" normalizeH="0" baseline="0" noProof="0" dirty="0" err="1">
                <a:ln>
                  <a:noFill/>
                </a:ln>
                <a:solidFill>
                  <a:srgbClr val="C00000"/>
                </a:solidFill>
                <a:effectLst/>
                <a:uLnTx/>
                <a:uFillTx/>
              </a:rPr>
              <a:t>nhau</a:t>
            </a:r>
            <a:endParaRPr kumimoji="0" lang="zh-CN" altLang="en-US" sz="3200" b="0" i="0" u="none" strike="noStrike" kern="0" cap="none" spc="0" normalizeH="0" baseline="0" noProof="0" dirty="0">
              <a:ln>
                <a:noFill/>
              </a:ln>
              <a:solidFill>
                <a:srgbClr val="C00000"/>
              </a:solidFill>
              <a:effectLst/>
              <a:uLnTx/>
              <a:uFillTx/>
            </a:endParaRPr>
          </a:p>
        </p:txBody>
      </p:sp>
      <p:pic>
        <p:nvPicPr>
          <p:cNvPr id="55" name="Picture 54">
            <a:extLst>
              <a:ext uri="{FF2B5EF4-FFF2-40B4-BE49-F238E27FC236}">
                <a16:creationId xmlns:a16="http://schemas.microsoft.com/office/drawing/2014/main" id="{DC92318F-66E6-4ADB-9E64-93F91935EB4C}"/>
              </a:ext>
            </a:extLst>
          </p:cNvPr>
          <p:cNvPicPr>
            <a:picLocks noChangeAspect="1"/>
          </p:cNvPicPr>
          <p:nvPr/>
        </p:nvPicPr>
        <p:blipFill>
          <a:blip r:embed="rId8"/>
          <a:stretch>
            <a:fillRect/>
          </a:stretch>
        </p:blipFill>
        <p:spPr>
          <a:xfrm>
            <a:off x="6617541" y="1007345"/>
            <a:ext cx="4637808" cy="2333262"/>
          </a:xfrm>
          <a:prstGeom prst="rect">
            <a:avLst/>
          </a:prstGeom>
        </p:spPr>
      </p:pic>
      <p:pic>
        <p:nvPicPr>
          <p:cNvPr id="56" name="Picture 55">
            <a:extLst>
              <a:ext uri="{FF2B5EF4-FFF2-40B4-BE49-F238E27FC236}">
                <a16:creationId xmlns:a16="http://schemas.microsoft.com/office/drawing/2014/main" id="{1FAC89BE-FD6E-48FF-A8A2-9C946E41CD4F}"/>
              </a:ext>
            </a:extLst>
          </p:cNvPr>
          <p:cNvPicPr>
            <a:picLocks noChangeAspect="1"/>
          </p:cNvPicPr>
          <p:nvPr/>
        </p:nvPicPr>
        <p:blipFill>
          <a:blip r:embed="rId9">
            <a:clrChange>
              <a:clrFrom>
                <a:srgbClr val="E0E0E0"/>
              </a:clrFrom>
              <a:clrTo>
                <a:srgbClr val="E0E0E0">
                  <a:alpha val="0"/>
                </a:srgbClr>
              </a:clrTo>
            </a:clrChange>
            <a:extLst>
              <a:ext uri="{BEBA8EAE-BF5A-486C-A8C5-ECC9F3942E4B}">
                <a14:imgProps xmlns:a14="http://schemas.microsoft.com/office/drawing/2010/main">
                  <a14:imgLayer r:embed="rId10">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720232" y="3985962"/>
            <a:ext cx="4637807" cy="2353687"/>
          </a:xfrm>
          <a:prstGeom prst="rect">
            <a:avLst/>
          </a:prstGeom>
        </p:spPr>
      </p:pic>
      <p:pic>
        <p:nvPicPr>
          <p:cNvPr id="57" name="Picture 56">
            <a:extLst>
              <a:ext uri="{FF2B5EF4-FFF2-40B4-BE49-F238E27FC236}">
                <a16:creationId xmlns:a16="http://schemas.microsoft.com/office/drawing/2014/main" id="{19A63830-FDEA-49E7-8604-B4799205F0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5852" y="332609"/>
            <a:ext cx="580334" cy="580334"/>
          </a:xfrm>
          <a:prstGeom prst="rect">
            <a:avLst/>
          </a:prstGeom>
        </p:spPr>
      </p:pic>
    </p:spTree>
    <p:extLst>
      <p:ext uri="{BB962C8B-B14F-4D97-AF65-F5344CB8AC3E}">
        <p14:creationId xmlns:p14="http://schemas.microsoft.com/office/powerpoint/2010/main" val="5087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000" fill="hold"/>
                                        <p:tgtEl>
                                          <p:spTgt spid="48"/>
                                        </p:tgtEl>
                                        <p:attrNameLst>
                                          <p:attrName>ppt_x</p:attrName>
                                        </p:attrNameLst>
                                      </p:cBhvr>
                                      <p:tavLst>
                                        <p:tav tm="0">
                                          <p:val>
                                            <p:strVal val="1+#ppt_w/2"/>
                                          </p:val>
                                        </p:tav>
                                        <p:tav tm="100000">
                                          <p:val>
                                            <p:strVal val="#ppt_x"/>
                                          </p:val>
                                        </p:tav>
                                      </p:tavLst>
                                    </p:anim>
                                    <p:anim calcmode="lin" valueType="num">
                                      <p:cBhvr additive="base">
                                        <p:cTn id="8" dur="1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sp>
        <p:nvSpPr>
          <p:cNvPr id="11" name="矩形 10">
            <a:extLst>
              <a:ext uri="{FF2B5EF4-FFF2-40B4-BE49-F238E27FC236}">
                <a16:creationId xmlns:a16="http://schemas.microsoft.com/office/drawing/2014/main" id="{39F7E4DD-B2FC-45E6-939E-76917B7A3562}"/>
              </a:ext>
            </a:extLst>
          </p:cNvPr>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382471" y="6134869"/>
            <a:ext cx="691801"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557097" y="6038248"/>
            <a:ext cx="664955" cy="80205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1260913" y="-52960"/>
            <a:ext cx="640227"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94645" y="6040092"/>
            <a:ext cx="674785" cy="72914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71426" y="6203735"/>
            <a:ext cx="536724" cy="6473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45342FC-787E-45AD-9C80-5C239ADF3BE9}"/>
              </a:ext>
            </a:extLst>
          </p:cNvPr>
          <p:cNvGrpSpPr/>
          <p:nvPr/>
        </p:nvGrpSpPr>
        <p:grpSpPr>
          <a:xfrm>
            <a:off x="10560324" y="6025861"/>
            <a:ext cx="876336" cy="788514"/>
            <a:chOff x="2057400" y="762000"/>
            <a:chExt cx="4419600" cy="4630087"/>
          </a:xfrm>
        </p:grpSpPr>
        <p:grpSp>
          <p:nvGrpSpPr>
            <p:cNvPr id="16" name="Group 15">
              <a:extLst>
                <a:ext uri="{FF2B5EF4-FFF2-40B4-BE49-F238E27FC236}">
                  <a16:creationId xmlns:a16="http://schemas.microsoft.com/office/drawing/2014/main" id="{3D99F2D9-3D34-4D98-B659-85339D020EC9}"/>
                </a:ext>
              </a:extLst>
            </p:cNvPr>
            <p:cNvGrpSpPr/>
            <p:nvPr/>
          </p:nvGrpSpPr>
          <p:grpSpPr>
            <a:xfrm>
              <a:off x="3352800" y="762000"/>
              <a:ext cx="1828800" cy="1564105"/>
              <a:chOff x="5667022" y="3062111"/>
              <a:chExt cx="857956" cy="733778"/>
            </a:xfrm>
          </p:grpSpPr>
          <p:pic>
            <p:nvPicPr>
              <p:cNvPr id="37" name="Picture 36">
                <a:extLst>
                  <a:ext uri="{FF2B5EF4-FFF2-40B4-BE49-F238E27FC236}">
                    <a16:creationId xmlns:a16="http://schemas.microsoft.com/office/drawing/2014/main" id="{4AEE7394-47D8-4AC9-B981-3C9265CA7D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C0114C61-CD26-4EC2-B83A-8D40102EC3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9664439D-E41F-4FE7-8272-5FBF7D8EA0FC}"/>
                </a:ext>
              </a:extLst>
            </p:cNvPr>
            <p:cNvGrpSpPr/>
            <p:nvPr/>
          </p:nvGrpSpPr>
          <p:grpSpPr>
            <a:xfrm>
              <a:off x="3352800" y="2286000"/>
              <a:ext cx="1828800" cy="1564105"/>
              <a:chOff x="5667022" y="3062111"/>
              <a:chExt cx="857956" cy="733778"/>
            </a:xfrm>
          </p:grpSpPr>
          <p:pic>
            <p:nvPicPr>
              <p:cNvPr id="35" name="Picture 34">
                <a:extLst>
                  <a:ext uri="{FF2B5EF4-FFF2-40B4-BE49-F238E27FC236}">
                    <a16:creationId xmlns:a16="http://schemas.microsoft.com/office/drawing/2014/main" id="{F19D78C7-EAAB-42FF-A956-58F3862D764C}"/>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83409FAF-E983-482F-B254-6163E644F3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15842219-92F1-45C4-9D98-7E5EFD61EBF4}"/>
                </a:ext>
              </a:extLst>
            </p:cNvPr>
            <p:cNvGrpSpPr/>
            <p:nvPr/>
          </p:nvGrpSpPr>
          <p:grpSpPr>
            <a:xfrm>
              <a:off x="3352800" y="3827982"/>
              <a:ext cx="1828800" cy="1564105"/>
              <a:chOff x="5667022" y="3062111"/>
              <a:chExt cx="857956" cy="733778"/>
            </a:xfrm>
          </p:grpSpPr>
          <p:pic>
            <p:nvPicPr>
              <p:cNvPr id="33" name="Picture 32">
                <a:extLst>
                  <a:ext uri="{FF2B5EF4-FFF2-40B4-BE49-F238E27FC236}">
                    <a16:creationId xmlns:a16="http://schemas.microsoft.com/office/drawing/2014/main" id="{3EA6F03F-2417-406F-9F95-E5DAF0C690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6C85B5E3-D3D0-4CB1-92B3-F5DEEE2FB5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CB3BAC3-2695-48FF-A3D9-B076EFAF197F}"/>
                </a:ext>
              </a:extLst>
            </p:cNvPr>
            <p:cNvGrpSpPr/>
            <p:nvPr/>
          </p:nvGrpSpPr>
          <p:grpSpPr>
            <a:xfrm>
              <a:off x="2057400" y="3048000"/>
              <a:ext cx="1828800" cy="1564105"/>
              <a:chOff x="5667022" y="3062111"/>
              <a:chExt cx="857956" cy="733778"/>
            </a:xfrm>
          </p:grpSpPr>
          <p:pic>
            <p:nvPicPr>
              <p:cNvPr id="31" name="Picture 30">
                <a:extLst>
                  <a:ext uri="{FF2B5EF4-FFF2-40B4-BE49-F238E27FC236}">
                    <a16:creationId xmlns:a16="http://schemas.microsoft.com/office/drawing/2014/main" id="{3847F75A-96A8-4462-870E-0504D6EFCCB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A0F5020A-B238-4887-A8D4-521E52544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1E852EC1-E3A6-43A5-B8E9-1607A1B1F254}"/>
                </a:ext>
              </a:extLst>
            </p:cNvPr>
            <p:cNvGrpSpPr/>
            <p:nvPr/>
          </p:nvGrpSpPr>
          <p:grpSpPr>
            <a:xfrm>
              <a:off x="2057400" y="1532991"/>
              <a:ext cx="1828800" cy="1564105"/>
              <a:chOff x="5667022" y="3062111"/>
              <a:chExt cx="857956" cy="733778"/>
            </a:xfrm>
          </p:grpSpPr>
          <p:pic>
            <p:nvPicPr>
              <p:cNvPr id="28" name="Picture 27">
                <a:extLst>
                  <a:ext uri="{FF2B5EF4-FFF2-40B4-BE49-F238E27FC236}">
                    <a16:creationId xmlns:a16="http://schemas.microsoft.com/office/drawing/2014/main" id="{E0F22242-0BAB-4046-80E7-34284D0BA1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E148BF3A-8D2E-4D97-8CDC-C2138E3270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D6748E8F-B80C-417D-A9BA-FABD761CE84E}"/>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868D8852-D23A-476C-99C3-C5AFE691FE4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39E19CDB-5E40-4C9B-A28E-68C17ED881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67EECE7F-6527-4C7B-BDA8-EBC7C366D839}"/>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EC2A6CCB-8767-481C-AC7D-43D8033D402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3CCDF948-3AFB-430F-B2E4-FCDA35422F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grpSp>
        <p:nvGrpSpPr>
          <p:cNvPr id="48" name="组合 5">
            <a:extLst>
              <a:ext uri="{FF2B5EF4-FFF2-40B4-BE49-F238E27FC236}">
                <a16:creationId xmlns:a16="http://schemas.microsoft.com/office/drawing/2014/main" id="{C662EB9A-8D9C-459F-B3A2-8F054FD40BDC}"/>
              </a:ext>
            </a:extLst>
          </p:cNvPr>
          <p:cNvGrpSpPr/>
          <p:nvPr/>
        </p:nvGrpSpPr>
        <p:grpSpPr>
          <a:xfrm>
            <a:off x="9212861" y="337039"/>
            <a:ext cx="1401002" cy="826188"/>
            <a:chOff x="9391779" y="193843"/>
            <a:chExt cx="1401002" cy="826188"/>
          </a:xfrm>
        </p:grpSpPr>
        <p:grpSp>
          <p:nvGrpSpPr>
            <p:cNvPr id="49" name="组合 4">
              <a:extLst>
                <a:ext uri="{FF2B5EF4-FFF2-40B4-BE49-F238E27FC236}">
                  <a16:creationId xmlns:a16="http://schemas.microsoft.com/office/drawing/2014/main" id="{EE5E4815-8F5B-42E9-A387-FAF0A1503F3F}"/>
                </a:ext>
              </a:extLst>
            </p:cNvPr>
            <p:cNvGrpSpPr/>
            <p:nvPr/>
          </p:nvGrpSpPr>
          <p:grpSpPr>
            <a:xfrm>
              <a:off x="9391779" y="218794"/>
              <a:ext cx="1401002" cy="713476"/>
              <a:chOff x="9391779" y="218794"/>
              <a:chExt cx="1401002" cy="713476"/>
            </a:xfrm>
          </p:grpSpPr>
          <p:sp>
            <p:nvSpPr>
              <p:cNvPr id="51" name="任意多边形: 形状 3">
                <a:extLst>
                  <a:ext uri="{FF2B5EF4-FFF2-40B4-BE49-F238E27FC236}">
                    <a16:creationId xmlns:a16="http://schemas.microsoft.com/office/drawing/2014/main" id="{1E587A8D-4DE8-4EB3-8E93-AAC8B4CF953C}"/>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 name="任意多边形: 形状 13">
                <a:extLst>
                  <a:ext uri="{FF2B5EF4-FFF2-40B4-BE49-F238E27FC236}">
                    <a16:creationId xmlns:a16="http://schemas.microsoft.com/office/drawing/2014/main" id="{DDED87C7-89EB-4DC2-8636-3743316A2E07}"/>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0" name="文本框 17">
              <a:extLst>
                <a:ext uri="{FF2B5EF4-FFF2-40B4-BE49-F238E27FC236}">
                  <a16:creationId xmlns:a16="http://schemas.microsoft.com/office/drawing/2014/main" id="{A6983D36-D54F-4588-B97C-29ABBE3C3743}"/>
                </a:ext>
              </a:extLst>
            </p:cNvPr>
            <p:cNvSpPr txBox="1"/>
            <p:nvPr/>
          </p:nvSpPr>
          <p:spPr>
            <a:xfrm>
              <a:off x="9458166" y="193843"/>
              <a:ext cx="1221014" cy="82618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cs typeface="+mn-cs"/>
                </a:rPr>
                <a:t>…</a:t>
              </a:r>
            </a:p>
          </p:txBody>
        </p:sp>
      </p:grpSp>
      <p:sp>
        <p:nvSpPr>
          <p:cNvPr id="41" name="Rounded Rectangle 7">
            <a:extLst>
              <a:ext uri="{FF2B5EF4-FFF2-40B4-BE49-F238E27FC236}">
                <a16:creationId xmlns:a16="http://schemas.microsoft.com/office/drawing/2014/main" id="{E8840B17-5E37-4AEF-8F3D-5EFEC0203516}"/>
              </a:ext>
            </a:extLst>
          </p:cNvPr>
          <p:cNvSpPr/>
          <p:nvPr/>
        </p:nvSpPr>
        <p:spPr>
          <a:xfrm>
            <a:off x="2882124" y="1883491"/>
            <a:ext cx="3032916"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sym typeface="Arial"/>
            </a:endParaRPr>
          </a:p>
        </p:txBody>
      </p:sp>
      <p:sp>
        <p:nvSpPr>
          <p:cNvPr id="42" name="Rectangle 41">
            <a:extLst>
              <a:ext uri="{FF2B5EF4-FFF2-40B4-BE49-F238E27FC236}">
                <a16:creationId xmlns:a16="http://schemas.microsoft.com/office/drawing/2014/main" id="{40FAFD4D-89B7-426E-A5C2-4828CD7A2D4E}"/>
              </a:ext>
            </a:extLst>
          </p:cNvPr>
          <p:cNvSpPr/>
          <p:nvPr/>
        </p:nvSpPr>
        <p:spPr>
          <a:xfrm>
            <a:off x="290858" y="473506"/>
            <a:ext cx="6487407" cy="584775"/>
          </a:xfrm>
          <a:prstGeom prst="rect">
            <a:avLst/>
          </a:prstGeom>
        </p:spPr>
        <p:txBody>
          <a:bodyPr wrap="square">
            <a:spAutoFit/>
          </a:bodyPr>
          <a:lstStyle/>
          <a:p>
            <a:pPr algn="ctr">
              <a:defRPr/>
            </a:pP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Luyện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trước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lớp</a:t>
            </a:r>
            <a:endParaRPr lang="zh-CN" altLang="en-US" sz="3200" b="1" kern="0" dirty="0">
              <a:solidFill>
                <a:srgbClr val="0070C0"/>
              </a:solidFill>
              <a:latin typeface="Arial" panose="020B0604020202020204" pitchFamily="34" charset="0"/>
              <a:ea typeface="inpin heiti" charset="-122"/>
              <a:cs typeface="Times New Roman" panose="02020603050405020304" pitchFamily="18" charset="0"/>
              <a:sym typeface="Arial"/>
            </a:endParaRPr>
          </a:p>
        </p:txBody>
      </p:sp>
      <p:sp>
        <p:nvSpPr>
          <p:cNvPr id="43" name="Rectangle 42">
            <a:extLst>
              <a:ext uri="{FF2B5EF4-FFF2-40B4-BE49-F238E27FC236}">
                <a16:creationId xmlns:a16="http://schemas.microsoft.com/office/drawing/2014/main" id="{804FBC83-83F1-4B8F-978D-151ABA680711}"/>
              </a:ext>
            </a:extLst>
          </p:cNvPr>
          <p:cNvSpPr/>
          <p:nvPr/>
        </p:nvSpPr>
        <p:spPr>
          <a:xfrm>
            <a:off x="4687059" y="1092597"/>
            <a:ext cx="4024744" cy="662810"/>
          </a:xfrm>
          <a:prstGeom prst="rect">
            <a:avLst/>
          </a:prstGeom>
        </p:spPr>
        <p:txBody>
          <a:bodyPr wrap="square">
            <a:spAutoFit/>
          </a:bodyPr>
          <a:lstStyle/>
          <a:p>
            <a:pPr algn="ctr">
              <a:lnSpc>
                <a:spcPct val="112000"/>
              </a:lnSpc>
              <a:buFont typeface="Arial"/>
              <a:buNone/>
              <a:defRPr/>
            </a:pP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Tiêu</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chí</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đánh</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giá</a:t>
            </a:r>
            <a:endPar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endParaRPr>
          </a:p>
        </p:txBody>
      </p:sp>
      <p:sp>
        <p:nvSpPr>
          <p:cNvPr id="44" name="Rectangle 43">
            <a:extLst>
              <a:ext uri="{FF2B5EF4-FFF2-40B4-BE49-F238E27FC236}">
                <a16:creationId xmlns:a16="http://schemas.microsoft.com/office/drawing/2014/main" id="{477C9CDC-A4B4-44A4-A4DB-72FC5FC8D62F}"/>
              </a:ext>
            </a:extLst>
          </p:cNvPr>
          <p:cNvSpPr/>
          <p:nvPr/>
        </p:nvSpPr>
        <p:spPr>
          <a:xfrm>
            <a:off x="3634479" y="1990429"/>
            <a:ext cx="2105160" cy="536044"/>
          </a:xfrm>
          <a:prstGeom prst="rect">
            <a:avLst/>
          </a:prstGeom>
        </p:spPr>
        <p:txBody>
          <a:bodyPr wrap="square">
            <a:spAutoFit/>
          </a:bodyPr>
          <a:lstStyle/>
          <a:p>
            <a:pPr>
              <a:lnSpc>
                <a:spcPct val="112000"/>
              </a:lnSpc>
              <a:buFont typeface="Arial"/>
              <a:buNone/>
              <a:defRPr/>
            </a:pP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đúng</a:t>
            </a:r>
            <a:endPar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45" name="Oval 44">
            <a:extLst>
              <a:ext uri="{FF2B5EF4-FFF2-40B4-BE49-F238E27FC236}">
                <a16:creationId xmlns:a16="http://schemas.microsoft.com/office/drawing/2014/main" id="{8D2F5499-EAD2-4865-8AB9-FFED446BD0AF}"/>
              </a:ext>
            </a:extLst>
          </p:cNvPr>
          <p:cNvSpPr/>
          <p:nvPr/>
        </p:nvSpPr>
        <p:spPr>
          <a:xfrm>
            <a:off x="3023058" y="2030816"/>
            <a:ext cx="419288" cy="419288"/>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sym typeface="Arial"/>
            </a:endParaRPr>
          </a:p>
        </p:txBody>
      </p:sp>
      <p:sp>
        <p:nvSpPr>
          <p:cNvPr id="46" name="Rounded Rectangle 9">
            <a:extLst>
              <a:ext uri="{FF2B5EF4-FFF2-40B4-BE49-F238E27FC236}">
                <a16:creationId xmlns:a16="http://schemas.microsoft.com/office/drawing/2014/main" id="{1CD87C99-663D-49CB-98CA-F0C01DD16DF2}"/>
              </a:ext>
            </a:extLst>
          </p:cNvPr>
          <p:cNvSpPr/>
          <p:nvPr/>
        </p:nvSpPr>
        <p:spPr>
          <a:xfrm>
            <a:off x="2882124" y="2860479"/>
            <a:ext cx="3032916"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sym typeface="Arial"/>
            </a:endParaRPr>
          </a:p>
        </p:txBody>
      </p:sp>
      <p:sp>
        <p:nvSpPr>
          <p:cNvPr id="47" name="Rectangle 46">
            <a:extLst>
              <a:ext uri="{FF2B5EF4-FFF2-40B4-BE49-F238E27FC236}">
                <a16:creationId xmlns:a16="http://schemas.microsoft.com/office/drawing/2014/main" id="{5100F9BF-F972-462E-B18F-20CC0C43E06F}"/>
              </a:ext>
            </a:extLst>
          </p:cNvPr>
          <p:cNvSpPr/>
          <p:nvPr/>
        </p:nvSpPr>
        <p:spPr>
          <a:xfrm>
            <a:off x="3634478" y="2967417"/>
            <a:ext cx="1930023" cy="536044"/>
          </a:xfrm>
          <a:prstGeom prst="rect">
            <a:avLst/>
          </a:prstGeom>
        </p:spPr>
        <p:txBody>
          <a:bodyPr wrap="square">
            <a:spAutoFit/>
          </a:bodyPr>
          <a:lstStyle/>
          <a:p>
            <a:pPr>
              <a:lnSpc>
                <a:spcPct val="112000"/>
              </a:lnSpc>
              <a:buFont typeface="Arial"/>
              <a:buNone/>
              <a:defRPr/>
            </a:pP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to,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rõ</a:t>
            </a:r>
            <a:endPar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58" name="Oval 57">
            <a:extLst>
              <a:ext uri="{FF2B5EF4-FFF2-40B4-BE49-F238E27FC236}">
                <a16:creationId xmlns:a16="http://schemas.microsoft.com/office/drawing/2014/main" id="{0FD3DA35-C060-4D3E-ADE0-3156D3CA9F69}"/>
              </a:ext>
            </a:extLst>
          </p:cNvPr>
          <p:cNvSpPr/>
          <p:nvPr/>
        </p:nvSpPr>
        <p:spPr>
          <a:xfrm>
            <a:off x="3023058" y="3007804"/>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sym typeface="Arial"/>
            </a:endParaRPr>
          </a:p>
        </p:txBody>
      </p:sp>
      <p:sp>
        <p:nvSpPr>
          <p:cNvPr id="59" name="Rounded Rectangle 12">
            <a:extLst>
              <a:ext uri="{FF2B5EF4-FFF2-40B4-BE49-F238E27FC236}">
                <a16:creationId xmlns:a16="http://schemas.microsoft.com/office/drawing/2014/main" id="{47459E2B-75A8-46B5-862B-D0FEA5A576DF}"/>
              </a:ext>
            </a:extLst>
          </p:cNvPr>
          <p:cNvSpPr/>
          <p:nvPr/>
        </p:nvSpPr>
        <p:spPr>
          <a:xfrm>
            <a:off x="2882123" y="3926221"/>
            <a:ext cx="4258829"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sym typeface="Arial"/>
            </a:endParaRPr>
          </a:p>
        </p:txBody>
      </p:sp>
      <p:sp>
        <p:nvSpPr>
          <p:cNvPr id="60" name="Rectangle 59">
            <a:extLst>
              <a:ext uri="{FF2B5EF4-FFF2-40B4-BE49-F238E27FC236}">
                <a16:creationId xmlns:a16="http://schemas.microsoft.com/office/drawing/2014/main" id="{10A0994B-24FC-464C-9C44-1BE7511304F8}"/>
              </a:ext>
            </a:extLst>
          </p:cNvPr>
          <p:cNvSpPr/>
          <p:nvPr/>
        </p:nvSpPr>
        <p:spPr>
          <a:xfrm>
            <a:off x="3634478" y="4033159"/>
            <a:ext cx="3506474" cy="523220"/>
          </a:xfrm>
          <a:prstGeom prst="rect">
            <a:avLst/>
          </a:prstGeom>
        </p:spPr>
        <p:txBody>
          <a:bodyPr wrap="square">
            <a:spAutoFit/>
          </a:bodyPr>
          <a:lstStyle/>
          <a:p>
            <a:pPr>
              <a:buClr>
                <a:srgbClr val="000000"/>
              </a:buClr>
              <a:buFont typeface="Arial"/>
              <a:buNone/>
              <a:defRPr/>
            </a:pP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Ngắt</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nghỉ</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đúng</a:t>
            </a:r>
            <a:r>
              <a:rPr lang="zh-CN" altLang="en-US" sz="28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800" dirty="0" err="1">
                <a:solidFill>
                  <a:prstClr val="black"/>
                </a:solidFill>
                <a:latin typeface="Arial" panose="020B0604020202020204" pitchFamily="34" charset="0"/>
                <a:ea typeface="微软雅黑" panose="020B0503020204020204" pitchFamily="34" charset="-122"/>
                <a:cs typeface="Arial"/>
                <a:sym typeface="Arial"/>
              </a:rPr>
              <a:t>chỗ</a:t>
            </a:r>
            <a:endParaRPr lang="zh-CN" altLang="en-US" sz="28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61" name="Oval 60">
            <a:extLst>
              <a:ext uri="{FF2B5EF4-FFF2-40B4-BE49-F238E27FC236}">
                <a16:creationId xmlns:a16="http://schemas.microsoft.com/office/drawing/2014/main" id="{7BC1418A-31E6-4FEE-9960-86B5C95616F9}"/>
              </a:ext>
            </a:extLst>
          </p:cNvPr>
          <p:cNvSpPr/>
          <p:nvPr/>
        </p:nvSpPr>
        <p:spPr>
          <a:xfrm>
            <a:off x="3023058" y="4073546"/>
            <a:ext cx="419288" cy="419288"/>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sym typeface="Arial"/>
            </a:endParaRPr>
          </a:p>
        </p:txBody>
      </p:sp>
      <p:pic>
        <p:nvPicPr>
          <p:cNvPr id="62" name="Picture 2" descr="Star Cartoon Images, Stock Photos &amp;amp; Vectors | Shutterstock">
            <a:extLst>
              <a:ext uri="{FF2B5EF4-FFF2-40B4-BE49-F238E27FC236}">
                <a16:creationId xmlns:a16="http://schemas.microsoft.com/office/drawing/2014/main" id="{F394CC54-758D-4986-A37A-A7570BAC8DE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274692" y="1901650"/>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Star Cartoon Images, Stock Photos &amp;amp; Vectors | Shutterstock">
            <a:extLst>
              <a:ext uri="{FF2B5EF4-FFF2-40B4-BE49-F238E27FC236}">
                <a16:creationId xmlns:a16="http://schemas.microsoft.com/office/drawing/2014/main" id="{9705DD78-1ED6-4EEE-9AAC-25750F211C4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25787" y="288929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Star Cartoon Images, Stock Photos &amp;amp; Vectors | Shutterstock">
            <a:extLst>
              <a:ext uri="{FF2B5EF4-FFF2-40B4-BE49-F238E27FC236}">
                <a16:creationId xmlns:a16="http://schemas.microsoft.com/office/drawing/2014/main" id="{F4AA93B9-473E-4EED-8E3D-2B15652EDBD1}"/>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93307" y="3892551"/>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CE1B709E-A25B-4F49-868A-C3C05C0E5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075" y="516954"/>
            <a:ext cx="482792" cy="482792"/>
          </a:xfrm>
          <a:prstGeom prst="rect">
            <a:avLst/>
          </a:prstGeom>
        </p:spPr>
      </p:pic>
    </p:spTree>
    <p:extLst>
      <p:ext uri="{BB962C8B-B14F-4D97-AF65-F5344CB8AC3E}">
        <p14:creationId xmlns:p14="http://schemas.microsoft.com/office/powerpoint/2010/main" val="245553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000" fill="hold"/>
                                        <p:tgtEl>
                                          <p:spTgt spid="48"/>
                                        </p:tgtEl>
                                        <p:attrNameLst>
                                          <p:attrName>ppt_x</p:attrName>
                                        </p:attrNameLst>
                                      </p:cBhvr>
                                      <p:tavLst>
                                        <p:tav tm="0">
                                          <p:val>
                                            <p:strVal val="1+#ppt_w/2"/>
                                          </p:val>
                                        </p:tav>
                                        <p:tav tm="100000">
                                          <p:val>
                                            <p:strVal val="#ppt_x"/>
                                          </p:val>
                                        </p:tav>
                                      </p:tavLst>
                                    </p:anim>
                                    <p:anim calcmode="lin" valueType="num">
                                      <p:cBhvr additive="base">
                                        <p:cTn id="8" dur="1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633F2FE-CCF4-4289-A37C-6CAE2DD86D63}"/>
              </a:ext>
            </a:extLst>
          </p:cNvPr>
          <p:cNvPicPr>
            <a:picLocks noChangeAspect="1"/>
          </p:cNvPicPr>
          <p:nvPr/>
        </p:nvPicPr>
        <p:blipFill>
          <a:blip r:embed="rId2">
            <a:lum bright="2000" contrast="12000"/>
          </a:blip>
          <a:stretch>
            <a:fillRect/>
          </a:stretch>
        </p:blipFill>
        <p:spPr>
          <a:xfrm flipH="1">
            <a:off x="-76200" y="0"/>
            <a:ext cx="12268200" cy="6857999"/>
          </a:xfrm>
          <a:prstGeom prst="rect">
            <a:avLst/>
          </a:prstGeom>
        </p:spPr>
      </p:pic>
      <p:grpSp>
        <p:nvGrpSpPr>
          <p:cNvPr id="29" name="Group 28">
            <a:extLst>
              <a:ext uri="{FF2B5EF4-FFF2-40B4-BE49-F238E27FC236}">
                <a16:creationId xmlns:a16="http://schemas.microsoft.com/office/drawing/2014/main" id="{B66A1350-57F1-4734-B5E1-F9C790A33EED}"/>
              </a:ext>
            </a:extLst>
          </p:cNvPr>
          <p:cNvGrpSpPr/>
          <p:nvPr/>
        </p:nvGrpSpPr>
        <p:grpSpPr>
          <a:xfrm>
            <a:off x="6245856" y="748979"/>
            <a:ext cx="5334000" cy="5588036"/>
            <a:chOff x="2057400" y="762000"/>
            <a:chExt cx="4419600" cy="4630087"/>
          </a:xfrm>
        </p:grpSpPr>
        <p:grpSp>
          <p:nvGrpSpPr>
            <p:cNvPr id="4" name="Group 3">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 name="Picture 1">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3" name="Picture 2">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5" name="Group 4">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6" name="Picture 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7" name="Picture 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8" name="Group 7">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9" name="Picture 8">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0" name="Picture 9">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12" name="Picture 1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3" name="Picture 1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15" name="Picture 14">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6" name="Picture 15">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21" name="Picture 20">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2" name="Picture 21">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23" name="Picture 22">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324600" y="4094744"/>
            <a:ext cx="5167489" cy="3494775"/>
          </a:xfrm>
          <a:prstGeom prst="rect">
            <a:avLst/>
          </a:prstGeom>
        </p:spPr>
      </p:pic>
      <p:grpSp>
        <p:nvGrpSpPr>
          <p:cNvPr id="39" name="Group 38">
            <a:extLst>
              <a:ext uri="{FF2B5EF4-FFF2-40B4-BE49-F238E27FC236}">
                <a16:creationId xmlns:a16="http://schemas.microsoft.com/office/drawing/2014/main" id="{797E9CC4-4665-4028-B5A9-2E17422106F4}"/>
              </a:ext>
            </a:extLst>
          </p:cNvPr>
          <p:cNvGrpSpPr/>
          <p:nvPr/>
        </p:nvGrpSpPr>
        <p:grpSpPr>
          <a:xfrm>
            <a:off x="1283393" y="7162800"/>
            <a:ext cx="4948521" cy="3638300"/>
            <a:chOff x="1283393" y="7162800"/>
            <a:chExt cx="4948521" cy="3638300"/>
          </a:xfrm>
        </p:grpSpPr>
        <p:pic>
          <p:nvPicPr>
            <p:cNvPr id="26" name="Graphic 25">
              <a:extLst>
                <a:ext uri="{FF2B5EF4-FFF2-40B4-BE49-F238E27FC236}">
                  <a16:creationId xmlns:a16="http://schemas.microsoft.com/office/drawing/2014/main" id="{BED35C86-E66E-40BB-9E9C-24935E0A691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283393" y="7293465"/>
              <a:ext cx="2279143" cy="2096942"/>
            </a:xfrm>
            <a:prstGeom prst="rect">
              <a:avLst/>
            </a:prstGeom>
          </p:spPr>
        </p:pic>
        <p:sp>
          <p:nvSpPr>
            <p:cNvPr id="30" name="TextBox 29">
              <a:extLst>
                <a:ext uri="{FF2B5EF4-FFF2-40B4-BE49-F238E27FC236}">
                  <a16:creationId xmlns:a16="http://schemas.microsoft.com/office/drawing/2014/main" id="{D6F6347A-4452-4D42-BEC9-E605091046CA}"/>
                </a:ext>
              </a:extLst>
            </p:cNvPr>
            <p:cNvSpPr txBox="1"/>
            <p:nvPr/>
          </p:nvSpPr>
          <p:spPr>
            <a:xfrm>
              <a:off x="3392675" y="7162800"/>
              <a:ext cx="2839239"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a:ln>
                    <a:noFill/>
                  </a:ln>
                  <a:solidFill>
                    <a:srgbClr val="F7CA4F"/>
                  </a:solidFill>
                  <a:effectLst/>
                  <a:uLnTx/>
                  <a:uFillTx/>
                  <a:latin typeface="iCiel Cadena" panose="02000503000000020004" pitchFamily="50" charset="0"/>
                  <a:ea typeface="+mn-ea"/>
                  <a:cs typeface="+mn-cs"/>
                </a:rPr>
                <a:t>NG</a:t>
              </a:r>
            </a:p>
          </p:txBody>
        </p:sp>
        <p:sp>
          <p:nvSpPr>
            <p:cNvPr id="31" name="TextBox 30">
              <a:extLst>
                <a:ext uri="{FF2B5EF4-FFF2-40B4-BE49-F238E27FC236}">
                  <a16:creationId xmlns:a16="http://schemas.microsoft.com/office/drawing/2014/main" id="{463A7AFA-A663-47C5-9300-A2D20E5591E7}"/>
                </a:ext>
              </a:extLst>
            </p:cNvPr>
            <p:cNvSpPr txBox="1"/>
            <p:nvPr/>
          </p:nvSpPr>
          <p:spPr>
            <a:xfrm>
              <a:off x="1599945" y="9354550"/>
              <a:ext cx="4507965"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C64700"/>
                  </a:solidFill>
                  <a:effectLst/>
                  <a:uLnTx/>
                  <a:uFillTx/>
                  <a:latin typeface="iCiel Cadena" panose="02000503000000020004" pitchFamily="50" charset="0"/>
                  <a:ea typeface="+mn-ea"/>
                  <a:cs typeface="+mn-cs"/>
                </a:rPr>
                <a:t>TÌM CHỮ</a:t>
              </a:r>
            </a:p>
          </p:txBody>
        </p:sp>
      </p:grpSp>
      <p:pic>
        <p:nvPicPr>
          <p:cNvPr id="36" name="Picture 35">
            <a:extLst>
              <a:ext uri="{FF2B5EF4-FFF2-40B4-BE49-F238E27FC236}">
                <a16:creationId xmlns:a16="http://schemas.microsoft.com/office/drawing/2014/main" id="{9A43AB4A-8BD6-4719-94AB-7AFD1570BA07}"/>
              </a:ext>
            </a:extLst>
          </p:cNvPr>
          <p:cNvPicPr>
            <a:picLocks noChangeAspect="1"/>
          </p:cNvPicPr>
          <p:nvPr/>
        </p:nvPicPr>
        <p:blipFill rotWithShape="1">
          <a:blip r:embed="rId8"/>
          <a:srcRect l="16127" t="11921" r="14764" b="20863"/>
          <a:stretch/>
        </p:blipFill>
        <p:spPr>
          <a:xfrm>
            <a:off x="474459" y="962084"/>
            <a:ext cx="5692089" cy="2871997"/>
          </a:xfrm>
          <a:prstGeom prst="rect">
            <a:avLst/>
          </a:prstGeom>
        </p:spPr>
      </p:pic>
      <p:pic>
        <p:nvPicPr>
          <p:cNvPr id="24" name="Picture 23">
            <a:extLst>
              <a:ext uri="{FF2B5EF4-FFF2-40B4-BE49-F238E27FC236}">
                <a16:creationId xmlns:a16="http://schemas.microsoft.com/office/drawing/2014/main" id="{6A351584-E3B3-4404-B3CC-D12B48867FAE}"/>
              </a:ext>
            </a:extLst>
          </p:cNvPr>
          <p:cNvPicPr>
            <a:picLocks noChangeAspect="1"/>
          </p:cNvPicPr>
          <p:nvPr/>
        </p:nvPicPr>
        <p:blipFill>
          <a:blip r:embed="rId9"/>
          <a:stretch>
            <a:fillRect/>
          </a:stretch>
        </p:blipFill>
        <p:spPr>
          <a:xfrm>
            <a:off x="2986383" y="4877873"/>
            <a:ext cx="3651821" cy="1633870"/>
          </a:xfrm>
          <a:prstGeom prst="rect">
            <a:avLst/>
          </a:prstGeom>
        </p:spPr>
      </p:pic>
    </p:spTree>
    <p:extLst>
      <p:ext uri="{BB962C8B-B14F-4D97-AF65-F5344CB8AC3E}">
        <p14:creationId xmlns:p14="http://schemas.microsoft.com/office/powerpoint/2010/main" val="172275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750"/>
                                        <p:tgtEl>
                                          <p:spTgt spid="36"/>
                                        </p:tgtEl>
                                      </p:cBhvr>
                                    </p:animEffect>
                                    <p:anim calcmode="lin" valueType="num">
                                      <p:cBhvr>
                                        <p:cTn id="8" dur="750" fill="hold"/>
                                        <p:tgtEl>
                                          <p:spTgt spid="36"/>
                                        </p:tgtEl>
                                        <p:attrNameLst>
                                          <p:attrName>ppt_x</p:attrName>
                                        </p:attrNameLst>
                                      </p:cBhvr>
                                      <p:tavLst>
                                        <p:tav tm="0">
                                          <p:val>
                                            <p:strVal val="#ppt_x"/>
                                          </p:val>
                                        </p:tav>
                                        <p:tav tm="100000">
                                          <p:val>
                                            <p:strVal val="#ppt_x"/>
                                          </p:val>
                                        </p:tav>
                                      </p:tavLst>
                                    </p:anim>
                                    <p:anim calcmode="lin" valueType="num">
                                      <p:cBhvr>
                                        <p:cTn id="9" dur="7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CE5A60-1600-4B28-94D4-0D046ED8936B}"/>
              </a:ext>
            </a:extLst>
          </p:cNvPr>
          <p:cNvPicPr>
            <a:picLocks noChangeAspect="1"/>
          </p:cNvPicPr>
          <p:nvPr/>
        </p:nvPicPr>
        <p:blipFill>
          <a:blip r:embed="rId2">
            <a:lum bright="2000" contrast="12000"/>
          </a:blip>
          <a:stretch>
            <a:fillRect/>
          </a:stretch>
        </p:blipFill>
        <p:spPr>
          <a:xfrm flipH="1">
            <a:off x="-76200" y="0"/>
            <a:ext cx="12268200" cy="6857999"/>
          </a:xfrm>
          <a:prstGeom prst="rect">
            <a:avLst/>
          </a:prstGeom>
        </p:spPr>
      </p:pic>
      <p:grpSp>
        <p:nvGrpSpPr>
          <p:cNvPr id="3" name="Group 2">
            <a:extLst>
              <a:ext uri="{FF2B5EF4-FFF2-40B4-BE49-F238E27FC236}">
                <a16:creationId xmlns:a16="http://schemas.microsoft.com/office/drawing/2014/main" id="{AC38D142-7645-43BC-A8A5-5FAE78584A39}"/>
              </a:ext>
            </a:extLst>
          </p:cNvPr>
          <p:cNvGrpSpPr/>
          <p:nvPr/>
        </p:nvGrpSpPr>
        <p:grpSpPr>
          <a:xfrm rot="10800000">
            <a:off x="372957" y="768791"/>
            <a:ext cx="1862433" cy="1592870"/>
            <a:chOff x="5667022" y="3062111"/>
            <a:chExt cx="857956" cy="733778"/>
          </a:xfrm>
        </p:grpSpPr>
        <p:pic>
          <p:nvPicPr>
            <p:cNvPr id="4" name="Picture 3">
              <a:extLst>
                <a:ext uri="{FF2B5EF4-FFF2-40B4-BE49-F238E27FC236}">
                  <a16:creationId xmlns:a16="http://schemas.microsoft.com/office/drawing/2014/main" id="{F726EBE8-A4B4-41CE-A8FA-1B3AAD87CE56}"/>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5" name="Picture 4">
              <a:extLst>
                <a:ext uri="{FF2B5EF4-FFF2-40B4-BE49-F238E27FC236}">
                  <a16:creationId xmlns:a16="http://schemas.microsoft.com/office/drawing/2014/main" id="{9C25BD32-446A-4B2F-AE67-A79819BF33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6"/>
              <a:ext cx="687412" cy="620888"/>
            </a:xfrm>
            <a:prstGeom prst="rect">
              <a:avLst/>
            </a:prstGeom>
          </p:spPr>
        </p:pic>
      </p:grpSp>
      <p:pic>
        <p:nvPicPr>
          <p:cNvPr id="7" name="Picture 6">
            <a:extLst>
              <a:ext uri="{FF2B5EF4-FFF2-40B4-BE49-F238E27FC236}">
                <a16:creationId xmlns:a16="http://schemas.microsoft.com/office/drawing/2014/main" id="{A5A4321C-C166-4841-99E9-5BEE0C50112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7200000">
            <a:off x="536209" y="847586"/>
            <a:ext cx="1591062" cy="1437089"/>
          </a:xfrm>
          <a:prstGeom prst="rect">
            <a:avLst/>
          </a:prstGeom>
        </p:spPr>
      </p:pic>
      <p:sp>
        <p:nvSpPr>
          <p:cNvPr id="16" name="Hexagon 15">
            <a:extLst>
              <a:ext uri="{FF2B5EF4-FFF2-40B4-BE49-F238E27FC236}">
                <a16:creationId xmlns:a16="http://schemas.microsoft.com/office/drawing/2014/main" id="{81DB950E-B7C1-41FC-96FA-E7BA6AC973B8}"/>
              </a:ext>
            </a:extLst>
          </p:cNvPr>
          <p:cNvSpPr/>
          <p:nvPr/>
        </p:nvSpPr>
        <p:spPr>
          <a:xfrm>
            <a:off x="2583453" y="280332"/>
            <a:ext cx="9261179" cy="2539068"/>
          </a:xfrm>
          <a:prstGeom prst="hexagon">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kern="0" dirty="0" err="1">
                <a:solidFill>
                  <a:prstClr val="black"/>
                </a:solidFill>
                <a:ea typeface="微软雅黑"/>
              </a:rPr>
              <a:t>Trong</a:t>
            </a:r>
            <a:r>
              <a:rPr lang="en-US" sz="4800" kern="0" dirty="0">
                <a:solidFill>
                  <a:prstClr val="black"/>
                </a:solidFill>
                <a:ea typeface="微软雅黑"/>
              </a:rPr>
              <a:t> </a:t>
            </a:r>
            <a:r>
              <a:rPr lang="en-US" sz="4800" kern="0" dirty="0" err="1">
                <a:solidFill>
                  <a:prstClr val="black"/>
                </a:solidFill>
                <a:ea typeface="微软雅黑"/>
              </a:rPr>
              <a:t>bài</a:t>
            </a:r>
            <a:r>
              <a:rPr lang="en-US" sz="4800" kern="0" dirty="0">
                <a:solidFill>
                  <a:prstClr val="black"/>
                </a:solidFill>
                <a:ea typeface="微软雅黑"/>
              </a:rPr>
              <a:t> “Ong </a:t>
            </a:r>
            <a:r>
              <a:rPr lang="en-US" sz="4800" kern="0" dirty="0" err="1">
                <a:solidFill>
                  <a:prstClr val="black"/>
                </a:solidFill>
                <a:ea typeface="微软雅黑"/>
              </a:rPr>
              <a:t>xây</a:t>
            </a:r>
            <a:r>
              <a:rPr lang="en-US" sz="4800" kern="0" dirty="0">
                <a:solidFill>
                  <a:prstClr val="black"/>
                </a:solidFill>
                <a:ea typeface="微软雅黑"/>
              </a:rPr>
              <a:t> </a:t>
            </a:r>
            <a:r>
              <a:rPr lang="en-US" sz="4800" kern="0" dirty="0" err="1">
                <a:solidFill>
                  <a:prstClr val="black"/>
                </a:solidFill>
                <a:ea typeface="微软雅黑"/>
              </a:rPr>
              <a:t>tổ</a:t>
            </a:r>
            <a:r>
              <a:rPr lang="en-US" sz="4800" kern="0" dirty="0">
                <a:solidFill>
                  <a:prstClr val="black"/>
                </a:solidFill>
                <a:ea typeface="微软雅黑"/>
              </a:rPr>
              <a:t>” </a:t>
            </a:r>
            <a:r>
              <a:rPr lang="en-US" sz="4800" kern="0" dirty="0" err="1">
                <a:solidFill>
                  <a:prstClr val="black"/>
                </a:solidFill>
                <a:ea typeface="微软雅黑"/>
              </a:rPr>
              <a:t>có</a:t>
            </a:r>
            <a:r>
              <a:rPr lang="en-US" sz="4800" kern="0" dirty="0">
                <a:solidFill>
                  <a:prstClr val="black"/>
                </a:solidFill>
                <a:ea typeface="微软雅黑"/>
              </a:rPr>
              <a:t> </a:t>
            </a:r>
            <a:r>
              <a:rPr lang="pt-BR" sz="4800" b="1" kern="0" dirty="0">
                <a:solidFill>
                  <a:prstClr val="black"/>
                </a:solidFill>
                <a:ea typeface="微软雅黑"/>
              </a:rPr>
              <a:t>từ nào em chưa hiểu nghĩa</a:t>
            </a:r>
            <a:r>
              <a:rPr lang="pt-BR" sz="4800" kern="0" dirty="0">
                <a:solidFill>
                  <a:prstClr val="black"/>
                </a:solidFill>
                <a:ea typeface="微软雅黑"/>
              </a:rPr>
              <a:t>?</a:t>
            </a:r>
          </a:p>
        </p:txBody>
      </p:sp>
      <p:pic>
        <p:nvPicPr>
          <p:cNvPr id="22" name="Picture 21">
            <a:extLst>
              <a:ext uri="{FF2B5EF4-FFF2-40B4-BE49-F238E27FC236}">
                <a16:creationId xmlns:a16="http://schemas.microsoft.com/office/drawing/2014/main" id="{CE1FC420-FDAA-462D-BB4A-E55C37720A6D}"/>
              </a:ext>
            </a:extLst>
          </p:cNvPr>
          <p:cNvPicPr>
            <a:picLocks noChangeAspect="1"/>
          </p:cNvPicPr>
          <p:nvPr/>
        </p:nvPicPr>
        <p:blipFill>
          <a:blip r:embed="rId6"/>
          <a:stretch>
            <a:fillRect/>
          </a:stretch>
        </p:blipFill>
        <p:spPr>
          <a:xfrm>
            <a:off x="245450" y="1508139"/>
            <a:ext cx="1042749" cy="1160131"/>
          </a:xfrm>
          <a:prstGeom prst="rect">
            <a:avLst/>
          </a:prstGeom>
        </p:spPr>
      </p:pic>
      <p:pic>
        <p:nvPicPr>
          <p:cNvPr id="23" name="Picture 22">
            <a:extLst>
              <a:ext uri="{FF2B5EF4-FFF2-40B4-BE49-F238E27FC236}">
                <a16:creationId xmlns:a16="http://schemas.microsoft.com/office/drawing/2014/main" id="{3E653074-F192-470B-8C4D-A068EBA2DCC6}"/>
              </a:ext>
            </a:extLst>
          </p:cNvPr>
          <p:cNvPicPr>
            <a:picLocks noChangeAspect="1"/>
          </p:cNvPicPr>
          <p:nvPr/>
        </p:nvPicPr>
        <p:blipFill>
          <a:blip r:embed="rId7"/>
          <a:stretch>
            <a:fillRect/>
          </a:stretch>
        </p:blipFill>
        <p:spPr>
          <a:xfrm>
            <a:off x="152400" y="2655570"/>
            <a:ext cx="4392075" cy="4202430"/>
          </a:xfrm>
          <a:prstGeom prst="rect">
            <a:avLst/>
          </a:prstGeom>
        </p:spPr>
      </p:pic>
      <p:pic>
        <p:nvPicPr>
          <p:cNvPr id="41" name="Picture 40">
            <a:hlinkClick r:id="rId8" action="ppaction://hlinksldjump"/>
            <a:extLst>
              <a:ext uri="{FF2B5EF4-FFF2-40B4-BE49-F238E27FC236}">
                <a16:creationId xmlns:a16="http://schemas.microsoft.com/office/drawing/2014/main" id="{F7A4B956-E77A-4D8A-827D-281A0E7FB475}"/>
              </a:ext>
            </a:extLst>
          </p:cNvPr>
          <p:cNvPicPr>
            <a:picLocks noChangeAspect="1"/>
          </p:cNvPicPr>
          <p:nvPr/>
        </p:nvPicPr>
        <p:blipFill>
          <a:blip r:embed="rId9"/>
          <a:stretch>
            <a:fillRect/>
          </a:stretch>
        </p:blipFill>
        <p:spPr>
          <a:xfrm>
            <a:off x="0" y="5854629"/>
            <a:ext cx="999831" cy="1030313"/>
          </a:xfrm>
          <a:prstGeom prst="rect">
            <a:avLst/>
          </a:prstGeom>
        </p:spPr>
      </p:pic>
      <p:grpSp>
        <p:nvGrpSpPr>
          <p:cNvPr id="14" name="Group 13">
            <a:extLst>
              <a:ext uri="{FF2B5EF4-FFF2-40B4-BE49-F238E27FC236}">
                <a16:creationId xmlns:a16="http://schemas.microsoft.com/office/drawing/2014/main" id="{AF85007A-0129-4B34-BDCF-05EAD6C19A68}"/>
              </a:ext>
            </a:extLst>
          </p:cNvPr>
          <p:cNvGrpSpPr/>
          <p:nvPr/>
        </p:nvGrpSpPr>
        <p:grpSpPr>
          <a:xfrm>
            <a:off x="7800811" y="3099732"/>
            <a:ext cx="3090114" cy="3237283"/>
            <a:chOff x="2057400" y="762000"/>
            <a:chExt cx="4419600" cy="4630087"/>
          </a:xfrm>
        </p:grpSpPr>
        <p:grpSp>
          <p:nvGrpSpPr>
            <p:cNvPr id="15" name="Group 14">
              <a:extLst>
                <a:ext uri="{FF2B5EF4-FFF2-40B4-BE49-F238E27FC236}">
                  <a16:creationId xmlns:a16="http://schemas.microsoft.com/office/drawing/2014/main" id="{D160B31F-FA95-40CC-9647-8D2EAD2F4235}"/>
                </a:ext>
              </a:extLst>
            </p:cNvPr>
            <p:cNvGrpSpPr/>
            <p:nvPr/>
          </p:nvGrpSpPr>
          <p:grpSpPr>
            <a:xfrm>
              <a:off x="3352800" y="762000"/>
              <a:ext cx="1828800" cy="1564105"/>
              <a:chOff x="5667022" y="3062111"/>
              <a:chExt cx="857956" cy="733778"/>
            </a:xfrm>
          </p:grpSpPr>
          <p:pic>
            <p:nvPicPr>
              <p:cNvPr id="38" name="Picture 37">
                <a:extLst>
                  <a:ext uri="{FF2B5EF4-FFF2-40B4-BE49-F238E27FC236}">
                    <a16:creationId xmlns:a16="http://schemas.microsoft.com/office/drawing/2014/main" id="{B9B3C04B-E091-40C2-90C7-AAAB1584E2DF}"/>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39" name="Picture 38">
                <a:extLst>
                  <a:ext uri="{FF2B5EF4-FFF2-40B4-BE49-F238E27FC236}">
                    <a16:creationId xmlns:a16="http://schemas.microsoft.com/office/drawing/2014/main" id="{528C4506-549B-4858-9CF2-88935D67F4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ECDC418E-4A9A-42F3-88E4-019913EF81ED}"/>
                </a:ext>
              </a:extLst>
            </p:cNvPr>
            <p:cNvGrpSpPr/>
            <p:nvPr/>
          </p:nvGrpSpPr>
          <p:grpSpPr>
            <a:xfrm>
              <a:off x="3352800" y="2286000"/>
              <a:ext cx="1828800" cy="1564105"/>
              <a:chOff x="5667022" y="3062111"/>
              <a:chExt cx="857956" cy="733778"/>
            </a:xfrm>
          </p:grpSpPr>
          <p:pic>
            <p:nvPicPr>
              <p:cNvPr id="36" name="Picture 35">
                <a:extLst>
                  <a:ext uri="{FF2B5EF4-FFF2-40B4-BE49-F238E27FC236}">
                    <a16:creationId xmlns:a16="http://schemas.microsoft.com/office/drawing/2014/main" id="{CDC3BE7C-7B55-4DA0-8A6A-342B3311D9E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37" name="Picture 36">
                <a:extLst>
                  <a:ext uri="{FF2B5EF4-FFF2-40B4-BE49-F238E27FC236}">
                    <a16:creationId xmlns:a16="http://schemas.microsoft.com/office/drawing/2014/main" id="{49D2F738-33F4-4990-9D8C-2F149FDD99F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CC2C8C1C-F4B0-40AC-8F39-485B1FDD1EC8}"/>
                </a:ext>
              </a:extLst>
            </p:cNvPr>
            <p:cNvGrpSpPr/>
            <p:nvPr/>
          </p:nvGrpSpPr>
          <p:grpSpPr>
            <a:xfrm>
              <a:off x="3352800" y="3827982"/>
              <a:ext cx="1828800" cy="1564105"/>
              <a:chOff x="5667022" y="3062111"/>
              <a:chExt cx="857956" cy="733778"/>
            </a:xfrm>
          </p:grpSpPr>
          <p:pic>
            <p:nvPicPr>
              <p:cNvPr id="34" name="Picture 33">
                <a:extLst>
                  <a:ext uri="{FF2B5EF4-FFF2-40B4-BE49-F238E27FC236}">
                    <a16:creationId xmlns:a16="http://schemas.microsoft.com/office/drawing/2014/main" id="{0F29C5BC-86DC-409E-8C05-3F485A02446B}"/>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35" name="Picture 34">
                <a:extLst>
                  <a:ext uri="{FF2B5EF4-FFF2-40B4-BE49-F238E27FC236}">
                    <a16:creationId xmlns:a16="http://schemas.microsoft.com/office/drawing/2014/main" id="{B62F2507-2784-4993-BC8B-FCF216D8AC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3D66EBE0-EA17-431D-8416-F96B6645F2C9}"/>
                </a:ext>
              </a:extLst>
            </p:cNvPr>
            <p:cNvGrpSpPr/>
            <p:nvPr/>
          </p:nvGrpSpPr>
          <p:grpSpPr>
            <a:xfrm>
              <a:off x="2057400" y="3048000"/>
              <a:ext cx="1828800" cy="1564105"/>
              <a:chOff x="5667022" y="3062111"/>
              <a:chExt cx="857956" cy="733778"/>
            </a:xfrm>
          </p:grpSpPr>
          <p:pic>
            <p:nvPicPr>
              <p:cNvPr id="32" name="Picture 31">
                <a:extLst>
                  <a:ext uri="{FF2B5EF4-FFF2-40B4-BE49-F238E27FC236}">
                    <a16:creationId xmlns:a16="http://schemas.microsoft.com/office/drawing/2014/main" id="{B3F9CE6A-9418-47B3-8F11-27B1C12F2E0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33" name="Picture 32">
                <a:extLst>
                  <a:ext uri="{FF2B5EF4-FFF2-40B4-BE49-F238E27FC236}">
                    <a16:creationId xmlns:a16="http://schemas.microsoft.com/office/drawing/2014/main" id="{97ABB768-0E47-4CD6-8A93-DE7EF975CF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EA7FCFAB-4E77-4513-A85A-0B32A9A4A004}"/>
                </a:ext>
              </a:extLst>
            </p:cNvPr>
            <p:cNvGrpSpPr/>
            <p:nvPr/>
          </p:nvGrpSpPr>
          <p:grpSpPr>
            <a:xfrm>
              <a:off x="2057400" y="1532991"/>
              <a:ext cx="1828800" cy="1564105"/>
              <a:chOff x="5667022" y="3062111"/>
              <a:chExt cx="857956" cy="733778"/>
            </a:xfrm>
          </p:grpSpPr>
          <p:pic>
            <p:nvPicPr>
              <p:cNvPr id="30" name="Picture 29">
                <a:extLst>
                  <a:ext uri="{FF2B5EF4-FFF2-40B4-BE49-F238E27FC236}">
                    <a16:creationId xmlns:a16="http://schemas.microsoft.com/office/drawing/2014/main" id="{D5BECC75-2B1A-46A3-8573-B58867884803}"/>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31" name="Picture 30">
                <a:extLst>
                  <a:ext uri="{FF2B5EF4-FFF2-40B4-BE49-F238E27FC236}">
                    <a16:creationId xmlns:a16="http://schemas.microsoft.com/office/drawing/2014/main" id="{AB140808-87EE-4D6F-BC7F-F076DE10EF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30C76273-014D-452D-9CF7-D3AD2413CC06}"/>
                </a:ext>
              </a:extLst>
            </p:cNvPr>
            <p:cNvGrpSpPr/>
            <p:nvPr/>
          </p:nvGrpSpPr>
          <p:grpSpPr>
            <a:xfrm>
              <a:off x="4648200" y="1532991"/>
              <a:ext cx="1828800" cy="1564105"/>
              <a:chOff x="5667022" y="3062111"/>
              <a:chExt cx="857956" cy="733778"/>
            </a:xfrm>
          </p:grpSpPr>
          <p:pic>
            <p:nvPicPr>
              <p:cNvPr id="28" name="Picture 27">
                <a:extLst>
                  <a:ext uri="{FF2B5EF4-FFF2-40B4-BE49-F238E27FC236}">
                    <a16:creationId xmlns:a16="http://schemas.microsoft.com/office/drawing/2014/main" id="{FEF3C9A8-C648-4604-903A-5B49B2ECC03A}"/>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190FE909-5670-482A-A4CA-C4E9FBC7D5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5" name="Group 24">
              <a:extLst>
                <a:ext uri="{FF2B5EF4-FFF2-40B4-BE49-F238E27FC236}">
                  <a16:creationId xmlns:a16="http://schemas.microsoft.com/office/drawing/2014/main" id="{6E8A54DB-0928-477A-9DB3-88DC42977CC8}"/>
                </a:ext>
              </a:extLst>
            </p:cNvPr>
            <p:cNvGrpSpPr/>
            <p:nvPr/>
          </p:nvGrpSpPr>
          <p:grpSpPr>
            <a:xfrm>
              <a:off x="4648200" y="3027945"/>
              <a:ext cx="1828800" cy="1564105"/>
              <a:chOff x="5667022" y="3062111"/>
              <a:chExt cx="857956" cy="733778"/>
            </a:xfrm>
          </p:grpSpPr>
          <p:pic>
            <p:nvPicPr>
              <p:cNvPr id="26" name="Picture 25">
                <a:extLst>
                  <a:ext uri="{FF2B5EF4-FFF2-40B4-BE49-F238E27FC236}">
                    <a16:creationId xmlns:a16="http://schemas.microsoft.com/office/drawing/2014/main" id="{921FF554-DEB4-4759-B22D-D37098978BC8}"/>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250CC54F-A2FF-4F3B-87BF-D21827FA7B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46" name="Picture 45">
            <a:hlinkClick r:id="rId10" action="ppaction://hlinksldjump"/>
            <a:extLst>
              <a:ext uri="{FF2B5EF4-FFF2-40B4-BE49-F238E27FC236}">
                <a16:creationId xmlns:a16="http://schemas.microsoft.com/office/drawing/2014/main" id="{7A3B7071-DCDF-4AE3-AE06-31F53FB698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6302" y="3678249"/>
            <a:ext cx="808044" cy="808044"/>
          </a:xfrm>
          <a:prstGeom prst="rect">
            <a:avLst/>
          </a:prstGeom>
        </p:spPr>
      </p:pic>
      <p:pic>
        <p:nvPicPr>
          <p:cNvPr id="47" name="Picture 46">
            <a:hlinkClick r:id="rId10" action="ppaction://hlinksldjump"/>
            <a:extLst>
              <a:ext uri="{FF2B5EF4-FFF2-40B4-BE49-F238E27FC236}">
                <a16:creationId xmlns:a16="http://schemas.microsoft.com/office/drawing/2014/main" id="{62EFAAB2-4FE8-41C5-9A0C-51BFF9AA8B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74416" y="4692904"/>
            <a:ext cx="808044" cy="808044"/>
          </a:xfrm>
          <a:prstGeom prst="rect">
            <a:avLst/>
          </a:prstGeom>
        </p:spPr>
      </p:pic>
      <p:pic>
        <p:nvPicPr>
          <p:cNvPr id="48" name="Picture 47">
            <a:hlinkClick r:id="rId10" action="ppaction://hlinksldjump"/>
            <a:extLst>
              <a:ext uri="{FF2B5EF4-FFF2-40B4-BE49-F238E27FC236}">
                <a16:creationId xmlns:a16="http://schemas.microsoft.com/office/drawing/2014/main" id="{85B36A43-0DD4-42E2-92B2-2C552C8B197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37688" y="4269147"/>
            <a:ext cx="808044" cy="808044"/>
          </a:xfrm>
          <a:prstGeom prst="rect">
            <a:avLst/>
          </a:prstGeom>
        </p:spPr>
      </p:pic>
      <p:pic>
        <p:nvPicPr>
          <p:cNvPr id="49" name="Picture 48">
            <a:hlinkClick r:id="rId10" action="ppaction://hlinksldjump"/>
            <a:extLst>
              <a:ext uri="{FF2B5EF4-FFF2-40B4-BE49-F238E27FC236}">
                <a16:creationId xmlns:a16="http://schemas.microsoft.com/office/drawing/2014/main" id="{DE6A288F-FBBD-4558-BD40-16DBA5FB10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62787" y="3142784"/>
            <a:ext cx="808044" cy="808044"/>
          </a:xfrm>
          <a:prstGeom prst="rect">
            <a:avLst/>
          </a:prstGeom>
        </p:spPr>
      </p:pic>
      <p:pic>
        <p:nvPicPr>
          <p:cNvPr id="50" name="Picture 49">
            <a:hlinkClick r:id="rId10" action="ppaction://hlinksldjump"/>
            <a:extLst>
              <a:ext uri="{FF2B5EF4-FFF2-40B4-BE49-F238E27FC236}">
                <a16:creationId xmlns:a16="http://schemas.microsoft.com/office/drawing/2014/main" id="{8E86B2B0-AA22-47C8-BD36-42BC8BE4D9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74899" y="3666238"/>
            <a:ext cx="808044" cy="808044"/>
          </a:xfrm>
          <a:prstGeom prst="rect">
            <a:avLst/>
          </a:prstGeom>
        </p:spPr>
      </p:pic>
      <p:pic>
        <p:nvPicPr>
          <p:cNvPr id="51" name="Picture 50">
            <a:hlinkClick r:id="rId10" action="ppaction://hlinksldjump"/>
            <a:extLst>
              <a:ext uri="{FF2B5EF4-FFF2-40B4-BE49-F238E27FC236}">
                <a16:creationId xmlns:a16="http://schemas.microsoft.com/office/drawing/2014/main" id="{7E68DD05-BD0F-45D5-B79C-258D31833E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97390" y="4730528"/>
            <a:ext cx="808044" cy="808044"/>
          </a:xfrm>
          <a:prstGeom prst="rect">
            <a:avLst/>
          </a:prstGeom>
        </p:spPr>
      </p:pic>
      <p:pic>
        <p:nvPicPr>
          <p:cNvPr id="52" name="Picture 51">
            <a:hlinkClick r:id="rId10" action="ppaction://hlinksldjump"/>
            <a:extLst>
              <a:ext uri="{FF2B5EF4-FFF2-40B4-BE49-F238E27FC236}">
                <a16:creationId xmlns:a16="http://schemas.microsoft.com/office/drawing/2014/main" id="{49172A85-0650-4F80-8337-1DE6CCEE05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56901" y="5393920"/>
            <a:ext cx="808044" cy="808044"/>
          </a:xfrm>
          <a:prstGeom prst="rect">
            <a:avLst/>
          </a:prstGeom>
        </p:spPr>
      </p:pic>
    </p:spTree>
    <p:extLst>
      <p:ext uri="{BB962C8B-B14F-4D97-AF65-F5344CB8AC3E}">
        <p14:creationId xmlns:p14="http://schemas.microsoft.com/office/powerpoint/2010/main" val="415157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95853A-025F-466C-9FA1-06D756040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Hexagon 2">
            <a:extLst>
              <a:ext uri="{FF2B5EF4-FFF2-40B4-BE49-F238E27FC236}">
                <a16:creationId xmlns:a16="http://schemas.microsoft.com/office/drawing/2014/main" id="{53A22E41-E1FE-4857-A65B-411D655C000B}"/>
              </a:ext>
            </a:extLst>
          </p:cNvPr>
          <p:cNvSpPr/>
          <p:nvPr/>
        </p:nvSpPr>
        <p:spPr>
          <a:xfrm>
            <a:off x="3460275" y="180124"/>
            <a:ext cx="4957215" cy="746802"/>
          </a:xfrm>
          <a:prstGeom prst="hexagon">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kern="0" dirty="0" err="1">
                <a:solidFill>
                  <a:prstClr val="black"/>
                </a:solidFill>
                <a:ea typeface="微软雅黑"/>
              </a:rPr>
              <a:t>Giải</a:t>
            </a:r>
            <a:r>
              <a:rPr lang="en-US" sz="4800" kern="0" dirty="0">
                <a:solidFill>
                  <a:prstClr val="black"/>
                </a:solidFill>
                <a:ea typeface="微软雅黑"/>
              </a:rPr>
              <a:t> </a:t>
            </a:r>
            <a:r>
              <a:rPr lang="en-US" sz="4800" kern="0" dirty="0" err="1">
                <a:solidFill>
                  <a:prstClr val="black"/>
                </a:solidFill>
                <a:ea typeface="微软雅黑"/>
              </a:rPr>
              <a:t>nghĩa</a:t>
            </a:r>
            <a:r>
              <a:rPr lang="en-US" sz="4800" kern="0" dirty="0">
                <a:solidFill>
                  <a:prstClr val="black"/>
                </a:solidFill>
                <a:ea typeface="微软雅黑"/>
              </a:rPr>
              <a:t> </a:t>
            </a:r>
            <a:r>
              <a:rPr lang="en-US" sz="4800" kern="0" dirty="0" err="1">
                <a:solidFill>
                  <a:prstClr val="black"/>
                </a:solidFill>
                <a:ea typeface="微软雅黑"/>
              </a:rPr>
              <a:t>từ</a:t>
            </a:r>
            <a:endParaRPr lang="pt-BR" sz="4800" kern="0" dirty="0">
              <a:solidFill>
                <a:prstClr val="black"/>
              </a:solidFill>
              <a:ea typeface="微软雅黑"/>
            </a:endParaRPr>
          </a:p>
        </p:txBody>
      </p:sp>
    </p:spTree>
    <p:extLst>
      <p:ext uri="{BB962C8B-B14F-4D97-AF65-F5344CB8AC3E}">
        <p14:creationId xmlns:p14="http://schemas.microsoft.com/office/powerpoint/2010/main" val="228800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DAB4F-6545-478E-A584-6A936CC9D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82" y="78549"/>
            <a:ext cx="12192000" cy="6858000"/>
          </a:xfrm>
          <a:prstGeom prst="rect">
            <a:avLst/>
          </a:prstGeom>
        </p:spPr>
      </p:pic>
      <p:sp>
        <p:nvSpPr>
          <p:cNvPr id="3" name="Hexagon 2">
            <a:extLst>
              <a:ext uri="{FF2B5EF4-FFF2-40B4-BE49-F238E27FC236}">
                <a16:creationId xmlns:a16="http://schemas.microsoft.com/office/drawing/2014/main" id="{53A22E41-E1FE-4857-A65B-411D655C000B}"/>
              </a:ext>
            </a:extLst>
          </p:cNvPr>
          <p:cNvSpPr/>
          <p:nvPr/>
        </p:nvSpPr>
        <p:spPr>
          <a:xfrm>
            <a:off x="3066575" y="603399"/>
            <a:ext cx="4957215" cy="746802"/>
          </a:xfrm>
          <a:prstGeom prst="hexagon">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err="1">
                <a:ln>
                  <a:noFill/>
                </a:ln>
                <a:solidFill>
                  <a:prstClr val="black"/>
                </a:solidFill>
                <a:effectLst/>
                <a:uLnTx/>
                <a:uFillTx/>
                <a:latin typeface="Calibri" panose="020F0502020204030204"/>
                <a:ea typeface="微软雅黑"/>
                <a:cs typeface="+mn-cs"/>
              </a:rPr>
              <a:t>Giải</a:t>
            </a:r>
            <a:r>
              <a:rPr kumimoji="0" lang="en-US" sz="4800" b="0" i="0" u="none" strike="noStrike" kern="0" cap="none" spc="0" normalizeH="0" baseline="0" noProof="0" dirty="0">
                <a:ln>
                  <a:noFill/>
                </a:ln>
                <a:solidFill>
                  <a:prstClr val="black"/>
                </a:solidFill>
                <a:effectLst/>
                <a:uLnTx/>
                <a:uFillTx/>
                <a:latin typeface="Calibri" panose="020F0502020204030204"/>
                <a:ea typeface="微软雅黑"/>
                <a:cs typeface="+mn-cs"/>
              </a:rPr>
              <a:t> </a:t>
            </a:r>
            <a:r>
              <a:rPr kumimoji="0" lang="en-US" sz="4800" b="0" i="0" u="none" strike="noStrike" kern="0" cap="none" spc="0" normalizeH="0" baseline="0" noProof="0" dirty="0" err="1">
                <a:ln>
                  <a:noFill/>
                </a:ln>
                <a:solidFill>
                  <a:prstClr val="black"/>
                </a:solidFill>
                <a:effectLst/>
                <a:uLnTx/>
                <a:uFillTx/>
                <a:latin typeface="Calibri" panose="020F0502020204030204"/>
                <a:ea typeface="微软雅黑"/>
                <a:cs typeface="+mn-cs"/>
              </a:rPr>
              <a:t>nghĩa</a:t>
            </a:r>
            <a:r>
              <a:rPr kumimoji="0" lang="en-US" sz="4800" b="0" i="0" u="none" strike="noStrike" kern="0" cap="none" spc="0" normalizeH="0" baseline="0" noProof="0" dirty="0">
                <a:ln>
                  <a:noFill/>
                </a:ln>
                <a:solidFill>
                  <a:prstClr val="black"/>
                </a:solidFill>
                <a:effectLst/>
                <a:uLnTx/>
                <a:uFillTx/>
                <a:latin typeface="Calibri" panose="020F0502020204030204"/>
                <a:ea typeface="微软雅黑"/>
                <a:cs typeface="+mn-cs"/>
              </a:rPr>
              <a:t> </a:t>
            </a:r>
            <a:r>
              <a:rPr kumimoji="0" lang="en-US" sz="4800" b="0" i="0" u="none" strike="noStrike" kern="0" cap="none" spc="0" normalizeH="0" baseline="0" noProof="0" dirty="0" err="1">
                <a:ln>
                  <a:noFill/>
                </a:ln>
                <a:solidFill>
                  <a:prstClr val="black"/>
                </a:solidFill>
                <a:effectLst/>
                <a:uLnTx/>
                <a:uFillTx/>
                <a:latin typeface="Calibri" panose="020F0502020204030204"/>
                <a:ea typeface="微软雅黑"/>
                <a:cs typeface="+mn-cs"/>
              </a:rPr>
              <a:t>từ</a:t>
            </a:r>
            <a:endParaRPr kumimoji="0" lang="pt-BR" sz="4800" b="0" i="0" u="none" strike="noStrike" kern="0" cap="none" spc="0" normalizeH="0" baseline="0" noProof="0" dirty="0">
              <a:ln>
                <a:noFill/>
              </a:ln>
              <a:solidFill>
                <a:prstClr val="black"/>
              </a:solidFill>
              <a:effectLst/>
              <a:uLnTx/>
              <a:uFillTx/>
              <a:latin typeface="Calibri" panose="020F0502020204030204"/>
              <a:ea typeface="微软雅黑"/>
              <a:cs typeface="+mn-cs"/>
            </a:endParaRPr>
          </a:p>
        </p:txBody>
      </p:sp>
    </p:spTree>
    <p:extLst>
      <p:ext uri="{BB962C8B-B14F-4D97-AF65-F5344CB8AC3E}">
        <p14:creationId xmlns:p14="http://schemas.microsoft.com/office/powerpoint/2010/main" val="60091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D4750-E350-4867-AD5C-6B54C8839015}"/>
              </a:ext>
            </a:extLst>
          </p:cNvPr>
          <p:cNvPicPr>
            <a:picLocks noChangeAspect="1"/>
          </p:cNvPicPr>
          <p:nvPr/>
        </p:nvPicPr>
        <p:blipFill>
          <a:blip r:embed="rId2">
            <a:lum bright="2000" contrast="12000"/>
          </a:blip>
          <a:stretch>
            <a:fillRect/>
          </a:stretch>
        </p:blipFill>
        <p:spPr>
          <a:xfrm flipH="1">
            <a:off x="0" y="1"/>
            <a:ext cx="12268200" cy="6857999"/>
          </a:xfrm>
          <a:prstGeom prst="rect">
            <a:avLst/>
          </a:prstGeom>
        </p:spPr>
      </p:pic>
      <p:grpSp>
        <p:nvGrpSpPr>
          <p:cNvPr id="8" name="Group 7">
            <a:extLst>
              <a:ext uri="{FF2B5EF4-FFF2-40B4-BE49-F238E27FC236}">
                <a16:creationId xmlns:a16="http://schemas.microsoft.com/office/drawing/2014/main" id="{273FB1AD-D6F4-4F35-8B4A-21C9AB391FFF}"/>
              </a:ext>
            </a:extLst>
          </p:cNvPr>
          <p:cNvGrpSpPr/>
          <p:nvPr/>
        </p:nvGrpSpPr>
        <p:grpSpPr>
          <a:xfrm rot="5400000">
            <a:off x="876941" y="884034"/>
            <a:ext cx="2629865" cy="2249227"/>
            <a:chOff x="5667022" y="3062111"/>
            <a:chExt cx="857956" cy="733778"/>
          </a:xfrm>
        </p:grpSpPr>
        <p:pic>
          <p:nvPicPr>
            <p:cNvPr id="15" name="Picture 14">
              <a:extLst>
                <a:ext uri="{FF2B5EF4-FFF2-40B4-BE49-F238E27FC236}">
                  <a16:creationId xmlns:a16="http://schemas.microsoft.com/office/drawing/2014/main" id="{9D1B1F01-0F1A-48C9-BF33-31BDB6311F9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6" name="Picture 15">
              <a:extLst>
                <a:ext uri="{FF2B5EF4-FFF2-40B4-BE49-F238E27FC236}">
                  <a16:creationId xmlns:a16="http://schemas.microsoft.com/office/drawing/2014/main" id="{5C4D791B-A5D4-4A46-9E62-ED07E700A0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6"/>
              <a:ext cx="687412" cy="620888"/>
            </a:xfrm>
            <a:prstGeom prst="rect">
              <a:avLst/>
            </a:prstGeom>
          </p:spPr>
        </p:pic>
      </p:grpSp>
      <p:sp>
        <p:nvSpPr>
          <p:cNvPr id="84" name="Rectangle: Rounded Corners 83">
            <a:extLst>
              <a:ext uri="{FF2B5EF4-FFF2-40B4-BE49-F238E27FC236}">
                <a16:creationId xmlns:a16="http://schemas.microsoft.com/office/drawing/2014/main" id="{A58E3A1B-1353-4E2E-8592-E06C54B1C5FD}"/>
              </a:ext>
            </a:extLst>
          </p:cNvPr>
          <p:cNvSpPr/>
          <p:nvPr/>
        </p:nvSpPr>
        <p:spPr>
          <a:xfrm>
            <a:off x="3682172" y="955096"/>
            <a:ext cx="6542040" cy="1669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dirty="0" err="1">
                <a:solidFill>
                  <a:schemeClr val="tx1"/>
                </a:solidFill>
                <a:latin typeface="Times New Roman" panose="02020603050405020304" pitchFamily="18" charset="0"/>
                <a:ea typeface="Calibri" panose="020F0502020204030204" pitchFamily="34" charset="0"/>
              </a:rPr>
              <a:t>Không</a:t>
            </a:r>
            <a:r>
              <a:rPr lang="en-US" sz="4400" dirty="0">
                <a:solidFill>
                  <a:schemeClr val="tx1"/>
                </a:solidFill>
                <a:latin typeface="Times New Roman" panose="02020603050405020304" pitchFamily="18" charset="0"/>
                <a:ea typeface="Calibri" panose="020F0502020204030204" pitchFamily="34" charset="0"/>
              </a:rPr>
              <a:t> </a:t>
            </a:r>
            <a:r>
              <a:rPr lang="en-US" sz="4400" dirty="0" err="1">
                <a:solidFill>
                  <a:schemeClr val="tx1"/>
                </a:solidFill>
                <a:latin typeface="Times New Roman" panose="02020603050405020304" pitchFamily="18" charset="0"/>
                <a:ea typeface="Calibri" panose="020F0502020204030204" pitchFamily="34" charset="0"/>
              </a:rPr>
              <a:t>chắc</a:t>
            </a:r>
            <a:r>
              <a:rPr lang="en-US" sz="4400" dirty="0">
                <a:solidFill>
                  <a:schemeClr val="tx1"/>
                </a:solidFill>
                <a:latin typeface="Times New Roman" panose="02020603050405020304" pitchFamily="18" charset="0"/>
                <a:ea typeface="Calibri" panose="020F0502020204030204" pitchFamily="34" charset="0"/>
              </a:rPr>
              <a:t>, </a:t>
            </a:r>
            <a:r>
              <a:rPr lang="en-US" sz="4400" dirty="0" err="1">
                <a:solidFill>
                  <a:schemeClr val="tx1"/>
                </a:solidFill>
                <a:latin typeface="Times New Roman" panose="02020603050405020304" pitchFamily="18" charset="0"/>
                <a:ea typeface="Calibri" panose="020F0502020204030204" pitchFamily="34" charset="0"/>
              </a:rPr>
              <a:t>nhẹ</a:t>
            </a:r>
            <a:r>
              <a:rPr lang="en-US" sz="4400" dirty="0">
                <a:solidFill>
                  <a:schemeClr val="tx1"/>
                </a:solidFill>
                <a:latin typeface="Times New Roman" panose="02020603050405020304" pitchFamily="18" charset="0"/>
                <a:ea typeface="Calibri" panose="020F0502020204030204" pitchFamily="34" charset="0"/>
              </a:rPr>
              <a:t>, </a:t>
            </a:r>
            <a:r>
              <a:rPr lang="en-US" sz="4400" dirty="0" err="1">
                <a:solidFill>
                  <a:schemeClr val="tx1"/>
                </a:solidFill>
                <a:latin typeface="Times New Roman" panose="02020603050405020304" pitchFamily="18" charset="0"/>
                <a:ea typeface="Calibri" panose="020F0502020204030204" pitchFamily="34" charset="0"/>
              </a:rPr>
              <a:t>có</a:t>
            </a:r>
            <a:r>
              <a:rPr lang="en-US" sz="4400" dirty="0">
                <a:solidFill>
                  <a:schemeClr val="tx1"/>
                </a:solidFill>
                <a:latin typeface="Times New Roman" panose="02020603050405020304" pitchFamily="18" charset="0"/>
                <a:ea typeface="Calibri" panose="020F0502020204030204" pitchFamily="34" charset="0"/>
              </a:rPr>
              <a:t> </a:t>
            </a:r>
            <a:r>
              <a:rPr lang="en-US" sz="4400" dirty="0" err="1">
                <a:solidFill>
                  <a:schemeClr val="tx1"/>
                </a:solidFill>
                <a:latin typeface="Times New Roman" panose="02020603050405020304" pitchFamily="18" charset="0"/>
                <a:ea typeface="Calibri" panose="020F0502020204030204" pitchFamily="34" charset="0"/>
              </a:rPr>
              <a:t>nhiều</a:t>
            </a:r>
            <a:r>
              <a:rPr lang="en-US" sz="4400" dirty="0">
                <a:solidFill>
                  <a:schemeClr val="tx1"/>
                </a:solidFill>
                <a:latin typeface="Times New Roman" panose="02020603050405020304" pitchFamily="18" charset="0"/>
                <a:ea typeface="Calibri" panose="020F0502020204030204" pitchFamily="34" charset="0"/>
              </a:rPr>
              <a:t> </a:t>
            </a:r>
            <a:r>
              <a:rPr lang="en-US" sz="4400" dirty="0" err="1">
                <a:solidFill>
                  <a:schemeClr val="tx1"/>
                </a:solidFill>
                <a:latin typeface="Times New Roman" panose="02020603050405020304" pitchFamily="18" charset="0"/>
                <a:ea typeface="Calibri" panose="020F0502020204030204" pitchFamily="34" charset="0"/>
              </a:rPr>
              <a:t>lỗ</a:t>
            </a:r>
            <a:r>
              <a:rPr lang="en-US" sz="4400" dirty="0">
                <a:solidFill>
                  <a:schemeClr val="tx1"/>
                </a:solidFill>
                <a:latin typeface="Times New Roman" panose="02020603050405020304" pitchFamily="18" charset="0"/>
                <a:ea typeface="Calibri" panose="020F0502020204030204" pitchFamily="34" charset="0"/>
              </a:rPr>
              <a:t> </a:t>
            </a:r>
            <a:r>
              <a:rPr lang="en-US" sz="4400" dirty="0" err="1">
                <a:solidFill>
                  <a:schemeClr val="tx1"/>
                </a:solidFill>
                <a:latin typeface="Times New Roman" panose="02020603050405020304" pitchFamily="18" charset="0"/>
                <a:ea typeface="Calibri" panose="020F0502020204030204" pitchFamily="34" charset="0"/>
              </a:rPr>
              <a:t>hổng</a:t>
            </a:r>
            <a:r>
              <a:rPr lang="en-US" sz="4400" dirty="0">
                <a:solidFill>
                  <a:schemeClr val="tx1"/>
                </a:solidFill>
                <a:latin typeface="Times New Roman" panose="02020603050405020304" pitchFamily="18" charset="0"/>
                <a:ea typeface="Calibri" panose="020F0502020204030204" pitchFamily="34" charset="0"/>
              </a:rPr>
              <a:t> </a:t>
            </a:r>
            <a:r>
              <a:rPr lang="en-US" sz="4400" dirty="0" err="1">
                <a:solidFill>
                  <a:schemeClr val="tx1"/>
                </a:solidFill>
                <a:latin typeface="Times New Roman" panose="02020603050405020304" pitchFamily="18" charset="0"/>
                <a:ea typeface="Calibri" panose="020F0502020204030204" pitchFamily="34" charset="0"/>
              </a:rPr>
              <a:t>bên</a:t>
            </a:r>
            <a:r>
              <a:rPr lang="en-US" sz="4400" dirty="0">
                <a:solidFill>
                  <a:schemeClr val="tx1"/>
                </a:solidFill>
                <a:latin typeface="Times New Roman" panose="02020603050405020304" pitchFamily="18" charset="0"/>
                <a:ea typeface="Calibri" panose="020F0502020204030204" pitchFamily="34" charset="0"/>
              </a:rPr>
              <a:t> </a:t>
            </a:r>
            <a:r>
              <a:rPr lang="en-US" sz="4400" dirty="0" err="1">
                <a:solidFill>
                  <a:schemeClr val="tx1"/>
                </a:solidFill>
                <a:latin typeface="Times New Roman" panose="02020603050405020304" pitchFamily="18" charset="0"/>
                <a:ea typeface="Calibri" panose="020F0502020204030204" pitchFamily="34" charset="0"/>
              </a:rPr>
              <a:t>trong</a:t>
            </a:r>
            <a:r>
              <a:rPr lang="en-US" sz="4400" dirty="0">
                <a:solidFill>
                  <a:schemeClr val="tx1"/>
                </a:solidFill>
                <a:latin typeface="Times New Roman" panose="02020603050405020304" pitchFamily="18" charset="0"/>
                <a:ea typeface="Calibri" panose="020F0502020204030204" pitchFamily="34" charset="0"/>
              </a:rPr>
              <a:t>.</a:t>
            </a:r>
            <a:endParaRPr kumimoji="0" lang="en-US" sz="4400" b="0" i="0" u="none" strike="noStrike" kern="1200" cap="none" spc="0" normalizeH="0" baseline="0" noProof="0" dirty="0">
              <a:ln>
                <a:noFill/>
              </a:ln>
              <a:solidFill>
                <a:schemeClr val="tx1"/>
              </a:solidFill>
              <a:effectLst/>
              <a:uLnTx/>
              <a:uFillTx/>
              <a:latin typeface="Calibri" panose="020F0502020204030204"/>
            </a:endParaRPr>
          </a:p>
        </p:txBody>
      </p:sp>
      <p:pic>
        <p:nvPicPr>
          <p:cNvPr id="194" name="Picture 193">
            <a:extLst>
              <a:ext uri="{FF2B5EF4-FFF2-40B4-BE49-F238E27FC236}">
                <a16:creationId xmlns:a16="http://schemas.microsoft.com/office/drawing/2014/main" id="{11B1627E-926D-446F-829C-CA9295F9EB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400000">
            <a:off x="1026122" y="1018486"/>
            <a:ext cx="2246674" cy="2029255"/>
          </a:xfrm>
          <a:prstGeom prst="rect">
            <a:avLst/>
          </a:prstGeom>
        </p:spPr>
      </p:pic>
      <p:sp>
        <p:nvSpPr>
          <p:cNvPr id="195" name="TextBox 194">
            <a:hlinkClick r:id="rId6" action="ppaction://hlinksldjump"/>
            <a:extLst>
              <a:ext uri="{FF2B5EF4-FFF2-40B4-BE49-F238E27FC236}">
                <a16:creationId xmlns:a16="http://schemas.microsoft.com/office/drawing/2014/main" id="{9AE14F14-4E71-4681-A696-6EFC5100BD43}"/>
              </a:ext>
            </a:extLst>
          </p:cNvPr>
          <p:cNvSpPr txBox="1"/>
          <p:nvPr/>
        </p:nvSpPr>
        <p:spPr>
          <a:xfrm>
            <a:off x="1165625" y="1525281"/>
            <a:ext cx="1987112" cy="1015663"/>
          </a:xfrm>
          <a:prstGeom prst="rect">
            <a:avLst/>
          </a:prstGeom>
          <a:noFill/>
        </p:spPr>
        <p:txBody>
          <a:bodyPr wrap="square" rtlCol="0">
            <a:spAutoFit/>
          </a:bodyPr>
          <a:lstStyle/>
          <a:p>
            <a:pPr lvl="0" algn="ctr">
              <a:defRPr/>
            </a:pPr>
            <a:r>
              <a:rPr lang="en-US" sz="6000" dirty="0" err="1">
                <a:solidFill>
                  <a:prstClr val="white"/>
                </a:solidFill>
                <a:latin typeface="iCiel Cadena" panose="02000503000000020004" pitchFamily="50" charset="0"/>
              </a:rPr>
              <a:t>Xốp</a:t>
            </a:r>
            <a:r>
              <a:rPr lang="en-US" sz="6000" dirty="0">
                <a:solidFill>
                  <a:prstClr val="white"/>
                </a:solidFill>
                <a:latin typeface="iCiel Cadena" panose="02000503000000020004" pitchFamily="50" charset="0"/>
              </a:rPr>
              <a:t>:</a:t>
            </a:r>
            <a:endParaRPr kumimoji="0" lang="en-US"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pic>
        <p:nvPicPr>
          <p:cNvPr id="83" name="Graphic 82">
            <a:hlinkClick r:id="rId7" action="ppaction://hlinksldjump"/>
            <a:extLst>
              <a:ext uri="{FF2B5EF4-FFF2-40B4-BE49-F238E27FC236}">
                <a16:creationId xmlns:a16="http://schemas.microsoft.com/office/drawing/2014/main" id="{C0A518A4-38B1-4CFC-8081-34A6B102ACE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10589898" y="2464272"/>
            <a:ext cx="1899714" cy="1747846"/>
          </a:xfrm>
          <a:prstGeom prst="rect">
            <a:avLst/>
          </a:prstGeom>
        </p:spPr>
      </p:pic>
      <p:pic>
        <p:nvPicPr>
          <p:cNvPr id="9" name="Picture 8">
            <a:extLst>
              <a:ext uri="{FF2B5EF4-FFF2-40B4-BE49-F238E27FC236}">
                <a16:creationId xmlns:a16="http://schemas.microsoft.com/office/drawing/2014/main" id="{79138142-250F-4A27-AF80-CF35AA46C3B5}"/>
              </a:ext>
            </a:extLst>
          </p:cNvPr>
          <p:cNvPicPr>
            <a:picLocks noChangeAspect="1"/>
          </p:cNvPicPr>
          <p:nvPr/>
        </p:nvPicPr>
        <p:blipFill>
          <a:blip r:embed="rId10"/>
          <a:stretch>
            <a:fillRect/>
          </a:stretch>
        </p:blipFill>
        <p:spPr>
          <a:xfrm>
            <a:off x="524149" y="100804"/>
            <a:ext cx="1282951" cy="1392919"/>
          </a:xfrm>
          <a:prstGeom prst="rect">
            <a:avLst/>
          </a:prstGeom>
        </p:spPr>
      </p:pic>
      <p:grpSp>
        <p:nvGrpSpPr>
          <p:cNvPr id="87" name="Group 86">
            <a:extLst>
              <a:ext uri="{FF2B5EF4-FFF2-40B4-BE49-F238E27FC236}">
                <a16:creationId xmlns:a16="http://schemas.microsoft.com/office/drawing/2014/main" id="{FAC1D6A5-0186-4188-8760-F93902A73C2B}"/>
              </a:ext>
            </a:extLst>
          </p:cNvPr>
          <p:cNvGrpSpPr/>
          <p:nvPr/>
        </p:nvGrpSpPr>
        <p:grpSpPr>
          <a:xfrm rot="5400000">
            <a:off x="996649" y="4267490"/>
            <a:ext cx="2629865" cy="2249227"/>
            <a:chOff x="5667022" y="3062111"/>
            <a:chExt cx="857956" cy="733778"/>
          </a:xfrm>
        </p:grpSpPr>
        <p:pic>
          <p:nvPicPr>
            <p:cNvPr id="88" name="Picture 87">
              <a:extLst>
                <a:ext uri="{FF2B5EF4-FFF2-40B4-BE49-F238E27FC236}">
                  <a16:creationId xmlns:a16="http://schemas.microsoft.com/office/drawing/2014/main" id="{E288328F-C7DA-449B-AFDA-BCF39F66BCD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89" name="Picture 88">
              <a:extLst>
                <a:ext uri="{FF2B5EF4-FFF2-40B4-BE49-F238E27FC236}">
                  <a16:creationId xmlns:a16="http://schemas.microsoft.com/office/drawing/2014/main" id="{6AB0FC3D-BC28-4724-9542-16EB0652FC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6"/>
              <a:ext cx="687412" cy="620888"/>
            </a:xfrm>
            <a:prstGeom prst="rect">
              <a:avLst/>
            </a:prstGeom>
          </p:spPr>
        </p:pic>
      </p:grpSp>
      <p:pic>
        <p:nvPicPr>
          <p:cNvPr id="90" name="Picture 89">
            <a:extLst>
              <a:ext uri="{FF2B5EF4-FFF2-40B4-BE49-F238E27FC236}">
                <a16:creationId xmlns:a16="http://schemas.microsoft.com/office/drawing/2014/main" id="{9FFC73B5-1A47-4A4D-9B2B-0818A1B990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400000">
            <a:off x="1178522" y="4346682"/>
            <a:ext cx="2246674" cy="2029255"/>
          </a:xfrm>
          <a:prstGeom prst="rect">
            <a:avLst/>
          </a:prstGeom>
        </p:spPr>
      </p:pic>
      <p:sp>
        <p:nvSpPr>
          <p:cNvPr id="91" name="TextBox 90">
            <a:hlinkClick r:id="rId6" action="ppaction://hlinksldjump"/>
            <a:extLst>
              <a:ext uri="{FF2B5EF4-FFF2-40B4-BE49-F238E27FC236}">
                <a16:creationId xmlns:a16="http://schemas.microsoft.com/office/drawing/2014/main" id="{D5F7897B-FA2C-407A-8FCB-7829E2508E1B}"/>
              </a:ext>
            </a:extLst>
          </p:cNvPr>
          <p:cNvSpPr txBox="1"/>
          <p:nvPr/>
        </p:nvSpPr>
        <p:spPr>
          <a:xfrm>
            <a:off x="1318025" y="4363223"/>
            <a:ext cx="1987112" cy="1938992"/>
          </a:xfrm>
          <a:prstGeom prst="rect">
            <a:avLst/>
          </a:prstGeom>
          <a:noFill/>
        </p:spPr>
        <p:txBody>
          <a:bodyPr wrap="square" rtlCol="0">
            <a:spAutoFit/>
          </a:bodyPr>
          <a:lstStyle/>
          <a:p>
            <a:pPr lvl="0" algn="ctr">
              <a:defRPr/>
            </a:pPr>
            <a:r>
              <a:rPr lang="en-US" sz="6000" dirty="0" err="1">
                <a:solidFill>
                  <a:prstClr val="white"/>
                </a:solidFill>
                <a:latin typeface="iCiel Cadena" panose="02000503000000020004" pitchFamily="50" charset="0"/>
              </a:rPr>
              <a:t>ong</a:t>
            </a:r>
            <a:r>
              <a:rPr lang="en-US" sz="6000" dirty="0">
                <a:solidFill>
                  <a:prstClr val="white"/>
                </a:solidFill>
                <a:latin typeface="iCiel Cadena" panose="02000503000000020004" pitchFamily="50" charset="0"/>
              </a:rPr>
              <a:t> </a:t>
            </a:r>
            <a:r>
              <a:rPr lang="en-US" sz="6000" dirty="0" err="1">
                <a:solidFill>
                  <a:prstClr val="white"/>
                </a:solidFill>
                <a:latin typeface="iCiel Cadena" panose="02000503000000020004" pitchFamily="50" charset="0"/>
              </a:rPr>
              <a:t>mật</a:t>
            </a:r>
            <a:r>
              <a:rPr lang="en-US" sz="6000" dirty="0">
                <a:solidFill>
                  <a:prstClr val="white"/>
                </a:solidFill>
                <a:latin typeface="iCiel Cadena" panose="02000503000000020004" pitchFamily="50" charset="0"/>
              </a:rPr>
              <a:t> </a:t>
            </a:r>
            <a:endParaRPr kumimoji="0" lang="en-US"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pic>
        <p:nvPicPr>
          <p:cNvPr id="92" name="Picture 91">
            <a:extLst>
              <a:ext uri="{FF2B5EF4-FFF2-40B4-BE49-F238E27FC236}">
                <a16:creationId xmlns:a16="http://schemas.microsoft.com/office/drawing/2014/main" id="{098686FD-EB30-4816-9396-551C9965D738}"/>
              </a:ext>
            </a:extLst>
          </p:cNvPr>
          <p:cNvPicPr>
            <a:picLocks noChangeAspect="1"/>
          </p:cNvPicPr>
          <p:nvPr/>
        </p:nvPicPr>
        <p:blipFill>
          <a:blip r:embed="rId10"/>
          <a:stretch>
            <a:fillRect/>
          </a:stretch>
        </p:blipFill>
        <p:spPr>
          <a:xfrm>
            <a:off x="676549" y="3429000"/>
            <a:ext cx="1282951" cy="1392919"/>
          </a:xfrm>
          <a:prstGeom prst="rect">
            <a:avLst/>
          </a:prstGeom>
        </p:spPr>
      </p:pic>
      <p:sp>
        <p:nvSpPr>
          <p:cNvPr id="93" name="Rectangle: Rounded Corners 92">
            <a:extLst>
              <a:ext uri="{FF2B5EF4-FFF2-40B4-BE49-F238E27FC236}">
                <a16:creationId xmlns:a16="http://schemas.microsoft.com/office/drawing/2014/main" id="{FD7F63C4-C309-43D0-86AE-5B87D6893660}"/>
              </a:ext>
            </a:extLst>
          </p:cNvPr>
          <p:cNvSpPr/>
          <p:nvPr/>
        </p:nvSpPr>
        <p:spPr>
          <a:xfrm>
            <a:off x="3843823" y="4418375"/>
            <a:ext cx="7671628" cy="19474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chemeClr val="tx1"/>
                </a:solidFill>
                <a:latin typeface="Times New Roman" panose="02020603050405020304" pitchFamily="18" charset="0"/>
                <a:ea typeface="Calibri" panose="020F0502020204030204" pitchFamily="34" charset="0"/>
              </a:rPr>
              <a:t>loài ong thường làm tổ ở các hốc cây, hốc đá; có thể bắt về nuôi để lấy mật.</a:t>
            </a:r>
            <a:endParaRPr kumimoji="0" lang="en-US" sz="4400" b="0" i="0" u="none" strike="noStrike" kern="1200" cap="none" spc="0" normalizeH="0" baseline="0" noProof="0" dirty="0">
              <a:ln>
                <a:noFill/>
              </a:ln>
              <a:solidFill>
                <a:schemeClr val="tx1"/>
              </a:solidFill>
              <a:effectLst/>
              <a:uLnTx/>
              <a:uFillTx/>
              <a:latin typeface="Calibri" panose="020F0502020204030204"/>
            </a:endParaRPr>
          </a:p>
        </p:txBody>
      </p:sp>
      <p:pic>
        <p:nvPicPr>
          <p:cNvPr id="94" name="Picture 93">
            <a:extLst>
              <a:ext uri="{FF2B5EF4-FFF2-40B4-BE49-F238E27FC236}">
                <a16:creationId xmlns:a16="http://schemas.microsoft.com/office/drawing/2014/main" id="{CFF18EF8-20A3-4FC1-9D16-5C2FF21CDA4F}"/>
              </a:ext>
            </a:extLst>
          </p:cNvPr>
          <p:cNvPicPr>
            <a:picLocks noChangeAspect="1"/>
          </p:cNvPicPr>
          <p:nvPr/>
        </p:nvPicPr>
        <p:blipFill>
          <a:blip r:embed="rId11"/>
          <a:stretch>
            <a:fillRect/>
          </a:stretch>
        </p:blipFill>
        <p:spPr>
          <a:xfrm>
            <a:off x="11005032" y="5097515"/>
            <a:ext cx="1899714" cy="1817686"/>
          </a:xfrm>
          <a:prstGeom prst="rect">
            <a:avLst/>
          </a:prstGeom>
        </p:spPr>
      </p:pic>
    </p:spTree>
    <p:extLst>
      <p:ext uri="{BB962C8B-B14F-4D97-AF65-F5344CB8AC3E}">
        <p14:creationId xmlns:p14="http://schemas.microsoft.com/office/powerpoint/2010/main" val="39325456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1+#ppt_w/2"/>
                                          </p:val>
                                        </p:tav>
                                        <p:tav tm="100000">
                                          <p:val>
                                            <p:strVal val="#ppt_x"/>
                                          </p:val>
                                        </p:tav>
                                      </p:tavLst>
                                    </p:anim>
                                    <p:anim calcmode="lin" valueType="num">
                                      <p:cBhvr additive="base">
                                        <p:cTn id="12" dur="500" fill="hold"/>
                                        <p:tgtEl>
                                          <p:spTgt spid="83"/>
                                        </p:tgtEl>
                                        <p:attrNameLst>
                                          <p:attrName>ppt_y</p:attrName>
                                        </p:attrNameLst>
                                      </p:cBhvr>
                                      <p:tavLst>
                                        <p:tav tm="0">
                                          <p:val>
                                            <p:strVal val="#ppt_y"/>
                                          </p:val>
                                        </p:tav>
                                        <p:tav tm="100000">
                                          <p:val>
                                            <p:strVal val="#ppt_y"/>
                                          </p:val>
                                        </p:tav>
                                      </p:tavLst>
                                    </p:anim>
                                  </p:childTnLst>
                                </p:cTn>
                              </p:par>
                              <p:par>
                                <p:cTn id="13" presetID="53" presetClass="entr" presetSubtype="16" fill="hold" grpId="1" nodeType="withEffect">
                                  <p:stCondLst>
                                    <p:cond delay="0"/>
                                  </p:stCondLst>
                                  <p:childTnLst>
                                    <p:set>
                                      <p:cBhvr>
                                        <p:cTn id="14" dur="1" fill="hold">
                                          <p:stCondLst>
                                            <p:cond delay="0"/>
                                          </p:stCondLst>
                                        </p:cTn>
                                        <p:tgtEl>
                                          <p:spTgt spid="195"/>
                                        </p:tgtEl>
                                        <p:attrNameLst>
                                          <p:attrName>style.visibility</p:attrName>
                                        </p:attrNameLst>
                                      </p:cBhvr>
                                      <p:to>
                                        <p:strVal val="visible"/>
                                      </p:to>
                                    </p:set>
                                    <p:anim calcmode="lin" valueType="num">
                                      <p:cBhvr>
                                        <p:cTn id="15" dur="500" fill="hold"/>
                                        <p:tgtEl>
                                          <p:spTgt spid="195"/>
                                        </p:tgtEl>
                                        <p:attrNameLst>
                                          <p:attrName>ppt_w</p:attrName>
                                        </p:attrNameLst>
                                      </p:cBhvr>
                                      <p:tavLst>
                                        <p:tav tm="0">
                                          <p:val>
                                            <p:fltVal val="0"/>
                                          </p:val>
                                        </p:tav>
                                        <p:tav tm="100000">
                                          <p:val>
                                            <p:strVal val="#ppt_w"/>
                                          </p:val>
                                        </p:tav>
                                      </p:tavLst>
                                    </p:anim>
                                    <p:anim calcmode="lin" valueType="num">
                                      <p:cBhvr>
                                        <p:cTn id="16" dur="500" fill="hold"/>
                                        <p:tgtEl>
                                          <p:spTgt spid="195"/>
                                        </p:tgtEl>
                                        <p:attrNameLst>
                                          <p:attrName>ppt_h</p:attrName>
                                        </p:attrNameLst>
                                      </p:cBhvr>
                                      <p:tavLst>
                                        <p:tav tm="0">
                                          <p:val>
                                            <p:fltVal val="0"/>
                                          </p:val>
                                        </p:tav>
                                        <p:tav tm="100000">
                                          <p:val>
                                            <p:strVal val="#ppt_h"/>
                                          </p:val>
                                        </p:tav>
                                      </p:tavLst>
                                    </p:anim>
                                    <p:animEffect transition="in" filter="fade">
                                      <p:cBhvr>
                                        <p:cTn id="17" dur="500"/>
                                        <p:tgtEl>
                                          <p:spTgt spid="195"/>
                                        </p:tgtEl>
                                      </p:cBhvr>
                                    </p:animEffect>
                                  </p:childTnLst>
                                </p:cTn>
                              </p:par>
                              <p:par>
                                <p:cTn id="18" presetID="53" presetClass="entr" presetSubtype="16" fill="hold" nodeType="withEffect">
                                  <p:stCondLst>
                                    <p:cond delay="0"/>
                                  </p:stCondLst>
                                  <p:childTnLst>
                                    <p:set>
                                      <p:cBhvr>
                                        <p:cTn id="19" dur="1" fill="hold">
                                          <p:stCondLst>
                                            <p:cond delay="0"/>
                                          </p:stCondLst>
                                        </p:cTn>
                                        <p:tgtEl>
                                          <p:spTgt spid="194"/>
                                        </p:tgtEl>
                                        <p:attrNameLst>
                                          <p:attrName>style.visibility</p:attrName>
                                        </p:attrNameLst>
                                      </p:cBhvr>
                                      <p:to>
                                        <p:strVal val="visible"/>
                                      </p:to>
                                    </p:set>
                                    <p:anim calcmode="lin" valueType="num">
                                      <p:cBhvr>
                                        <p:cTn id="20" dur="500" fill="hold"/>
                                        <p:tgtEl>
                                          <p:spTgt spid="194"/>
                                        </p:tgtEl>
                                        <p:attrNameLst>
                                          <p:attrName>ppt_w</p:attrName>
                                        </p:attrNameLst>
                                      </p:cBhvr>
                                      <p:tavLst>
                                        <p:tav tm="0">
                                          <p:val>
                                            <p:fltVal val="0"/>
                                          </p:val>
                                        </p:tav>
                                        <p:tav tm="100000">
                                          <p:val>
                                            <p:strVal val="#ppt_w"/>
                                          </p:val>
                                        </p:tav>
                                      </p:tavLst>
                                    </p:anim>
                                    <p:anim calcmode="lin" valueType="num">
                                      <p:cBhvr>
                                        <p:cTn id="21" dur="500" fill="hold"/>
                                        <p:tgtEl>
                                          <p:spTgt spid="194"/>
                                        </p:tgtEl>
                                        <p:attrNameLst>
                                          <p:attrName>ppt_h</p:attrName>
                                        </p:attrNameLst>
                                      </p:cBhvr>
                                      <p:tavLst>
                                        <p:tav tm="0">
                                          <p:val>
                                            <p:fltVal val="0"/>
                                          </p:val>
                                        </p:tav>
                                        <p:tav tm="100000">
                                          <p:val>
                                            <p:strVal val="#ppt_h"/>
                                          </p:val>
                                        </p:tav>
                                      </p:tavLst>
                                    </p:anim>
                                    <p:animEffect transition="in" filter="fade">
                                      <p:cBhvr>
                                        <p:cTn id="22" dur="500"/>
                                        <p:tgtEl>
                                          <p:spTgt spid="194"/>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4"/>
                                        </p:tgtEl>
                                        <p:attrNameLst>
                                          <p:attrName>style.visibility</p:attrName>
                                        </p:attrNameLst>
                                      </p:cBhvr>
                                      <p:to>
                                        <p:strVal val="visible"/>
                                      </p:to>
                                    </p:set>
                                    <p:anim calcmode="lin" valueType="num">
                                      <p:cBhvr>
                                        <p:cTn id="32" dur="500" fill="hold"/>
                                        <p:tgtEl>
                                          <p:spTgt spid="84"/>
                                        </p:tgtEl>
                                        <p:attrNameLst>
                                          <p:attrName>ppt_w</p:attrName>
                                        </p:attrNameLst>
                                      </p:cBhvr>
                                      <p:tavLst>
                                        <p:tav tm="0">
                                          <p:val>
                                            <p:fltVal val="0"/>
                                          </p:val>
                                        </p:tav>
                                        <p:tav tm="100000">
                                          <p:val>
                                            <p:strVal val="#ppt_w"/>
                                          </p:val>
                                        </p:tav>
                                      </p:tavLst>
                                    </p:anim>
                                    <p:anim calcmode="lin" valueType="num">
                                      <p:cBhvr>
                                        <p:cTn id="33" dur="500" fill="hold"/>
                                        <p:tgtEl>
                                          <p:spTgt spid="84"/>
                                        </p:tgtEl>
                                        <p:attrNameLst>
                                          <p:attrName>ppt_h</p:attrName>
                                        </p:attrNameLst>
                                      </p:cBhvr>
                                      <p:tavLst>
                                        <p:tav tm="0">
                                          <p:val>
                                            <p:fltVal val="0"/>
                                          </p:val>
                                        </p:tav>
                                        <p:tav tm="100000">
                                          <p:val>
                                            <p:strVal val="#ppt_h"/>
                                          </p:val>
                                        </p:tav>
                                      </p:tavLst>
                                    </p:anim>
                                    <p:animEffect transition="in" filter="fade">
                                      <p:cBhvr>
                                        <p:cTn id="34" dur="500"/>
                                        <p:tgtEl>
                                          <p:spTgt spid="8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p:cTn id="39" dur="500" fill="hold"/>
                                        <p:tgtEl>
                                          <p:spTgt spid="87"/>
                                        </p:tgtEl>
                                        <p:attrNameLst>
                                          <p:attrName>ppt_w</p:attrName>
                                        </p:attrNameLst>
                                      </p:cBhvr>
                                      <p:tavLst>
                                        <p:tav tm="0">
                                          <p:val>
                                            <p:fltVal val="0"/>
                                          </p:val>
                                        </p:tav>
                                        <p:tav tm="100000">
                                          <p:val>
                                            <p:strVal val="#ppt_w"/>
                                          </p:val>
                                        </p:tav>
                                      </p:tavLst>
                                    </p:anim>
                                    <p:anim calcmode="lin" valueType="num">
                                      <p:cBhvr>
                                        <p:cTn id="40" dur="500" fill="hold"/>
                                        <p:tgtEl>
                                          <p:spTgt spid="87"/>
                                        </p:tgtEl>
                                        <p:attrNameLst>
                                          <p:attrName>ppt_h</p:attrName>
                                        </p:attrNameLst>
                                      </p:cBhvr>
                                      <p:tavLst>
                                        <p:tav tm="0">
                                          <p:val>
                                            <p:fltVal val="0"/>
                                          </p:val>
                                        </p:tav>
                                        <p:tav tm="100000">
                                          <p:val>
                                            <p:strVal val="#ppt_h"/>
                                          </p:val>
                                        </p:tav>
                                      </p:tavLst>
                                    </p:anim>
                                    <p:animEffect transition="in" filter="fade">
                                      <p:cBhvr>
                                        <p:cTn id="41" dur="500"/>
                                        <p:tgtEl>
                                          <p:spTgt spid="87"/>
                                        </p:tgtEl>
                                      </p:cBhvr>
                                    </p:animEffect>
                                  </p:childTnLst>
                                </p:cTn>
                              </p:par>
                              <p:par>
                                <p:cTn id="42" presetID="53" presetClass="entr" presetSubtype="16"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 calcmode="lin" valueType="num">
                                      <p:cBhvr>
                                        <p:cTn id="44" dur="500" fill="hold"/>
                                        <p:tgtEl>
                                          <p:spTgt spid="90"/>
                                        </p:tgtEl>
                                        <p:attrNameLst>
                                          <p:attrName>ppt_w</p:attrName>
                                        </p:attrNameLst>
                                      </p:cBhvr>
                                      <p:tavLst>
                                        <p:tav tm="0">
                                          <p:val>
                                            <p:fltVal val="0"/>
                                          </p:val>
                                        </p:tav>
                                        <p:tav tm="100000">
                                          <p:val>
                                            <p:strVal val="#ppt_w"/>
                                          </p:val>
                                        </p:tav>
                                      </p:tavLst>
                                    </p:anim>
                                    <p:anim calcmode="lin" valueType="num">
                                      <p:cBhvr>
                                        <p:cTn id="45" dur="500" fill="hold"/>
                                        <p:tgtEl>
                                          <p:spTgt spid="90"/>
                                        </p:tgtEl>
                                        <p:attrNameLst>
                                          <p:attrName>ppt_h</p:attrName>
                                        </p:attrNameLst>
                                      </p:cBhvr>
                                      <p:tavLst>
                                        <p:tav tm="0">
                                          <p:val>
                                            <p:fltVal val="0"/>
                                          </p:val>
                                        </p:tav>
                                        <p:tav tm="100000">
                                          <p:val>
                                            <p:strVal val="#ppt_h"/>
                                          </p:val>
                                        </p:tav>
                                      </p:tavLst>
                                    </p:anim>
                                    <p:animEffect transition="in" filter="fade">
                                      <p:cBhvr>
                                        <p:cTn id="46" dur="500"/>
                                        <p:tgtEl>
                                          <p:spTgt spid="9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p:cTn id="49" dur="500" fill="hold"/>
                                        <p:tgtEl>
                                          <p:spTgt spid="91"/>
                                        </p:tgtEl>
                                        <p:attrNameLst>
                                          <p:attrName>ppt_w</p:attrName>
                                        </p:attrNameLst>
                                      </p:cBhvr>
                                      <p:tavLst>
                                        <p:tav tm="0">
                                          <p:val>
                                            <p:fltVal val="0"/>
                                          </p:val>
                                        </p:tav>
                                        <p:tav tm="100000">
                                          <p:val>
                                            <p:strVal val="#ppt_w"/>
                                          </p:val>
                                        </p:tav>
                                      </p:tavLst>
                                    </p:anim>
                                    <p:anim calcmode="lin" valueType="num">
                                      <p:cBhvr>
                                        <p:cTn id="50" dur="500" fill="hold"/>
                                        <p:tgtEl>
                                          <p:spTgt spid="91"/>
                                        </p:tgtEl>
                                        <p:attrNameLst>
                                          <p:attrName>ppt_h</p:attrName>
                                        </p:attrNameLst>
                                      </p:cBhvr>
                                      <p:tavLst>
                                        <p:tav tm="0">
                                          <p:val>
                                            <p:fltVal val="0"/>
                                          </p:val>
                                        </p:tav>
                                        <p:tav tm="100000">
                                          <p:val>
                                            <p:strVal val="#ppt_h"/>
                                          </p:val>
                                        </p:tav>
                                      </p:tavLst>
                                    </p:anim>
                                    <p:animEffect transition="in" filter="fade">
                                      <p:cBhvr>
                                        <p:cTn id="51" dur="500"/>
                                        <p:tgtEl>
                                          <p:spTgt spid="91"/>
                                        </p:tgtEl>
                                      </p:cBhvr>
                                    </p:animEffect>
                                  </p:childTnLst>
                                </p:cTn>
                              </p:par>
                              <p:par>
                                <p:cTn id="52" presetID="53" presetClass="entr" presetSubtype="16" fill="hold" nodeType="withEffect">
                                  <p:stCondLst>
                                    <p:cond delay="0"/>
                                  </p:stCondLst>
                                  <p:childTnLst>
                                    <p:set>
                                      <p:cBhvr>
                                        <p:cTn id="53" dur="1" fill="hold">
                                          <p:stCondLst>
                                            <p:cond delay="0"/>
                                          </p:stCondLst>
                                        </p:cTn>
                                        <p:tgtEl>
                                          <p:spTgt spid="92"/>
                                        </p:tgtEl>
                                        <p:attrNameLst>
                                          <p:attrName>style.visibility</p:attrName>
                                        </p:attrNameLst>
                                      </p:cBhvr>
                                      <p:to>
                                        <p:strVal val="visible"/>
                                      </p:to>
                                    </p:set>
                                    <p:anim calcmode="lin" valueType="num">
                                      <p:cBhvr>
                                        <p:cTn id="54" dur="500" fill="hold"/>
                                        <p:tgtEl>
                                          <p:spTgt spid="92"/>
                                        </p:tgtEl>
                                        <p:attrNameLst>
                                          <p:attrName>ppt_w</p:attrName>
                                        </p:attrNameLst>
                                      </p:cBhvr>
                                      <p:tavLst>
                                        <p:tav tm="0">
                                          <p:val>
                                            <p:fltVal val="0"/>
                                          </p:val>
                                        </p:tav>
                                        <p:tav tm="100000">
                                          <p:val>
                                            <p:strVal val="#ppt_w"/>
                                          </p:val>
                                        </p:tav>
                                      </p:tavLst>
                                    </p:anim>
                                    <p:anim calcmode="lin" valueType="num">
                                      <p:cBhvr>
                                        <p:cTn id="55" dur="500" fill="hold"/>
                                        <p:tgtEl>
                                          <p:spTgt spid="92"/>
                                        </p:tgtEl>
                                        <p:attrNameLst>
                                          <p:attrName>ppt_h</p:attrName>
                                        </p:attrNameLst>
                                      </p:cBhvr>
                                      <p:tavLst>
                                        <p:tav tm="0">
                                          <p:val>
                                            <p:fltVal val="0"/>
                                          </p:val>
                                        </p:tav>
                                        <p:tav tm="100000">
                                          <p:val>
                                            <p:strVal val="#ppt_h"/>
                                          </p:val>
                                        </p:tav>
                                      </p:tavLst>
                                    </p:anim>
                                    <p:animEffect transition="in" filter="fade">
                                      <p:cBhvr>
                                        <p:cTn id="56" dur="500"/>
                                        <p:tgtEl>
                                          <p:spTgt spid="9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barn(inVertical)">
                                      <p:cBhvr>
                                        <p:cTn id="6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19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95"/>
                                        </p:tgtEl>
                                      </p:cBhvr>
                                    </p:animEffect>
                                    <p:set>
                                      <p:cBhvr>
                                        <p:cTn id="67" dur="1" fill="hold">
                                          <p:stCondLst>
                                            <p:cond delay="499"/>
                                          </p:stCondLst>
                                        </p:cTn>
                                        <p:tgtEl>
                                          <p:spTgt spid="195"/>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94"/>
                                        </p:tgtEl>
                                      </p:cBhvr>
                                    </p:animEffect>
                                    <p:set>
                                      <p:cBhvr>
                                        <p:cTn id="70"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childTnLst>
        </p:cTn>
      </p:par>
    </p:tnLst>
    <p:bldLst>
      <p:bldP spid="84" grpId="0" animBg="1"/>
      <p:bldP spid="195" grpId="0"/>
      <p:bldP spid="195" grpId="1"/>
      <p:bldP spid="91" grpId="0"/>
      <p:bldP spid="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D4750-E350-4867-AD5C-6B54C8839015}"/>
              </a:ext>
            </a:extLst>
          </p:cNvPr>
          <p:cNvPicPr>
            <a:picLocks noChangeAspect="1"/>
          </p:cNvPicPr>
          <p:nvPr/>
        </p:nvPicPr>
        <p:blipFill>
          <a:blip r:embed="rId2">
            <a:lum bright="2000" contrast="12000"/>
          </a:blip>
          <a:stretch>
            <a:fillRect/>
          </a:stretch>
        </p:blipFill>
        <p:spPr>
          <a:xfrm flipH="1">
            <a:off x="0" y="1"/>
            <a:ext cx="12268200" cy="6857999"/>
          </a:xfrm>
          <a:prstGeom prst="rect">
            <a:avLst/>
          </a:prstGeom>
        </p:spPr>
      </p:pic>
      <p:grpSp>
        <p:nvGrpSpPr>
          <p:cNvPr id="87" name="Group 86">
            <a:extLst>
              <a:ext uri="{FF2B5EF4-FFF2-40B4-BE49-F238E27FC236}">
                <a16:creationId xmlns:a16="http://schemas.microsoft.com/office/drawing/2014/main" id="{FAC1D6A5-0186-4188-8760-F93902A73C2B}"/>
              </a:ext>
            </a:extLst>
          </p:cNvPr>
          <p:cNvGrpSpPr/>
          <p:nvPr/>
        </p:nvGrpSpPr>
        <p:grpSpPr>
          <a:xfrm rot="5400000">
            <a:off x="436364" y="2394849"/>
            <a:ext cx="2629865" cy="2249227"/>
            <a:chOff x="5667022" y="3062111"/>
            <a:chExt cx="857956" cy="733778"/>
          </a:xfrm>
        </p:grpSpPr>
        <p:pic>
          <p:nvPicPr>
            <p:cNvPr id="88" name="Picture 87">
              <a:extLst>
                <a:ext uri="{FF2B5EF4-FFF2-40B4-BE49-F238E27FC236}">
                  <a16:creationId xmlns:a16="http://schemas.microsoft.com/office/drawing/2014/main" id="{E288328F-C7DA-449B-AFDA-BCF39F66BCD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89" name="Picture 88">
              <a:extLst>
                <a:ext uri="{FF2B5EF4-FFF2-40B4-BE49-F238E27FC236}">
                  <a16:creationId xmlns:a16="http://schemas.microsoft.com/office/drawing/2014/main" id="{6AB0FC3D-BC28-4724-9542-16EB0652FC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6"/>
              <a:ext cx="687412" cy="620888"/>
            </a:xfrm>
            <a:prstGeom prst="rect">
              <a:avLst/>
            </a:prstGeom>
          </p:spPr>
        </p:pic>
      </p:grpSp>
      <p:pic>
        <p:nvPicPr>
          <p:cNvPr id="90" name="Picture 89">
            <a:extLst>
              <a:ext uri="{FF2B5EF4-FFF2-40B4-BE49-F238E27FC236}">
                <a16:creationId xmlns:a16="http://schemas.microsoft.com/office/drawing/2014/main" id="{9FFC73B5-1A47-4A4D-9B2B-0818A1B990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400000">
            <a:off x="618237" y="2474041"/>
            <a:ext cx="2246674" cy="2029255"/>
          </a:xfrm>
          <a:prstGeom prst="rect">
            <a:avLst/>
          </a:prstGeom>
        </p:spPr>
      </p:pic>
      <p:sp>
        <p:nvSpPr>
          <p:cNvPr id="91" name="TextBox 90">
            <a:hlinkClick r:id="rId6" action="ppaction://hlinksldjump"/>
            <a:extLst>
              <a:ext uri="{FF2B5EF4-FFF2-40B4-BE49-F238E27FC236}">
                <a16:creationId xmlns:a16="http://schemas.microsoft.com/office/drawing/2014/main" id="{D5F7897B-FA2C-407A-8FCB-7829E2508E1B}"/>
              </a:ext>
            </a:extLst>
          </p:cNvPr>
          <p:cNvSpPr txBox="1"/>
          <p:nvPr/>
        </p:nvSpPr>
        <p:spPr>
          <a:xfrm>
            <a:off x="757740" y="2490582"/>
            <a:ext cx="198711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iCiel Cadena" panose="02000503000000020004" pitchFamily="50" charset="0"/>
                <a:ea typeface="+mn-ea"/>
                <a:cs typeface="+mn-cs"/>
              </a:rPr>
              <a:t>ong</a:t>
            </a:r>
            <a:r>
              <a:rPr kumimoji="0" lang="en-US"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 </a:t>
            </a:r>
            <a:r>
              <a:rPr lang="en-US" sz="6000" dirty="0" err="1">
                <a:solidFill>
                  <a:prstClr val="white"/>
                </a:solidFill>
                <a:latin typeface="iCiel Cadena" panose="02000503000000020004" pitchFamily="50" charset="0"/>
              </a:rPr>
              <a:t>thợ</a:t>
            </a:r>
            <a:endParaRPr kumimoji="0" lang="en-US"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pic>
        <p:nvPicPr>
          <p:cNvPr id="92" name="Picture 91">
            <a:extLst>
              <a:ext uri="{FF2B5EF4-FFF2-40B4-BE49-F238E27FC236}">
                <a16:creationId xmlns:a16="http://schemas.microsoft.com/office/drawing/2014/main" id="{098686FD-EB30-4816-9396-551C9965D738}"/>
              </a:ext>
            </a:extLst>
          </p:cNvPr>
          <p:cNvPicPr>
            <a:picLocks noChangeAspect="1"/>
          </p:cNvPicPr>
          <p:nvPr/>
        </p:nvPicPr>
        <p:blipFill>
          <a:blip r:embed="rId7"/>
          <a:stretch>
            <a:fillRect/>
          </a:stretch>
        </p:blipFill>
        <p:spPr>
          <a:xfrm>
            <a:off x="116264" y="1556359"/>
            <a:ext cx="1282951" cy="1392919"/>
          </a:xfrm>
          <a:prstGeom prst="rect">
            <a:avLst/>
          </a:prstGeom>
        </p:spPr>
      </p:pic>
      <p:sp>
        <p:nvSpPr>
          <p:cNvPr id="93" name="Rectangle: Rounded Corners 92">
            <a:extLst>
              <a:ext uri="{FF2B5EF4-FFF2-40B4-BE49-F238E27FC236}">
                <a16:creationId xmlns:a16="http://schemas.microsoft.com/office/drawing/2014/main" id="{FD7F63C4-C309-43D0-86AE-5B87D6893660}"/>
              </a:ext>
            </a:extLst>
          </p:cNvPr>
          <p:cNvSpPr/>
          <p:nvPr/>
        </p:nvSpPr>
        <p:spPr>
          <a:xfrm>
            <a:off x="2976173" y="779824"/>
            <a:ext cx="8894386" cy="4801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prstClr val="black"/>
                </a:solidFill>
                <a:latin typeface="Times New Roman" panose="02020603050405020304" pitchFamily="18" charset="0"/>
                <a:ea typeface="Calibri" panose="020F0502020204030204" pitchFamily="34" charset="0"/>
              </a:rPr>
              <a:t>những con ong cái mà bộ phận sinh dục bị thoái hóa, không có khả năng thụ tinh. Ong thợ thực hiện tất cả công việc của đàn ong: bảo vệ tổ, sản sinh sữa chúa để nuôi ấu trùng, hút mật hoa luyện thành mật ong.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3" name="Graphic 82">
            <a:hlinkClick r:id="rId8" action="ppaction://hlinksldjump"/>
            <a:extLst>
              <a:ext uri="{FF2B5EF4-FFF2-40B4-BE49-F238E27FC236}">
                <a16:creationId xmlns:a16="http://schemas.microsoft.com/office/drawing/2014/main" id="{C0A518A4-38B1-4CFC-8081-34A6B102ACE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flipH="1">
            <a:off x="10877550" y="5420200"/>
            <a:ext cx="1390650" cy="1279478"/>
          </a:xfrm>
          <a:prstGeom prst="rect">
            <a:avLst/>
          </a:prstGeom>
        </p:spPr>
      </p:pic>
      <p:pic>
        <p:nvPicPr>
          <p:cNvPr id="18" name="Picture 17">
            <a:extLst>
              <a:ext uri="{FF2B5EF4-FFF2-40B4-BE49-F238E27FC236}">
                <a16:creationId xmlns:a16="http://schemas.microsoft.com/office/drawing/2014/main" id="{CB5C4249-ECFE-4A90-B5AA-AFFD648CCAE9}"/>
              </a:ext>
            </a:extLst>
          </p:cNvPr>
          <p:cNvPicPr>
            <a:picLocks noChangeAspect="1"/>
          </p:cNvPicPr>
          <p:nvPr/>
        </p:nvPicPr>
        <p:blipFill>
          <a:blip r:embed="rId11"/>
          <a:stretch>
            <a:fillRect/>
          </a:stretch>
        </p:blipFill>
        <p:spPr>
          <a:xfrm>
            <a:off x="-148418" y="4962835"/>
            <a:ext cx="1899714" cy="1817686"/>
          </a:xfrm>
          <a:prstGeom prst="rect">
            <a:avLst/>
          </a:prstGeom>
        </p:spPr>
      </p:pic>
    </p:spTree>
    <p:extLst>
      <p:ext uri="{BB962C8B-B14F-4D97-AF65-F5344CB8AC3E}">
        <p14:creationId xmlns:p14="http://schemas.microsoft.com/office/powerpoint/2010/main" val="258407787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1+#ppt_w/2"/>
                                          </p:val>
                                        </p:tav>
                                        <p:tav tm="100000">
                                          <p:val>
                                            <p:strVal val="#ppt_x"/>
                                          </p:val>
                                        </p:tav>
                                      </p:tavLst>
                                    </p:anim>
                                    <p:anim calcmode="lin" valueType="num">
                                      <p:cBhvr additive="base">
                                        <p:cTn id="8" dur="500" fill="hold"/>
                                        <p:tgtEl>
                                          <p:spTgt spid="8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p:cTn id="11" dur="500" fill="hold"/>
                                        <p:tgtEl>
                                          <p:spTgt spid="87"/>
                                        </p:tgtEl>
                                        <p:attrNameLst>
                                          <p:attrName>ppt_w</p:attrName>
                                        </p:attrNameLst>
                                      </p:cBhvr>
                                      <p:tavLst>
                                        <p:tav tm="0">
                                          <p:val>
                                            <p:fltVal val="0"/>
                                          </p:val>
                                        </p:tav>
                                        <p:tav tm="100000">
                                          <p:val>
                                            <p:strVal val="#ppt_w"/>
                                          </p:val>
                                        </p:tav>
                                      </p:tavLst>
                                    </p:anim>
                                    <p:anim calcmode="lin" valueType="num">
                                      <p:cBhvr>
                                        <p:cTn id="12" dur="500" fill="hold"/>
                                        <p:tgtEl>
                                          <p:spTgt spid="87"/>
                                        </p:tgtEl>
                                        <p:attrNameLst>
                                          <p:attrName>ppt_h</p:attrName>
                                        </p:attrNameLst>
                                      </p:cBhvr>
                                      <p:tavLst>
                                        <p:tav tm="0">
                                          <p:val>
                                            <p:fltVal val="0"/>
                                          </p:val>
                                        </p:tav>
                                        <p:tav tm="100000">
                                          <p:val>
                                            <p:strVal val="#ppt_h"/>
                                          </p:val>
                                        </p:tav>
                                      </p:tavLst>
                                    </p:anim>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53" presetClass="entr" presetSubtype="16"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 calcmode="lin" valueType="num">
                                      <p:cBhvr>
                                        <p:cTn id="26" dur="500" fill="hold"/>
                                        <p:tgtEl>
                                          <p:spTgt spid="92"/>
                                        </p:tgtEl>
                                        <p:attrNameLst>
                                          <p:attrName>ppt_w</p:attrName>
                                        </p:attrNameLst>
                                      </p:cBhvr>
                                      <p:tavLst>
                                        <p:tav tm="0">
                                          <p:val>
                                            <p:fltVal val="0"/>
                                          </p:val>
                                        </p:tav>
                                        <p:tav tm="100000">
                                          <p:val>
                                            <p:strVal val="#ppt_w"/>
                                          </p:val>
                                        </p:tav>
                                      </p:tavLst>
                                    </p:anim>
                                    <p:anim calcmode="lin" valueType="num">
                                      <p:cBhvr>
                                        <p:cTn id="27" dur="500" fill="hold"/>
                                        <p:tgtEl>
                                          <p:spTgt spid="92"/>
                                        </p:tgtEl>
                                        <p:attrNameLst>
                                          <p:attrName>ppt_h</p:attrName>
                                        </p:attrNameLst>
                                      </p:cBhvr>
                                      <p:tavLst>
                                        <p:tav tm="0">
                                          <p:val>
                                            <p:fltVal val="0"/>
                                          </p:val>
                                        </p:tav>
                                        <p:tav tm="100000">
                                          <p:val>
                                            <p:strVal val="#ppt_h"/>
                                          </p:val>
                                        </p:tav>
                                      </p:tavLst>
                                    </p:anim>
                                    <p:animEffect transition="in" filter="fade">
                                      <p:cBhvr>
                                        <p:cTn id="28" dur="500"/>
                                        <p:tgtEl>
                                          <p:spTgt spid="9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barn(inVertical)">
                                      <p:cBhvr>
                                        <p:cTn id="3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grpSp>
        <p:nvGrpSpPr>
          <p:cNvPr id="11" name="组合 23">
            <a:extLst>
              <a:ext uri="{FF2B5EF4-FFF2-40B4-BE49-F238E27FC236}">
                <a16:creationId xmlns:a16="http://schemas.microsoft.com/office/drawing/2014/main" id="{4D26E3EB-9425-42F9-8E1D-78F4283B2E09}"/>
              </a:ext>
            </a:extLst>
          </p:cNvPr>
          <p:cNvGrpSpPr/>
          <p:nvPr/>
        </p:nvGrpSpPr>
        <p:grpSpPr>
          <a:xfrm>
            <a:off x="4116634" y="2212606"/>
            <a:ext cx="6282674" cy="4560043"/>
            <a:chOff x="564316" y="378816"/>
            <a:chExt cx="5393413" cy="3914606"/>
          </a:xfrm>
        </p:grpSpPr>
        <p:grpSp>
          <p:nvGrpSpPr>
            <p:cNvPr id="12" name="组合 21">
              <a:extLst>
                <a:ext uri="{FF2B5EF4-FFF2-40B4-BE49-F238E27FC236}">
                  <a16:creationId xmlns:a16="http://schemas.microsoft.com/office/drawing/2014/main" id="{16F8F9D6-00FB-48FD-A374-D7F6A9F89454}"/>
                </a:ext>
              </a:extLst>
            </p:cNvPr>
            <p:cNvGrpSpPr/>
            <p:nvPr/>
          </p:nvGrpSpPr>
          <p:grpSpPr>
            <a:xfrm>
              <a:off x="732457" y="559663"/>
              <a:ext cx="5046217" cy="3694839"/>
              <a:chOff x="3057189" y="3555370"/>
              <a:chExt cx="5046217" cy="3694839"/>
            </a:xfrm>
          </p:grpSpPr>
          <p:sp>
            <p:nvSpPr>
              <p:cNvPr id="25" name="任意多边形: 形状 9">
                <a:extLst>
                  <a:ext uri="{FF2B5EF4-FFF2-40B4-BE49-F238E27FC236}">
                    <a16:creationId xmlns:a16="http://schemas.microsoft.com/office/drawing/2014/main" id="{A7859545-0027-4C86-B739-53047A2F13A4}"/>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任意多边形: 形状 10">
                <a:extLst>
                  <a:ext uri="{FF2B5EF4-FFF2-40B4-BE49-F238E27FC236}">
                    <a16:creationId xmlns:a16="http://schemas.microsoft.com/office/drawing/2014/main" id="{ADE5C99A-4A9E-4183-A857-C03AB59673A0}"/>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20">
              <a:extLst>
                <a:ext uri="{FF2B5EF4-FFF2-40B4-BE49-F238E27FC236}">
                  <a16:creationId xmlns:a16="http://schemas.microsoft.com/office/drawing/2014/main" id="{DDDF1C9A-F54E-4AE3-A5EC-AC18310CD6BA}"/>
                </a:ext>
              </a:extLst>
            </p:cNvPr>
            <p:cNvGrpSpPr/>
            <p:nvPr/>
          </p:nvGrpSpPr>
          <p:grpSpPr>
            <a:xfrm>
              <a:off x="564316" y="378816"/>
              <a:ext cx="5393413" cy="3914606"/>
              <a:chOff x="564316" y="378816"/>
              <a:chExt cx="5393413" cy="3914606"/>
            </a:xfrm>
          </p:grpSpPr>
          <p:sp>
            <p:nvSpPr>
              <p:cNvPr id="17" name="任意多边形: 形状 11">
                <a:extLst>
                  <a:ext uri="{FF2B5EF4-FFF2-40B4-BE49-F238E27FC236}">
                    <a16:creationId xmlns:a16="http://schemas.microsoft.com/office/drawing/2014/main" id="{37728AEA-2B59-4E92-B2BA-5E3D6B076E32}"/>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2">
                <a:extLst>
                  <a:ext uri="{FF2B5EF4-FFF2-40B4-BE49-F238E27FC236}">
                    <a16:creationId xmlns:a16="http://schemas.microsoft.com/office/drawing/2014/main" id="{F100B748-9573-4B16-B492-B0D4EDDCC67D}"/>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3">
                <a:extLst>
                  <a:ext uri="{FF2B5EF4-FFF2-40B4-BE49-F238E27FC236}">
                    <a16:creationId xmlns:a16="http://schemas.microsoft.com/office/drawing/2014/main" id="{AF3D8114-C0DC-4EEF-A825-43B9C77481CF}"/>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4">
                <a:extLst>
                  <a:ext uri="{FF2B5EF4-FFF2-40B4-BE49-F238E27FC236}">
                    <a16:creationId xmlns:a16="http://schemas.microsoft.com/office/drawing/2014/main" id="{1535EFDC-B22E-4793-95CD-20403A16BED0}"/>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形状 15">
                <a:extLst>
                  <a:ext uri="{FF2B5EF4-FFF2-40B4-BE49-F238E27FC236}">
                    <a16:creationId xmlns:a16="http://schemas.microsoft.com/office/drawing/2014/main" id="{8F62B74B-8FAD-4CB4-8245-AD3FCBC1D4A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17">
                <a:extLst>
                  <a:ext uri="{FF2B5EF4-FFF2-40B4-BE49-F238E27FC236}">
                    <a16:creationId xmlns:a16="http://schemas.microsoft.com/office/drawing/2014/main" id="{5691A7AA-463D-4A64-B947-B7071016AEDA}"/>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任意多边形: 形状 18">
                <a:extLst>
                  <a:ext uri="{FF2B5EF4-FFF2-40B4-BE49-F238E27FC236}">
                    <a16:creationId xmlns:a16="http://schemas.microsoft.com/office/drawing/2014/main" id="{A2D5C984-D85A-4483-B1C1-523144EC33C8}"/>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任意多边形: 形状 19">
                <a:extLst>
                  <a:ext uri="{FF2B5EF4-FFF2-40B4-BE49-F238E27FC236}">
                    <a16:creationId xmlns:a16="http://schemas.microsoft.com/office/drawing/2014/main" id="{B1E879F6-CB86-4CDE-8C36-FEE8D10F6FF8}"/>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 name="任意多边形: 形状 22">
              <a:extLst>
                <a:ext uri="{FF2B5EF4-FFF2-40B4-BE49-F238E27FC236}">
                  <a16:creationId xmlns:a16="http://schemas.microsoft.com/office/drawing/2014/main" id="{EB6AEE50-762A-4702-83B6-785A18CFDA9A}"/>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8" name="Picture 27">
            <a:extLst>
              <a:ext uri="{FF2B5EF4-FFF2-40B4-BE49-F238E27FC236}">
                <a16:creationId xmlns:a16="http://schemas.microsoft.com/office/drawing/2014/main" id="{82905405-A28E-4F68-BD37-971F53BEDFD9}"/>
              </a:ext>
            </a:extLst>
          </p:cNvPr>
          <p:cNvPicPr>
            <a:picLocks noChangeAspect="1"/>
          </p:cNvPicPr>
          <p:nvPr/>
        </p:nvPicPr>
        <p:blipFill>
          <a:blip r:embed="rId8"/>
          <a:stretch>
            <a:fillRect/>
          </a:stretch>
        </p:blipFill>
        <p:spPr>
          <a:xfrm>
            <a:off x="4537560" y="3890083"/>
            <a:ext cx="5273831" cy="1502553"/>
          </a:xfrm>
          <a:prstGeom prst="rect">
            <a:avLst/>
          </a:prstGeom>
        </p:spPr>
      </p:pic>
    </p:spTree>
    <p:extLst>
      <p:ext uri="{BB962C8B-B14F-4D97-AF65-F5344CB8AC3E}">
        <p14:creationId xmlns:p14="http://schemas.microsoft.com/office/powerpoint/2010/main" val="352345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9EC4BCA4-2C91-4049-827B-494189138FC2}"/>
              </a:ext>
            </a:extLst>
          </p:cNvPr>
          <p:cNvSpPr/>
          <p:nvPr/>
        </p:nvSpPr>
        <p:spPr>
          <a:xfrm>
            <a:off x="376034" y="292941"/>
            <a:ext cx="11439930" cy="628203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a:extLst>
              <a:ext uri="{FF2B5EF4-FFF2-40B4-BE49-F238E27FC236}">
                <a16:creationId xmlns:a16="http://schemas.microsoft.com/office/drawing/2014/main" id="{438443BB-EB55-4A01-98C4-BF5378134F22}"/>
              </a:ext>
            </a:extLst>
          </p:cNvPr>
          <p:cNvSpPr/>
          <p:nvPr/>
        </p:nvSpPr>
        <p:spPr>
          <a:xfrm>
            <a:off x="537030" y="469725"/>
            <a:ext cx="11117942" cy="5960103"/>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a:extLst>
              <a:ext uri="{FF2B5EF4-FFF2-40B4-BE49-F238E27FC236}">
                <a16:creationId xmlns:a16="http://schemas.microsoft.com/office/drawing/2014/main" id="{E90573E1-F4C3-4A72-89DF-AB5AE9942B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929267" y="34496"/>
            <a:ext cx="1925924" cy="4717268"/>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a:extLst>
              <a:ext uri="{FF2B5EF4-FFF2-40B4-BE49-F238E27FC236}">
                <a16:creationId xmlns:a16="http://schemas.microsoft.com/office/drawing/2014/main" id="{F3F45E4A-D4B4-4505-80C6-1A222F8059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16711" y="-64738"/>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6" name="图片 16">
            <a:extLst>
              <a:ext uri="{FF2B5EF4-FFF2-40B4-BE49-F238E27FC236}">
                <a16:creationId xmlns:a16="http://schemas.microsoft.com/office/drawing/2014/main" id="{A2750B08-84CD-4662-B2CE-E1D632A94C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1542345" y="5265816"/>
            <a:ext cx="1348257" cy="159218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7" name="图片 12">
            <a:extLst>
              <a:ext uri="{FF2B5EF4-FFF2-40B4-BE49-F238E27FC236}">
                <a16:creationId xmlns:a16="http://schemas.microsoft.com/office/drawing/2014/main" id="{F17CA675-1CA0-403A-B3A3-F76DFAA45B2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53698" y="5411871"/>
            <a:ext cx="1351435" cy="152077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11" name="TextBox 10">
            <a:extLst>
              <a:ext uri="{FF2B5EF4-FFF2-40B4-BE49-F238E27FC236}">
                <a16:creationId xmlns:a16="http://schemas.microsoft.com/office/drawing/2014/main" id="{58D0B8A6-E2EF-4528-B174-33D91DBC1286}"/>
              </a:ext>
            </a:extLst>
          </p:cNvPr>
          <p:cNvSpPr txBox="1"/>
          <p:nvPr/>
        </p:nvSpPr>
        <p:spPr>
          <a:xfrm>
            <a:off x="1065648" y="1160421"/>
            <a:ext cx="10536839" cy="2708434"/>
          </a:xfrm>
          <a:prstGeom prst="rect">
            <a:avLst/>
          </a:prstGeom>
          <a:noFill/>
        </p:spPr>
        <p:txBody>
          <a:bodyPr wrap="square" rtlCol="0">
            <a:spAutoFit/>
          </a:bodyPr>
          <a:lstStyle/>
          <a:p>
            <a:pPr lvl="0">
              <a:spcAft>
                <a:spcPts val="1200"/>
              </a:spcAft>
              <a:defRPr/>
            </a:pPr>
            <a:r>
              <a:rPr lang="vi-VN" sz="2800" kern="0" dirty="0">
                <a:solidFill>
                  <a:prstClr val="black"/>
                </a:solidFill>
                <a:cs typeface="Arial" panose="020B0604020202020204" pitchFamily="34" charset="0"/>
              </a:rPr>
              <a:t>1.</a:t>
            </a:r>
            <a:r>
              <a:rPr lang="en-US" sz="2800" kern="0" dirty="0">
                <a:solidFill>
                  <a:prstClr val="black"/>
                </a:solidFill>
                <a:cs typeface="Arial" panose="020B0604020202020204" pitchFamily="34" charset="0"/>
              </a:rPr>
              <a:t> </a:t>
            </a:r>
            <a:r>
              <a:rPr lang="vi-VN" sz="2800" kern="0" dirty="0">
                <a:solidFill>
                  <a:prstClr val="black"/>
                </a:solidFill>
                <a:cs typeface="Arial" panose="020B0604020202020204" pitchFamily="34" charset="0"/>
              </a:rPr>
              <a:t>Khi bắt đầu xây tổ, ong làm gì?</a:t>
            </a:r>
          </a:p>
          <a:p>
            <a:pPr lvl="0">
              <a:spcAft>
                <a:spcPts val="1200"/>
              </a:spcAft>
              <a:defRPr/>
            </a:pPr>
            <a:r>
              <a:rPr lang="en-US" sz="2800" kern="0" dirty="0">
                <a:solidFill>
                  <a:prstClr val="black"/>
                </a:solidFill>
                <a:latin typeface="Arial" panose="020B0604020202020204" pitchFamily="34" charset="0"/>
                <a:cs typeface="Arial" panose="020B0604020202020204" pitchFamily="34" charset="0"/>
              </a:rPr>
              <a:t>2. </a:t>
            </a:r>
            <a:r>
              <a:rPr lang="vi-VN" sz="2800" kern="0" dirty="0">
                <a:solidFill>
                  <a:prstClr val="black"/>
                </a:solidFill>
                <a:cs typeface="Arial" panose="020B0604020202020204" pitchFamily="34" charset="0"/>
              </a:rPr>
              <a:t>Ong thợ già, ong thợ trẻ và ong non thực hiện công việc gì để xây tổ</a:t>
            </a:r>
            <a:endParaRPr lang="en-US" sz="2800" kern="0" dirty="0">
              <a:solidFill>
                <a:prstClr val="black"/>
              </a:solidFill>
              <a:cs typeface="Arial" panose="020B0604020202020204" pitchFamily="34" charset="0"/>
            </a:endParaRPr>
          </a:p>
          <a:p>
            <a:pPr lvl="0">
              <a:spcAft>
                <a:spcPts val="1200"/>
              </a:spcAft>
              <a:defRPr/>
            </a:pPr>
            <a:r>
              <a:rPr lang="vi-VN" sz="2800" kern="0" dirty="0">
                <a:solidFill>
                  <a:prstClr val="black"/>
                </a:solidFill>
                <a:cs typeface="Arial" panose="020B0604020202020204" pitchFamily="34" charset="0"/>
              </a:rPr>
              <a:t>3.</a:t>
            </a:r>
            <a:r>
              <a:rPr lang="en-US" sz="2800" kern="0" dirty="0">
                <a:solidFill>
                  <a:prstClr val="black"/>
                </a:solidFill>
                <a:cs typeface="Arial" panose="020B0604020202020204" pitchFamily="34" charset="0"/>
              </a:rPr>
              <a:t> </a:t>
            </a:r>
            <a:r>
              <a:rPr lang="vi-VN" sz="2800" kern="0" dirty="0">
                <a:solidFill>
                  <a:prstClr val="black"/>
                </a:solidFill>
                <a:cs typeface="Arial" panose="020B0604020202020204" pitchFamily="34" charset="0"/>
              </a:rPr>
              <a:t>Tổ ong được miêu tả như thế nào?</a:t>
            </a:r>
          </a:p>
          <a:p>
            <a:pPr lvl="0">
              <a:spcAft>
                <a:spcPts val="1200"/>
              </a:spcAft>
              <a:defRPr/>
            </a:pPr>
            <a:r>
              <a:rPr lang="vi-VN" sz="2800" kern="0" dirty="0">
                <a:solidFill>
                  <a:prstClr val="black"/>
                </a:solidFill>
                <a:cs typeface="Arial" panose="020B0604020202020204" pitchFamily="34" charset="0"/>
              </a:rPr>
              <a:t>4.</a:t>
            </a:r>
            <a:r>
              <a:rPr lang="en-US" sz="2800" kern="0" dirty="0">
                <a:solidFill>
                  <a:prstClr val="black"/>
                </a:solidFill>
                <a:cs typeface="Arial" panose="020B0604020202020204" pitchFamily="34" charset="0"/>
              </a:rPr>
              <a:t> </a:t>
            </a:r>
            <a:r>
              <a:rPr lang="vi-VN" sz="2800" kern="0" dirty="0">
                <a:solidFill>
                  <a:prstClr val="black"/>
                </a:solidFill>
                <a:cs typeface="Arial" panose="020B0604020202020204" pitchFamily="34" charset="0"/>
              </a:rPr>
              <a:t>Khi xây tổ, những chú ong có điểm gì đáng khen?</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2A0DA0B-6F5F-4E1A-99D5-0790AAD797C1}"/>
              </a:ext>
            </a:extLst>
          </p:cNvPr>
          <p:cNvSpPr/>
          <p:nvPr/>
        </p:nvSpPr>
        <p:spPr>
          <a:xfrm>
            <a:off x="1464038" y="574911"/>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err="1">
                <a:ln>
                  <a:noFill/>
                </a:ln>
                <a:solidFill>
                  <a:srgbClr val="C00000"/>
                </a:solidFill>
                <a:effectLst/>
                <a:uLnTx/>
                <a:uFillTx/>
                <a:latin typeface="Coiny" panose="02000903060500060000" pitchFamily="2" charset="0"/>
                <a:ea typeface="+mn-ea"/>
                <a:cs typeface="+mn-cs"/>
                <a:sym typeface="Bubblegum Sans"/>
              </a:rPr>
              <a:t>Cùng</a:t>
            </a:r>
            <a:r>
              <a:rPr kumimoji="0" lang="en-US" sz="3200" b="0" i="0" u="none" strike="noStrike" kern="1200" cap="none" spc="0" normalizeH="0" baseline="0" noProof="0" dirty="0">
                <a:ln>
                  <a:noFill/>
                </a:ln>
                <a:solidFill>
                  <a:srgbClr val="C0000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C00000"/>
                </a:solidFill>
                <a:effectLst/>
                <a:uLnTx/>
                <a:uFillTx/>
                <a:latin typeface="Coiny" panose="02000903060500060000" pitchFamily="2" charset="0"/>
                <a:ea typeface="+mn-ea"/>
                <a:cs typeface="+mn-cs"/>
                <a:sym typeface="Bubblegum Sans"/>
              </a:rPr>
              <a:t>tìm</a:t>
            </a:r>
            <a:r>
              <a:rPr kumimoji="0" lang="en-US" sz="3200" b="0" i="0" u="none" strike="noStrike" kern="1200" cap="none" spc="0" normalizeH="0" baseline="0" noProof="0" dirty="0">
                <a:ln>
                  <a:noFill/>
                </a:ln>
                <a:solidFill>
                  <a:srgbClr val="C0000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C00000"/>
                </a:solidFill>
                <a:effectLst/>
                <a:uLnTx/>
                <a:uFillTx/>
                <a:latin typeface="Coiny" panose="02000903060500060000" pitchFamily="2" charset="0"/>
                <a:ea typeface="+mn-ea"/>
                <a:cs typeface="+mn-cs"/>
                <a:sym typeface="Bubblegum Sans"/>
              </a:rPr>
              <a:t>hiểu</a:t>
            </a:r>
            <a:endParaRPr kumimoji="0" lang="en-US" sz="3200" b="0" i="0" u="none" strike="noStrike" kern="1200" cap="none" spc="0" normalizeH="0" baseline="0" noProof="0" dirty="0">
              <a:ln>
                <a:noFill/>
              </a:ln>
              <a:solidFill>
                <a:srgbClr val="C00000"/>
              </a:solidFill>
              <a:effectLst/>
              <a:uLnTx/>
              <a:uFillTx/>
              <a:latin typeface="Coiny" panose="02000903060500060000" pitchFamily="2" charset="0"/>
              <a:ea typeface="+mn-ea"/>
              <a:cs typeface="+mn-cs"/>
              <a:sym typeface="Bubblegum Sans"/>
            </a:endParaRPr>
          </a:p>
        </p:txBody>
      </p:sp>
      <p:grpSp>
        <p:nvGrpSpPr>
          <p:cNvPr id="14" name="Group 13">
            <a:extLst>
              <a:ext uri="{FF2B5EF4-FFF2-40B4-BE49-F238E27FC236}">
                <a16:creationId xmlns:a16="http://schemas.microsoft.com/office/drawing/2014/main" id="{876517AA-37C8-4736-8102-AD82F5CC5C36}"/>
              </a:ext>
            </a:extLst>
          </p:cNvPr>
          <p:cNvGrpSpPr/>
          <p:nvPr/>
        </p:nvGrpSpPr>
        <p:grpSpPr>
          <a:xfrm>
            <a:off x="9101886" y="3442874"/>
            <a:ext cx="3090114" cy="3237283"/>
            <a:chOff x="2057400" y="762000"/>
            <a:chExt cx="4419600" cy="4630087"/>
          </a:xfrm>
        </p:grpSpPr>
        <p:grpSp>
          <p:nvGrpSpPr>
            <p:cNvPr id="15" name="Group 14">
              <a:extLst>
                <a:ext uri="{FF2B5EF4-FFF2-40B4-BE49-F238E27FC236}">
                  <a16:creationId xmlns:a16="http://schemas.microsoft.com/office/drawing/2014/main" id="{B81D2D3C-AE00-473F-8F14-A8C724E27BF8}"/>
                </a:ext>
              </a:extLst>
            </p:cNvPr>
            <p:cNvGrpSpPr/>
            <p:nvPr/>
          </p:nvGrpSpPr>
          <p:grpSpPr>
            <a:xfrm>
              <a:off x="3352800" y="762000"/>
              <a:ext cx="1828800" cy="1564105"/>
              <a:chOff x="5667022" y="3062111"/>
              <a:chExt cx="857956" cy="733778"/>
            </a:xfrm>
          </p:grpSpPr>
          <p:pic>
            <p:nvPicPr>
              <p:cNvPr id="35" name="Picture 34">
                <a:extLst>
                  <a:ext uri="{FF2B5EF4-FFF2-40B4-BE49-F238E27FC236}">
                    <a16:creationId xmlns:a16="http://schemas.microsoft.com/office/drawing/2014/main" id="{400A0CB9-538A-498B-85A9-026E33E872C0}"/>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162F98B7-A0CB-485A-A5C8-FEFABE1E554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6C4BB988-0867-463C-998F-B56827A4651E}"/>
                </a:ext>
              </a:extLst>
            </p:cNvPr>
            <p:cNvGrpSpPr/>
            <p:nvPr/>
          </p:nvGrpSpPr>
          <p:grpSpPr>
            <a:xfrm>
              <a:off x="3352800" y="2286000"/>
              <a:ext cx="1828800" cy="1564105"/>
              <a:chOff x="5667022" y="3062111"/>
              <a:chExt cx="857956" cy="733778"/>
            </a:xfrm>
          </p:grpSpPr>
          <p:pic>
            <p:nvPicPr>
              <p:cNvPr id="33" name="Picture 32">
                <a:extLst>
                  <a:ext uri="{FF2B5EF4-FFF2-40B4-BE49-F238E27FC236}">
                    <a16:creationId xmlns:a16="http://schemas.microsoft.com/office/drawing/2014/main" id="{FC8969FD-6EE7-4309-BCB7-365D33913A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A28DAE56-19ED-43F3-8F07-C383F92DB14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908778B7-7076-4F8C-A81D-2514361C12FB}"/>
                </a:ext>
              </a:extLst>
            </p:cNvPr>
            <p:cNvGrpSpPr/>
            <p:nvPr/>
          </p:nvGrpSpPr>
          <p:grpSpPr>
            <a:xfrm>
              <a:off x="3352800" y="3827982"/>
              <a:ext cx="1828800" cy="1564105"/>
              <a:chOff x="5667022" y="3062111"/>
              <a:chExt cx="857956" cy="733778"/>
            </a:xfrm>
          </p:grpSpPr>
          <p:pic>
            <p:nvPicPr>
              <p:cNvPr id="31" name="Picture 30">
                <a:extLst>
                  <a:ext uri="{FF2B5EF4-FFF2-40B4-BE49-F238E27FC236}">
                    <a16:creationId xmlns:a16="http://schemas.microsoft.com/office/drawing/2014/main" id="{6F7BFEE6-D538-420E-9149-54EF3F09B9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50B77705-B80D-485F-AF69-A76D0D1796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3E47AF1-E360-4FF0-9B4F-BEBB09D6B5D2}"/>
                </a:ext>
              </a:extLst>
            </p:cNvPr>
            <p:cNvGrpSpPr/>
            <p:nvPr/>
          </p:nvGrpSpPr>
          <p:grpSpPr>
            <a:xfrm>
              <a:off x="2057400" y="3048000"/>
              <a:ext cx="1828800" cy="1564105"/>
              <a:chOff x="5667022" y="3062111"/>
              <a:chExt cx="857956" cy="733778"/>
            </a:xfrm>
          </p:grpSpPr>
          <p:pic>
            <p:nvPicPr>
              <p:cNvPr id="29" name="Picture 28">
                <a:extLst>
                  <a:ext uri="{FF2B5EF4-FFF2-40B4-BE49-F238E27FC236}">
                    <a16:creationId xmlns:a16="http://schemas.microsoft.com/office/drawing/2014/main" id="{44CFC7C9-F9EC-430F-B575-15A3AE1EBDA8}"/>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0" name="Picture 29">
                <a:extLst>
                  <a:ext uri="{FF2B5EF4-FFF2-40B4-BE49-F238E27FC236}">
                    <a16:creationId xmlns:a16="http://schemas.microsoft.com/office/drawing/2014/main" id="{C0CA1571-F854-48AB-BB29-24CED498800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3B001F0F-A449-4A34-8241-3A2581767E0F}"/>
                </a:ext>
              </a:extLst>
            </p:cNvPr>
            <p:cNvGrpSpPr/>
            <p:nvPr/>
          </p:nvGrpSpPr>
          <p:grpSpPr>
            <a:xfrm>
              <a:off x="2057400" y="1532991"/>
              <a:ext cx="1828800" cy="1564105"/>
              <a:chOff x="5667022" y="3062111"/>
              <a:chExt cx="857956" cy="733778"/>
            </a:xfrm>
          </p:grpSpPr>
          <p:pic>
            <p:nvPicPr>
              <p:cNvPr id="27" name="Picture 26">
                <a:extLst>
                  <a:ext uri="{FF2B5EF4-FFF2-40B4-BE49-F238E27FC236}">
                    <a16:creationId xmlns:a16="http://schemas.microsoft.com/office/drawing/2014/main" id="{6B85551B-2871-44A8-A3BE-B0373BF5FB89}"/>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8" name="Picture 27">
                <a:extLst>
                  <a:ext uri="{FF2B5EF4-FFF2-40B4-BE49-F238E27FC236}">
                    <a16:creationId xmlns:a16="http://schemas.microsoft.com/office/drawing/2014/main" id="{D1A993DA-A9D6-4611-B2A6-30C2B1AE8E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4CBBC633-E976-4B68-985A-C70F403E86E8}"/>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0282B44C-1FE3-48BF-BE04-C04EAC142CF1}"/>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B706A9FC-411D-414A-A1D4-8469851F1A3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24FB3F52-6886-4192-8F3C-487FB07E39DB}"/>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2A02D8F1-A488-4E9D-82E2-34BAFB44D57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FE08B9B4-1D1E-455C-8B6E-19AE773BC56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7" name="Picture 36">
            <a:hlinkClick r:id="rId8" action="ppaction://hlinksldjump"/>
            <a:extLst>
              <a:ext uri="{FF2B5EF4-FFF2-40B4-BE49-F238E27FC236}">
                <a16:creationId xmlns:a16="http://schemas.microsoft.com/office/drawing/2014/main" id="{0A79BAF1-A188-433D-A731-0359807625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7377" y="4021391"/>
            <a:ext cx="808044" cy="808044"/>
          </a:xfrm>
          <a:prstGeom prst="rect">
            <a:avLst/>
          </a:prstGeom>
        </p:spPr>
      </p:pic>
      <p:pic>
        <p:nvPicPr>
          <p:cNvPr id="38" name="Picture 37">
            <a:hlinkClick r:id="rId8" action="ppaction://hlinksldjump"/>
            <a:extLst>
              <a:ext uri="{FF2B5EF4-FFF2-40B4-BE49-F238E27FC236}">
                <a16:creationId xmlns:a16="http://schemas.microsoft.com/office/drawing/2014/main" id="{93308C92-D5ED-4BD3-AB0A-BEA1C2F73E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75491" y="5036046"/>
            <a:ext cx="808044" cy="808044"/>
          </a:xfrm>
          <a:prstGeom prst="rect">
            <a:avLst/>
          </a:prstGeom>
        </p:spPr>
      </p:pic>
      <p:pic>
        <p:nvPicPr>
          <p:cNvPr id="39" name="Picture 38">
            <a:hlinkClick r:id="rId8" action="ppaction://hlinksldjump"/>
            <a:extLst>
              <a:ext uri="{FF2B5EF4-FFF2-40B4-BE49-F238E27FC236}">
                <a16:creationId xmlns:a16="http://schemas.microsoft.com/office/drawing/2014/main" id="{D9A090AE-9D68-438E-90A7-0421A3CCC3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8763" y="4612289"/>
            <a:ext cx="808044" cy="808044"/>
          </a:xfrm>
          <a:prstGeom prst="rect">
            <a:avLst/>
          </a:prstGeom>
        </p:spPr>
      </p:pic>
      <p:pic>
        <p:nvPicPr>
          <p:cNvPr id="40" name="Picture 39">
            <a:hlinkClick r:id="rId8" action="ppaction://hlinksldjump"/>
            <a:extLst>
              <a:ext uri="{FF2B5EF4-FFF2-40B4-BE49-F238E27FC236}">
                <a16:creationId xmlns:a16="http://schemas.microsoft.com/office/drawing/2014/main" id="{32EBBA29-D80D-49AF-BA2F-33DC69A024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3862" y="3485926"/>
            <a:ext cx="808044" cy="808044"/>
          </a:xfrm>
          <a:prstGeom prst="rect">
            <a:avLst/>
          </a:prstGeom>
        </p:spPr>
      </p:pic>
      <p:pic>
        <p:nvPicPr>
          <p:cNvPr id="41" name="Picture 40">
            <a:hlinkClick r:id="rId8" action="ppaction://hlinksldjump"/>
            <a:extLst>
              <a:ext uri="{FF2B5EF4-FFF2-40B4-BE49-F238E27FC236}">
                <a16:creationId xmlns:a16="http://schemas.microsoft.com/office/drawing/2014/main" id="{2ABD836C-923B-4618-8962-9714863666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75974" y="4009380"/>
            <a:ext cx="808044" cy="808044"/>
          </a:xfrm>
          <a:prstGeom prst="rect">
            <a:avLst/>
          </a:prstGeom>
        </p:spPr>
      </p:pic>
      <p:pic>
        <p:nvPicPr>
          <p:cNvPr id="42" name="Picture 41">
            <a:hlinkClick r:id="rId8" action="ppaction://hlinksldjump"/>
            <a:extLst>
              <a:ext uri="{FF2B5EF4-FFF2-40B4-BE49-F238E27FC236}">
                <a16:creationId xmlns:a16="http://schemas.microsoft.com/office/drawing/2014/main" id="{BA597D56-8C84-4D0E-89E8-C316B10B77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8465" y="5073670"/>
            <a:ext cx="808044" cy="808044"/>
          </a:xfrm>
          <a:prstGeom prst="rect">
            <a:avLst/>
          </a:prstGeom>
        </p:spPr>
      </p:pic>
      <p:pic>
        <p:nvPicPr>
          <p:cNvPr id="43" name="Picture 42">
            <a:hlinkClick r:id="rId8" action="ppaction://hlinksldjump"/>
            <a:extLst>
              <a:ext uri="{FF2B5EF4-FFF2-40B4-BE49-F238E27FC236}">
                <a16:creationId xmlns:a16="http://schemas.microsoft.com/office/drawing/2014/main" id="{BA179524-AE01-4D41-9757-AA718ED1CD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7976" y="5737062"/>
            <a:ext cx="808044" cy="808044"/>
          </a:xfrm>
          <a:prstGeom prst="rect">
            <a:avLst/>
          </a:prstGeom>
        </p:spPr>
      </p:pic>
      <p:pic>
        <p:nvPicPr>
          <p:cNvPr id="12" name="Picture 11">
            <a:extLst>
              <a:ext uri="{FF2B5EF4-FFF2-40B4-BE49-F238E27FC236}">
                <a16:creationId xmlns:a16="http://schemas.microsoft.com/office/drawing/2014/main" id="{9DAA0E93-F1BB-47C0-B90D-DDB0C468DC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681" y="4019432"/>
            <a:ext cx="7591376" cy="721614"/>
          </a:xfrm>
          <a:prstGeom prst="rect">
            <a:avLst/>
          </a:prstGeom>
        </p:spPr>
      </p:pic>
      <p:pic>
        <p:nvPicPr>
          <p:cNvPr id="45" name="Picture 44">
            <a:extLst>
              <a:ext uri="{FF2B5EF4-FFF2-40B4-BE49-F238E27FC236}">
                <a16:creationId xmlns:a16="http://schemas.microsoft.com/office/drawing/2014/main" id="{9F54D29D-D3F4-4533-8F6F-44EFD68DE0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5784" y="4872257"/>
            <a:ext cx="7591376" cy="721614"/>
          </a:xfrm>
          <a:prstGeom prst="rect">
            <a:avLst/>
          </a:prstGeom>
        </p:spPr>
      </p:pic>
      <p:pic>
        <p:nvPicPr>
          <p:cNvPr id="47" name="Picture 46">
            <a:extLst>
              <a:ext uri="{FF2B5EF4-FFF2-40B4-BE49-F238E27FC236}">
                <a16:creationId xmlns:a16="http://schemas.microsoft.com/office/drawing/2014/main" id="{9F68598F-9298-4AEF-90FD-E6580A2FCB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5784" y="5678794"/>
            <a:ext cx="7590570" cy="700992"/>
          </a:xfrm>
          <a:prstGeom prst="rect">
            <a:avLst/>
          </a:prstGeom>
        </p:spPr>
      </p:pic>
    </p:spTree>
    <p:extLst>
      <p:ext uri="{BB962C8B-B14F-4D97-AF65-F5344CB8AC3E}">
        <p14:creationId xmlns:p14="http://schemas.microsoft.com/office/powerpoint/2010/main" val="3402808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0867"/>
          <a:stretch/>
        </p:blipFill>
        <p:spPr>
          <a:xfrm>
            <a:off x="0" y="-1219200"/>
            <a:ext cx="12192000" cy="8077200"/>
          </a:xfrm>
          <a:prstGeom prst="rect">
            <a:avLst/>
          </a:prstGeom>
        </p:spPr>
      </p:pic>
      <p:sp>
        <p:nvSpPr>
          <p:cNvPr id="4" name="Rectangle 3"/>
          <p:cNvSpPr/>
          <p:nvPr/>
        </p:nvSpPr>
        <p:spPr>
          <a:xfrm>
            <a:off x="31109" y="143925"/>
            <a:ext cx="6068520" cy="8847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GIÚP ONG VỀ TỔ</a:t>
            </a:r>
          </a:p>
        </p:txBody>
      </p:sp>
      <p:pic>
        <p:nvPicPr>
          <p:cNvPr id="6" name="Picture 5" descr="07bd8c3cac6524c1da824b5c116ad819.png"/>
          <p:cNvPicPr>
            <a:picLocks noChangeAspect="1"/>
          </p:cNvPicPr>
          <p:nvPr/>
        </p:nvPicPr>
        <p:blipFill>
          <a:blip r:embed="rId4" cstate="print"/>
          <a:stretch>
            <a:fillRect/>
          </a:stretch>
        </p:blipFill>
        <p:spPr>
          <a:xfrm flipH="1">
            <a:off x="9448800" y="1828800"/>
            <a:ext cx="3124200" cy="2438400"/>
          </a:xfrm>
          <a:prstGeom prst="rect">
            <a:avLst/>
          </a:prstGeom>
        </p:spPr>
      </p:pic>
      <p:pic>
        <p:nvPicPr>
          <p:cNvPr id="1026" name="Picture 2" descr="5 Bee Gifs - Gif Abys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4290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 Bee Gifs - Gif Abys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02" y="1966378"/>
            <a:ext cx="1057763" cy="1057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5 Bee Gifs - Gif Abys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84423" y="2040397"/>
            <a:ext cx="2015206" cy="20152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5 Bee Gifs - Gif Abys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528" y="2286425"/>
            <a:ext cx="722467" cy="722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sh Royale - MY.GAMES Store">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7866" y="1028700"/>
            <a:ext cx="1912257" cy="10313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672" y="2403163"/>
            <a:ext cx="1288026" cy="1288026"/>
          </a:xfrm>
          <a:prstGeom prst="rect">
            <a:avLst/>
          </a:prstGeom>
        </p:spPr>
      </p:pic>
      <p:pic>
        <p:nvPicPr>
          <p:cNvPr id="6" name="Picture 5">
            <a:hlinkClick r:id="rId6"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8152" y="1370776"/>
            <a:ext cx="1676400" cy="1676400"/>
          </a:xfrm>
          <a:prstGeom prst="rect">
            <a:avLst/>
          </a:prstGeom>
        </p:spPr>
      </p:pic>
      <p:pic>
        <p:nvPicPr>
          <p:cNvPr id="7" name="Picture 6">
            <a:hlinkClick r:id="rId7"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4497" y="3495599"/>
            <a:ext cx="914400" cy="914400"/>
          </a:xfrm>
          <a:prstGeom prst="rect">
            <a:avLst/>
          </a:prstGeom>
        </p:spPr>
      </p:pic>
      <p:pic>
        <p:nvPicPr>
          <p:cNvPr id="10" name="Picture 9">
            <a:hlinkClick r:id="rId8"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4376809"/>
            <a:ext cx="880991" cy="880991"/>
          </a:xfrm>
          <a:prstGeom prst="rect">
            <a:avLst/>
          </a:prstGeom>
        </p:spPr>
      </p:pic>
      <p:pic>
        <p:nvPicPr>
          <p:cNvPr id="12" name="Picture 11" descr="5144e915ff17705e2be92c41dfee8556.png"/>
          <p:cNvPicPr>
            <a:picLocks noChangeAspect="1"/>
          </p:cNvPicPr>
          <p:nvPr/>
        </p:nvPicPr>
        <p:blipFill>
          <a:blip r:embed="rId9" cstate="print"/>
          <a:stretch>
            <a:fillRect/>
          </a:stretch>
        </p:blipFill>
        <p:spPr>
          <a:xfrm rot="1126681">
            <a:off x="8082441" y="1072042"/>
            <a:ext cx="1173478" cy="1173478"/>
          </a:xfrm>
          <a:prstGeom prst="rect">
            <a:avLst/>
          </a:prstGeom>
        </p:spPr>
      </p:pic>
      <p:sp>
        <p:nvSpPr>
          <p:cNvPr id="2" name="Oval 1"/>
          <p:cNvSpPr/>
          <p:nvPr/>
        </p:nvSpPr>
        <p:spPr>
          <a:xfrm>
            <a:off x="5867400" y="1534734"/>
            <a:ext cx="457200" cy="457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 pitchFamily="34" charset="0"/>
                <a:ea typeface="+mn-ea"/>
                <a:cs typeface="Arial" pitchFamily="34" charset="0"/>
              </a:rPr>
              <a:t>1</a:t>
            </a:r>
          </a:p>
        </p:txBody>
      </p:sp>
      <p:sp>
        <p:nvSpPr>
          <p:cNvPr id="9" name="Oval 8"/>
          <p:cNvSpPr/>
          <p:nvPr/>
        </p:nvSpPr>
        <p:spPr>
          <a:xfrm>
            <a:off x="7079224" y="2495002"/>
            <a:ext cx="457200" cy="457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 pitchFamily="34" charset="0"/>
                <a:ea typeface="+mn-ea"/>
                <a:cs typeface="Arial" pitchFamily="34" charset="0"/>
              </a:rPr>
              <a:t>2</a:t>
            </a:r>
          </a:p>
        </p:txBody>
      </p:sp>
      <p:sp>
        <p:nvSpPr>
          <p:cNvPr id="11" name="Oval 10"/>
          <p:cNvSpPr/>
          <p:nvPr/>
        </p:nvSpPr>
        <p:spPr>
          <a:xfrm>
            <a:off x="8440580" y="2403163"/>
            <a:ext cx="457200" cy="457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 pitchFamily="34" charset="0"/>
                <a:ea typeface="+mn-ea"/>
                <a:cs typeface="Arial" pitchFamily="34" charset="0"/>
              </a:rPr>
              <a:t>3</a:t>
            </a:r>
          </a:p>
        </p:txBody>
      </p:sp>
      <p:sp>
        <p:nvSpPr>
          <p:cNvPr id="13" name="Oval 12"/>
          <p:cNvSpPr/>
          <p:nvPr/>
        </p:nvSpPr>
        <p:spPr>
          <a:xfrm>
            <a:off x="6553200" y="3895669"/>
            <a:ext cx="457200" cy="4572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 pitchFamily="34" charset="0"/>
                <a:ea typeface="+mn-ea"/>
                <a:cs typeface="Arial" pitchFamily="34" charset="0"/>
              </a:rPr>
              <a:t>4</a:t>
            </a:r>
          </a:p>
        </p:txBody>
      </p:sp>
      <p:pic>
        <p:nvPicPr>
          <p:cNvPr id="15" name="Picture 14" descr="07bd8c3cac6524c1da824b5c116ad819.png">
            <a:extLst>
              <a:ext uri="{FF2B5EF4-FFF2-40B4-BE49-F238E27FC236}">
                <a16:creationId xmlns:a16="http://schemas.microsoft.com/office/drawing/2014/main" id="{AAC1D4A6-7388-4275-8E86-CFF770BE05BC}"/>
              </a:ext>
            </a:extLst>
          </p:cNvPr>
          <p:cNvPicPr>
            <a:picLocks noChangeAspect="1"/>
          </p:cNvPicPr>
          <p:nvPr/>
        </p:nvPicPr>
        <p:blipFill>
          <a:blip r:embed="rId10" cstate="print"/>
          <a:stretch>
            <a:fillRect/>
          </a:stretch>
        </p:blipFill>
        <p:spPr>
          <a:xfrm flipH="1">
            <a:off x="8858739" y="1827976"/>
            <a:ext cx="3124200" cy="2438400"/>
          </a:xfrm>
          <a:prstGeom prst="rect">
            <a:avLst/>
          </a:prstGeom>
        </p:spPr>
      </p:pic>
      <p:pic>
        <p:nvPicPr>
          <p:cNvPr id="16" name="Picture 15">
            <a:hlinkClick r:id="rId11" action="ppaction://hlinksldjump"/>
            <a:extLst>
              <a:ext uri="{FF2B5EF4-FFF2-40B4-BE49-F238E27FC236}">
                <a16:creationId xmlns:a16="http://schemas.microsoft.com/office/drawing/2014/main" id="{431B277B-E828-482C-A6FB-890561FF7C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1267" y="5179953"/>
            <a:ext cx="16764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4.58333E-6 -2.96296E-6 C -4.58333E-6 -0.05509 0.06198 -0.09722 0.1375 -0.09722 C 0.2155 -0.09722 0.278 -0.05509 0.278 -2.96296E-6 C 0.278 0.05486 0.33998 0.09746 0.41797 0.09746 C 0.49349 0.09746 0.55612 0.05486 0.55612 -2.96296E-6 " pathEditMode="relative" rAng="0" ptsTypes="AAAAA">
                                      <p:cBhvr>
                                        <p:cTn id="6" dur="3000" fill="hold"/>
                                        <p:tgtEl>
                                          <p:spTgt spid="5"/>
                                        </p:tgtEl>
                                        <p:attrNameLst>
                                          <p:attrName>ppt_x</p:attrName>
                                          <p:attrName>ppt_y</p:attrName>
                                        </p:attrNameLst>
                                      </p:cBhvr>
                                      <p:rCtr x="27799" y="0"/>
                                    </p:animMotion>
                                  </p:childTnLst>
                                </p:cTn>
                              </p:par>
                              <p:par>
                                <p:cTn id="7"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8" dur="3000" fill="hold"/>
                                        <p:tgtEl>
                                          <p:spTgt spid="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25E-7 1.11111E-6 C 0.04101 -0.02963 0.08216 -0.05903 0.12956 -0.07292 C 0.17708 -0.08681 0.22969 -0.09468 0.28437 -0.08287 C 0.33906 -0.07107 0.38789 0.00116 0.45729 -0.00255 C 0.52643 -0.00602 0.61302 -0.05509 0.7 -0.1037 " pathEditMode="relative" rAng="0" ptsTypes="AAAAA">
                                      <p:cBhvr>
                                        <p:cTn id="10" dur="3000" fill="hold"/>
                                        <p:tgtEl>
                                          <p:spTgt spid="7"/>
                                        </p:tgtEl>
                                        <p:attrNameLst>
                                          <p:attrName>ppt_x</p:attrName>
                                          <p:attrName>ppt_y</p:attrName>
                                        </p:attrNameLst>
                                      </p:cBhvr>
                                      <p:rCtr x="35000" y="-5185"/>
                                    </p:animMotion>
                                  </p:childTnLst>
                                </p:cTn>
                              </p:par>
                              <p:par>
                                <p:cTn id="11" presetID="0" presetClass="path" presetSubtype="0" accel="50000" decel="50000" fill="hold" nodeType="withEffect">
                                  <p:stCondLst>
                                    <p:cond delay="0"/>
                                  </p:stCondLst>
                                  <p:childTnLst>
                                    <p:animMotion origin="layout" path="M 0.02695 0.01875 C 0.04791 0.01019 0.06888 0.00186 0.09049 -0.0155 C 0.11198 -0.03287 0.13919 -0.07361 0.15573 -0.08611 C 0.17226 -0.09861 0.1806 -0.09444 0.18906 -0.09027 " pathEditMode="relative" rAng="0" ptsTypes="AAAA">
                                      <p:cBhvr>
                                        <p:cTn id="12" dur="2000" fill="hold"/>
                                        <p:tgtEl>
                                          <p:spTgt spid="10"/>
                                        </p:tgtEl>
                                        <p:attrNameLst>
                                          <p:attrName>ppt_x</p:attrName>
                                          <p:attrName>ppt_y</p:attrName>
                                        </p:attrNameLst>
                                      </p:cBhvr>
                                      <p:rCtr x="8099" y="-5671"/>
                                    </p:animMotion>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2836 0.05857 C 0.27422 0.08843 0.25209 0.12639 0.30131 0.14861 C 0.35052 0.17083 0.5211 0.18287 0.57891 0.1919 " pathEditMode="relative" rAng="0" ptsTypes="aaa">
                                      <p:cBhvr>
                                        <p:cTn id="30" dur="2000" fill="hold"/>
                                        <p:tgtEl>
                                          <p:spTgt spid="6"/>
                                        </p:tgtEl>
                                        <p:attrNameLst>
                                          <p:attrName>ppt_x</p:attrName>
                                          <p:attrName>ppt_y</p:attrName>
                                        </p:attrNameLst>
                                      </p:cBhvr>
                                      <p:rCtr x="13190" y="6667"/>
                                    </p:animMotion>
                                  </p:childTnLst>
                                </p:cTn>
                              </p:par>
                            </p:childTnLst>
                          </p:cTn>
                        </p:par>
                        <p:par>
                          <p:cTn id="31" fill="hold">
                            <p:stCondLst>
                              <p:cond delay="2000"/>
                            </p:stCondLst>
                            <p:childTnLst>
                              <p:par>
                                <p:cTn id="32" presetID="55" presetClass="exit" presetSubtype="0" fill="hold" nodeType="afterEffect">
                                  <p:stCondLst>
                                    <p:cond delay="0"/>
                                  </p:stCondLst>
                                  <p:childTnLst>
                                    <p:anim calcmode="lin" valueType="num">
                                      <p:cBhvr>
                                        <p:cTn id="33" dur="1000"/>
                                        <p:tgtEl>
                                          <p:spTgt spid="6"/>
                                        </p:tgtEl>
                                        <p:attrNameLst>
                                          <p:attrName>ppt_w</p:attrName>
                                        </p:attrNameLst>
                                      </p:cBhvr>
                                      <p:tavLst>
                                        <p:tav tm="0">
                                          <p:val>
                                            <p:strVal val="ppt_w"/>
                                          </p:val>
                                        </p:tav>
                                        <p:tav tm="100000">
                                          <p:val>
                                            <p:strVal val="ppt_w*0.70"/>
                                          </p:val>
                                        </p:tav>
                                      </p:tavLst>
                                    </p:anim>
                                    <p:anim calcmode="lin" valueType="num">
                                      <p:cBhvr>
                                        <p:cTn id="34" dur="1000"/>
                                        <p:tgtEl>
                                          <p:spTgt spid="6"/>
                                        </p:tgtEl>
                                        <p:attrNameLst>
                                          <p:attrName>ppt_h</p:attrName>
                                        </p:attrNameLst>
                                      </p:cBhvr>
                                      <p:tavLst>
                                        <p:tav tm="0">
                                          <p:val>
                                            <p:strVal val="ppt_h"/>
                                          </p:val>
                                        </p:tav>
                                        <p:tav tm="100000">
                                          <p:val>
                                            <p:strVal val="ppt_h"/>
                                          </p:val>
                                        </p:tav>
                                      </p:tavLst>
                                    </p:anim>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52265 -2.96296E-6 C 0.55716 -0.01065 0.59192 -0.02129 0.61367 -0.03032 C 0.63554 -0.03935 0.64153 -0.05208 0.6539 -0.0544 C 0.66627 -0.05671 0.67903 -0.05416 0.68789 -0.04421 C 0.69687 -0.03426 0.71224 -0.01041 0.70755 0.00579 C 0.70286 0.02199 0.66953 0.04329 0.6595 0.05301 " pathEditMode="relative" rAng="0" ptsTypes="AAAAAA">
                                      <p:cBhvr>
                                        <p:cTn id="44" dur="2000" fill="hold"/>
                                        <p:tgtEl>
                                          <p:spTgt spid="5"/>
                                        </p:tgtEl>
                                        <p:attrNameLst>
                                          <p:attrName>ppt_x</p:attrName>
                                          <p:attrName>ppt_y</p:attrName>
                                        </p:attrNameLst>
                                      </p:cBhvr>
                                      <p:rCtr x="9284" y="-116"/>
                                    </p:animMotion>
                                  </p:childTnLst>
                                </p:cTn>
                              </p:par>
                            </p:childTnLst>
                          </p:cTn>
                        </p:par>
                        <p:par>
                          <p:cTn id="45" fill="hold">
                            <p:stCondLst>
                              <p:cond delay="2000"/>
                            </p:stCondLst>
                            <p:childTnLst>
                              <p:par>
                                <p:cTn id="46" presetID="55" presetClass="exit" presetSubtype="0" fill="hold" nodeType="afterEffect">
                                  <p:stCondLst>
                                    <p:cond delay="0"/>
                                  </p:stCondLst>
                                  <p:childTnLst>
                                    <p:anim calcmode="lin" valueType="num">
                                      <p:cBhvr>
                                        <p:cTn id="47" dur="1000"/>
                                        <p:tgtEl>
                                          <p:spTgt spid="5"/>
                                        </p:tgtEl>
                                        <p:attrNameLst>
                                          <p:attrName>ppt_w</p:attrName>
                                        </p:attrNameLst>
                                      </p:cBhvr>
                                      <p:tavLst>
                                        <p:tav tm="0">
                                          <p:val>
                                            <p:strVal val="ppt_w"/>
                                          </p:val>
                                        </p:tav>
                                        <p:tav tm="100000">
                                          <p:val>
                                            <p:strVal val="ppt_w*0.70"/>
                                          </p:val>
                                        </p:tav>
                                      </p:tavLst>
                                    </p:anim>
                                    <p:anim calcmode="lin" valueType="num">
                                      <p:cBhvr>
                                        <p:cTn id="48" dur="1000"/>
                                        <p:tgtEl>
                                          <p:spTgt spid="5"/>
                                        </p:tgtEl>
                                        <p:attrNameLst>
                                          <p:attrName>ppt_h</p:attrName>
                                        </p:attrNameLst>
                                      </p:cBhvr>
                                      <p:tavLst>
                                        <p:tav tm="0">
                                          <p:val>
                                            <p:strVal val="ppt_h"/>
                                          </p:val>
                                        </p:tav>
                                        <p:tav tm="100000">
                                          <p:val>
                                            <p:strVal val="ppt_h"/>
                                          </p:val>
                                        </p:tav>
                                      </p:tavLst>
                                    </p:anim>
                                    <p:animEffect transition="out" filter="fade">
                                      <p:cBhvr>
                                        <p:cTn id="49" dur="1000"/>
                                        <p:tgtEl>
                                          <p:spTgt spid="5"/>
                                        </p:tgtEl>
                                      </p:cBhvr>
                                    </p:animEffect>
                                    <p:set>
                                      <p:cBhvr>
                                        <p:cTn id="50" dur="1" fill="hold">
                                          <p:stCondLst>
                                            <p:cond delay="999"/>
                                          </p:stCondLst>
                                        </p:cTn>
                                        <p:tgtEl>
                                          <p:spTgt spid="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0.18919 -0.09027 C 0.25221 -0.05949 0.30325 -0.01921 0.34232 -0.03564 C 0.38138 -0.05208 0.40651 -0.15671 0.42331 -0.18842 " pathEditMode="relative" rAng="0" ptsTypes="aaa">
                                      <p:cBhvr>
                                        <p:cTn id="58" dur="2000" fill="hold"/>
                                        <p:tgtEl>
                                          <p:spTgt spid="10"/>
                                        </p:tgtEl>
                                        <p:attrNameLst>
                                          <p:attrName>ppt_x</p:attrName>
                                          <p:attrName>ppt_y</p:attrName>
                                        </p:attrNameLst>
                                      </p:cBhvr>
                                      <p:rCtr x="11706" y="-1366"/>
                                    </p:animMotion>
                                  </p:childTnLst>
                                </p:cTn>
                              </p:par>
                            </p:childTnLst>
                          </p:cTn>
                        </p:par>
                        <p:par>
                          <p:cTn id="59" fill="hold">
                            <p:stCondLst>
                              <p:cond delay="2000"/>
                            </p:stCondLst>
                            <p:childTnLst>
                              <p:par>
                                <p:cTn id="60" presetID="55" presetClass="exit" presetSubtype="0" fill="hold" nodeType="afterEffect">
                                  <p:stCondLst>
                                    <p:cond delay="0"/>
                                  </p:stCondLst>
                                  <p:childTnLst>
                                    <p:anim calcmode="lin" valueType="num">
                                      <p:cBhvr>
                                        <p:cTn id="61" dur="1000"/>
                                        <p:tgtEl>
                                          <p:spTgt spid="10"/>
                                        </p:tgtEl>
                                        <p:attrNameLst>
                                          <p:attrName>ppt_w</p:attrName>
                                        </p:attrNameLst>
                                      </p:cBhvr>
                                      <p:tavLst>
                                        <p:tav tm="0">
                                          <p:val>
                                            <p:strVal val="ppt_w"/>
                                          </p:val>
                                        </p:tav>
                                        <p:tav tm="100000">
                                          <p:val>
                                            <p:strVal val="ppt_w*0.70"/>
                                          </p:val>
                                        </p:tav>
                                      </p:tavLst>
                                    </p:anim>
                                    <p:anim calcmode="lin" valueType="num">
                                      <p:cBhvr>
                                        <p:cTn id="62" dur="1000"/>
                                        <p:tgtEl>
                                          <p:spTgt spid="10"/>
                                        </p:tgtEl>
                                        <p:attrNameLst>
                                          <p:attrName>ppt_h</p:attrName>
                                        </p:attrNameLst>
                                      </p:cBhvr>
                                      <p:tavLst>
                                        <p:tav tm="0">
                                          <p:val>
                                            <p:strVal val="ppt_h"/>
                                          </p:val>
                                        </p:tav>
                                        <p:tav tm="100000">
                                          <p:val>
                                            <p:strVal val="ppt_h"/>
                                          </p:val>
                                        </p:tav>
                                      </p:tavLst>
                                    </p:anim>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withEffect">
                                  <p:stCondLst>
                                    <p:cond delay="0"/>
                                  </p:stCondLst>
                                  <p:childTnLst>
                                    <p:animMotion origin="layout" path="M 0.70052 -0.1037 C 0.70521 -0.09815 0.70573 -0.09907 0.70833 -0.08981 C 0.70911 -0.08727 0.70872 -0.08356 0.7099 -0.08148 C 0.71107 -0.0794 0.71315 -0.08009 0.71458 -0.0787 C 0.71966 -0.0743 0.72435 -0.06551 0.72865 -0.05926 C 0.73776 -0.0456 0.72943 -0.05671 0.73646 -0.04259 C 0.74258 -0.03032 0.74909 -0.01829 0.75677 -0.00926 C 0.75781 -0.00648 0.75833 -0.00278 0.7599 -0.00092 C 0.76263 0.00208 0.76654 0.00139 0.76927 0.00463 C 0.77513 0.01158 0.78516 0.0206 0.79115 0.02408 C 0.79583 0.02685 0.80052 0.02963 0.80521 0.03241 C 0.80677 0.03333 0.8099 0.03519 0.8099 0.03519 C 0.8793 0.03125 0.84141 0.04421 0.86771 0.02408 C 0.87357 0.01968 0.87786 0.01945 0.88333 0.01296 C 0.88633 -0.00278 0.89596 -0.01273 0.89896 -0.0287 C 0.90195 -0.04444 0.90365 -0.05926 0.90365 -0.07592 " pathEditMode="relative" ptsTypes="fffffffffffffffA">
                                      <p:cBhvr>
                                        <p:cTn id="72" dur="2000" fill="hold"/>
                                        <p:tgtEl>
                                          <p:spTgt spid="7"/>
                                        </p:tgtEl>
                                        <p:attrNameLst>
                                          <p:attrName>ppt_x</p:attrName>
                                          <p:attrName>ppt_y</p:attrName>
                                        </p:attrNameLst>
                                      </p:cBhvr>
                                    </p:animMotion>
                                  </p:childTnLst>
                                </p:cTn>
                              </p:par>
                            </p:childTnLst>
                          </p:cTn>
                        </p:par>
                        <p:par>
                          <p:cTn id="73" fill="hold">
                            <p:stCondLst>
                              <p:cond delay="2000"/>
                            </p:stCondLst>
                            <p:childTnLst>
                              <p:par>
                                <p:cTn id="74" presetID="10" presetClass="exit" presetSubtype="0" fill="hold" nodeType="after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 grpId="0" animBg="1"/>
      <p:bldP spid="2" grpId="1" animBg="1"/>
      <p:bldP spid="9" grpId="0" animBg="1"/>
      <p:bldP spid="9" grpId="1" animBg="1"/>
      <p:bldP spid="11" grpId="0" animBg="1"/>
      <p:bldP spid="11" grpId="1" animBg="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9EC4BCA4-2C91-4049-827B-494189138FC2}"/>
              </a:ext>
            </a:extLst>
          </p:cNvPr>
          <p:cNvSpPr/>
          <p:nvPr/>
        </p:nvSpPr>
        <p:spPr>
          <a:xfrm>
            <a:off x="376034" y="292941"/>
            <a:ext cx="11439930" cy="628203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a:extLst>
              <a:ext uri="{FF2B5EF4-FFF2-40B4-BE49-F238E27FC236}">
                <a16:creationId xmlns:a16="http://schemas.microsoft.com/office/drawing/2014/main" id="{438443BB-EB55-4A01-98C4-BF5378134F22}"/>
              </a:ext>
            </a:extLst>
          </p:cNvPr>
          <p:cNvSpPr/>
          <p:nvPr/>
        </p:nvSpPr>
        <p:spPr>
          <a:xfrm>
            <a:off x="537030" y="469725"/>
            <a:ext cx="11117942" cy="5960103"/>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a:extLst>
              <a:ext uri="{FF2B5EF4-FFF2-40B4-BE49-F238E27FC236}">
                <a16:creationId xmlns:a16="http://schemas.microsoft.com/office/drawing/2014/main" id="{E90573E1-F4C3-4A72-89DF-AB5AE9942B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929267" y="34496"/>
            <a:ext cx="1925924" cy="4717268"/>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a:extLst>
              <a:ext uri="{FF2B5EF4-FFF2-40B4-BE49-F238E27FC236}">
                <a16:creationId xmlns:a16="http://schemas.microsoft.com/office/drawing/2014/main" id="{F3F45E4A-D4B4-4505-80C6-1A222F8059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16711" y="-64738"/>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7" name="图片 12">
            <a:extLst>
              <a:ext uri="{FF2B5EF4-FFF2-40B4-BE49-F238E27FC236}">
                <a16:creationId xmlns:a16="http://schemas.microsoft.com/office/drawing/2014/main" id="{F17CA675-1CA0-403A-B3A3-F76DFAA45B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3698" y="5411871"/>
            <a:ext cx="1351435" cy="152077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11" name="TextBox 10">
            <a:extLst>
              <a:ext uri="{FF2B5EF4-FFF2-40B4-BE49-F238E27FC236}">
                <a16:creationId xmlns:a16="http://schemas.microsoft.com/office/drawing/2014/main" id="{58D0B8A6-E2EF-4528-B174-33D91DBC1286}"/>
              </a:ext>
            </a:extLst>
          </p:cNvPr>
          <p:cNvSpPr txBox="1"/>
          <p:nvPr/>
        </p:nvSpPr>
        <p:spPr>
          <a:xfrm>
            <a:off x="1947073" y="1303270"/>
            <a:ext cx="10536839" cy="1354217"/>
          </a:xfrm>
          <a:prstGeom prst="rect">
            <a:avLst/>
          </a:prstGeom>
          <a:noFill/>
        </p:spPr>
        <p:txBody>
          <a:bodyPr wrap="square" rtlCol="0">
            <a:spAutoFit/>
          </a:bodyPr>
          <a:lstStyle/>
          <a:p>
            <a:pPr lvl="0">
              <a:spcAft>
                <a:spcPts val="1200"/>
              </a:spcAft>
              <a:defRPr/>
            </a:pPr>
            <a:r>
              <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3600" b="0" i="0" u="none" strike="noStrike" kern="0" cap="none" spc="0" normalizeH="0" baseline="0" noProof="0" dirty="0">
                <a:ln>
                  <a:noFill/>
                </a:ln>
                <a:solidFill>
                  <a:prstClr val="black"/>
                </a:solidFill>
                <a:effectLst/>
                <a:uLnTx/>
                <a:uFillTx/>
                <a:latin typeface="等线" panose="020F0502020204030204"/>
                <a:ea typeface="+mn-ea"/>
                <a:cs typeface="Arial" panose="020B0604020202020204" pitchFamily="34" charset="0"/>
              </a:rPr>
              <a:t> </a:t>
            </a:r>
            <a:r>
              <a:rPr lang="vi-VN" sz="3600" kern="0" dirty="0">
                <a:solidFill>
                  <a:prstClr val="black"/>
                </a:solidFill>
                <a:cs typeface="Arial" panose="020B0604020202020204" pitchFamily="34" charset="0"/>
              </a:rPr>
              <a:t>Khi bắt đầu xây tổ, ong làm gì?</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2A0DA0B-6F5F-4E1A-99D5-0790AAD797C1}"/>
              </a:ext>
            </a:extLst>
          </p:cNvPr>
          <p:cNvSpPr/>
          <p:nvPr/>
        </p:nvSpPr>
        <p:spPr>
          <a:xfrm>
            <a:off x="1464038" y="574911"/>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err="1">
                <a:ln>
                  <a:noFill/>
                </a:ln>
                <a:solidFill>
                  <a:srgbClr val="7030A0"/>
                </a:solidFill>
                <a:effectLst/>
                <a:uLnTx/>
                <a:uFillTx/>
                <a:latin typeface="Coiny" panose="02000903060500060000" pitchFamily="2" charset="0"/>
                <a:ea typeface="+mn-ea"/>
                <a:cs typeface="+mn-cs"/>
                <a:sym typeface="Bubblegum Sans"/>
              </a:rPr>
              <a:t>Cùng</a:t>
            </a:r>
            <a:r>
              <a:rPr kumimoji="0" lang="en-US" sz="3200" b="0" i="0" u="none" strike="noStrike" kern="1200" cap="none" spc="0" normalizeH="0" baseline="0" noProof="0" dirty="0">
                <a:ln>
                  <a:noFill/>
                </a:ln>
                <a:solidFill>
                  <a:srgbClr val="7030A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7030A0"/>
                </a:solidFill>
                <a:effectLst/>
                <a:uLnTx/>
                <a:uFillTx/>
                <a:latin typeface="Coiny" panose="02000903060500060000" pitchFamily="2" charset="0"/>
                <a:ea typeface="+mn-ea"/>
                <a:cs typeface="+mn-cs"/>
                <a:sym typeface="Bubblegum Sans"/>
              </a:rPr>
              <a:t>tìm</a:t>
            </a:r>
            <a:r>
              <a:rPr kumimoji="0" lang="en-US" sz="3200" b="0" i="0" u="none" strike="noStrike" kern="1200" cap="none" spc="0" normalizeH="0" baseline="0" noProof="0" dirty="0">
                <a:ln>
                  <a:noFill/>
                </a:ln>
                <a:solidFill>
                  <a:srgbClr val="7030A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7030A0"/>
                </a:solidFill>
                <a:effectLst/>
                <a:uLnTx/>
                <a:uFillTx/>
                <a:latin typeface="Coiny" panose="02000903060500060000" pitchFamily="2" charset="0"/>
                <a:ea typeface="+mn-ea"/>
                <a:cs typeface="+mn-cs"/>
                <a:sym typeface="Bubblegum Sans"/>
              </a:rPr>
              <a:t>hiểu</a:t>
            </a:r>
            <a:endParaRPr kumimoji="0" lang="en-US" sz="3200" b="0" i="0" u="none" strike="noStrike" kern="1200" cap="none" spc="0" normalizeH="0" baseline="0" noProof="0" dirty="0">
              <a:ln>
                <a:noFill/>
              </a:ln>
              <a:solidFill>
                <a:srgbClr val="7030A0"/>
              </a:solidFill>
              <a:effectLst/>
              <a:uLnTx/>
              <a:uFillTx/>
              <a:latin typeface="Coiny" panose="02000903060500060000" pitchFamily="2" charset="0"/>
              <a:ea typeface="+mn-ea"/>
              <a:cs typeface="+mn-cs"/>
              <a:sym typeface="Bubblegum Sans"/>
            </a:endParaRPr>
          </a:p>
        </p:txBody>
      </p:sp>
      <p:pic>
        <p:nvPicPr>
          <p:cNvPr id="16" name="Picture 15">
            <a:extLst>
              <a:ext uri="{FF2B5EF4-FFF2-40B4-BE49-F238E27FC236}">
                <a16:creationId xmlns:a16="http://schemas.microsoft.com/office/drawing/2014/main" id="{E03CFAD7-DBCF-4046-B28E-5FE3E602F2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398" y="561499"/>
            <a:ext cx="580334" cy="580334"/>
          </a:xfrm>
          <a:prstGeom prst="rect">
            <a:avLst/>
          </a:prstGeom>
        </p:spPr>
      </p:pic>
      <p:sp>
        <p:nvSpPr>
          <p:cNvPr id="14" name="TextBox 13">
            <a:extLst>
              <a:ext uri="{FF2B5EF4-FFF2-40B4-BE49-F238E27FC236}">
                <a16:creationId xmlns:a16="http://schemas.microsoft.com/office/drawing/2014/main" id="{1A0A34C4-7339-4608-BC04-76B08375BB36}"/>
              </a:ext>
            </a:extLst>
          </p:cNvPr>
          <p:cNvSpPr txBox="1"/>
          <p:nvPr/>
        </p:nvSpPr>
        <p:spPr>
          <a:xfrm>
            <a:off x="2633873" y="2780651"/>
            <a:ext cx="6175058" cy="1200329"/>
          </a:xfrm>
          <a:prstGeom prst="rect">
            <a:avLst/>
          </a:prstGeom>
          <a:noFill/>
        </p:spPr>
        <p:txBody>
          <a:bodyPr wrap="square" rtlCol="0">
            <a:spAutoFit/>
          </a:bodyPr>
          <a:lstStyle/>
          <a:p>
            <a:pPr lvl="0" algn="ctr">
              <a:spcAft>
                <a:spcPts val="1200"/>
              </a:spcAft>
              <a:defRPr/>
            </a:pPr>
            <a:r>
              <a:rPr lang="vi-VN" sz="3600" kern="0" dirty="0">
                <a:solidFill>
                  <a:srgbClr val="C00000"/>
                </a:solidFill>
                <a:cs typeface="Arial" panose="020B0604020202020204" pitchFamily="34" charset="0"/>
              </a:rPr>
              <a:t>Khi bắt đầu xây tổ, ong bám nhau thành chuỗi.</a:t>
            </a:r>
            <a:endParaRPr kumimoji="0" lang="vi-VN" sz="36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DD5F84D-EB21-474E-83B5-13EEE39BFE9C}"/>
              </a:ext>
            </a:extLst>
          </p:cNvPr>
          <p:cNvGrpSpPr/>
          <p:nvPr/>
        </p:nvGrpSpPr>
        <p:grpSpPr>
          <a:xfrm>
            <a:off x="9647441" y="4275123"/>
            <a:ext cx="2344939" cy="2443432"/>
            <a:chOff x="9101886" y="3442874"/>
            <a:chExt cx="3090114" cy="3237283"/>
          </a:xfrm>
        </p:grpSpPr>
        <p:grpSp>
          <p:nvGrpSpPr>
            <p:cNvPr id="18" name="Group 17">
              <a:extLst>
                <a:ext uri="{FF2B5EF4-FFF2-40B4-BE49-F238E27FC236}">
                  <a16:creationId xmlns:a16="http://schemas.microsoft.com/office/drawing/2014/main" id="{4D6499A7-39CB-4BFF-B669-7BFA606542D5}"/>
                </a:ext>
              </a:extLst>
            </p:cNvPr>
            <p:cNvGrpSpPr/>
            <p:nvPr/>
          </p:nvGrpSpPr>
          <p:grpSpPr>
            <a:xfrm>
              <a:off x="9101886" y="3442874"/>
              <a:ext cx="3090114" cy="3237283"/>
              <a:chOff x="2057400" y="762000"/>
              <a:chExt cx="4419600" cy="4630087"/>
            </a:xfrm>
          </p:grpSpPr>
          <p:grpSp>
            <p:nvGrpSpPr>
              <p:cNvPr id="19" name="Group 18">
                <a:extLst>
                  <a:ext uri="{FF2B5EF4-FFF2-40B4-BE49-F238E27FC236}">
                    <a16:creationId xmlns:a16="http://schemas.microsoft.com/office/drawing/2014/main" id="{1B3E4855-02EC-4BFE-841A-44F18C8C2AE3}"/>
                  </a:ext>
                </a:extLst>
              </p:cNvPr>
              <p:cNvGrpSpPr/>
              <p:nvPr/>
            </p:nvGrpSpPr>
            <p:grpSpPr>
              <a:xfrm>
                <a:off x="3352800" y="762000"/>
                <a:ext cx="1828800" cy="1564105"/>
                <a:chOff x="5667022" y="3062111"/>
                <a:chExt cx="857956" cy="733778"/>
              </a:xfrm>
            </p:grpSpPr>
            <p:pic>
              <p:nvPicPr>
                <p:cNvPr id="38" name="Picture 37">
                  <a:extLst>
                    <a:ext uri="{FF2B5EF4-FFF2-40B4-BE49-F238E27FC236}">
                      <a16:creationId xmlns:a16="http://schemas.microsoft.com/office/drawing/2014/main" id="{CDDF2FFE-1FD2-4E6A-8F67-4857258F3436}"/>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9" name="Picture 38">
                  <a:extLst>
                    <a:ext uri="{FF2B5EF4-FFF2-40B4-BE49-F238E27FC236}">
                      <a16:creationId xmlns:a16="http://schemas.microsoft.com/office/drawing/2014/main" id="{A35E3201-9705-4D9C-A8FE-A1AD8365BEE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465F2EBF-6C0B-4E3B-892C-D068E7B2CDFE}"/>
                  </a:ext>
                </a:extLst>
              </p:cNvPr>
              <p:cNvGrpSpPr/>
              <p:nvPr/>
            </p:nvGrpSpPr>
            <p:grpSpPr>
              <a:xfrm>
                <a:off x="3352800" y="2286000"/>
                <a:ext cx="1828800" cy="1564105"/>
                <a:chOff x="5667022" y="3062111"/>
                <a:chExt cx="857956" cy="733778"/>
              </a:xfrm>
            </p:grpSpPr>
            <p:pic>
              <p:nvPicPr>
                <p:cNvPr id="36" name="Picture 35">
                  <a:extLst>
                    <a:ext uri="{FF2B5EF4-FFF2-40B4-BE49-F238E27FC236}">
                      <a16:creationId xmlns:a16="http://schemas.microsoft.com/office/drawing/2014/main" id="{7C4806EA-F334-4D8D-AC18-A00C2639B48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7" name="Picture 36">
                  <a:extLst>
                    <a:ext uri="{FF2B5EF4-FFF2-40B4-BE49-F238E27FC236}">
                      <a16:creationId xmlns:a16="http://schemas.microsoft.com/office/drawing/2014/main" id="{CCD1574D-2F30-4B12-8202-3CC211696E4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F2A025AE-95F3-47AC-89D8-5C562DA4B57E}"/>
                  </a:ext>
                </a:extLst>
              </p:cNvPr>
              <p:cNvGrpSpPr/>
              <p:nvPr/>
            </p:nvGrpSpPr>
            <p:grpSpPr>
              <a:xfrm>
                <a:off x="3352800" y="3827982"/>
                <a:ext cx="1828800" cy="1564105"/>
                <a:chOff x="5667022" y="3062111"/>
                <a:chExt cx="857956" cy="733778"/>
              </a:xfrm>
            </p:grpSpPr>
            <p:pic>
              <p:nvPicPr>
                <p:cNvPr id="34" name="Picture 33">
                  <a:extLst>
                    <a:ext uri="{FF2B5EF4-FFF2-40B4-BE49-F238E27FC236}">
                      <a16:creationId xmlns:a16="http://schemas.microsoft.com/office/drawing/2014/main" id="{5A676D86-9D85-4BE3-A7F5-3F0155329A3B}"/>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5" name="Picture 34">
                  <a:extLst>
                    <a:ext uri="{FF2B5EF4-FFF2-40B4-BE49-F238E27FC236}">
                      <a16:creationId xmlns:a16="http://schemas.microsoft.com/office/drawing/2014/main" id="{0312BBB5-EF1A-4F76-B61D-0D77DE88949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312522BB-F8D0-410C-8EF9-BCC41C260AEA}"/>
                  </a:ext>
                </a:extLst>
              </p:cNvPr>
              <p:cNvGrpSpPr/>
              <p:nvPr/>
            </p:nvGrpSpPr>
            <p:grpSpPr>
              <a:xfrm>
                <a:off x="2057400" y="3048000"/>
                <a:ext cx="1828800" cy="1564105"/>
                <a:chOff x="5667022" y="3062111"/>
                <a:chExt cx="857956" cy="733778"/>
              </a:xfrm>
            </p:grpSpPr>
            <p:pic>
              <p:nvPicPr>
                <p:cNvPr id="32" name="Picture 31">
                  <a:extLst>
                    <a:ext uri="{FF2B5EF4-FFF2-40B4-BE49-F238E27FC236}">
                      <a16:creationId xmlns:a16="http://schemas.microsoft.com/office/drawing/2014/main" id="{482D9BE9-EE78-4187-828C-A67442F7BC1A}"/>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3" name="Picture 32">
                  <a:extLst>
                    <a:ext uri="{FF2B5EF4-FFF2-40B4-BE49-F238E27FC236}">
                      <a16:creationId xmlns:a16="http://schemas.microsoft.com/office/drawing/2014/main" id="{01963A48-8203-492A-B679-162621ECAF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3" name="Group 22">
                <a:extLst>
                  <a:ext uri="{FF2B5EF4-FFF2-40B4-BE49-F238E27FC236}">
                    <a16:creationId xmlns:a16="http://schemas.microsoft.com/office/drawing/2014/main" id="{25E06040-0EC4-4B46-AC75-016761C2AE0D}"/>
                  </a:ext>
                </a:extLst>
              </p:cNvPr>
              <p:cNvGrpSpPr/>
              <p:nvPr/>
            </p:nvGrpSpPr>
            <p:grpSpPr>
              <a:xfrm>
                <a:off x="2057400" y="1532991"/>
                <a:ext cx="1828800" cy="1564105"/>
                <a:chOff x="5667022" y="3062111"/>
                <a:chExt cx="857956" cy="733778"/>
              </a:xfrm>
            </p:grpSpPr>
            <p:pic>
              <p:nvPicPr>
                <p:cNvPr id="30" name="Picture 29">
                  <a:extLst>
                    <a:ext uri="{FF2B5EF4-FFF2-40B4-BE49-F238E27FC236}">
                      <a16:creationId xmlns:a16="http://schemas.microsoft.com/office/drawing/2014/main" id="{C25FAA11-0B4E-4CC8-868B-A0B5EB2D418D}"/>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1" name="Picture 30">
                  <a:extLst>
                    <a:ext uri="{FF2B5EF4-FFF2-40B4-BE49-F238E27FC236}">
                      <a16:creationId xmlns:a16="http://schemas.microsoft.com/office/drawing/2014/main" id="{32028DC8-48D2-4607-9959-7F57F0BBA4B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4" name="Group 23">
                <a:extLst>
                  <a:ext uri="{FF2B5EF4-FFF2-40B4-BE49-F238E27FC236}">
                    <a16:creationId xmlns:a16="http://schemas.microsoft.com/office/drawing/2014/main" id="{E7E0A4A2-F0BE-476B-BC07-95D2F934B7E3}"/>
                  </a:ext>
                </a:extLst>
              </p:cNvPr>
              <p:cNvGrpSpPr/>
              <p:nvPr/>
            </p:nvGrpSpPr>
            <p:grpSpPr>
              <a:xfrm>
                <a:off x="4648200" y="1532991"/>
                <a:ext cx="1828800" cy="1564105"/>
                <a:chOff x="5667022" y="3062111"/>
                <a:chExt cx="857956" cy="733778"/>
              </a:xfrm>
            </p:grpSpPr>
            <p:pic>
              <p:nvPicPr>
                <p:cNvPr id="28" name="Picture 27">
                  <a:extLst>
                    <a:ext uri="{FF2B5EF4-FFF2-40B4-BE49-F238E27FC236}">
                      <a16:creationId xmlns:a16="http://schemas.microsoft.com/office/drawing/2014/main" id="{2D7B03EF-74CE-40EA-83B6-9626F61BEEB9}"/>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7974F792-C140-427A-9DBA-0ED4CADEE6B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5" name="Group 24">
                <a:extLst>
                  <a:ext uri="{FF2B5EF4-FFF2-40B4-BE49-F238E27FC236}">
                    <a16:creationId xmlns:a16="http://schemas.microsoft.com/office/drawing/2014/main" id="{543FF363-B317-4427-9D40-A8BE1498F60E}"/>
                  </a:ext>
                </a:extLst>
              </p:cNvPr>
              <p:cNvGrpSpPr/>
              <p:nvPr/>
            </p:nvGrpSpPr>
            <p:grpSpPr>
              <a:xfrm>
                <a:off x="4648200" y="3027945"/>
                <a:ext cx="1828800" cy="1564105"/>
                <a:chOff x="5667022" y="3062111"/>
                <a:chExt cx="857956" cy="733778"/>
              </a:xfrm>
            </p:grpSpPr>
            <p:pic>
              <p:nvPicPr>
                <p:cNvPr id="26" name="Picture 25">
                  <a:extLst>
                    <a:ext uri="{FF2B5EF4-FFF2-40B4-BE49-F238E27FC236}">
                      <a16:creationId xmlns:a16="http://schemas.microsoft.com/office/drawing/2014/main" id="{EBBCF4E9-AD03-4E86-81B2-1D97FD00FD0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CFE4D769-2554-4ECE-B76B-AE50A80BC71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40" name="Picture 39">
              <a:hlinkClick r:id="rId8" action="ppaction://hlinksldjump"/>
              <a:extLst>
                <a:ext uri="{FF2B5EF4-FFF2-40B4-BE49-F238E27FC236}">
                  <a16:creationId xmlns:a16="http://schemas.microsoft.com/office/drawing/2014/main" id="{4E9299E9-E1C9-40CD-8D1F-9A7C085268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7377" y="4021391"/>
              <a:ext cx="808044" cy="808044"/>
            </a:xfrm>
            <a:prstGeom prst="rect">
              <a:avLst/>
            </a:prstGeom>
          </p:spPr>
        </p:pic>
        <p:pic>
          <p:nvPicPr>
            <p:cNvPr id="41" name="Picture 40">
              <a:hlinkClick r:id="rId8" action="ppaction://hlinksldjump"/>
              <a:extLst>
                <a:ext uri="{FF2B5EF4-FFF2-40B4-BE49-F238E27FC236}">
                  <a16:creationId xmlns:a16="http://schemas.microsoft.com/office/drawing/2014/main" id="{1AD7BD47-271D-4C07-AB2E-2FC8E20284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75491" y="5036046"/>
              <a:ext cx="808044" cy="808044"/>
            </a:xfrm>
            <a:prstGeom prst="rect">
              <a:avLst/>
            </a:prstGeom>
          </p:spPr>
        </p:pic>
        <p:pic>
          <p:nvPicPr>
            <p:cNvPr id="42" name="Picture 41">
              <a:hlinkClick r:id="rId8" action="ppaction://hlinksldjump"/>
              <a:extLst>
                <a:ext uri="{FF2B5EF4-FFF2-40B4-BE49-F238E27FC236}">
                  <a16:creationId xmlns:a16="http://schemas.microsoft.com/office/drawing/2014/main" id="{7420D967-063F-4ABC-AB6A-8C02C8B166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8763" y="4612289"/>
              <a:ext cx="808044" cy="808044"/>
            </a:xfrm>
            <a:prstGeom prst="rect">
              <a:avLst/>
            </a:prstGeom>
          </p:spPr>
        </p:pic>
        <p:pic>
          <p:nvPicPr>
            <p:cNvPr id="43" name="Picture 42">
              <a:hlinkClick r:id="rId8" action="ppaction://hlinksldjump"/>
              <a:extLst>
                <a:ext uri="{FF2B5EF4-FFF2-40B4-BE49-F238E27FC236}">
                  <a16:creationId xmlns:a16="http://schemas.microsoft.com/office/drawing/2014/main" id="{63832432-B468-4B84-8042-5D5A09C619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3862" y="3485926"/>
              <a:ext cx="808044" cy="808044"/>
            </a:xfrm>
            <a:prstGeom prst="rect">
              <a:avLst/>
            </a:prstGeom>
          </p:spPr>
        </p:pic>
        <p:pic>
          <p:nvPicPr>
            <p:cNvPr id="44" name="Picture 43">
              <a:hlinkClick r:id="rId8" action="ppaction://hlinksldjump"/>
              <a:extLst>
                <a:ext uri="{FF2B5EF4-FFF2-40B4-BE49-F238E27FC236}">
                  <a16:creationId xmlns:a16="http://schemas.microsoft.com/office/drawing/2014/main" id="{1A99D778-3A6C-4F8F-9242-3B1F7CDC50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75974" y="4009380"/>
              <a:ext cx="808044" cy="808044"/>
            </a:xfrm>
            <a:prstGeom prst="rect">
              <a:avLst/>
            </a:prstGeom>
          </p:spPr>
        </p:pic>
        <p:pic>
          <p:nvPicPr>
            <p:cNvPr id="45" name="Picture 44">
              <a:hlinkClick r:id="rId8" action="ppaction://hlinksldjump"/>
              <a:extLst>
                <a:ext uri="{FF2B5EF4-FFF2-40B4-BE49-F238E27FC236}">
                  <a16:creationId xmlns:a16="http://schemas.microsoft.com/office/drawing/2014/main" id="{193D4632-0177-4A42-8978-F4E5724D2B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8465" y="5073670"/>
              <a:ext cx="808044" cy="808044"/>
            </a:xfrm>
            <a:prstGeom prst="rect">
              <a:avLst/>
            </a:prstGeom>
          </p:spPr>
        </p:pic>
        <p:pic>
          <p:nvPicPr>
            <p:cNvPr id="46" name="Picture 45">
              <a:hlinkClick r:id="rId8" action="ppaction://hlinksldjump"/>
              <a:extLst>
                <a:ext uri="{FF2B5EF4-FFF2-40B4-BE49-F238E27FC236}">
                  <a16:creationId xmlns:a16="http://schemas.microsoft.com/office/drawing/2014/main" id="{2A6B16F3-BC8F-4426-8903-732EEC006E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7976" y="5737062"/>
              <a:ext cx="808044" cy="808044"/>
            </a:xfrm>
            <a:prstGeom prst="rect">
              <a:avLst/>
            </a:prstGeom>
          </p:spPr>
        </p:pic>
      </p:grpSp>
      <p:pic>
        <p:nvPicPr>
          <p:cNvPr id="47" name="Picture 46">
            <a:hlinkClick r:id="rId10" action="ppaction://hlinksldjump"/>
            <a:extLst>
              <a:ext uri="{FF2B5EF4-FFF2-40B4-BE49-F238E27FC236}">
                <a16:creationId xmlns:a16="http://schemas.microsoft.com/office/drawing/2014/main" id="{0A6C2DD9-2604-47B2-A952-0E4D0E5C8B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10467" y="4753654"/>
            <a:ext cx="1676400" cy="1676400"/>
          </a:xfrm>
          <a:prstGeom prst="rect">
            <a:avLst/>
          </a:prstGeom>
        </p:spPr>
      </p:pic>
    </p:spTree>
    <p:extLst>
      <p:ext uri="{BB962C8B-B14F-4D97-AF65-F5344CB8AC3E}">
        <p14:creationId xmlns:p14="http://schemas.microsoft.com/office/powerpoint/2010/main" val="32454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A72E6FE-95D6-40D7-B8D4-91A8441C3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sp>
        <p:nvSpPr>
          <p:cNvPr id="2" name="矩形 10">
            <a:extLst>
              <a:ext uri="{FF2B5EF4-FFF2-40B4-BE49-F238E27FC236}">
                <a16:creationId xmlns:a16="http://schemas.microsoft.com/office/drawing/2014/main" id="{9EC4BCA4-2C91-4049-827B-494189138FC2}"/>
              </a:ext>
            </a:extLst>
          </p:cNvPr>
          <p:cNvSpPr/>
          <p:nvPr/>
        </p:nvSpPr>
        <p:spPr>
          <a:xfrm>
            <a:off x="376034" y="292941"/>
            <a:ext cx="11439930" cy="628203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a:extLst>
              <a:ext uri="{FF2B5EF4-FFF2-40B4-BE49-F238E27FC236}">
                <a16:creationId xmlns:a16="http://schemas.microsoft.com/office/drawing/2014/main" id="{438443BB-EB55-4A01-98C4-BF5378134F22}"/>
              </a:ext>
            </a:extLst>
          </p:cNvPr>
          <p:cNvSpPr/>
          <p:nvPr/>
        </p:nvSpPr>
        <p:spPr>
          <a:xfrm>
            <a:off x="537030" y="469725"/>
            <a:ext cx="11117942" cy="5960103"/>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a:extLst>
              <a:ext uri="{FF2B5EF4-FFF2-40B4-BE49-F238E27FC236}">
                <a16:creationId xmlns:a16="http://schemas.microsoft.com/office/drawing/2014/main" id="{E90573E1-F4C3-4A72-89DF-AB5AE9942B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929267" y="34496"/>
            <a:ext cx="1925924" cy="4717268"/>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a:extLst>
              <a:ext uri="{FF2B5EF4-FFF2-40B4-BE49-F238E27FC236}">
                <a16:creationId xmlns:a16="http://schemas.microsoft.com/office/drawing/2014/main" id="{F3F45E4A-D4B4-4505-80C6-1A222F8059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16711" y="-64738"/>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7" name="图片 12">
            <a:extLst>
              <a:ext uri="{FF2B5EF4-FFF2-40B4-BE49-F238E27FC236}">
                <a16:creationId xmlns:a16="http://schemas.microsoft.com/office/drawing/2014/main" id="{F17CA675-1CA0-403A-B3A3-F76DFAA45B2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53698" y="5411871"/>
            <a:ext cx="1351435" cy="152077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11" name="TextBox 10">
            <a:extLst>
              <a:ext uri="{FF2B5EF4-FFF2-40B4-BE49-F238E27FC236}">
                <a16:creationId xmlns:a16="http://schemas.microsoft.com/office/drawing/2014/main" id="{58D0B8A6-E2EF-4528-B174-33D91DBC1286}"/>
              </a:ext>
            </a:extLst>
          </p:cNvPr>
          <p:cNvSpPr txBox="1"/>
          <p:nvPr/>
        </p:nvSpPr>
        <p:spPr>
          <a:xfrm>
            <a:off x="731036" y="705895"/>
            <a:ext cx="10555241" cy="1077218"/>
          </a:xfrm>
          <a:prstGeom prst="rect">
            <a:avLst/>
          </a:prstGeom>
          <a:noFill/>
        </p:spPr>
        <p:txBody>
          <a:bodyPr wrap="square" rtlCol="0">
            <a:spAutoFit/>
          </a:bodyPr>
          <a:lstStyle/>
          <a:p>
            <a:pPr lvl="0">
              <a:spcAft>
                <a:spcPts val="1200"/>
              </a:spcAft>
              <a:defRPr/>
            </a:pPr>
            <a:r>
              <a:rPr lang="en-US" sz="3200" kern="0" dirty="0">
                <a:solidFill>
                  <a:prstClr val="black"/>
                </a:solidFill>
                <a:latin typeface="Arial" panose="020B0604020202020204" pitchFamily="34" charset="0"/>
                <a:cs typeface="Arial" panose="020B0604020202020204" pitchFamily="34" charset="0"/>
              </a:rPr>
              <a:t>2</a:t>
            </a:r>
            <a:r>
              <a:rPr kumimoji="0" lang="en-US" sz="3200" b="0" i="0" u="none" strike="noStrike" kern="0" cap="none" spc="0" normalizeH="0" baseline="0" noProof="0" dirty="0">
                <a:ln>
                  <a:noFill/>
                </a:ln>
                <a:solidFill>
                  <a:prstClr val="black"/>
                </a:solidFill>
                <a:effectLst/>
                <a:uLnTx/>
                <a:uFillTx/>
                <a:latin typeface="等线" panose="020F0502020204030204"/>
                <a:cs typeface="Arial" panose="020B0604020202020204" pitchFamily="34" charset="0"/>
              </a:rPr>
              <a:t> </a:t>
            </a:r>
            <a:r>
              <a:rPr lang="vi-VN" sz="3200" kern="0" dirty="0">
                <a:solidFill>
                  <a:prstClr val="black"/>
                </a:solidFill>
                <a:cs typeface="Arial" panose="020B0604020202020204" pitchFamily="34" charset="0"/>
              </a:rPr>
              <a:t>. Ong thợ già, ong thợ trẻ và ong non thực hiện công việc gì để xây tổ</a:t>
            </a:r>
            <a:r>
              <a:rPr lang="en-US" sz="3200" kern="0" dirty="0">
                <a:solidFill>
                  <a:prstClr val="black"/>
                </a:solidFill>
                <a:cs typeface="Arial" panose="020B0604020202020204" pitchFamily="34" charset="0"/>
              </a:rPr>
              <a:t>?</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A0A34C4-7339-4608-BC04-76B08375BB36}"/>
              </a:ext>
            </a:extLst>
          </p:cNvPr>
          <p:cNvSpPr txBox="1"/>
          <p:nvPr/>
        </p:nvSpPr>
        <p:spPr>
          <a:xfrm>
            <a:off x="1160732" y="1730506"/>
            <a:ext cx="9870534" cy="4985980"/>
          </a:xfrm>
          <a:prstGeom prst="rect">
            <a:avLst/>
          </a:prstGeom>
          <a:noFill/>
        </p:spPr>
        <p:txBody>
          <a:bodyPr wrap="square" rtlCol="0">
            <a:spAutoFit/>
          </a:bodyPr>
          <a:lstStyle/>
          <a:p>
            <a:pPr lvl="0" algn="just">
              <a:spcAft>
                <a:spcPts val="1200"/>
              </a:spcAft>
              <a:defRPr/>
            </a:pPr>
            <a:r>
              <a:rPr lang="vi-VN" sz="3200" kern="0" dirty="0">
                <a:solidFill>
                  <a:srgbClr val="00B0F0"/>
                </a:solidFill>
                <a:cs typeface="Arial" panose="020B0604020202020204" pitchFamily="34" charset="0"/>
              </a:rPr>
              <a:t>Để thực hiện công việc xây tổ,</a:t>
            </a:r>
          </a:p>
          <a:p>
            <a:pPr lvl="0" algn="just">
              <a:spcAft>
                <a:spcPts val="1200"/>
              </a:spcAft>
              <a:defRPr/>
            </a:pPr>
            <a:r>
              <a:rPr lang="en-US" sz="3200" kern="0" dirty="0">
                <a:solidFill>
                  <a:srgbClr val="C00000"/>
                </a:solidFill>
                <a:cs typeface="Arial" panose="020B0604020202020204" pitchFamily="34" charset="0"/>
              </a:rPr>
              <a:t>- </a:t>
            </a:r>
            <a:r>
              <a:rPr lang="vi-VN" sz="3200" kern="0" dirty="0">
                <a:solidFill>
                  <a:srgbClr val="C00000"/>
                </a:solidFill>
                <a:cs typeface="Arial" panose="020B0604020202020204" pitchFamily="34" charset="0"/>
              </a:rPr>
              <a:t>Ong thợ trẻ lần lượt rời khỏi hàng, lấy giọt sáp dưới bụng trộn với nước bọt tạo thành một chất đặc biệt để xây tổ. Hết sáp, chú tự rút lui về phía sau, chú khác tiến lên xây tiếp</a:t>
            </a:r>
          </a:p>
          <a:p>
            <a:pPr lvl="0" algn="just">
              <a:spcAft>
                <a:spcPts val="1200"/>
              </a:spcAft>
              <a:defRPr/>
            </a:pPr>
            <a:r>
              <a:rPr lang="en-US" sz="3200" kern="0" dirty="0">
                <a:solidFill>
                  <a:srgbClr val="7030A0"/>
                </a:solidFill>
                <a:cs typeface="Arial" panose="020B0604020202020204" pitchFamily="34" charset="0"/>
              </a:rPr>
              <a:t>- </a:t>
            </a:r>
            <a:r>
              <a:rPr lang="vi-VN" sz="3200" kern="0" dirty="0">
                <a:solidFill>
                  <a:srgbClr val="7030A0"/>
                </a:solidFill>
                <a:cs typeface="Arial" panose="020B0604020202020204" pitchFamily="34" charset="0"/>
              </a:rPr>
              <a:t>Ong thợ già và ong non dùng sức nóng của mình sưởi ấm cho những giọt sáp đã nhào nước bọt của ong thợ trẻ.</a:t>
            </a:r>
          </a:p>
          <a:p>
            <a:pPr lvl="0" algn="just">
              <a:spcAft>
                <a:spcPts val="1200"/>
              </a:spcAft>
              <a:defRPr/>
            </a:pPr>
            <a:r>
              <a:rPr lang="vi-VN" sz="3200" kern="0" dirty="0">
                <a:solidFill>
                  <a:srgbClr val="C00000"/>
                </a:solidFill>
                <a:cs typeface="Arial" panose="020B0604020202020204" pitchFamily="34" charset="0"/>
              </a:rPr>
              <a:t>.</a:t>
            </a:r>
          </a:p>
        </p:txBody>
      </p:sp>
      <p:pic>
        <p:nvPicPr>
          <p:cNvPr id="47" name="Picture 46">
            <a:hlinkClick r:id="rId6" action="ppaction://hlinksldjump"/>
            <a:extLst>
              <a:ext uri="{FF2B5EF4-FFF2-40B4-BE49-F238E27FC236}">
                <a16:creationId xmlns:a16="http://schemas.microsoft.com/office/drawing/2014/main" id="{82B2A56B-8A12-4C41-A4D4-336CC1BEAA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049" y="5170024"/>
            <a:ext cx="1676400" cy="1676400"/>
          </a:xfrm>
          <a:prstGeom prst="rect">
            <a:avLst/>
          </a:prstGeom>
        </p:spPr>
      </p:pic>
    </p:spTree>
    <p:extLst>
      <p:ext uri="{BB962C8B-B14F-4D97-AF65-F5344CB8AC3E}">
        <p14:creationId xmlns:p14="http://schemas.microsoft.com/office/powerpoint/2010/main" val="272766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A72E6FE-95D6-40D7-B8D4-91A8441C3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sp>
        <p:nvSpPr>
          <p:cNvPr id="2" name="矩形 10">
            <a:extLst>
              <a:ext uri="{FF2B5EF4-FFF2-40B4-BE49-F238E27FC236}">
                <a16:creationId xmlns:a16="http://schemas.microsoft.com/office/drawing/2014/main" id="{9EC4BCA4-2C91-4049-827B-494189138FC2}"/>
              </a:ext>
            </a:extLst>
          </p:cNvPr>
          <p:cNvSpPr/>
          <p:nvPr/>
        </p:nvSpPr>
        <p:spPr>
          <a:xfrm>
            <a:off x="376034" y="292941"/>
            <a:ext cx="11439930" cy="628203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a:extLst>
              <a:ext uri="{FF2B5EF4-FFF2-40B4-BE49-F238E27FC236}">
                <a16:creationId xmlns:a16="http://schemas.microsoft.com/office/drawing/2014/main" id="{438443BB-EB55-4A01-98C4-BF5378134F22}"/>
              </a:ext>
            </a:extLst>
          </p:cNvPr>
          <p:cNvSpPr/>
          <p:nvPr/>
        </p:nvSpPr>
        <p:spPr>
          <a:xfrm>
            <a:off x="537030" y="469725"/>
            <a:ext cx="11117942" cy="5960103"/>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a:extLst>
              <a:ext uri="{FF2B5EF4-FFF2-40B4-BE49-F238E27FC236}">
                <a16:creationId xmlns:a16="http://schemas.microsoft.com/office/drawing/2014/main" id="{E90573E1-F4C3-4A72-89DF-AB5AE9942B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929267" y="34496"/>
            <a:ext cx="1925924" cy="4717268"/>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a:extLst>
              <a:ext uri="{FF2B5EF4-FFF2-40B4-BE49-F238E27FC236}">
                <a16:creationId xmlns:a16="http://schemas.microsoft.com/office/drawing/2014/main" id="{F3F45E4A-D4B4-4505-80C6-1A222F8059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16711" y="-64738"/>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6" name="图片 16">
            <a:extLst>
              <a:ext uri="{FF2B5EF4-FFF2-40B4-BE49-F238E27FC236}">
                <a16:creationId xmlns:a16="http://schemas.microsoft.com/office/drawing/2014/main" id="{A2750B08-84CD-4662-B2CE-E1D632A94C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1542345" y="5265816"/>
            <a:ext cx="1348257" cy="159218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7" name="图片 12">
            <a:extLst>
              <a:ext uri="{FF2B5EF4-FFF2-40B4-BE49-F238E27FC236}">
                <a16:creationId xmlns:a16="http://schemas.microsoft.com/office/drawing/2014/main" id="{F17CA675-1CA0-403A-B3A3-F76DFAA45B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53698" y="5411871"/>
            <a:ext cx="1351435" cy="152077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6" name="Picture 15">
            <a:extLst>
              <a:ext uri="{FF2B5EF4-FFF2-40B4-BE49-F238E27FC236}">
                <a16:creationId xmlns:a16="http://schemas.microsoft.com/office/drawing/2014/main" id="{E03CFAD7-DBCF-4046-B28E-5FE3E602F2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398" y="561499"/>
            <a:ext cx="580334" cy="580334"/>
          </a:xfrm>
          <a:prstGeom prst="rect">
            <a:avLst/>
          </a:prstGeom>
        </p:spPr>
      </p:pic>
      <p:sp>
        <p:nvSpPr>
          <p:cNvPr id="11" name="TextBox 10">
            <a:extLst>
              <a:ext uri="{FF2B5EF4-FFF2-40B4-BE49-F238E27FC236}">
                <a16:creationId xmlns:a16="http://schemas.microsoft.com/office/drawing/2014/main" id="{58D0B8A6-E2EF-4528-B174-33D91DBC1286}"/>
              </a:ext>
            </a:extLst>
          </p:cNvPr>
          <p:cNvSpPr txBox="1"/>
          <p:nvPr/>
        </p:nvSpPr>
        <p:spPr>
          <a:xfrm>
            <a:off x="1600222" y="1330600"/>
            <a:ext cx="8728770" cy="1538883"/>
          </a:xfrm>
          <a:prstGeom prst="rect">
            <a:avLst/>
          </a:prstGeom>
          <a:noFill/>
        </p:spPr>
        <p:txBody>
          <a:bodyPr wrap="square" rtlCol="0">
            <a:spAutoFit/>
          </a:bodyPr>
          <a:lstStyle/>
          <a:p>
            <a:pPr lvl="0">
              <a:spcAft>
                <a:spcPts val="1200"/>
              </a:spcAft>
              <a:defRPr/>
            </a:pPr>
            <a:r>
              <a:rPr lang="vi-VN" sz="4000" kern="0" dirty="0">
                <a:solidFill>
                  <a:prstClr val="black"/>
                </a:solidFill>
                <a:cs typeface="Arial" panose="020B0604020202020204" pitchFamily="34" charset="0"/>
              </a:rPr>
              <a:t>3.</a:t>
            </a:r>
            <a:r>
              <a:rPr lang="en-US" sz="4000" kern="0" dirty="0">
                <a:solidFill>
                  <a:prstClr val="black"/>
                </a:solidFill>
                <a:cs typeface="Arial" panose="020B0604020202020204" pitchFamily="34" charset="0"/>
              </a:rPr>
              <a:t> </a:t>
            </a:r>
            <a:r>
              <a:rPr lang="vi-VN" sz="4000" kern="0" dirty="0">
                <a:solidFill>
                  <a:prstClr val="black"/>
                </a:solidFill>
                <a:cs typeface="Arial" panose="020B0604020202020204" pitchFamily="34" charset="0"/>
              </a:rPr>
              <a:t>Tổ ong được miêu tả như thế nào?</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vi-VN" sz="4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72A0DA0B-6F5F-4E1A-99D5-0790AAD797C1}"/>
              </a:ext>
            </a:extLst>
          </p:cNvPr>
          <p:cNvSpPr/>
          <p:nvPr/>
        </p:nvSpPr>
        <p:spPr>
          <a:xfrm>
            <a:off x="1464038" y="574911"/>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err="1">
                <a:ln>
                  <a:noFill/>
                </a:ln>
                <a:solidFill>
                  <a:srgbClr val="7030A0"/>
                </a:solidFill>
                <a:effectLst/>
                <a:uLnTx/>
                <a:uFillTx/>
                <a:latin typeface="Coiny" panose="02000903060500060000" pitchFamily="2" charset="0"/>
                <a:ea typeface="+mn-ea"/>
                <a:cs typeface="+mn-cs"/>
                <a:sym typeface="Bubblegum Sans"/>
              </a:rPr>
              <a:t>Cùng</a:t>
            </a:r>
            <a:r>
              <a:rPr kumimoji="0" lang="en-US" sz="3200" b="0" i="0" u="none" strike="noStrike" kern="1200" cap="none" spc="0" normalizeH="0" baseline="0" noProof="0" dirty="0">
                <a:ln>
                  <a:noFill/>
                </a:ln>
                <a:solidFill>
                  <a:srgbClr val="7030A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7030A0"/>
                </a:solidFill>
                <a:effectLst/>
                <a:uLnTx/>
                <a:uFillTx/>
                <a:latin typeface="Coiny" panose="02000903060500060000" pitchFamily="2" charset="0"/>
                <a:ea typeface="+mn-ea"/>
                <a:cs typeface="+mn-cs"/>
                <a:sym typeface="Bubblegum Sans"/>
              </a:rPr>
              <a:t>tìm</a:t>
            </a:r>
            <a:r>
              <a:rPr kumimoji="0" lang="en-US" sz="3200" b="0" i="0" u="none" strike="noStrike" kern="1200" cap="none" spc="0" normalizeH="0" baseline="0" noProof="0" dirty="0">
                <a:ln>
                  <a:noFill/>
                </a:ln>
                <a:solidFill>
                  <a:srgbClr val="7030A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7030A0"/>
                </a:solidFill>
                <a:effectLst/>
                <a:uLnTx/>
                <a:uFillTx/>
                <a:latin typeface="Coiny" panose="02000903060500060000" pitchFamily="2" charset="0"/>
                <a:ea typeface="+mn-ea"/>
                <a:cs typeface="+mn-cs"/>
                <a:sym typeface="Bubblegum Sans"/>
              </a:rPr>
              <a:t>hiểu</a:t>
            </a:r>
            <a:endParaRPr kumimoji="0" lang="en-US" sz="3200" b="0" i="0" u="none" strike="noStrike" kern="1200" cap="none" spc="0" normalizeH="0" baseline="0" noProof="0" dirty="0">
              <a:ln>
                <a:noFill/>
              </a:ln>
              <a:solidFill>
                <a:srgbClr val="7030A0"/>
              </a:solidFill>
              <a:effectLst/>
              <a:uLnTx/>
              <a:uFillTx/>
              <a:latin typeface="Coiny" panose="02000903060500060000" pitchFamily="2" charset="0"/>
              <a:ea typeface="+mn-ea"/>
              <a:cs typeface="+mn-cs"/>
              <a:sym typeface="Bubblegum Sans"/>
            </a:endParaRPr>
          </a:p>
        </p:txBody>
      </p:sp>
      <p:sp>
        <p:nvSpPr>
          <p:cNvPr id="14" name="TextBox 13">
            <a:extLst>
              <a:ext uri="{FF2B5EF4-FFF2-40B4-BE49-F238E27FC236}">
                <a16:creationId xmlns:a16="http://schemas.microsoft.com/office/drawing/2014/main" id="{1A0A34C4-7339-4608-BC04-76B08375BB36}"/>
              </a:ext>
            </a:extLst>
          </p:cNvPr>
          <p:cNvSpPr txBox="1"/>
          <p:nvPr/>
        </p:nvSpPr>
        <p:spPr>
          <a:xfrm>
            <a:off x="1733900" y="2127943"/>
            <a:ext cx="8796729" cy="1938992"/>
          </a:xfrm>
          <a:prstGeom prst="rect">
            <a:avLst/>
          </a:prstGeom>
          <a:noFill/>
        </p:spPr>
        <p:txBody>
          <a:bodyPr wrap="square" rtlCol="0">
            <a:spAutoFit/>
          </a:bodyPr>
          <a:lstStyle/>
          <a:p>
            <a:pPr lvl="0" algn="just">
              <a:spcAft>
                <a:spcPts val="1200"/>
              </a:spcAft>
              <a:defRPr/>
            </a:pPr>
            <a:r>
              <a:rPr lang="vi-VN" sz="4000" kern="0" dirty="0">
                <a:solidFill>
                  <a:srgbClr val="C00000"/>
                </a:solidFill>
                <a:cs typeface="Arial" panose="020B0604020202020204" pitchFamily="34" charset="0"/>
              </a:rPr>
              <a:t>Tổ ong được miêu tả là một “tòa nhà đặc biệt”, ngăn nắp, trật tự, có hàng ngàn căn phòng giống hệt nhau.</a:t>
            </a:r>
            <a:endParaRPr kumimoji="0" lang="vi-VN" sz="4000"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18" name="图片 16">
            <a:extLst>
              <a:ext uri="{FF2B5EF4-FFF2-40B4-BE49-F238E27FC236}">
                <a16:creationId xmlns:a16="http://schemas.microsoft.com/office/drawing/2014/main" id="{F54C59B0-4A77-455F-AC9C-1D9DA3BE824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1542345" y="5265816"/>
            <a:ext cx="1348257" cy="159218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grpSp>
        <p:nvGrpSpPr>
          <p:cNvPr id="19" name="Group 18">
            <a:extLst>
              <a:ext uri="{FF2B5EF4-FFF2-40B4-BE49-F238E27FC236}">
                <a16:creationId xmlns:a16="http://schemas.microsoft.com/office/drawing/2014/main" id="{71C1732B-F09D-4DD9-B5EF-CDE500E791F0}"/>
              </a:ext>
            </a:extLst>
          </p:cNvPr>
          <p:cNvGrpSpPr/>
          <p:nvPr/>
        </p:nvGrpSpPr>
        <p:grpSpPr>
          <a:xfrm>
            <a:off x="9101886" y="3442874"/>
            <a:ext cx="3090114" cy="3237283"/>
            <a:chOff x="2057400" y="762000"/>
            <a:chExt cx="4419600" cy="4630087"/>
          </a:xfrm>
        </p:grpSpPr>
        <p:grpSp>
          <p:nvGrpSpPr>
            <p:cNvPr id="20" name="Group 19">
              <a:extLst>
                <a:ext uri="{FF2B5EF4-FFF2-40B4-BE49-F238E27FC236}">
                  <a16:creationId xmlns:a16="http://schemas.microsoft.com/office/drawing/2014/main" id="{6B948127-78FF-40E0-9777-2A6F46297C43}"/>
                </a:ext>
              </a:extLst>
            </p:cNvPr>
            <p:cNvGrpSpPr/>
            <p:nvPr/>
          </p:nvGrpSpPr>
          <p:grpSpPr>
            <a:xfrm>
              <a:off x="3352800" y="762000"/>
              <a:ext cx="1828800" cy="1564105"/>
              <a:chOff x="5667022" y="3062111"/>
              <a:chExt cx="857956" cy="733778"/>
            </a:xfrm>
          </p:grpSpPr>
          <p:pic>
            <p:nvPicPr>
              <p:cNvPr id="39" name="Picture 38">
                <a:extLst>
                  <a:ext uri="{FF2B5EF4-FFF2-40B4-BE49-F238E27FC236}">
                    <a16:creationId xmlns:a16="http://schemas.microsoft.com/office/drawing/2014/main" id="{E771D2C3-E73E-49D1-B9FC-497EF7A0E1BD}"/>
                  </a:ext>
                </a:extLst>
              </p:cNvPr>
              <p:cNvPicPr>
                <a:picLocks noChangeAspect="1"/>
              </p:cNvPicPr>
              <p:nvPr/>
            </p:nvPicPr>
            <p:blipFill>
              <a:blip r:embed="rId8"/>
              <a:stretch>
                <a:fillRect/>
              </a:stretch>
            </p:blipFill>
            <p:spPr>
              <a:xfrm>
                <a:off x="5667022" y="3062111"/>
                <a:ext cx="857956" cy="733778"/>
              </a:xfrm>
              <a:prstGeom prst="rect">
                <a:avLst/>
              </a:prstGeom>
            </p:spPr>
          </p:pic>
          <p:pic>
            <p:nvPicPr>
              <p:cNvPr id="40" name="Picture 39">
                <a:extLst>
                  <a:ext uri="{FF2B5EF4-FFF2-40B4-BE49-F238E27FC236}">
                    <a16:creationId xmlns:a16="http://schemas.microsoft.com/office/drawing/2014/main" id="{93B595D6-3AB9-4F8E-9734-125CE75B6CA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43D36E95-561C-4758-912B-DEDE3254AA56}"/>
                </a:ext>
              </a:extLst>
            </p:cNvPr>
            <p:cNvGrpSpPr/>
            <p:nvPr/>
          </p:nvGrpSpPr>
          <p:grpSpPr>
            <a:xfrm>
              <a:off x="3352800" y="2286000"/>
              <a:ext cx="1828800" cy="1564105"/>
              <a:chOff x="5667022" y="3062111"/>
              <a:chExt cx="857956" cy="733778"/>
            </a:xfrm>
          </p:grpSpPr>
          <p:pic>
            <p:nvPicPr>
              <p:cNvPr id="37" name="Picture 36">
                <a:extLst>
                  <a:ext uri="{FF2B5EF4-FFF2-40B4-BE49-F238E27FC236}">
                    <a16:creationId xmlns:a16="http://schemas.microsoft.com/office/drawing/2014/main" id="{7B66CBF2-DBF1-4BC3-B7D7-8B69084AF225}"/>
                  </a:ext>
                </a:extLst>
              </p:cNvPr>
              <p:cNvPicPr>
                <a:picLocks noChangeAspect="1"/>
              </p:cNvPicPr>
              <p:nvPr/>
            </p:nvPicPr>
            <p:blipFill>
              <a:blip r:embed="rId8"/>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8B42046D-9DC4-4001-A517-DF9C856933F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94A602CD-C9E6-4722-8F9B-CC5E52FDD1AE}"/>
                </a:ext>
              </a:extLst>
            </p:cNvPr>
            <p:cNvGrpSpPr/>
            <p:nvPr/>
          </p:nvGrpSpPr>
          <p:grpSpPr>
            <a:xfrm>
              <a:off x="3352800" y="3827982"/>
              <a:ext cx="1828800" cy="1564105"/>
              <a:chOff x="5667022" y="3062111"/>
              <a:chExt cx="857956" cy="733778"/>
            </a:xfrm>
          </p:grpSpPr>
          <p:pic>
            <p:nvPicPr>
              <p:cNvPr id="35" name="Picture 34">
                <a:extLst>
                  <a:ext uri="{FF2B5EF4-FFF2-40B4-BE49-F238E27FC236}">
                    <a16:creationId xmlns:a16="http://schemas.microsoft.com/office/drawing/2014/main" id="{8719AC57-D1FC-459F-B7EC-F59E73781A3D}"/>
                  </a:ext>
                </a:extLst>
              </p:cNvPr>
              <p:cNvPicPr>
                <a:picLocks noChangeAspect="1"/>
              </p:cNvPicPr>
              <p:nvPr/>
            </p:nvPicPr>
            <p:blipFill>
              <a:blip r:embed="rId8"/>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C9920A9F-0A6B-4BE5-B92A-4A344941463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3" name="Group 22">
              <a:extLst>
                <a:ext uri="{FF2B5EF4-FFF2-40B4-BE49-F238E27FC236}">
                  <a16:creationId xmlns:a16="http://schemas.microsoft.com/office/drawing/2014/main" id="{54992FEF-EC28-4853-9F77-0F777BAF491F}"/>
                </a:ext>
              </a:extLst>
            </p:cNvPr>
            <p:cNvGrpSpPr/>
            <p:nvPr/>
          </p:nvGrpSpPr>
          <p:grpSpPr>
            <a:xfrm>
              <a:off x="2057400" y="3048000"/>
              <a:ext cx="1828800" cy="1564105"/>
              <a:chOff x="5667022" y="3062111"/>
              <a:chExt cx="857956" cy="733778"/>
            </a:xfrm>
          </p:grpSpPr>
          <p:pic>
            <p:nvPicPr>
              <p:cNvPr id="33" name="Picture 32">
                <a:extLst>
                  <a:ext uri="{FF2B5EF4-FFF2-40B4-BE49-F238E27FC236}">
                    <a16:creationId xmlns:a16="http://schemas.microsoft.com/office/drawing/2014/main" id="{C6E811EC-F5D6-42BD-B5AC-6AD3EA41D6F4}"/>
                  </a:ext>
                </a:extLst>
              </p:cNvPr>
              <p:cNvPicPr>
                <a:picLocks noChangeAspect="1"/>
              </p:cNvPicPr>
              <p:nvPr/>
            </p:nvPicPr>
            <p:blipFill>
              <a:blip r:embed="rId8"/>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E2B660F0-69EA-4401-87B6-D88742E30C3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4" name="Group 23">
              <a:extLst>
                <a:ext uri="{FF2B5EF4-FFF2-40B4-BE49-F238E27FC236}">
                  <a16:creationId xmlns:a16="http://schemas.microsoft.com/office/drawing/2014/main" id="{C9D156AB-F162-45B4-98CD-31EFF6D55280}"/>
                </a:ext>
              </a:extLst>
            </p:cNvPr>
            <p:cNvGrpSpPr/>
            <p:nvPr/>
          </p:nvGrpSpPr>
          <p:grpSpPr>
            <a:xfrm>
              <a:off x="2057400" y="1532991"/>
              <a:ext cx="1828800" cy="1564105"/>
              <a:chOff x="5667022" y="3062111"/>
              <a:chExt cx="857956" cy="733778"/>
            </a:xfrm>
          </p:grpSpPr>
          <p:pic>
            <p:nvPicPr>
              <p:cNvPr id="31" name="Picture 30">
                <a:extLst>
                  <a:ext uri="{FF2B5EF4-FFF2-40B4-BE49-F238E27FC236}">
                    <a16:creationId xmlns:a16="http://schemas.microsoft.com/office/drawing/2014/main" id="{F43D9891-2B14-43F7-BFC8-32B40596FE84}"/>
                  </a:ext>
                </a:extLst>
              </p:cNvPr>
              <p:cNvPicPr>
                <a:picLocks noChangeAspect="1"/>
              </p:cNvPicPr>
              <p:nvPr/>
            </p:nvPicPr>
            <p:blipFill>
              <a:blip r:embed="rId8"/>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F3BB9520-BD4B-4C73-8E19-83E47FEDD90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5" name="Group 24">
              <a:extLst>
                <a:ext uri="{FF2B5EF4-FFF2-40B4-BE49-F238E27FC236}">
                  <a16:creationId xmlns:a16="http://schemas.microsoft.com/office/drawing/2014/main" id="{301E8CA6-81DE-464B-A45A-5D2D0614B872}"/>
                </a:ext>
              </a:extLst>
            </p:cNvPr>
            <p:cNvGrpSpPr/>
            <p:nvPr/>
          </p:nvGrpSpPr>
          <p:grpSpPr>
            <a:xfrm>
              <a:off x="4648200" y="1532991"/>
              <a:ext cx="1828800" cy="1564105"/>
              <a:chOff x="5667022" y="3062111"/>
              <a:chExt cx="857956" cy="733778"/>
            </a:xfrm>
          </p:grpSpPr>
          <p:pic>
            <p:nvPicPr>
              <p:cNvPr id="29" name="Picture 28">
                <a:extLst>
                  <a:ext uri="{FF2B5EF4-FFF2-40B4-BE49-F238E27FC236}">
                    <a16:creationId xmlns:a16="http://schemas.microsoft.com/office/drawing/2014/main" id="{1DAB7B0E-968F-4B68-B8BA-91301DB50766}"/>
                  </a:ext>
                </a:extLst>
              </p:cNvPr>
              <p:cNvPicPr>
                <a:picLocks noChangeAspect="1"/>
              </p:cNvPicPr>
              <p:nvPr/>
            </p:nvPicPr>
            <p:blipFill>
              <a:blip r:embed="rId8"/>
              <a:stretch>
                <a:fillRect/>
              </a:stretch>
            </p:blipFill>
            <p:spPr>
              <a:xfrm>
                <a:off x="5667022" y="3062111"/>
                <a:ext cx="857956" cy="733778"/>
              </a:xfrm>
              <a:prstGeom prst="rect">
                <a:avLst/>
              </a:prstGeom>
            </p:spPr>
          </p:pic>
          <p:pic>
            <p:nvPicPr>
              <p:cNvPr id="30" name="Picture 29">
                <a:extLst>
                  <a:ext uri="{FF2B5EF4-FFF2-40B4-BE49-F238E27FC236}">
                    <a16:creationId xmlns:a16="http://schemas.microsoft.com/office/drawing/2014/main" id="{100B04F3-7630-4A34-BCF5-ECCE8142965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6" name="Group 25">
              <a:extLst>
                <a:ext uri="{FF2B5EF4-FFF2-40B4-BE49-F238E27FC236}">
                  <a16:creationId xmlns:a16="http://schemas.microsoft.com/office/drawing/2014/main" id="{2C06AE49-C9D9-4DB9-A9BD-8CF14FDB75D8}"/>
                </a:ext>
              </a:extLst>
            </p:cNvPr>
            <p:cNvGrpSpPr/>
            <p:nvPr/>
          </p:nvGrpSpPr>
          <p:grpSpPr>
            <a:xfrm>
              <a:off x="4648200" y="3027945"/>
              <a:ext cx="1828800" cy="1564105"/>
              <a:chOff x="5667022" y="3062111"/>
              <a:chExt cx="857956" cy="733778"/>
            </a:xfrm>
          </p:grpSpPr>
          <p:pic>
            <p:nvPicPr>
              <p:cNvPr id="27" name="Picture 26">
                <a:extLst>
                  <a:ext uri="{FF2B5EF4-FFF2-40B4-BE49-F238E27FC236}">
                    <a16:creationId xmlns:a16="http://schemas.microsoft.com/office/drawing/2014/main" id="{ACF030A6-0A99-4FC6-8EA1-ABE83B3C773F}"/>
                  </a:ext>
                </a:extLst>
              </p:cNvPr>
              <p:cNvPicPr>
                <a:picLocks noChangeAspect="1"/>
              </p:cNvPicPr>
              <p:nvPr/>
            </p:nvPicPr>
            <p:blipFill>
              <a:blip r:embed="rId8"/>
              <a:stretch>
                <a:fillRect/>
              </a:stretch>
            </p:blipFill>
            <p:spPr>
              <a:xfrm>
                <a:off x="5667022" y="3062111"/>
                <a:ext cx="857956" cy="733778"/>
              </a:xfrm>
              <a:prstGeom prst="rect">
                <a:avLst/>
              </a:prstGeom>
            </p:spPr>
          </p:pic>
          <p:pic>
            <p:nvPicPr>
              <p:cNvPr id="28" name="Picture 27">
                <a:extLst>
                  <a:ext uri="{FF2B5EF4-FFF2-40B4-BE49-F238E27FC236}">
                    <a16:creationId xmlns:a16="http://schemas.microsoft.com/office/drawing/2014/main" id="{50A1733F-B90D-46AD-9EB0-678EFA755E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41" name="Picture 40">
            <a:hlinkClick r:id="rId10" action="ppaction://hlinksldjump"/>
            <a:extLst>
              <a:ext uri="{FF2B5EF4-FFF2-40B4-BE49-F238E27FC236}">
                <a16:creationId xmlns:a16="http://schemas.microsoft.com/office/drawing/2014/main" id="{3A80DF37-3E52-4E92-88B6-8D2B3BF583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87377" y="4021391"/>
            <a:ext cx="808044" cy="808044"/>
          </a:xfrm>
          <a:prstGeom prst="rect">
            <a:avLst/>
          </a:prstGeom>
        </p:spPr>
      </p:pic>
      <p:pic>
        <p:nvPicPr>
          <p:cNvPr id="42" name="Picture 41">
            <a:hlinkClick r:id="rId10" action="ppaction://hlinksldjump"/>
            <a:extLst>
              <a:ext uri="{FF2B5EF4-FFF2-40B4-BE49-F238E27FC236}">
                <a16:creationId xmlns:a16="http://schemas.microsoft.com/office/drawing/2014/main" id="{EFF1AFA1-594E-47D8-86B8-0BB284985D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75491" y="5036046"/>
            <a:ext cx="808044" cy="808044"/>
          </a:xfrm>
          <a:prstGeom prst="rect">
            <a:avLst/>
          </a:prstGeom>
        </p:spPr>
      </p:pic>
      <p:pic>
        <p:nvPicPr>
          <p:cNvPr id="43" name="Picture 42">
            <a:hlinkClick r:id="rId10" action="ppaction://hlinksldjump"/>
            <a:extLst>
              <a:ext uri="{FF2B5EF4-FFF2-40B4-BE49-F238E27FC236}">
                <a16:creationId xmlns:a16="http://schemas.microsoft.com/office/drawing/2014/main" id="{B26E2C50-4CFA-4834-805F-2E592E438A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8763" y="4612289"/>
            <a:ext cx="808044" cy="808044"/>
          </a:xfrm>
          <a:prstGeom prst="rect">
            <a:avLst/>
          </a:prstGeom>
        </p:spPr>
      </p:pic>
      <p:pic>
        <p:nvPicPr>
          <p:cNvPr id="44" name="Picture 43">
            <a:hlinkClick r:id="rId10" action="ppaction://hlinksldjump"/>
            <a:extLst>
              <a:ext uri="{FF2B5EF4-FFF2-40B4-BE49-F238E27FC236}">
                <a16:creationId xmlns:a16="http://schemas.microsoft.com/office/drawing/2014/main" id="{F79B3552-FE0F-4E3D-A71E-D52F2A42F2F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63862" y="3485926"/>
            <a:ext cx="808044" cy="808044"/>
          </a:xfrm>
          <a:prstGeom prst="rect">
            <a:avLst/>
          </a:prstGeom>
        </p:spPr>
      </p:pic>
      <p:pic>
        <p:nvPicPr>
          <p:cNvPr id="45" name="Picture 44">
            <a:hlinkClick r:id="rId10" action="ppaction://hlinksldjump"/>
            <a:extLst>
              <a:ext uri="{FF2B5EF4-FFF2-40B4-BE49-F238E27FC236}">
                <a16:creationId xmlns:a16="http://schemas.microsoft.com/office/drawing/2014/main" id="{D8E41AAC-634F-4210-9CDC-A27F032D61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75974" y="4009380"/>
            <a:ext cx="808044" cy="808044"/>
          </a:xfrm>
          <a:prstGeom prst="rect">
            <a:avLst/>
          </a:prstGeom>
        </p:spPr>
      </p:pic>
      <p:pic>
        <p:nvPicPr>
          <p:cNvPr id="46" name="Picture 45">
            <a:hlinkClick r:id="rId10" action="ppaction://hlinksldjump"/>
            <a:extLst>
              <a:ext uri="{FF2B5EF4-FFF2-40B4-BE49-F238E27FC236}">
                <a16:creationId xmlns:a16="http://schemas.microsoft.com/office/drawing/2014/main" id="{CEE0F57B-89DE-43C5-91C4-715D470A57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8465" y="5073670"/>
            <a:ext cx="808044" cy="808044"/>
          </a:xfrm>
          <a:prstGeom prst="rect">
            <a:avLst/>
          </a:prstGeom>
        </p:spPr>
      </p:pic>
      <p:pic>
        <p:nvPicPr>
          <p:cNvPr id="47" name="Picture 46">
            <a:hlinkClick r:id="rId10" action="ppaction://hlinksldjump"/>
            <a:extLst>
              <a:ext uri="{FF2B5EF4-FFF2-40B4-BE49-F238E27FC236}">
                <a16:creationId xmlns:a16="http://schemas.microsoft.com/office/drawing/2014/main" id="{BC6D552F-B601-4BE0-92A9-5E799D9DFE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57976" y="5737062"/>
            <a:ext cx="808044" cy="808044"/>
          </a:xfrm>
          <a:prstGeom prst="rect">
            <a:avLst/>
          </a:prstGeom>
        </p:spPr>
      </p:pic>
      <p:pic>
        <p:nvPicPr>
          <p:cNvPr id="48" name="Picture 47">
            <a:hlinkClick r:id="rId12" action="ppaction://hlinksldjump"/>
            <a:extLst>
              <a:ext uri="{FF2B5EF4-FFF2-40B4-BE49-F238E27FC236}">
                <a16:creationId xmlns:a16="http://schemas.microsoft.com/office/drawing/2014/main" id="{4F4174B1-0848-48BE-AA65-7C4471CC4F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10467" y="4753654"/>
            <a:ext cx="1676400" cy="1676400"/>
          </a:xfrm>
          <a:prstGeom prst="rect">
            <a:avLst/>
          </a:prstGeom>
        </p:spPr>
      </p:pic>
    </p:spTree>
    <p:extLst>
      <p:ext uri="{BB962C8B-B14F-4D97-AF65-F5344CB8AC3E}">
        <p14:creationId xmlns:p14="http://schemas.microsoft.com/office/powerpoint/2010/main" val="288910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9EC4BCA4-2C91-4049-827B-494189138FC2}"/>
              </a:ext>
            </a:extLst>
          </p:cNvPr>
          <p:cNvSpPr/>
          <p:nvPr/>
        </p:nvSpPr>
        <p:spPr>
          <a:xfrm>
            <a:off x="376034" y="292941"/>
            <a:ext cx="11439930" cy="628203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a:extLst>
              <a:ext uri="{FF2B5EF4-FFF2-40B4-BE49-F238E27FC236}">
                <a16:creationId xmlns:a16="http://schemas.microsoft.com/office/drawing/2014/main" id="{438443BB-EB55-4A01-98C4-BF5378134F22}"/>
              </a:ext>
            </a:extLst>
          </p:cNvPr>
          <p:cNvSpPr/>
          <p:nvPr/>
        </p:nvSpPr>
        <p:spPr>
          <a:xfrm>
            <a:off x="537030" y="469725"/>
            <a:ext cx="11117942" cy="5960103"/>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a:extLst>
              <a:ext uri="{FF2B5EF4-FFF2-40B4-BE49-F238E27FC236}">
                <a16:creationId xmlns:a16="http://schemas.microsoft.com/office/drawing/2014/main" id="{E90573E1-F4C3-4A72-89DF-AB5AE9942B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929267" y="34496"/>
            <a:ext cx="1925924" cy="4717268"/>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a:extLst>
              <a:ext uri="{FF2B5EF4-FFF2-40B4-BE49-F238E27FC236}">
                <a16:creationId xmlns:a16="http://schemas.microsoft.com/office/drawing/2014/main" id="{F3F45E4A-D4B4-4505-80C6-1A222F8059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16711" y="-64738"/>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6" name="图片 16">
            <a:extLst>
              <a:ext uri="{FF2B5EF4-FFF2-40B4-BE49-F238E27FC236}">
                <a16:creationId xmlns:a16="http://schemas.microsoft.com/office/drawing/2014/main" id="{A2750B08-84CD-4662-B2CE-E1D632A94C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1542345" y="5265816"/>
            <a:ext cx="1348257" cy="159218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7" name="图片 12">
            <a:extLst>
              <a:ext uri="{FF2B5EF4-FFF2-40B4-BE49-F238E27FC236}">
                <a16:creationId xmlns:a16="http://schemas.microsoft.com/office/drawing/2014/main" id="{F17CA675-1CA0-403A-B3A3-F76DFAA45B2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53698" y="5411871"/>
            <a:ext cx="1351435" cy="152077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11" name="TextBox 10">
            <a:extLst>
              <a:ext uri="{FF2B5EF4-FFF2-40B4-BE49-F238E27FC236}">
                <a16:creationId xmlns:a16="http://schemas.microsoft.com/office/drawing/2014/main" id="{58D0B8A6-E2EF-4528-B174-33D91DBC1286}"/>
              </a:ext>
            </a:extLst>
          </p:cNvPr>
          <p:cNvSpPr txBox="1"/>
          <p:nvPr/>
        </p:nvSpPr>
        <p:spPr>
          <a:xfrm>
            <a:off x="859018" y="1512567"/>
            <a:ext cx="11079223" cy="646331"/>
          </a:xfrm>
          <a:prstGeom prst="rect">
            <a:avLst/>
          </a:prstGeom>
          <a:noFill/>
        </p:spPr>
        <p:txBody>
          <a:bodyPr wrap="square" rtlCol="0">
            <a:spAutoFit/>
          </a:bodyPr>
          <a:lstStyle/>
          <a:p>
            <a:pPr lvl="0">
              <a:spcAft>
                <a:spcPts val="1200"/>
              </a:spcAft>
              <a:defRPr/>
            </a:pPr>
            <a:r>
              <a:rPr lang="vi-VN" sz="3600" kern="0" dirty="0">
                <a:solidFill>
                  <a:prstClr val="black"/>
                </a:solidFill>
                <a:cs typeface="Arial" panose="020B0604020202020204" pitchFamily="34" charset="0"/>
              </a:rPr>
              <a:t>4. Khi xây tổ, những chú ong có điểm gì đáng khen?</a:t>
            </a:r>
          </a:p>
        </p:txBody>
      </p:sp>
      <p:sp>
        <p:nvSpPr>
          <p:cNvPr id="13" name="Rectangle 12">
            <a:extLst>
              <a:ext uri="{FF2B5EF4-FFF2-40B4-BE49-F238E27FC236}">
                <a16:creationId xmlns:a16="http://schemas.microsoft.com/office/drawing/2014/main" id="{72A0DA0B-6F5F-4E1A-99D5-0790AAD797C1}"/>
              </a:ext>
            </a:extLst>
          </p:cNvPr>
          <p:cNvSpPr/>
          <p:nvPr/>
        </p:nvSpPr>
        <p:spPr>
          <a:xfrm>
            <a:off x="1464038" y="574911"/>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err="1">
                <a:ln>
                  <a:noFill/>
                </a:ln>
                <a:solidFill>
                  <a:srgbClr val="C00000"/>
                </a:solidFill>
                <a:effectLst/>
                <a:uLnTx/>
                <a:uFillTx/>
                <a:latin typeface="Coiny" panose="02000903060500060000" pitchFamily="2" charset="0"/>
                <a:ea typeface="+mn-ea"/>
                <a:cs typeface="+mn-cs"/>
                <a:sym typeface="Bubblegum Sans"/>
              </a:rPr>
              <a:t>Cùng</a:t>
            </a:r>
            <a:r>
              <a:rPr kumimoji="0" lang="en-US" sz="3200" b="0" i="0" u="none" strike="noStrike" kern="1200" cap="none" spc="0" normalizeH="0" baseline="0" noProof="0" dirty="0">
                <a:ln>
                  <a:noFill/>
                </a:ln>
                <a:solidFill>
                  <a:srgbClr val="C0000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C00000"/>
                </a:solidFill>
                <a:effectLst/>
                <a:uLnTx/>
                <a:uFillTx/>
                <a:latin typeface="Coiny" panose="02000903060500060000" pitchFamily="2" charset="0"/>
                <a:ea typeface="+mn-ea"/>
                <a:cs typeface="+mn-cs"/>
                <a:sym typeface="Bubblegum Sans"/>
              </a:rPr>
              <a:t>tìm</a:t>
            </a:r>
            <a:r>
              <a:rPr kumimoji="0" lang="en-US" sz="3200" b="0" i="0" u="none" strike="noStrike" kern="1200" cap="none" spc="0" normalizeH="0" baseline="0" noProof="0" dirty="0">
                <a:ln>
                  <a:noFill/>
                </a:ln>
                <a:solidFill>
                  <a:srgbClr val="C0000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C00000"/>
                </a:solidFill>
                <a:effectLst/>
                <a:uLnTx/>
                <a:uFillTx/>
                <a:latin typeface="Coiny" panose="02000903060500060000" pitchFamily="2" charset="0"/>
                <a:ea typeface="+mn-ea"/>
                <a:cs typeface="+mn-cs"/>
                <a:sym typeface="Bubblegum Sans"/>
              </a:rPr>
              <a:t>hiểu</a:t>
            </a:r>
            <a:endParaRPr kumimoji="0" lang="en-US" sz="3200" b="0" i="0" u="none" strike="noStrike" kern="1200" cap="none" spc="0" normalizeH="0" baseline="0" noProof="0" dirty="0">
              <a:ln>
                <a:noFill/>
              </a:ln>
              <a:solidFill>
                <a:srgbClr val="C00000"/>
              </a:solidFill>
              <a:effectLst/>
              <a:uLnTx/>
              <a:uFillTx/>
              <a:latin typeface="Coiny" panose="02000903060500060000" pitchFamily="2" charset="0"/>
              <a:ea typeface="+mn-ea"/>
              <a:cs typeface="+mn-cs"/>
              <a:sym typeface="Bubblegum Sans"/>
            </a:endParaRPr>
          </a:p>
        </p:txBody>
      </p:sp>
      <p:pic>
        <p:nvPicPr>
          <p:cNvPr id="16" name="Picture 15">
            <a:extLst>
              <a:ext uri="{FF2B5EF4-FFF2-40B4-BE49-F238E27FC236}">
                <a16:creationId xmlns:a16="http://schemas.microsoft.com/office/drawing/2014/main" id="{E03CFAD7-DBCF-4046-B28E-5FE3E602F2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398" y="561499"/>
            <a:ext cx="580334" cy="580334"/>
          </a:xfrm>
          <a:prstGeom prst="rect">
            <a:avLst/>
          </a:prstGeom>
        </p:spPr>
      </p:pic>
      <p:pic>
        <p:nvPicPr>
          <p:cNvPr id="14" name="Picture 13">
            <a:hlinkClick r:id="rId7" action="ppaction://hlinksldjump"/>
            <a:extLst>
              <a:ext uri="{FF2B5EF4-FFF2-40B4-BE49-F238E27FC236}">
                <a16:creationId xmlns:a16="http://schemas.microsoft.com/office/drawing/2014/main" id="{E6E2E643-82F5-4667-BA79-3448D1835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10467" y="4753654"/>
            <a:ext cx="1676400" cy="1676400"/>
          </a:xfrm>
          <a:prstGeom prst="rect">
            <a:avLst/>
          </a:prstGeom>
        </p:spPr>
      </p:pic>
      <p:pic>
        <p:nvPicPr>
          <p:cNvPr id="15" name="Picture 14">
            <a:extLst>
              <a:ext uri="{FF2B5EF4-FFF2-40B4-BE49-F238E27FC236}">
                <a16:creationId xmlns:a16="http://schemas.microsoft.com/office/drawing/2014/main" id="{DA76C8DF-95F8-4285-B10D-8C2BF56EEA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87353" y="2492922"/>
            <a:ext cx="8731007" cy="829944"/>
          </a:xfrm>
          <a:prstGeom prst="rect">
            <a:avLst/>
          </a:prstGeom>
        </p:spPr>
      </p:pic>
      <p:pic>
        <p:nvPicPr>
          <p:cNvPr id="17" name="Picture 16">
            <a:extLst>
              <a:ext uri="{FF2B5EF4-FFF2-40B4-BE49-F238E27FC236}">
                <a16:creationId xmlns:a16="http://schemas.microsoft.com/office/drawing/2014/main" id="{70637032-ADA3-49B8-8DAF-D64AAC9304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0495" y="3614328"/>
            <a:ext cx="8731007" cy="829944"/>
          </a:xfrm>
          <a:prstGeom prst="rect">
            <a:avLst/>
          </a:prstGeom>
        </p:spPr>
      </p:pic>
      <p:pic>
        <p:nvPicPr>
          <p:cNvPr id="18" name="Picture 17">
            <a:extLst>
              <a:ext uri="{FF2B5EF4-FFF2-40B4-BE49-F238E27FC236}">
                <a16:creationId xmlns:a16="http://schemas.microsoft.com/office/drawing/2014/main" id="{5E811CE6-8DC5-4781-9A03-456AA14D96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0482" y="4740271"/>
            <a:ext cx="8730078" cy="806226"/>
          </a:xfrm>
          <a:prstGeom prst="rect">
            <a:avLst/>
          </a:prstGeom>
        </p:spPr>
      </p:pic>
    </p:spTree>
    <p:extLst>
      <p:ext uri="{BB962C8B-B14F-4D97-AF65-F5344CB8AC3E}">
        <p14:creationId xmlns:p14="http://schemas.microsoft.com/office/powerpoint/2010/main" val="121881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8"/>
                                        </p:tgtEl>
                                        <p:attrNameLst>
                                          <p:attrName>ppt_w</p:attrName>
                                        </p:attrNameLst>
                                      </p:cBhvr>
                                      <p:tavLst>
                                        <p:tav tm="0">
                                          <p:val>
                                            <p:strVal val="ppt_w"/>
                                          </p:val>
                                        </p:tav>
                                        <p:tav tm="100000">
                                          <p:val>
                                            <p:fltVal val="0"/>
                                          </p:val>
                                        </p:tav>
                                      </p:tavLst>
                                    </p:anim>
                                    <p:anim calcmode="lin" valueType="num">
                                      <p:cBhvr>
                                        <p:cTn id="7" dur="500"/>
                                        <p:tgtEl>
                                          <p:spTgt spid="18"/>
                                        </p:tgtEl>
                                        <p:attrNameLst>
                                          <p:attrName>ppt_h</p:attrName>
                                        </p:attrNameLst>
                                      </p:cBhvr>
                                      <p:tavLst>
                                        <p:tav tm="0">
                                          <p:val>
                                            <p:strVal val="ppt_h"/>
                                          </p:val>
                                        </p:tav>
                                        <p:tav tm="100000">
                                          <p:val>
                                            <p:fltVal val="0"/>
                                          </p:val>
                                        </p:tav>
                                      </p:tavLst>
                                    </p:anim>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fltVal val="0"/>
                                          </p:val>
                                        </p:tav>
                                      </p:tavLst>
                                    </p:anim>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31" y="378775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7664" y="-189865"/>
            <a:ext cx="3047365" cy="304736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68305" y="241131"/>
            <a:ext cx="6195748" cy="1607820"/>
          </a:xfrm>
          <a:prstGeom prst="wedgeRoundRectCallout">
            <a:avLst>
              <a:gd name="adj1" fmla="val 72318"/>
              <a:gd name="adj2" fmla="val 943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664" y="3900477"/>
            <a:ext cx="2934336" cy="2934336"/>
          </a:xfrm>
          <a:prstGeom prst="rect">
            <a:avLst/>
          </a:prstGeom>
        </p:spPr>
      </p:pic>
      <p:pic>
        <p:nvPicPr>
          <p:cNvPr id="11" name="Picture 10">
            <a:extLst>
              <a:ext uri="{FF2B5EF4-FFF2-40B4-BE49-F238E27FC236}">
                <a16:creationId xmlns:a16="http://schemas.microsoft.com/office/drawing/2014/main" id="{57C15922-19F2-44E0-8514-6A8AB5B61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869" y="3822970"/>
            <a:ext cx="2934336" cy="2934336"/>
          </a:xfrm>
          <a:prstGeom prst="rect">
            <a:avLst/>
          </a:prstGeom>
        </p:spPr>
      </p:pic>
      <p:pic>
        <p:nvPicPr>
          <p:cNvPr id="12" name="Picture 11">
            <a:extLst>
              <a:ext uri="{FF2B5EF4-FFF2-40B4-BE49-F238E27FC236}">
                <a16:creationId xmlns:a16="http://schemas.microsoft.com/office/drawing/2014/main" id="{A806C1EA-9ABF-41EF-B5B1-53B3D8C2D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419" y="3745196"/>
            <a:ext cx="2934336" cy="2934336"/>
          </a:xfrm>
          <a:prstGeom prst="rect">
            <a:avLst/>
          </a:prstGeom>
        </p:spPr>
      </p:pic>
      <p:pic>
        <p:nvPicPr>
          <p:cNvPr id="13" name="Picture 12">
            <a:extLst>
              <a:ext uri="{FF2B5EF4-FFF2-40B4-BE49-F238E27FC236}">
                <a16:creationId xmlns:a16="http://schemas.microsoft.com/office/drawing/2014/main" id="{D8C0E029-284E-464D-8F33-2C114C19E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542" y="3745196"/>
            <a:ext cx="2934336" cy="2934336"/>
          </a:xfrm>
          <a:prstGeom prst="rect">
            <a:avLst/>
          </a:prstGeom>
        </p:spPr>
      </p:pic>
      <p:sp>
        <p:nvSpPr>
          <p:cNvPr id="14" name="Speech Bubble: Rectangle with Corners Rounded 13">
            <a:extLst>
              <a:ext uri="{FF2B5EF4-FFF2-40B4-BE49-F238E27FC236}">
                <a16:creationId xmlns:a16="http://schemas.microsoft.com/office/drawing/2014/main" id="{78ED1EAE-9666-4CF7-997B-FD4AA1D2D56D}"/>
              </a:ext>
            </a:extLst>
          </p:cNvPr>
          <p:cNvSpPr/>
          <p:nvPr/>
        </p:nvSpPr>
        <p:spPr>
          <a:xfrm>
            <a:off x="1859650" y="2137376"/>
            <a:ext cx="8169874" cy="1863125"/>
          </a:xfrm>
          <a:prstGeom prst="wedgeRoundRectCallout">
            <a:avLst>
              <a:gd name="adj1" fmla="val 63719"/>
              <a:gd name="adj2" fmla="val -53095"/>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C00000"/>
                </a:solidFill>
                <a:latin typeface="Times New Roman" panose="02020603050405020304" pitchFamily="18" charset="0"/>
                <a:cs typeface="Times New Roman" panose="02020603050405020304" pitchFamily="18" charset="0"/>
              </a:rPr>
              <a:t>Nhờ đoàn kết, làm việc có kỉ luật, ong xây được tổ vững chãi.</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4"/>
                                        </p:tgtEl>
                                      </p:cBhvr>
                                    </p:animEffect>
                                    <p:animScale>
                                      <p:cBhvr>
                                        <p:cTn id="33"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2"/>
                                        </p:tgtEl>
                                      </p:cBhvr>
                                    </p:animEffect>
                                    <p:animScale>
                                      <p:cBhvr>
                                        <p:cTn id="45"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8"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31" y="378775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7664" y="-189865"/>
            <a:ext cx="3047365" cy="304736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68305" y="241131"/>
            <a:ext cx="6195748" cy="1607820"/>
          </a:xfrm>
          <a:prstGeom prst="wedgeRoundRectCallout">
            <a:avLst>
              <a:gd name="adj1" fmla="val 72318"/>
              <a:gd name="adj2" fmla="val 943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Liên</a:t>
            </a:r>
            <a:r>
              <a:rPr kumimoji="0" lang="en-US" sz="4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hệ</a:t>
            </a:r>
            <a:r>
              <a:rPr kumimoji="0" lang="en-US" sz="4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thân</a:t>
            </a:r>
            <a:endParaRPr kumimoji="0" 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664" y="3900477"/>
            <a:ext cx="2934336" cy="2934336"/>
          </a:xfrm>
          <a:prstGeom prst="rect">
            <a:avLst/>
          </a:prstGeom>
        </p:spPr>
      </p:pic>
      <p:pic>
        <p:nvPicPr>
          <p:cNvPr id="11" name="Picture 10">
            <a:extLst>
              <a:ext uri="{FF2B5EF4-FFF2-40B4-BE49-F238E27FC236}">
                <a16:creationId xmlns:a16="http://schemas.microsoft.com/office/drawing/2014/main" id="{57C15922-19F2-44E0-8514-6A8AB5B61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869" y="3822970"/>
            <a:ext cx="2934336" cy="2934336"/>
          </a:xfrm>
          <a:prstGeom prst="rect">
            <a:avLst/>
          </a:prstGeom>
        </p:spPr>
      </p:pic>
      <p:pic>
        <p:nvPicPr>
          <p:cNvPr id="12" name="Picture 11">
            <a:extLst>
              <a:ext uri="{FF2B5EF4-FFF2-40B4-BE49-F238E27FC236}">
                <a16:creationId xmlns:a16="http://schemas.microsoft.com/office/drawing/2014/main" id="{A806C1EA-9ABF-41EF-B5B1-53B3D8C2D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419" y="3745196"/>
            <a:ext cx="2934336" cy="2934336"/>
          </a:xfrm>
          <a:prstGeom prst="rect">
            <a:avLst/>
          </a:prstGeom>
        </p:spPr>
      </p:pic>
      <p:pic>
        <p:nvPicPr>
          <p:cNvPr id="13" name="Picture 12">
            <a:extLst>
              <a:ext uri="{FF2B5EF4-FFF2-40B4-BE49-F238E27FC236}">
                <a16:creationId xmlns:a16="http://schemas.microsoft.com/office/drawing/2014/main" id="{D8C0E029-284E-464D-8F33-2C114C19E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542" y="3745196"/>
            <a:ext cx="2934336" cy="2934336"/>
          </a:xfrm>
          <a:prstGeom prst="rect">
            <a:avLst/>
          </a:prstGeom>
        </p:spPr>
      </p:pic>
      <p:sp>
        <p:nvSpPr>
          <p:cNvPr id="14" name="Speech Bubble: Rectangle with Corners Rounded 13">
            <a:extLst>
              <a:ext uri="{FF2B5EF4-FFF2-40B4-BE49-F238E27FC236}">
                <a16:creationId xmlns:a16="http://schemas.microsoft.com/office/drawing/2014/main" id="{78ED1EAE-9666-4CF7-997B-FD4AA1D2D56D}"/>
              </a:ext>
            </a:extLst>
          </p:cNvPr>
          <p:cNvSpPr/>
          <p:nvPr/>
        </p:nvSpPr>
        <p:spPr>
          <a:xfrm>
            <a:off x="1397837" y="2137376"/>
            <a:ext cx="9151250" cy="1863125"/>
          </a:xfrm>
          <a:prstGeom prst="wedgeRoundRectCallout">
            <a:avLst>
              <a:gd name="adj1" fmla="val 54143"/>
              <a:gd name="adj2" fmla="val -7150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C00000"/>
                </a:solidFill>
                <a:latin typeface="Times New Roman" panose="02020603050405020304" pitchFamily="18" charset="0"/>
                <a:cs typeface="Times New Roman" panose="02020603050405020304" pitchFamily="18" charset="0"/>
              </a:rPr>
              <a:t>Yêu quý mọi vẻ đẹp của tự nhiên; biết đoàn kết, gắn bó, giữ gìn kỉ luật.</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0892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4"/>
                                        </p:tgtEl>
                                      </p:cBhvr>
                                    </p:animEffect>
                                    <p:animScale>
                                      <p:cBhvr>
                                        <p:cTn id="33"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2"/>
                                        </p:tgtEl>
                                      </p:cBhvr>
                                    </p:animEffect>
                                    <p:animScale>
                                      <p:cBhvr>
                                        <p:cTn id="45"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8"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253010" y="-830555"/>
            <a:ext cx="533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2333">
            <a:off x="1876711" y="609663"/>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93505">
            <a:off x="9193599" y="372379"/>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2962">
            <a:off x="1826139" y="2361276"/>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68011" flipH="1">
            <a:off x="3720525" y="588275"/>
            <a:ext cx="934883" cy="13100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9C0C848-4846-4982-AEC3-C8217911CDD0}"/>
              </a:ext>
            </a:extLst>
          </p:cNvPr>
          <p:cNvPicPr>
            <a:picLocks noChangeAspect="1"/>
          </p:cNvPicPr>
          <p:nvPr/>
        </p:nvPicPr>
        <p:blipFill>
          <a:blip r:embed="rId9"/>
          <a:stretch>
            <a:fillRect/>
          </a:stretch>
        </p:blipFill>
        <p:spPr>
          <a:xfrm>
            <a:off x="3416576" y="3867791"/>
            <a:ext cx="5358848" cy="2780017"/>
          </a:xfrm>
          <a:prstGeom prst="rect">
            <a:avLst/>
          </a:prstGeom>
        </p:spPr>
      </p:pic>
    </p:spTree>
    <p:extLst>
      <p:ext uri="{BB962C8B-B14F-4D97-AF65-F5344CB8AC3E}">
        <p14:creationId xmlns:p14="http://schemas.microsoft.com/office/powerpoint/2010/main" val="368263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1028"/>
                                        </p:tgtEl>
                                        <p:attrNameLst>
                                          <p:attrName>ppt_x</p:attrName>
                                          <p:attrName>ppt_y</p:attrName>
                                        </p:attrNameLst>
                                      </p:cBhvr>
                                      <p:rCtr x="1788" y="-370"/>
                                    </p:animMotion>
                                  </p:childTnLst>
                                </p:cTn>
                              </p:par>
                              <p:par>
                                <p:cTn id="7"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8" dur="5000" fill="hold"/>
                                        <p:tgtEl>
                                          <p:spTgt spid="1027"/>
                                        </p:tgtEl>
                                        <p:attrNameLst>
                                          <p:attrName>ppt_x</p:attrName>
                                          <p:attrName>ppt_y</p:attrName>
                                        </p:attrNameLst>
                                      </p:cBhvr>
                                      <p:rCtr x="-1510" y="-556"/>
                                    </p:animMotion>
                                  </p:childTnLst>
                                </p:cTn>
                              </p:par>
                              <p:par>
                                <p:cTn id="9"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0" dur="5000" fill="hold"/>
                                        <p:tgtEl>
                                          <p:spTgt spid="8"/>
                                        </p:tgtEl>
                                        <p:attrNameLst>
                                          <p:attrName>ppt_x</p:attrName>
                                          <p:attrName>ppt_y</p:attrName>
                                        </p:attrNameLst>
                                      </p:cBhvr>
                                      <p:rCtr x="-1510" y="-556"/>
                                    </p:animMotion>
                                  </p:childTnLst>
                                </p:cTn>
                              </p:par>
                              <p:par>
                                <p:cTn id="11"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2" dur="5000" fill="hold"/>
                                        <p:tgtEl>
                                          <p:spTgt spid="20"/>
                                        </p:tgtEl>
                                        <p:attrNameLst>
                                          <p:attrName>ppt_x</p:attrName>
                                          <p:attrName>ppt_y</p:attrName>
                                        </p:attrNameLst>
                                      </p:cBhvr>
                                      <p:rCtr x="1788" y="-370"/>
                                    </p:animMotion>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sp>
        <p:nvSpPr>
          <p:cNvPr id="11" name="矩形 10">
            <a:extLst>
              <a:ext uri="{FF2B5EF4-FFF2-40B4-BE49-F238E27FC236}">
                <a16:creationId xmlns:a16="http://schemas.microsoft.com/office/drawing/2014/main" id="{39F7E4DD-B2FC-45E6-939E-76917B7A3562}"/>
              </a:ext>
            </a:extLst>
          </p:cNvPr>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algn="ctr">
              <a:defRPr/>
            </a:pPr>
            <a:endParaRPr lang="zh-CN" altLang="en-US" kern="0">
              <a:solidFill>
                <a:prstClr val="white"/>
              </a:solidFill>
              <a:latin typeface="等线" panose="020F0502020204030204"/>
            </a:endParaRPr>
          </a:p>
        </p:txBody>
      </p:sp>
      <p:sp>
        <p:nvSpPr>
          <p:cNvPr id="12" name="矩形 12">
            <a:extLst>
              <a:ext uri="{FF2B5EF4-FFF2-40B4-BE49-F238E27FC236}">
                <a16:creationId xmlns:a16="http://schemas.microsoft.com/office/drawing/2014/main" id="{4FAC1F61-D6B1-444E-AE85-AEA22DCBC217}"/>
              </a:ext>
            </a:extLst>
          </p:cNvPr>
          <p:cNvSpPr/>
          <p:nvPr/>
        </p:nvSpPr>
        <p:spPr>
          <a:xfrm>
            <a:off x="670560" y="638841"/>
            <a:ext cx="10850879" cy="5356575"/>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algn="ctr">
              <a:defRPr/>
            </a:pPr>
            <a:endParaRPr lang="zh-CN" altLang="en-US" kern="0">
              <a:solidFill>
                <a:prstClr val="white"/>
              </a:solidFill>
              <a:latin typeface="等线" panose="020F0502020204030204"/>
            </a:endParaRPr>
          </a:p>
        </p:txBody>
      </p:sp>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382471" y="6134869"/>
            <a:ext cx="691801"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557097" y="6038248"/>
            <a:ext cx="664955" cy="80205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1260913" y="-52960"/>
            <a:ext cx="640227"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94645" y="6040092"/>
            <a:ext cx="674785" cy="72914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71426" y="6203735"/>
            <a:ext cx="536724" cy="6473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45342FC-787E-45AD-9C80-5C239ADF3BE9}"/>
              </a:ext>
            </a:extLst>
          </p:cNvPr>
          <p:cNvGrpSpPr/>
          <p:nvPr/>
        </p:nvGrpSpPr>
        <p:grpSpPr>
          <a:xfrm>
            <a:off x="10560324" y="6025861"/>
            <a:ext cx="876336" cy="788514"/>
            <a:chOff x="2057400" y="762000"/>
            <a:chExt cx="4419600" cy="4630087"/>
          </a:xfrm>
        </p:grpSpPr>
        <p:grpSp>
          <p:nvGrpSpPr>
            <p:cNvPr id="16" name="Group 15">
              <a:extLst>
                <a:ext uri="{FF2B5EF4-FFF2-40B4-BE49-F238E27FC236}">
                  <a16:creationId xmlns:a16="http://schemas.microsoft.com/office/drawing/2014/main" id="{3D99F2D9-3D34-4D98-B659-85339D020EC9}"/>
                </a:ext>
              </a:extLst>
            </p:cNvPr>
            <p:cNvGrpSpPr/>
            <p:nvPr/>
          </p:nvGrpSpPr>
          <p:grpSpPr>
            <a:xfrm>
              <a:off x="3352800" y="762000"/>
              <a:ext cx="1828800" cy="1564105"/>
              <a:chOff x="5667022" y="3062111"/>
              <a:chExt cx="857956" cy="733778"/>
            </a:xfrm>
          </p:grpSpPr>
          <p:pic>
            <p:nvPicPr>
              <p:cNvPr id="37" name="Picture 36">
                <a:extLst>
                  <a:ext uri="{FF2B5EF4-FFF2-40B4-BE49-F238E27FC236}">
                    <a16:creationId xmlns:a16="http://schemas.microsoft.com/office/drawing/2014/main" id="{4AEE7394-47D8-4AC9-B981-3C9265CA7D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C0114C61-CD26-4EC2-B83A-8D40102EC3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9664439D-E41F-4FE7-8272-5FBF7D8EA0FC}"/>
                </a:ext>
              </a:extLst>
            </p:cNvPr>
            <p:cNvGrpSpPr/>
            <p:nvPr/>
          </p:nvGrpSpPr>
          <p:grpSpPr>
            <a:xfrm>
              <a:off x="3352800" y="2286000"/>
              <a:ext cx="1828800" cy="1564105"/>
              <a:chOff x="5667022" y="3062111"/>
              <a:chExt cx="857956" cy="733778"/>
            </a:xfrm>
          </p:grpSpPr>
          <p:pic>
            <p:nvPicPr>
              <p:cNvPr id="35" name="Picture 34">
                <a:extLst>
                  <a:ext uri="{FF2B5EF4-FFF2-40B4-BE49-F238E27FC236}">
                    <a16:creationId xmlns:a16="http://schemas.microsoft.com/office/drawing/2014/main" id="{F19D78C7-EAAB-42FF-A956-58F3862D764C}"/>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83409FAF-E983-482F-B254-6163E644F3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15842219-92F1-45C4-9D98-7E5EFD61EBF4}"/>
                </a:ext>
              </a:extLst>
            </p:cNvPr>
            <p:cNvGrpSpPr/>
            <p:nvPr/>
          </p:nvGrpSpPr>
          <p:grpSpPr>
            <a:xfrm>
              <a:off x="3352800" y="3827982"/>
              <a:ext cx="1828800" cy="1564105"/>
              <a:chOff x="5667022" y="3062111"/>
              <a:chExt cx="857956" cy="733778"/>
            </a:xfrm>
          </p:grpSpPr>
          <p:pic>
            <p:nvPicPr>
              <p:cNvPr id="33" name="Picture 32">
                <a:extLst>
                  <a:ext uri="{FF2B5EF4-FFF2-40B4-BE49-F238E27FC236}">
                    <a16:creationId xmlns:a16="http://schemas.microsoft.com/office/drawing/2014/main" id="{3EA6F03F-2417-406F-9F95-E5DAF0C690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6C85B5E3-D3D0-4CB1-92B3-F5DEEE2FB5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CB3BAC3-2695-48FF-A3D9-B076EFAF197F}"/>
                </a:ext>
              </a:extLst>
            </p:cNvPr>
            <p:cNvGrpSpPr/>
            <p:nvPr/>
          </p:nvGrpSpPr>
          <p:grpSpPr>
            <a:xfrm>
              <a:off x="2057400" y="3048000"/>
              <a:ext cx="1828800" cy="1564105"/>
              <a:chOff x="5667022" y="3062111"/>
              <a:chExt cx="857956" cy="733778"/>
            </a:xfrm>
          </p:grpSpPr>
          <p:pic>
            <p:nvPicPr>
              <p:cNvPr id="31" name="Picture 30">
                <a:extLst>
                  <a:ext uri="{FF2B5EF4-FFF2-40B4-BE49-F238E27FC236}">
                    <a16:creationId xmlns:a16="http://schemas.microsoft.com/office/drawing/2014/main" id="{3847F75A-96A8-4462-870E-0504D6EFCCB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A0F5020A-B238-4887-A8D4-521E52544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1E852EC1-E3A6-43A5-B8E9-1607A1B1F254}"/>
                </a:ext>
              </a:extLst>
            </p:cNvPr>
            <p:cNvGrpSpPr/>
            <p:nvPr/>
          </p:nvGrpSpPr>
          <p:grpSpPr>
            <a:xfrm>
              <a:off x="2057400" y="1532991"/>
              <a:ext cx="1828800" cy="1564105"/>
              <a:chOff x="5667022" y="3062111"/>
              <a:chExt cx="857956" cy="733778"/>
            </a:xfrm>
          </p:grpSpPr>
          <p:pic>
            <p:nvPicPr>
              <p:cNvPr id="28" name="Picture 27">
                <a:extLst>
                  <a:ext uri="{FF2B5EF4-FFF2-40B4-BE49-F238E27FC236}">
                    <a16:creationId xmlns:a16="http://schemas.microsoft.com/office/drawing/2014/main" id="{E0F22242-0BAB-4046-80E7-34284D0BA1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E148BF3A-8D2E-4D97-8CDC-C2138E3270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D6748E8F-B80C-417D-A9BA-FABD761CE84E}"/>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868D8852-D23A-476C-99C3-C5AFE691FE4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39E19CDB-5E40-4C9B-A28E-68C17ED881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67EECE7F-6527-4C7B-BDA8-EBC7C366D839}"/>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EC2A6CCB-8767-481C-AC7D-43D8033D402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3CCDF948-3AFB-430F-B2E4-FCDA35422F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9" name="Picture 38">
            <a:extLst>
              <a:ext uri="{FF2B5EF4-FFF2-40B4-BE49-F238E27FC236}">
                <a16:creationId xmlns:a16="http://schemas.microsoft.com/office/drawing/2014/main" id="{C41106D8-DF44-4826-8EDD-413DCCBC40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3053" y="1088720"/>
            <a:ext cx="607631" cy="607631"/>
          </a:xfrm>
          <a:prstGeom prst="rect">
            <a:avLst/>
          </a:prstGeom>
        </p:spPr>
      </p:pic>
      <p:sp>
        <p:nvSpPr>
          <p:cNvPr id="40" name="文本框 17">
            <a:extLst>
              <a:ext uri="{FF2B5EF4-FFF2-40B4-BE49-F238E27FC236}">
                <a16:creationId xmlns:a16="http://schemas.microsoft.com/office/drawing/2014/main" id="{1739C8E5-65D6-4181-9DEE-9D2C375D307D}"/>
              </a:ext>
            </a:extLst>
          </p:cNvPr>
          <p:cNvSpPr txBox="1"/>
          <p:nvPr/>
        </p:nvSpPr>
        <p:spPr>
          <a:xfrm>
            <a:off x="2079215" y="862584"/>
            <a:ext cx="8560288" cy="1077218"/>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vi-VN" altLang="zh-CN" sz="3200" b="1" kern="0" dirty="0">
                <a:solidFill>
                  <a:srgbClr val="C00000"/>
                </a:solidFill>
                <a:ea typeface="印品黑体" panose="00000500000000000000" pitchFamily="2" charset="-122"/>
                <a:sym typeface="+mn-ea"/>
              </a:rPr>
              <a:t>Nói với bạn về nơi ở của các con vật em biết theo gợi ý:</a:t>
            </a:r>
            <a:endParaRPr lang="zh-CN" altLang="en-US" sz="3200" b="1" kern="0" dirty="0">
              <a:solidFill>
                <a:srgbClr val="C00000"/>
              </a:solidFill>
              <a:latin typeface="Arial"/>
              <a:ea typeface="印品黑体" panose="00000500000000000000" pitchFamily="2" charset="-122"/>
              <a:sym typeface="+mn-ea"/>
            </a:endParaRPr>
          </a:p>
        </p:txBody>
      </p:sp>
      <p:pic>
        <p:nvPicPr>
          <p:cNvPr id="3" name="Picture 2">
            <a:extLst>
              <a:ext uri="{FF2B5EF4-FFF2-40B4-BE49-F238E27FC236}">
                <a16:creationId xmlns:a16="http://schemas.microsoft.com/office/drawing/2014/main" id="{F9CBABE3-7A2A-432F-82A7-2B0B38766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279" y="2435833"/>
            <a:ext cx="10311029" cy="2775512"/>
          </a:xfrm>
          <a:prstGeom prst="rect">
            <a:avLst/>
          </a:prstGeom>
        </p:spPr>
      </p:pic>
    </p:spTree>
    <p:extLst>
      <p:ext uri="{BB962C8B-B14F-4D97-AF65-F5344CB8AC3E}">
        <p14:creationId xmlns:p14="http://schemas.microsoft.com/office/powerpoint/2010/main" val="134114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sp>
        <p:nvSpPr>
          <p:cNvPr id="11" name="矩形 10">
            <a:extLst>
              <a:ext uri="{FF2B5EF4-FFF2-40B4-BE49-F238E27FC236}">
                <a16:creationId xmlns:a16="http://schemas.microsoft.com/office/drawing/2014/main" id="{39F7E4DD-B2FC-45E6-939E-76917B7A3562}"/>
              </a:ext>
            </a:extLst>
          </p:cNvPr>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382471" y="6134869"/>
            <a:ext cx="691801"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557097" y="6038248"/>
            <a:ext cx="664955" cy="80205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1260913" y="-52960"/>
            <a:ext cx="640227"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94645" y="6040092"/>
            <a:ext cx="674785" cy="72914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71426" y="6203735"/>
            <a:ext cx="536724" cy="6473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45342FC-787E-45AD-9C80-5C239ADF3BE9}"/>
              </a:ext>
            </a:extLst>
          </p:cNvPr>
          <p:cNvGrpSpPr/>
          <p:nvPr/>
        </p:nvGrpSpPr>
        <p:grpSpPr>
          <a:xfrm>
            <a:off x="10560324" y="6025861"/>
            <a:ext cx="876336" cy="788514"/>
            <a:chOff x="2057400" y="762000"/>
            <a:chExt cx="4419600" cy="4630087"/>
          </a:xfrm>
        </p:grpSpPr>
        <p:grpSp>
          <p:nvGrpSpPr>
            <p:cNvPr id="16" name="Group 15">
              <a:extLst>
                <a:ext uri="{FF2B5EF4-FFF2-40B4-BE49-F238E27FC236}">
                  <a16:creationId xmlns:a16="http://schemas.microsoft.com/office/drawing/2014/main" id="{3D99F2D9-3D34-4D98-B659-85339D020EC9}"/>
                </a:ext>
              </a:extLst>
            </p:cNvPr>
            <p:cNvGrpSpPr/>
            <p:nvPr/>
          </p:nvGrpSpPr>
          <p:grpSpPr>
            <a:xfrm>
              <a:off x="3352800" y="762000"/>
              <a:ext cx="1828800" cy="1564105"/>
              <a:chOff x="5667022" y="3062111"/>
              <a:chExt cx="857956" cy="733778"/>
            </a:xfrm>
          </p:grpSpPr>
          <p:pic>
            <p:nvPicPr>
              <p:cNvPr id="37" name="Picture 36">
                <a:extLst>
                  <a:ext uri="{FF2B5EF4-FFF2-40B4-BE49-F238E27FC236}">
                    <a16:creationId xmlns:a16="http://schemas.microsoft.com/office/drawing/2014/main" id="{4AEE7394-47D8-4AC9-B981-3C9265CA7D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C0114C61-CD26-4EC2-B83A-8D40102EC3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9664439D-E41F-4FE7-8272-5FBF7D8EA0FC}"/>
                </a:ext>
              </a:extLst>
            </p:cNvPr>
            <p:cNvGrpSpPr/>
            <p:nvPr/>
          </p:nvGrpSpPr>
          <p:grpSpPr>
            <a:xfrm>
              <a:off x="3352800" y="2286000"/>
              <a:ext cx="1828800" cy="1564105"/>
              <a:chOff x="5667022" y="3062111"/>
              <a:chExt cx="857956" cy="733778"/>
            </a:xfrm>
          </p:grpSpPr>
          <p:pic>
            <p:nvPicPr>
              <p:cNvPr id="35" name="Picture 34">
                <a:extLst>
                  <a:ext uri="{FF2B5EF4-FFF2-40B4-BE49-F238E27FC236}">
                    <a16:creationId xmlns:a16="http://schemas.microsoft.com/office/drawing/2014/main" id="{F19D78C7-EAAB-42FF-A956-58F3862D764C}"/>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83409FAF-E983-482F-B254-6163E644F3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15842219-92F1-45C4-9D98-7E5EFD61EBF4}"/>
                </a:ext>
              </a:extLst>
            </p:cNvPr>
            <p:cNvGrpSpPr/>
            <p:nvPr/>
          </p:nvGrpSpPr>
          <p:grpSpPr>
            <a:xfrm>
              <a:off x="3352800" y="3827982"/>
              <a:ext cx="1828800" cy="1564105"/>
              <a:chOff x="5667022" y="3062111"/>
              <a:chExt cx="857956" cy="733778"/>
            </a:xfrm>
          </p:grpSpPr>
          <p:pic>
            <p:nvPicPr>
              <p:cNvPr id="33" name="Picture 32">
                <a:extLst>
                  <a:ext uri="{FF2B5EF4-FFF2-40B4-BE49-F238E27FC236}">
                    <a16:creationId xmlns:a16="http://schemas.microsoft.com/office/drawing/2014/main" id="{3EA6F03F-2417-406F-9F95-E5DAF0C690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6C85B5E3-D3D0-4CB1-92B3-F5DEEE2FB5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CB3BAC3-2695-48FF-A3D9-B076EFAF197F}"/>
                </a:ext>
              </a:extLst>
            </p:cNvPr>
            <p:cNvGrpSpPr/>
            <p:nvPr/>
          </p:nvGrpSpPr>
          <p:grpSpPr>
            <a:xfrm>
              <a:off x="2057400" y="3048000"/>
              <a:ext cx="1828800" cy="1564105"/>
              <a:chOff x="5667022" y="3062111"/>
              <a:chExt cx="857956" cy="733778"/>
            </a:xfrm>
          </p:grpSpPr>
          <p:pic>
            <p:nvPicPr>
              <p:cNvPr id="31" name="Picture 30">
                <a:extLst>
                  <a:ext uri="{FF2B5EF4-FFF2-40B4-BE49-F238E27FC236}">
                    <a16:creationId xmlns:a16="http://schemas.microsoft.com/office/drawing/2014/main" id="{3847F75A-96A8-4462-870E-0504D6EFCCB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A0F5020A-B238-4887-A8D4-521E52544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1E852EC1-E3A6-43A5-B8E9-1607A1B1F254}"/>
                </a:ext>
              </a:extLst>
            </p:cNvPr>
            <p:cNvGrpSpPr/>
            <p:nvPr/>
          </p:nvGrpSpPr>
          <p:grpSpPr>
            <a:xfrm>
              <a:off x="2057400" y="1532991"/>
              <a:ext cx="1828800" cy="1564105"/>
              <a:chOff x="5667022" y="3062111"/>
              <a:chExt cx="857956" cy="733778"/>
            </a:xfrm>
          </p:grpSpPr>
          <p:pic>
            <p:nvPicPr>
              <p:cNvPr id="28" name="Picture 27">
                <a:extLst>
                  <a:ext uri="{FF2B5EF4-FFF2-40B4-BE49-F238E27FC236}">
                    <a16:creationId xmlns:a16="http://schemas.microsoft.com/office/drawing/2014/main" id="{E0F22242-0BAB-4046-80E7-34284D0BA1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E148BF3A-8D2E-4D97-8CDC-C2138E3270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D6748E8F-B80C-417D-A9BA-FABD761CE84E}"/>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868D8852-D23A-476C-99C3-C5AFE691FE4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39E19CDB-5E40-4C9B-A28E-68C17ED881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67EECE7F-6527-4C7B-BDA8-EBC7C366D839}"/>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EC2A6CCB-8767-481C-AC7D-43D8033D402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3CCDF948-3AFB-430F-B2E4-FCDA35422F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sp>
        <p:nvSpPr>
          <p:cNvPr id="39" name="TextBox 38">
            <a:extLst>
              <a:ext uri="{FF2B5EF4-FFF2-40B4-BE49-F238E27FC236}">
                <a16:creationId xmlns:a16="http://schemas.microsoft.com/office/drawing/2014/main" id="{1ACB85A8-04C3-49F3-9920-18FD24B8B250}"/>
              </a:ext>
            </a:extLst>
          </p:cNvPr>
          <p:cNvSpPr txBox="1"/>
          <p:nvPr/>
        </p:nvSpPr>
        <p:spPr>
          <a:xfrm>
            <a:off x="718510" y="1012455"/>
            <a:ext cx="10536839"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bắt đầu xây tổ, ong bám nhau thành chuỗi. Rồi từng chú ong thợ trẻ lần lượt rời khỏi hàng, lấy giọt sáp dưới bụng trộn với nước bọt tạo thành một chất đặc biệt để xây tổ. Hết sáp, chú tự rút lui về phía sau, chú khác tiến lên xây tiếp. Còn những bác ong thợ già, những anh ong non thì dùng sức nóng của mình sưởi ấm cho những giọt sáp đã nhào nước bọt của ong thợ trẻ. Chất sáp lúc đầu dính như hồ, sau khô đi thành một chất xốp, bền và khó thấm nước. </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Chỉ vài ba tháng sau, tổ ong đã xây xong. Đó là một "toà nhà đặc biệt", ngăn nắp, trật tự, có hàng ngàn căn phòng giống hệt nhau. </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 Tập đọc lớp 3, 1983</a:t>
            </a:r>
          </a:p>
        </p:txBody>
      </p:sp>
      <p:sp>
        <p:nvSpPr>
          <p:cNvPr id="40" name="Rectangle 39">
            <a:extLst>
              <a:ext uri="{FF2B5EF4-FFF2-40B4-BE49-F238E27FC236}">
                <a16:creationId xmlns:a16="http://schemas.microsoft.com/office/drawing/2014/main" id="{17E99F0C-E03D-4C58-BEAB-7D6E2463AC89}"/>
              </a:ext>
            </a:extLst>
          </p:cNvPr>
          <p:cNvSpPr/>
          <p:nvPr/>
        </p:nvSpPr>
        <p:spPr>
          <a:xfrm>
            <a:off x="1403115" y="421639"/>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Ong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xây</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tổ</a:t>
            </a:r>
            <a:endPar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endParaRPr>
          </a:p>
        </p:txBody>
      </p:sp>
      <p:pic>
        <p:nvPicPr>
          <p:cNvPr id="42" name="Picture 41">
            <a:extLst>
              <a:ext uri="{FF2B5EF4-FFF2-40B4-BE49-F238E27FC236}">
                <a16:creationId xmlns:a16="http://schemas.microsoft.com/office/drawing/2014/main" id="{24F7446E-6F7D-4561-B97C-F2F254E894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292" y="348674"/>
            <a:ext cx="580334" cy="580334"/>
          </a:xfrm>
          <a:prstGeom prst="rect">
            <a:avLst/>
          </a:prstGeom>
        </p:spPr>
      </p:pic>
    </p:spTree>
    <p:extLst>
      <p:ext uri="{BB962C8B-B14F-4D97-AF65-F5344CB8AC3E}">
        <p14:creationId xmlns:p14="http://schemas.microsoft.com/office/powerpoint/2010/main" val="56082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656217" y="1365942"/>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6154077" y="1131050"/>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275829" y="2115536"/>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7954163" y="1277280"/>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pic>
        <p:nvPicPr>
          <p:cNvPr id="29" name="Picture 28">
            <a:extLst>
              <a:ext uri="{FF2B5EF4-FFF2-40B4-BE49-F238E27FC236}">
                <a16:creationId xmlns:a16="http://schemas.microsoft.com/office/drawing/2014/main" id="{9BB6B512-7884-4484-8EB9-6BA54B0E9D9C}"/>
              </a:ext>
            </a:extLst>
          </p:cNvPr>
          <p:cNvPicPr>
            <a:picLocks noChangeAspect="1"/>
          </p:cNvPicPr>
          <p:nvPr/>
        </p:nvPicPr>
        <p:blipFill>
          <a:blip r:embed="rId8"/>
          <a:stretch>
            <a:fillRect/>
          </a:stretch>
        </p:blipFill>
        <p:spPr>
          <a:xfrm>
            <a:off x="2492100" y="3362205"/>
            <a:ext cx="7207800" cy="2755924"/>
          </a:xfrm>
          <a:prstGeom prst="rect">
            <a:avLst/>
          </a:prstGeom>
        </p:spPr>
      </p:pic>
    </p:spTree>
    <p:extLst>
      <p:ext uri="{BB962C8B-B14F-4D97-AF65-F5344CB8AC3E}">
        <p14:creationId xmlns:p14="http://schemas.microsoft.com/office/powerpoint/2010/main" val="79294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sp>
        <p:nvSpPr>
          <p:cNvPr id="11" name="矩形 10">
            <a:extLst>
              <a:ext uri="{FF2B5EF4-FFF2-40B4-BE49-F238E27FC236}">
                <a16:creationId xmlns:a16="http://schemas.microsoft.com/office/drawing/2014/main" id="{39F7E4DD-B2FC-45E6-939E-76917B7A3562}"/>
              </a:ext>
            </a:extLst>
          </p:cNvPr>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2">
            <a:extLst>
              <a:ext uri="{FF2B5EF4-FFF2-40B4-BE49-F238E27FC236}">
                <a16:creationId xmlns:a16="http://schemas.microsoft.com/office/drawing/2014/main" id="{4FAC1F61-D6B1-444E-AE85-AEA22DCBC217}"/>
              </a:ext>
            </a:extLst>
          </p:cNvPr>
          <p:cNvSpPr/>
          <p:nvPr/>
        </p:nvSpPr>
        <p:spPr>
          <a:xfrm>
            <a:off x="670560" y="638841"/>
            <a:ext cx="10850879" cy="5356575"/>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382471" y="6134869"/>
            <a:ext cx="691801"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557097" y="6038248"/>
            <a:ext cx="664955" cy="80205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1260913" y="-52960"/>
            <a:ext cx="640227"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94645" y="6040092"/>
            <a:ext cx="674785" cy="72914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71426" y="6203735"/>
            <a:ext cx="536724" cy="6473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45342FC-787E-45AD-9C80-5C239ADF3BE9}"/>
              </a:ext>
            </a:extLst>
          </p:cNvPr>
          <p:cNvGrpSpPr/>
          <p:nvPr/>
        </p:nvGrpSpPr>
        <p:grpSpPr>
          <a:xfrm>
            <a:off x="10560324" y="6025861"/>
            <a:ext cx="876336" cy="788514"/>
            <a:chOff x="2057400" y="762000"/>
            <a:chExt cx="4419600" cy="4630087"/>
          </a:xfrm>
        </p:grpSpPr>
        <p:grpSp>
          <p:nvGrpSpPr>
            <p:cNvPr id="16" name="Group 15">
              <a:extLst>
                <a:ext uri="{FF2B5EF4-FFF2-40B4-BE49-F238E27FC236}">
                  <a16:creationId xmlns:a16="http://schemas.microsoft.com/office/drawing/2014/main" id="{3D99F2D9-3D34-4D98-B659-85339D020EC9}"/>
                </a:ext>
              </a:extLst>
            </p:cNvPr>
            <p:cNvGrpSpPr/>
            <p:nvPr/>
          </p:nvGrpSpPr>
          <p:grpSpPr>
            <a:xfrm>
              <a:off x="3352800" y="762000"/>
              <a:ext cx="1828800" cy="1564105"/>
              <a:chOff x="5667022" y="3062111"/>
              <a:chExt cx="857956" cy="733778"/>
            </a:xfrm>
          </p:grpSpPr>
          <p:pic>
            <p:nvPicPr>
              <p:cNvPr id="37" name="Picture 36">
                <a:extLst>
                  <a:ext uri="{FF2B5EF4-FFF2-40B4-BE49-F238E27FC236}">
                    <a16:creationId xmlns:a16="http://schemas.microsoft.com/office/drawing/2014/main" id="{4AEE7394-47D8-4AC9-B981-3C9265CA7D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C0114C61-CD26-4EC2-B83A-8D40102EC3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9664439D-E41F-4FE7-8272-5FBF7D8EA0FC}"/>
                </a:ext>
              </a:extLst>
            </p:cNvPr>
            <p:cNvGrpSpPr/>
            <p:nvPr/>
          </p:nvGrpSpPr>
          <p:grpSpPr>
            <a:xfrm>
              <a:off x="3352800" y="2286000"/>
              <a:ext cx="1828800" cy="1564105"/>
              <a:chOff x="5667022" y="3062111"/>
              <a:chExt cx="857956" cy="733778"/>
            </a:xfrm>
          </p:grpSpPr>
          <p:pic>
            <p:nvPicPr>
              <p:cNvPr id="35" name="Picture 34">
                <a:extLst>
                  <a:ext uri="{FF2B5EF4-FFF2-40B4-BE49-F238E27FC236}">
                    <a16:creationId xmlns:a16="http://schemas.microsoft.com/office/drawing/2014/main" id="{F19D78C7-EAAB-42FF-A956-58F3862D764C}"/>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83409FAF-E983-482F-B254-6163E644F3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15842219-92F1-45C4-9D98-7E5EFD61EBF4}"/>
                </a:ext>
              </a:extLst>
            </p:cNvPr>
            <p:cNvGrpSpPr/>
            <p:nvPr/>
          </p:nvGrpSpPr>
          <p:grpSpPr>
            <a:xfrm>
              <a:off x="3352800" y="3827982"/>
              <a:ext cx="1828800" cy="1564105"/>
              <a:chOff x="5667022" y="3062111"/>
              <a:chExt cx="857956" cy="733778"/>
            </a:xfrm>
          </p:grpSpPr>
          <p:pic>
            <p:nvPicPr>
              <p:cNvPr id="33" name="Picture 32">
                <a:extLst>
                  <a:ext uri="{FF2B5EF4-FFF2-40B4-BE49-F238E27FC236}">
                    <a16:creationId xmlns:a16="http://schemas.microsoft.com/office/drawing/2014/main" id="{3EA6F03F-2417-406F-9F95-E5DAF0C690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6C85B5E3-D3D0-4CB1-92B3-F5DEEE2FB5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CB3BAC3-2695-48FF-A3D9-B076EFAF197F}"/>
                </a:ext>
              </a:extLst>
            </p:cNvPr>
            <p:cNvGrpSpPr/>
            <p:nvPr/>
          </p:nvGrpSpPr>
          <p:grpSpPr>
            <a:xfrm>
              <a:off x="2057400" y="3048000"/>
              <a:ext cx="1828800" cy="1564105"/>
              <a:chOff x="5667022" y="3062111"/>
              <a:chExt cx="857956" cy="733778"/>
            </a:xfrm>
          </p:grpSpPr>
          <p:pic>
            <p:nvPicPr>
              <p:cNvPr id="31" name="Picture 30">
                <a:extLst>
                  <a:ext uri="{FF2B5EF4-FFF2-40B4-BE49-F238E27FC236}">
                    <a16:creationId xmlns:a16="http://schemas.microsoft.com/office/drawing/2014/main" id="{3847F75A-96A8-4462-870E-0504D6EFCCB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A0F5020A-B238-4887-A8D4-521E52544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1E852EC1-E3A6-43A5-B8E9-1607A1B1F254}"/>
                </a:ext>
              </a:extLst>
            </p:cNvPr>
            <p:cNvGrpSpPr/>
            <p:nvPr/>
          </p:nvGrpSpPr>
          <p:grpSpPr>
            <a:xfrm>
              <a:off x="2057400" y="1532991"/>
              <a:ext cx="1828800" cy="1564105"/>
              <a:chOff x="5667022" y="3062111"/>
              <a:chExt cx="857956" cy="733778"/>
            </a:xfrm>
          </p:grpSpPr>
          <p:pic>
            <p:nvPicPr>
              <p:cNvPr id="28" name="Picture 27">
                <a:extLst>
                  <a:ext uri="{FF2B5EF4-FFF2-40B4-BE49-F238E27FC236}">
                    <a16:creationId xmlns:a16="http://schemas.microsoft.com/office/drawing/2014/main" id="{E0F22242-0BAB-4046-80E7-34284D0BA1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E148BF3A-8D2E-4D97-8CDC-C2138E3270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D6748E8F-B80C-417D-A9BA-FABD761CE84E}"/>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868D8852-D23A-476C-99C3-C5AFE691FE4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39E19CDB-5E40-4C9B-A28E-68C17ED881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67EECE7F-6527-4C7B-BDA8-EBC7C366D839}"/>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EC2A6CCB-8767-481C-AC7D-43D8033D402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3CCDF948-3AFB-430F-B2E4-FCDA35422F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sp>
        <p:nvSpPr>
          <p:cNvPr id="41" name="文本框 17">
            <a:extLst>
              <a:ext uri="{FF2B5EF4-FFF2-40B4-BE49-F238E27FC236}">
                <a16:creationId xmlns:a16="http://schemas.microsoft.com/office/drawing/2014/main" id="{2C6B0C94-DC5C-471D-A760-36B8E3356989}"/>
              </a:ext>
            </a:extLst>
          </p:cNvPr>
          <p:cNvSpPr txBox="1"/>
          <p:nvPr/>
        </p:nvSpPr>
        <p:spPr>
          <a:xfrm>
            <a:off x="6956015" y="2844224"/>
            <a:ext cx="5235985" cy="584775"/>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3200" b="1" kern="0" dirty="0" err="1">
                <a:solidFill>
                  <a:srgbClr val="C00000"/>
                </a:solidFill>
                <a:latin typeface="Arial"/>
                <a:ea typeface="印品黑体" panose="00000500000000000000" pitchFamily="2" charset="-122"/>
                <a:sym typeface="+mn-ea"/>
              </a:rPr>
              <a:t>Tranh</a:t>
            </a:r>
            <a:r>
              <a:rPr lang="en-US" altLang="zh-CN" sz="3200" b="1" kern="0" dirty="0">
                <a:solidFill>
                  <a:srgbClr val="C00000"/>
                </a:solidFill>
                <a:latin typeface="Arial"/>
                <a:ea typeface="印品黑体" panose="00000500000000000000" pitchFamily="2" charset="-122"/>
                <a:sym typeface="+mn-ea"/>
              </a:rPr>
              <a:t> </a:t>
            </a:r>
            <a:r>
              <a:rPr lang="en-US" altLang="zh-CN" sz="3200" b="1" kern="0" dirty="0" err="1">
                <a:solidFill>
                  <a:srgbClr val="C00000"/>
                </a:solidFill>
                <a:latin typeface="Arial"/>
                <a:ea typeface="印品黑体" panose="00000500000000000000" pitchFamily="2" charset="-122"/>
                <a:sym typeface="+mn-ea"/>
              </a:rPr>
              <a:t>vẽ</a:t>
            </a:r>
            <a:r>
              <a:rPr lang="en-US" altLang="zh-CN" sz="3200" b="1" kern="0" dirty="0">
                <a:solidFill>
                  <a:srgbClr val="C00000"/>
                </a:solidFill>
                <a:latin typeface="Arial"/>
                <a:ea typeface="印品黑体" panose="00000500000000000000" pitchFamily="2" charset="-122"/>
                <a:sym typeface="+mn-ea"/>
              </a:rPr>
              <a:t> </a:t>
            </a:r>
            <a:r>
              <a:rPr lang="en-US" altLang="zh-CN" sz="3200" b="1" kern="0" dirty="0" err="1">
                <a:solidFill>
                  <a:srgbClr val="C00000"/>
                </a:solidFill>
                <a:latin typeface="Arial"/>
                <a:ea typeface="印品黑体" panose="00000500000000000000" pitchFamily="2" charset="-122"/>
                <a:sym typeface="+mn-ea"/>
              </a:rPr>
              <a:t>gì</a:t>
            </a:r>
            <a:r>
              <a:rPr lang="en-US" altLang="zh-CN" sz="3200" b="1" kern="0" dirty="0">
                <a:solidFill>
                  <a:srgbClr val="C00000"/>
                </a:solidFill>
                <a:latin typeface="Arial"/>
                <a:ea typeface="印品黑体" panose="00000500000000000000" pitchFamily="2" charset="-122"/>
                <a:sym typeface="+mn-ea"/>
              </a:rPr>
              <a:t>?</a:t>
            </a:r>
            <a:endParaRPr lang="zh-CN" altLang="en-US" sz="3200" b="1" kern="0" dirty="0">
              <a:solidFill>
                <a:srgbClr val="C00000"/>
              </a:solidFill>
              <a:latin typeface="Arial"/>
              <a:ea typeface="印品黑体" panose="00000500000000000000" pitchFamily="2" charset="-122"/>
              <a:sym typeface="+mn-ea"/>
            </a:endParaRPr>
          </a:p>
        </p:txBody>
      </p:sp>
      <p:pic>
        <p:nvPicPr>
          <p:cNvPr id="4" name="Picture 3">
            <a:extLst>
              <a:ext uri="{FF2B5EF4-FFF2-40B4-BE49-F238E27FC236}">
                <a16:creationId xmlns:a16="http://schemas.microsoft.com/office/drawing/2014/main" id="{9DBB0D94-49F8-4669-BA37-0E1554BAD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457" y="438438"/>
            <a:ext cx="5620535" cy="5804338"/>
          </a:xfrm>
          <a:prstGeom prst="rect">
            <a:avLst/>
          </a:prstGeom>
        </p:spPr>
      </p:pic>
    </p:spTree>
    <p:extLst>
      <p:ext uri="{BB962C8B-B14F-4D97-AF65-F5344CB8AC3E}">
        <p14:creationId xmlns:p14="http://schemas.microsoft.com/office/powerpoint/2010/main" val="11543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9364" y="2403163"/>
            <a:ext cx="1288026" cy="1288026"/>
          </a:xfrm>
          <a:prstGeom prst="rect">
            <a:avLst/>
          </a:prstGeom>
        </p:spPr>
      </p:pic>
      <p:pic>
        <p:nvPicPr>
          <p:cNvPr id="6" name="Picture 5">
            <a:hlinkClick r:id="rId6"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8152" y="1370776"/>
            <a:ext cx="1676400" cy="1676400"/>
          </a:xfrm>
          <a:prstGeom prst="rect">
            <a:avLst/>
          </a:prstGeom>
        </p:spPr>
      </p:pic>
      <p:pic>
        <p:nvPicPr>
          <p:cNvPr id="7" name="Picture 6">
            <a:hlinkClick r:id="rId7"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4497" y="3495599"/>
            <a:ext cx="914400" cy="914400"/>
          </a:xfrm>
          <a:prstGeom prst="rect">
            <a:avLst/>
          </a:prstGeom>
        </p:spPr>
      </p:pic>
      <p:pic>
        <p:nvPicPr>
          <p:cNvPr id="8" name="Picture 7">
            <a:hlinkClick r:id="rId8"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6038952"/>
            <a:ext cx="819048" cy="819048"/>
          </a:xfrm>
          <a:prstGeom prst="rect">
            <a:avLst/>
          </a:prstGeom>
        </p:spPr>
      </p:pic>
      <p:pic>
        <p:nvPicPr>
          <p:cNvPr id="10" name="Picture 9">
            <a:hlinkClick r:id="rId9"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4376809"/>
            <a:ext cx="880991" cy="880991"/>
          </a:xfrm>
          <a:prstGeom prst="rect">
            <a:avLst/>
          </a:prstGeom>
        </p:spPr>
      </p:pic>
      <p:pic>
        <p:nvPicPr>
          <p:cNvPr id="12" name="Picture 11" descr="5144e915ff17705e2be92c41dfee8556.png"/>
          <p:cNvPicPr>
            <a:picLocks noChangeAspect="1"/>
          </p:cNvPicPr>
          <p:nvPr/>
        </p:nvPicPr>
        <p:blipFill>
          <a:blip r:embed="rId10" cstate="print"/>
          <a:stretch>
            <a:fillRect/>
          </a:stretch>
        </p:blipFill>
        <p:spPr>
          <a:xfrm rot="1126681">
            <a:off x="8082441" y="1072042"/>
            <a:ext cx="1173478" cy="1173478"/>
          </a:xfrm>
          <a:prstGeom prst="rect">
            <a:avLst/>
          </a:prstGeom>
        </p:spPr>
      </p:pic>
      <p:pic>
        <p:nvPicPr>
          <p:cNvPr id="15" name="Banner">
            <a:extLst>
              <a:ext uri="{FF2B5EF4-FFF2-40B4-BE49-F238E27FC236}">
                <a16:creationId xmlns:a16="http://schemas.microsoft.com/office/drawing/2014/main" id="{0B965C22-C28A-45C4-9010-F92501E39E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2" b="32"/>
          <a:stretch/>
        </p:blipFill>
        <p:spPr>
          <a:xfrm>
            <a:off x="3842623" y="2635777"/>
            <a:ext cx="4781412" cy="1611974"/>
          </a:xfrm>
          <a:prstGeom prst="rect">
            <a:avLst/>
          </a:prstGeom>
        </p:spPr>
      </p:pic>
      <p:pic>
        <p:nvPicPr>
          <p:cNvPr id="16" name="Hoa hướng dương">
            <a:extLst>
              <a:ext uri="{FF2B5EF4-FFF2-40B4-BE49-F238E27FC236}">
                <a16:creationId xmlns:a16="http://schemas.microsoft.com/office/drawing/2014/main" id="{D9673F17-865B-4C02-B38B-2B80B7CB6E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6" r="56"/>
          <a:stretch/>
        </p:blipFill>
        <p:spPr>
          <a:xfrm>
            <a:off x="3466541" y="2512021"/>
            <a:ext cx="2363318" cy="1967155"/>
          </a:xfrm>
          <a:prstGeom prst="rect">
            <a:avLst/>
          </a:prstGeom>
        </p:spPr>
      </p:pic>
      <p:sp>
        <p:nvSpPr>
          <p:cNvPr id="17" name="Tên bài">
            <a:extLst>
              <a:ext uri="{FF2B5EF4-FFF2-40B4-BE49-F238E27FC236}">
                <a16:creationId xmlns:a16="http://schemas.microsoft.com/office/drawing/2014/main" id="{061AB582-61EE-48C4-BE70-7CE9465648F1}"/>
              </a:ext>
            </a:extLst>
          </p:cNvPr>
          <p:cNvSpPr txBox="1">
            <a:spLocks/>
          </p:cNvSpPr>
          <p:nvPr/>
        </p:nvSpPr>
        <p:spPr>
          <a:xfrm>
            <a:off x="5731197" y="3299662"/>
            <a:ext cx="4792602" cy="535531"/>
          </a:xfrm>
          <a:prstGeom prst="rect">
            <a:avLst/>
          </a:prstGeom>
          <a:noFill/>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Ong </a:t>
            </a:r>
            <a:r>
              <a:rPr kumimoji="0" lang="en-US" sz="32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xây</a:t>
            </a:r>
            <a:r>
              <a:rPr kumimoji="0" lang="en-US" sz="32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rPr>
              <a:t> </a:t>
            </a:r>
            <a:r>
              <a:rPr kumimoji="0" lang="en-US" sz="3200" b="1" i="0" u="none" strike="noStrike" kern="1200" cap="none" spc="0" normalizeH="0" baseline="0" noProof="0" dirty="0" err="1">
                <a:ln>
                  <a:noFill/>
                </a:ln>
                <a:solidFill>
                  <a:srgbClr val="732913"/>
                </a:solidFill>
                <a:effectLst/>
                <a:uLnTx/>
                <a:uFillTx/>
                <a:latin typeface="Averta Std CY Bold" panose="00000800000000000000" pitchFamily="50" charset="0"/>
                <a:ea typeface="+mn-ea"/>
                <a:cs typeface="+mn-cs"/>
              </a:rPr>
              <a:t>tổ</a:t>
            </a:r>
            <a:endParaRPr kumimoji="0" lang="en-US" sz="3200" b="1" i="0" u="none" strike="noStrike" kern="1200" cap="none" spc="0" normalizeH="0" baseline="0" noProof="0" dirty="0">
              <a:ln>
                <a:noFill/>
              </a:ln>
              <a:solidFill>
                <a:srgbClr val="732913"/>
              </a:solidFill>
              <a:effectLst/>
              <a:uLnTx/>
              <a:uFillTx/>
              <a:latin typeface="Averta Std CY Bold" panose="00000800000000000000" pitchFamily="50" charset="0"/>
              <a:ea typeface="+mn-ea"/>
              <a:cs typeface="+mn-cs"/>
            </a:endParaRPr>
          </a:p>
        </p:txBody>
      </p:sp>
      <p:sp>
        <p:nvSpPr>
          <p:cNvPr id="18" name="Bài số">
            <a:extLst>
              <a:ext uri="{FF2B5EF4-FFF2-40B4-BE49-F238E27FC236}">
                <a16:creationId xmlns:a16="http://schemas.microsoft.com/office/drawing/2014/main" id="{932D7C59-0BD8-4C3F-98A5-1EE8ED447F98}"/>
              </a:ext>
            </a:extLst>
          </p:cNvPr>
          <p:cNvSpPr txBox="1">
            <a:spLocks/>
          </p:cNvSpPr>
          <p:nvPr/>
        </p:nvSpPr>
        <p:spPr>
          <a:xfrm>
            <a:off x="4287602" y="3087022"/>
            <a:ext cx="816326" cy="978729"/>
          </a:xfrm>
          <a:prstGeom prst="rect">
            <a:avLst/>
          </a:prstGeom>
          <a:noFill/>
        </p:spPr>
        <p:txBody>
          <a:bodyPr wrap="square" rtlCol="0">
            <a:spAutoFit/>
          </a:bodyPr>
          <a:lstStyle>
            <a:lvl1pPr marL="0" indent="0" algn="ctr" defTabSz="914400" rtl="0" eaLnBrk="1" latinLnBrk="0" hangingPunct="1">
              <a:lnSpc>
                <a:spcPct val="90000"/>
              </a:lnSpc>
              <a:spcBef>
                <a:spcPts val="0"/>
              </a:spcBef>
              <a:buFont typeface="Arial" panose="020B0604020202020204" pitchFamily="34" charset="0"/>
              <a:buNone/>
              <a:defRPr lang="en-US" sz="2100" b="1" kern="1200">
                <a:solidFill>
                  <a:schemeClr val="bg1"/>
                </a:solidFill>
                <a:latin typeface="Averta Std CY Bold" panose="000008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err="1">
                <a:ln>
                  <a:noFill/>
                </a:ln>
                <a:solidFill>
                  <a:sysClr val="window" lastClr="FFFFFF"/>
                </a:solidFill>
                <a:effectLst/>
                <a:uLnTx/>
                <a:uFillTx/>
                <a:latin typeface="Averta Std CY Bold" panose="00000800000000000000" pitchFamily="50" charset="0"/>
                <a:ea typeface="+mn-ea"/>
                <a:cs typeface="+mn-cs"/>
              </a:rPr>
              <a:t>Bài</a:t>
            </a:r>
            <a:endParaRPr kumimoji="0" lang="en-US" sz="32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uLnTx/>
                <a:uFillTx/>
                <a:latin typeface="Averta Std CY Bold" panose="00000800000000000000" pitchFamily="50" charset="0"/>
                <a:ea typeface="+mn-ea"/>
                <a:cs typeface="+mn-cs"/>
              </a:rPr>
              <a:t>2</a:t>
            </a:r>
          </a:p>
        </p:txBody>
      </p:sp>
      <p:pic>
        <p:nvPicPr>
          <p:cNvPr id="19" name="Picture 18">
            <a:extLst>
              <a:ext uri="{FF2B5EF4-FFF2-40B4-BE49-F238E27FC236}">
                <a16:creationId xmlns:a16="http://schemas.microsoft.com/office/drawing/2014/main" id="{FD281C64-4D4B-4319-8EC4-AE850E22ED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77913" y="6038952"/>
            <a:ext cx="645886" cy="645886"/>
          </a:xfrm>
          <a:prstGeom prst="rect">
            <a:avLst/>
          </a:prstGeom>
        </p:spPr>
      </p:pic>
      <p:pic>
        <p:nvPicPr>
          <p:cNvPr id="20" name="Picture 19">
            <a:extLst>
              <a:ext uri="{FF2B5EF4-FFF2-40B4-BE49-F238E27FC236}">
                <a16:creationId xmlns:a16="http://schemas.microsoft.com/office/drawing/2014/main" id="{CA3A723F-8731-4338-97E9-ADB542BDDCA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58603" y="5551441"/>
            <a:ext cx="1133397" cy="1133397"/>
          </a:xfrm>
          <a:prstGeom prst="rect">
            <a:avLst/>
          </a:prstGeom>
        </p:spPr>
      </p:pic>
      <p:pic>
        <p:nvPicPr>
          <p:cNvPr id="21" name="Picture 20" descr="07bd8c3cac6524c1da824b5c116ad819.png">
            <a:extLst>
              <a:ext uri="{FF2B5EF4-FFF2-40B4-BE49-F238E27FC236}">
                <a16:creationId xmlns:a16="http://schemas.microsoft.com/office/drawing/2014/main" id="{B81EDA8C-CF27-42F4-A61F-6EC5B4F98236}"/>
              </a:ext>
            </a:extLst>
          </p:cNvPr>
          <p:cNvPicPr>
            <a:picLocks noChangeAspect="1"/>
          </p:cNvPicPr>
          <p:nvPr/>
        </p:nvPicPr>
        <p:blipFill>
          <a:blip r:embed="rId15" cstate="print"/>
          <a:stretch>
            <a:fillRect/>
          </a:stretch>
        </p:blipFill>
        <p:spPr>
          <a:xfrm flipH="1">
            <a:off x="8858739" y="1827976"/>
            <a:ext cx="3124200" cy="2438400"/>
          </a:xfrm>
          <a:prstGeom prst="rect">
            <a:avLst/>
          </a:prstGeom>
        </p:spPr>
      </p:pic>
      <p:pic>
        <p:nvPicPr>
          <p:cNvPr id="22" name="Picture 4" descr="IEMA Foundation Certificate Syllabus">
            <a:extLst>
              <a:ext uri="{FF2B5EF4-FFF2-40B4-BE49-F238E27FC236}">
                <a16:creationId xmlns:a16="http://schemas.microsoft.com/office/drawing/2014/main" id="{9767F2E4-C768-4C0A-B4BA-0781AB423F7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289768" y="4616604"/>
            <a:ext cx="628633" cy="628633"/>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3" name="Picture 6" descr="å¯ç±çå°èèï¼ cute little bee. | Caras graciosas, Imagenes gif, Emoticonos">
            <a:extLst>
              <a:ext uri="{FF2B5EF4-FFF2-40B4-BE49-F238E27FC236}">
                <a16:creationId xmlns:a16="http://schemas.microsoft.com/office/drawing/2014/main" id="{911BF70F-35BE-4CBD-B256-C755DC375641}"/>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600000">
            <a:off x="5060693" y="5734616"/>
            <a:ext cx="790661" cy="953683"/>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BBB86C6D-3F14-427A-B466-C0A583FA46ED}"/>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p:blipFill>
        <p:spPr bwMode="auto">
          <a:xfrm flipH="1">
            <a:off x="597155" y="3114221"/>
            <a:ext cx="722916" cy="78115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5" name="Picture 6" descr="å¯ç±çå°èèï¼ cute little bee. | Caras graciosas, Imagenes gif, Emoticonos">
            <a:extLst>
              <a:ext uri="{FF2B5EF4-FFF2-40B4-BE49-F238E27FC236}">
                <a16:creationId xmlns:a16="http://schemas.microsoft.com/office/drawing/2014/main" id="{FFD361FB-DFB3-42B3-A135-57D491198E9A}"/>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3600000">
            <a:off x="139898" y="5734616"/>
            <a:ext cx="790661" cy="953683"/>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6" name="Picture 8">
            <a:extLst>
              <a:ext uri="{FF2B5EF4-FFF2-40B4-BE49-F238E27FC236}">
                <a16:creationId xmlns:a16="http://schemas.microsoft.com/office/drawing/2014/main" id="{7399FBB8-69D0-4E1F-B96A-A911BEA8A163}"/>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p:blipFill>
        <p:spPr bwMode="auto">
          <a:xfrm flipH="1">
            <a:off x="3085190" y="5257801"/>
            <a:ext cx="722916" cy="78115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6" dur="3000" fill="hold"/>
                                        <p:tgtEl>
                                          <p:spTgt spid="5"/>
                                        </p:tgtEl>
                                        <p:attrNameLst>
                                          <p:attrName>ppt_x</p:attrName>
                                          <p:attrName>ppt_y</p:attrName>
                                        </p:attrNameLst>
                                      </p:cBhvr>
                                      <p:rCtr x="287" y="0"/>
                                    </p:animMotion>
                                  </p:childTnLst>
                                </p:cTn>
                              </p:par>
                              <p:par>
                                <p:cTn id="7" presetID="0" presetClass="path" presetSubtype="0" accel="50000" decel="50000" fill="hold" nodeType="withEffect">
                                  <p:stCondLst>
                                    <p:cond delay="0"/>
                                  </p:stCondLst>
                                  <p:childTnLst>
                                    <p:animMotion origin="layout" path="M 8.33333E-7 -7.40741E-7 C -0.01641 0.06782 -0.03268 0.13588 0.01055 0.16551 C 0.05378 0.19514 0.17734 0.19653 0.25781 0.17778 C 0.33867 0.15903 0.4293 0.07222 0.49544 0.05232 C 0.56133 0.03241 0.6069 0.04537 0.65247 0.05857 " pathEditMode="relative" rAng="0" ptsTypes="AAAAA">
                                      <p:cBhvr>
                                        <p:cTn id="8" dur="3000" fill="hold"/>
                                        <p:tgtEl>
                                          <p:spTgt spid="6"/>
                                        </p:tgtEl>
                                        <p:attrNameLst>
                                          <p:attrName>ppt_x</p:attrName>
                                          <p:attrName>ppt_y</p:attrName>
                                        </p:attrNameLst>
                                      </p:cBhvr>
                                      <p:rCtr x="31771" y="9491"/>
                                    </p:animMotion>
                                  </p:childTnLst>
                                </p:cTn>
                              </p:par>
                              <p:par>
                                <p:cTn id="9" presetID="0" presetClass="path" presetSubtype="0" accel="50000" decel="50000" fill="hold" nodeType="withEffect">
                                  <p:stCondLst>
                                    <p:cond delay="0"/>
                                  </p:stCondLst>
                                  <p:childTnLst>
                                    <p:animMotion origin="layout" path="M 6.25E-7 1.11111E-6 C 0.05 -0.09259 0.09987 -0.18426 0.15755 -0.22755 C 0.21536 -0.27107 0.2793 -0.2956 0.34583 -0.2588 C 0.41237 -0.22199 0.47174 0.00347 0.55612 -0.0081 C 0.64023 -0.01898 0.74557 -0.17199 0.85143 -0.32361 " pathEditMode="relative" rAng="0" ptsTypes="AAAAA">
                                      <p:cBhvr>
                                        <p:cTn id="10" dur="3000" fill="hold"/>
                                        <p:tgtEl>
                                          <p:spTgt spid="7"/>
                                        </p:tgtEl>
                                        <p:attrNameLst>
                                          <p:attrName>ppt_x</p:attrName>
                                          <p:attrName>ppt_y</p:attrName>
                                        </p:attrNameLst>
                                      </p:cBhvr>
                                      <p:rCtr x="42565" y="-16181"/>
                                    </p:animMotion>
                                  </p:childTnLst>
                                </p:cTn>
                              </p:par>
                              <p:par>
                                <p:cTn id="11" presetID="0" presetClass="path" presetSubtype="0" accel="50000" decel="50000" fill="hold" nodeType="withEffect">
                                  <p:stCondLst>
                                    <p:cond delay="0"/>
                                  </p:stCondLst>
                                  <p:childTnLst>
                                    <p:animMotion origin="layout" path="M -3.75E-6 0.02454 C 0.03959 0.00069 0.07917 -0.02292 0.14076 -0.01111 C 0.20261 0.00046 0.27865 0.07755 0.37123 0.09444 C 0.46315 0.11111 0.61159 0.11342 0.69375 0.08912 C 0.77605 0.06551 0.84753 -0.0044 0.86394 -0.04884 C 0.88021 -0.09306 0.83542 -0.13495 0.79063 -0.17639 " pathEditMode="relative" rAng="0" ptsTypes="AAAAAA">
                                      <p:cBhvr>
                                        <p:cTn id="12" dur="3000" fill="hold"/>
                                        <p:tgtEl>
                                          <p:spTgt spid="8"/>
                                        </p:tgtEl>
                                        <p:attrNameLst>
                                          <p:attrName>ppt_x</p:attrName>
                                          <p:attrName>ppt_y</p:attrName>
                                        </p:attrNameLst>
                                      </p:cBhvr>
                                      <p:rCtr x="43359" y="-5926"/>
                                    </p:animMotion>
                                  </p:childTnLst>
                                </p:cTn>
                              </p:par>
                              <p:par>
                                <p:cTn id="13" presetID="0" presetClass="path" presetSubtype="0" accel="50000" decel="50000" fill="hold" nodeType="withEffect">
                                  <p:stCondLst>
                                    <p:cond delay="0"/>
                                  </p:stCondLst>
                                  <p:childTnLst>
                                    <p:animMotion origin="layout" path="M -8.33333E-7 -4.81481E-6 C 0.04649 -0.00856 0.0931 -0.01689 0.14102 -0.03425 C 0.1888 -0.05162 0.24922 -0.09236 0.28594 -0.10486 C 0.32266 -0.11736 0.34115 -0.11319 0.36003 -0.10902 " pathEditMode="relative" rAng="0" ptsTypes="AAAA">
                                      <p:cBhvr>
                                        <p:cTn id="14" dur="2000" fill="hold"/>
                                        <p:tgtEl>
                                          <p:spTgt spid="10"/>
                                        </p:tgtEl>
                                        <p:attrNameLst>
                                          <p:attrName>ppt_x</p:attrName>
                                          <p:attrName>ppt_y</p:attrName>
                                        </p:attrNameLst>
                                      </p:cBhvr>
                                      <p:rCtr x="17995"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6487 0.05857 C 0.65092 0.08843 0.65612 0.12639 0.6444 0.14861 C 0.63282 0.17083 0.59245 0.18287 0.57891 0.1919 " pathEditMode="relative" rAng="0" ptsTypes="AAA">
                                      <p:cBhvr>
                                        <p:cTn id="19" dur="2000" fill="hold"/>
                                        <p:tgtEl>
                                          <p:spTgt spid="6"/>
                                        </p:tgtEl>
                                        <p:attrNameLst>
                                          <p:attrName>ppt_x</p:attrName>
                                          <p:attrName>ppt_y</p:attrName>
                                        </p:attrNameLst>
                                      </p:cBhvr>
                                      <p:rCtr x="-3333" y="6667"/>
                                    </p:animMotion>
                                  </p:childTnLst>
                                </p:cTn>
                              </p:par>
                            </p:childTnLst>
                          </p:cTn>
                        </p:par>
                        <p:par>
                          <p:cTn id="20" fill="hold">
                            <p:stCondLst>
                              <p:cond delay="2000"/>
                            </p:stCondLst>
                            <p:childTnLst>
                              <p:par>
                                <p:cTn id="21" presetID="55" presetClass="exit" presetSubtype="0" fill="hold" nodeType="afterEffect">
                                  <p:stCondLst>
                                    <p:cond delay="0"/>
                                  </p:stCondLst>
                                  <p:childTnLst>
                                    <p:anim calcmode="lin" valueType="num">
                                      <p:cBhvr>
                                        <p:cTn id="22" dur="1000"/>
                                        <p:tgtEl>
                                          <p:spTgt spid="6"/>
                                        </p:tgtEl>
                                        <p:attrNameLst>
                                          <p:attrName>ppt_w</p:attrName>
                                        </p:attrNameLst>
                                      </p:cBhvr>
                                      <p:tavLst>
                                        <p:tav tm="0">
                                          <p:val>
                                            <p:strVal val="ppt_w"/>
                                          </p:val>
                                        </p:tav>
                                        <p:tav tm="100000">
                                          <p:val>
                                            <p:strVal val="ppt_w*0.70"/>
                                          </p:val>
                                        </p:tav>
                                      </p:tavLst>
                                    </p:anim>
                                    <p:anim calcmode="lin" valueType="num">
                                      <p:cBhvr>
                                        <p:cTn id="23" dur="1000"/>
                                        <p:tgtEl>
                                          <p:spTgt spid="6"/>
                                        </p:tgtEl>
                                        <p:attrNameLst>
                                          <p:attrName>ppt_h</p:attrName>
                                        </p:attrNameLst>
                                      </p:cBhvr>
                                      <p:tavLst>
                                        <p:tav tm="0">
                                          <p:val>
                                            <p:strVal val="ppt_h"/>
                                          </p:val>
                                        </p:tav>
                                        <p:tav tm="100000">
                                          <p:val>
                                            <p:strVal val="ppt_h"/>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7539 -2.96296E-6 C 0.60013 -0.01065 0.625 -0.02129 0.64063 -0.03032 C 0.65625 -0.03935 0.66055 -0.05208 0.6694 -0.0544 C 0.67826 -0.05671 0.68737 -0.05416 0.69375 -0.04421 C 0.70013 -0.03426 0.7112 -0.01041 0.70781 0.00579 C 0.70443 0.02199 0.6806 0.04329 0.67344 0.05301 " pathEditMode="relative" rAng="0" ptsTypes="aaaaaa">
                                      <p:cBhvr>
                                        <p:cTn id="30" dur="2000" fill="hold"/>
                                        <p:tgtEl>
                                          <p:spTgt spid="5"/>
                                        </p:tgtEl>
                                        <p:attrNameLst>
                                          <p:attrName>ppt_x</p:attrName>
                                          <p:attrName>ppt_y</p:attrName>
                                        </p:attrNameLst>
                                      </p:cBhvr>
                                      <p:rCtr x="6784" y="-185"/>
                                    </p:animMotion>
                                  </p:childTnLst>
                                </p:cTn>
                              </p:par>
                            </p:childTnLst>
                          </p:cTn>
                        </p:par>
                        <p:par>
                          <p:cTn id="31" fill="hold">
                            <p:stCondLst>
                              <p:cond delay="2000"/>
                            </p:stCondLst>
                            <p:childTnLst>
                              <p:par>
                                <p:cTn id="32" presetID="55" presetClass="exit" presetSubtype="0" fill="hold" nodeType="afterEffect">
                                  <p:stCondLst>
                                    <p:cond delay="0"/>
                                  </p:stCondLst>
                                  <p:childTnLst>
                                    <p:anim calcmode="lin" valueType="num">
                                      <p:cBhvr>
                                        <p:cTn id="33" dur="1000"/>
                                        <p:tgtEl>
                                          <p:spTgt spid="5"/>
                                        </p:tgtEl>
                                        <p:attrNameLst>
                                          <p:attrName>ppt_w</p:attrName>
                                        </p:attrNameLst>
                                      </p:cBhvr>
                                      <p:tavLst>
                                        <p:tav tm="0">
                                          <p:val>
                                            <p:strVal val="ppt_w"/>
                                          </p:val>
                                        </p:tav>
                                        <p:tav tm="100000">
                                          <p:val>
                                            <p:strVal val="ppt_w*0.70"/>
                                          </p:val>
                                        </p:tav>
                                      </p:tavLst>
                                    </p:anim>
                                    <p:anim calcmode="lin" valueType="num">
                                      <p:cBhvr>
                                        <p:cTn id="34" dur="1000"/>
                                        <p:tgtEl>
                                          <p:spTgt spid="5"/>
                                        </p:tgtEl>
                                        <p:attrNameLst>
                                          <p:attrName>ppt_h</p:attrName>
                                        </p:attrNameLst>
                                      </p:cBhvr>
                                      <p:tavLst>
                                        <p:tav tm="0">
                                          <p:val>
                                            <p:strVal val="ppt_h"/>
                                          </p:val>
                                        </p:tav>
                                        <p:tav tm="100000">
                                          <p:val>
                                            <p:strVal val="ppt_h"/>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18919 -0.09027 C 0.25221 -0.05949 0.30325 -0.01921 0.34232 -0.03564 C 0.38138 -0.05208 0.40651 -0.15671 0.42331 -0.18842 " pathEditMode="relative" rAng="0" ptsTypes="aaa">
                                      <p:cBhvr>
                                        <p:cTn id="41" dur="2000" fill="hold"/>
                                        <p:tgtEl>
                                          <p:spTgt spid="10"/>
                                        </p:tgtEl>
                                        <p:attrNameLst>
                                          <p:attrName>ppt_x</p:attrName>
                                          <p:attrName>ppt_y</p:attrName>
                                        </p:attrNameLst>
                                      </p:cBhvr>
                                      <p:rCtr x="11706" y="-1366"/>
                                    </p:animMotion>
                                  </p:childTnLst>
                                </p:cTn>
                              </p:par>
                            </p:childTnLst>
                          </p:cTn>
                        </p:par>
                        <p:par>
                          <p:cTn id="42" fill="hold">
                            <p:stCondLst>
                              <p:cond delay="2000"/>
                            </p:stCondLst>
                            <p:childTnLst>
                              <p:par>
                                <p:cTn id="43" presetID="55" presetClass="exit" presetSubtype="0" fill="hold" nodeType="afterEffect">
                                  <p:stCondLst>
                                    <p:cond delay="0"/>
                                  </p:stCondLst>
                                  <p:childTnLst>
                                    <p:anim calcmode="lin" valueType="num">
                                      <p:cBhvr>
                                        <p:cTn id="44" dur="1000"/>
                                        <p:tgtEl>
                                          <p:spTgt spid="10"/>
                                        </p:tgtEl>
                                        <p:attrNameLst>
                                          <p:attrName>ppt_w</p:attrName>
                                        </p:attrNameLst>
                                      </p:cBhvr>
                                      <p:tavLst>
                                        <p:tav tm="0">
                                          <p:val>
                                            <p:strVal val="ppt_w"/>
                                          </p:val>
                                        </p:tav>
                                        <p:tav tm="100000">
                                          <p:val>
                                            <p:strVal val="ppt_w*0.70"/>
                                          </p:val>
                                        </p:tav>
                                      </p:tavLst>
                                    </p:anim>
                                    <p:anim calcmode="lin" valueType="num">
                                      <p:cBhvr>
                                        <p:cTn id="45" dur="1000"/>
                                        <p:tgtEl>
                                          <p:spTgt spid="10"/>
                                        </p:tgtEl>
                                        <p:attrNameLst>
                                          <p:attrName>ppt_h</p:attrName>
                                        </p:attrNameLst>
                                      </p:cBhvr>
                                      <p:tavLst>
                                        <p:tav tm="0">
                                          <p:val>
                                            <p:strVal val="ppt_h"/>
                                          </p:val>
                                        </p:tav>
                                        <p:tav tm="100000">
                                          <p:val>
                                            <p:strVal val="ppt_h"/>
                                          </p:val>
                                        </p:tav>
                                      </p:tavLst>
                                    </p:anim>
                                    <p:animEffect transition="out" filter="fade">
                                      <p:cBhvr>
                                        <p:cTn id="46" dur="1000"/>
                                        <p:tgtEl>
                                          <p:spTgt spid="10"/>
                                        </p:tgtEl>
                                      </p:cBhvr>
                                    </p:animEffect>
                                    <p:set>
                                      <p:cBhvr>
                                        <p:cTn id="4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79063 -0.17639 C 0.76185 -0.22199 0.71745 -0.25463 0.73282 -0.30787 C 0.74818 -0.36134 0.8517 -0.45718 0.88295 -0.49607 " pathEditMode="relative" rAng="0" ptsTypes="AAA">
                                      <p:cBhvr>
                                        <p:cTn id="52" dur="2000" fill="hold"/>
                                        <p:tgtEl>
                                          <p:spTgt spid="8"/>
                                        </p:tgtEl>
                                        <p:attrNameLst>
                                          <p:attrName>ppt_x</p:attrName>
                                          <p:attrName>ppt_y</p:attrName>
                                        </p:attrNameLst>
                                      </p:cBhvr>
                                      <p:rCtr x="1563" y="-15995"/>
                                    </p:animMotion>
                                  </p:childTnLst>
                                </p:cTn>
                              </p:par>
                            </p:childTnLst>
                          </p:cTn>
                        </p:par>
                        <p:par>
                          <p:cTn id="53" fill="hold">
                            <p:stCondLst>
                              <p:cond delay="2000"/>
                            </p:stCondLst>
                            <p:childTnLst>
                              <p:par>
                                <p:cTn id="54" presetID="55" presetClass="exit" presetSubtype="0" fill="hold" nodeType="afterEffect">
                                  <p:stCondLst>
                                    <p:cond delay="0"/>
                                  </p:stCondLst>
                                  <p:childTnLst>
                                    <p:anim calcmode="lin" valueType="num">
                                      <p:cBhvr>
                                        <p:cTn id="55" dur="1000"/>
                                        <p:tgtEl>
                                          <p:spTgt spid="8"/>
                                        </p:tgtEl>
                                        <p:attrNameLst>
                                          <p:attrName>ppt_w</p:attrName>
                                        </p:attrNameLst>
                                      </p:cBhvr>
                                      <p:tavLst>
                                        <p:tav tm="0">
                                          <p:val>
                                            <p:strVal val="ppt_w"/>
                                          </p:val>
                                        </p:tav>
                                        <p:tav tm="100000">
                                          <p:val>
                                            <p:strVal val="ppt_w*0.70"/>
                                          </p:val>
                                        </p:tav>
                                      </p:tavLst>
                                    </p:anim>
                                    <p:anim calcmode="lin" valueType="num">
                                      <p:cBhvr>
                                        <p:cTn id="56" dur="1000"/>
                                        <p:tgtEl>
                                          <p:spTgt spid="8"/>
                                        </p:tgtEl>
                                        <p:attrNameLst>
                                          <p:attrName>ppt_h</p:attrName>
                                        </p:attrNameLst>
                                      </p:cBhvr>
                                      <p:tavLst>
                                        <p:tav tm="0">
                                          <p:val>
                                            <p:strVal val="ppt_h"/>
                                          </p:val>
                                        </p:tav>
                                        <p:tav tm="100000">
                                          <p:val>
                                            <p:strVal val="ppt_h"/>
                                          </p:val>
                                        </p:tav>
                                      </p:tavLst>
                                    </p:anim>
                                    <p:animEffect transition="out" filter="fade">
                                      <p:cBhvr>
                                        <p:cTn id="57" dur="1000"/>
                                        <p:tgtEl>
                                          <p:spTgt spid="8"/>
                                        </p:tgtEl>
                                      </p:cBhvr>
                                    </p:animEffect>
                                    <p:set>
                                      <p:cBhvr>
                                        <p:cTn id="5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0" presetClass="path" presetSubtype="0" accel="50000" decel="50000" fill="hold" nodeType="withEffect">
                                  <p:stCondLst>
                                    <p:cond delay="0"/>
                                  </p:stCondLst>
                                  <p:childTnLst>
                                    <p:animMotion origin="layout" path="M 0.70052 -0.1037 C 0.70521 -0.09815 0.70573 -0.09907 0.70833 -0.08981 C 0.70911 -0.08727 0.70872 -0.08356 0.7099 -0.08148 C 0.71107 -0.0794 0.71315 -0.08009 0.71458 -0.0787 C 0.71966 -0.0743 0.72435 -0.06551 0.72865 -0.05926 C 0.73776 -0.0456 0.72943 -0.05671 0.73646 -0.04259 C 0.74258 -0.03032 0.74909 -0.01829 0.75677 -0.00926 C 0.75781 -0.00648 0.75833 -0.00278 0.7599 -0.00092 C 0.76263 0.00208 0.76654 0.00139 0.76927 0.00463 C 0.77513 0.01158 0.78516 0.0206 0.79115 0.02408 C 0.79583 0.02685 0.80052 0.02963 0.80521 0.03241 C 0.80677 0.03333 0.8099 0.03519 0.8099 0.03519 C 0.8793 0.03125 0.84141 0.04421 0.86771 0.02408 C 0.87357 0.01968 0.87786 0.01945 0.88333 0.01296 C 0.88633 -0.00278 0.89596 -0.01273 0.89896 -0.0287 C 0.90195 -0.04444 0.90365 -0.05926 0.90365 -0.07592 " pathEditMode="relative" ptsTypes="fffffffffffffffA">
                                      <p:cBhvr>
                                        <p:cTn id="63" dur="2000" fill="hold"/>
                                        <p:tgtEl>
                                          <p:spTgt spid="7"/>
                                        </p:tgtEl>
                                        <p:attrNameLst>
                                          <p:attrName>ppt_x</p:attrName>
                                          <p:attrName>ppt_y</p:attrName>
                                        </p:attrNameLst>
                                      </p:cBhvr>
                                    </p:animMotion>
                                  </p:childTnLst>
                                </p:cTn>
                              </p:par>
                            </p:childTnLst>
                          </p:cTn>
                        </p:par>
                        <p:par>
                          <p:cTn id="64" fill="hold">
                            <p:stCondLst>
                              <p:cond delay="2000"/>
                            </p:stCondLst>
                            <p:childTnLst>
                              <p:par>
                                <p:cTn id="65" presetID="10" presetClass="exit" presetSubtype="0" fill="hold" nodeType="after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253010" y="-830555"/>
            <a:ext cx="533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2333">
            <a:off x="1876711" y="609663"/>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93505">
            <a:off x="9193599" y="372379"/>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2962">
            <a:off x="1826139" y="2361276"/>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68011" flipH="1">
            <a:off x="3720525" y="588275"/>
            <a:ext cx="934883" cy="13100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F621D9B-6E8F-42BE-B2E9-0270369B4E34}"/>
              </a:ext>
            </a:extLst>
          </p:cNvPr>
          <p:cNvPicPr>
            <a:picLocks noChangeAspect="1"/>
          </p:cNvPicPr>
          <p:nvPr/>
        </p:nvPicPr>
        <p:blipFill>
          <a:blip r:embed="rId9"/>
          <a:stretch>
            <a:fillRect/>
          </a:stretch>
        </p:blipFill>
        <p:spPr>
          <a:xfrm>
            <a:off x="2775293" y="3766728"/>
            <a:ext cx="6641413" cy="3093447"/>
          </a:xfrm>
          <a:prstGeom prst="rect">
            <a:avLst/>
          </a:prstGeom>
        </p:spPr>
      </p:pic>
    </p:spTree>
    <p:extLst>
      <p:ext uri="{BB962C8B-B14F-4D97-AF65-F5344CB8AC3E}">
        <p14:creationId xmlns:p14="http://schemas.microsoft.com/office/powerpoint/2010/main" val="15414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6" dur="5000" fill="hold"/>
                                        <p:tgtEl>
                                          <p:spTgt spid="1028"/>
                                        </p:tgtEl>
                                        <p:attrNameLst>
                                          <p:attrName>ppt_x</p:attrName>
                                          <p:attrName>ppt_y</p:attrName>
                                        </p:attrNameLst>
                                      </p:cBhvr>
                                      <p:rCtr x="1788" y="-370"/>
                                    </p:animMotion>
                                  </p:childTnLst>
                                </p:cTn>
                              </p:par>
                              <p:par>
                                <p:cTn id="7"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8" dur="5000" fill="hold"/>
                                        <p:tgtEl>
                                          <p:spTgt spid="1027"/>
                                        </p:tgtEl>
                                        <p:attrNameLst>
                                          <p:attrName>ppt_x</p:attrName>
                                          <p:attrName>ppt_y</p:attrName>
                                        </p:attrNameLst>
                                      </p:cBhvr>
                                      <p:rCtr x="-1510" y="-556"/>
                                    </p:animMotion>
                                  </p:childTnLst>
                                </p:cTn>
                              </p:par>
                              <p:par>
                                <p:cTn id="9"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0" dur="5000" fill="hold"/>
                                        <p:tgtEl>
                                          <p:spTgt spid="8"/>
                                        </p:tgtEl>
                                        <p:attrNameLst>
                                          <p:attrName>ppt_x</p:attrName>
                                          <p:attrName>ppt_y</p:attrName>
                                        </p:attrNameLst>
                                      </p:cBhvr>
                                      <p:rCtr x="-1510" y="-556"/>
                                    </p:animMotion>
                                  </p:childTnLst>
                                </p:cTn>
                              </p:par>
                              <p:par>
                                <p:cTn id="11"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2" dur="5000" fill="hold"/>
                                        <p:tgtEl>
                                          <p:spTgt spid="20"/>
                                        </p:tgtEl>
                                        <p:attrNameLst>
                                          <p:attrName>ppt_x</p:attrName>
                                          <p:attrName>ppt_y</p:attrName>
                                        </p:attrNameLst>
                                      </p:cBhvr>
                                      <p:rCtr x="1788" y="-370"/>
                                    </p:animMotion>
                                  </p:childTnLst>
                                </p:cTn>
                              </p:par>
                              <p:par>
                                <p:cTn id="13" presetID="53" presetClass="entr" presetSubtype="16"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sp>
        <p:nvSpPr>
          <p:cNvPr id="11" name="矩形 10">
            <a:extLst>
              <a:ext uri="{FF2B5EF4-FFF2-40B4-BE49-F238E27FC236}">
                <a16:creationId xmlns:a16="http://schemas.microsoft.com/office/drawing/2014/main" id="{39F7E4DD-B2FC-45E6-939E-76917B7A3562}"/>
              </a:ext>
            </a:extLst>
          </p:cNvPr>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2">
            <a:extLst>
              <a:ext uri="{FF2B5EF4-FFF2-40B4-BE49-F238E27FC236}">
                <a16:creationId xmlns:a16="http://schemas.microsoft.com/office/drawing/2014/main" id="{4FAC1F61-D6B1-444E-AE85-AEA22DCBC217}"/>
              </a:ext>
            </a:extLst>
          </p:cNvPr>
          <p:cNvSpPr/>
          <p:nvPr/>
        </p:nvSpPr>
        <p:spPr>
          <a:xfrm>
            <a:off x="670560" y="638841"/>
            <a:ext cx="10850879" cy="5356575"/>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382471" y="6134869"/>
            <a:ext cx="691801"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557097" y="6038248"/>
            <a:ext cx="664955" cy="80205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1260913" y="-52960"/>
            <a:ext cx="640227"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94645" y="6040092"/>
            <a:ext cx="674785" cy="72914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71426" y="6203735"/>
            <a:ext cx="536724" cy="6473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45342FC-787E-45AD-9C80-5C239ADF3BE9}"/>
              </a:ext>
            </a:extLst>
          </p:cNvPr>
          <p:cNvGrpSpPr/>
          <p:nvPr/>
        </p:nvGrpSpPr>
        <p:grpSpPr>
          <a:xfrm>
            <a:off x="10560324" y="6025861"/>
            <a:ext cx="876336" cy="788514"/>
            <a:chOff x="2057400" y="762000"/>
            <a:chExt cx="4419600" cy="4630087"/>
          </a:xfrm>
        </p:grpSpPr>
        <p:grpSp>
          <p:nvGrpSpPr>
            <p:cNvPr id="16" name="Group 15">
              <a:extLst>
                <a:ext uri="{FF2B5EF4-FFF2-40B4-BE49-F238E27FC236}">
                  <a16:creationId xmlns:a16="http://schemas.microsoft.com/office/drawing/2014/main" id="{3D99F2D9-3D34-4D98-B659-85339D020EC9}"/>
                </a:ext>
              </a:extLst>
            </p:cNvPr>
            <p:cNvGrpSpPr/>
            <p:nvPr/>
          </p:nvGrpSpPr>
          <p:grpSpPr>
            <a:xfrm>
              <a:off x="3352800" y="762000"/>
              <a:ext cx="1828800" cy="1564105"/>
              <a:chOff x="5667022" y="3062111"/>
              <a:chExt cx="857956" cy="733778"/>
            </a:xfrm>
          </p:grpSpPr>
          <p:pic>
            <p:nvPicPr>
              <p:cNvPr id="37" name="Picture 36">
                <a:extLst>
                  <a:ext uri="{FF2B5EF4-FFF2-40B4-BE49-F238E27FC236}">
                    <a16:creationId xmlns:a16="http://schemas.microsoft.com/office/drawing/2014/main" id="{4AEE7394-47D8-4AC9-B981-3C9265CA7D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C0114C61-CD26-4EC2-B83A-8D40102EC3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9664439D-E41F-4FE7-8272-5FBF7D8EA0FC}"/>
                </a:ext>
              </a:extLst>
            </p:cNvPr>
            <p:cNvGrpSpPr/>
            <p:nvPr/>
          </p:nvGrpSpPr>
          <p:grpSpPr>
            <a:xfrm>
              <a:off x="3352800" y="2286000"/>
              <a:ext cx="1828800" cy="1564105"/>
              <a:chOff x="5667022" y="3062111"/>
              <a:chExt cx="857956" cy="733778"/>
            </a:xfrm>
          </p:grpSpPr>
          <p:pic>
            <p:nvPicPr>
              <p:cNvPr id="35" name="Picture 34">
                <a:extLst>
                  <a:ext uri="{FF2B5EF4-FFF2-40B4-BE49-F238E27FC236}">
                    <a16:creationId xmlns:a16="http://schemas.microsoft.com/office/drawing/2014/main" id="{F19D78C7-EAAB-42FF-A956-58F3862D764C}"/>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83409FAF-E983-482F-B254-6163E644F3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15842219-92F1-45C4-9D98-7E5EFD61EBF4}"/>
                </a:ext>
              </a:extLst>
            </p:cNvPr>
            <p:cNvGrpSpPr/>
            <p:nvPr/>
          </p:nvGrpSpPr>
          <p:grpSpPr>
            <a:xfrm>
              <a:off x="3352800" y="3827982"/>
              <a:ext cx="1828800" cy="1564105"/>
              <a:chOff x="5667022" y="3062111"/>
              <a:chExt cx="857956" cy="733778"/>
            </a:xfrm>
          </p:grpSpPr>
          <p:pic>
            <p:nvPicPr>
              <p:cNvPr id="33" name="Picture 32">
                <a:extLst>
                  <a:ext uri="{FF2B5EF4-FFF2-40B4-BE49-F238E27FC236}">
                    <a16:creationId xmlns:a16="http://schemas.microsoft.com/office/drawing/2014/main" id="{3EA6F03F-2417-406F-9F95-E5DAF0C690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6C85B5E3-D3D0-4CB1-92B3-F5DEEE2FB5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CB3BAC3-2695-48FF-A3D9-B076EFAF197F}"/>
                </a:ext>
              </a:extLst>
            </p:cNvPr>
            <p:cNvGrpSpPr/>
            <p:nvPr/>
          </p:nvGrpSpPr>
          <p:grpSpPr>
            <a:xfrm>
              <a:off x="2057400" y="3048000"/>
              <a:ext cx="1828800" cy="1564105"/>
              <a:chOff x="5667022" y="3062111"/>
              <a:chExt cx="857956" cy="733778"/>
            </a:xfrm>
          </p:grpSpPr>
          <p:pic>
            <p:nvPicPr>
              <p:cNvPr id="31" name="Picture 30">
                <a:extLst>
                  <a:ext uri="{FF2B5EF4-FFF2-40B4-BE49-F238E27FC236}">
                    <a16:creationId xmlns:a16="http://schemas.microsoft.com/office/drawing/2014/main" id="{3847F75A-96A8-4462-870E-0504D6EFCCB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A0F5020A-B238-4887-A8D4-521E52544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1E852EC1-E3A6-43A5-B8E9-1607A1B1F254}"/>
                </a:ext>
              </a:extLst>
            </p:cNvPr>
            <p:cNvGrpSpPr/>
            <p:nvPr/>
          </p:nvGrpSpPr>
          <p:grpSpPr>
            <a:xfrm>
              <a:off x="2057400" y="1532991"/>
              <a:ext cx="1828800" cy="1564105"/>
              <a:chOff x="5667022" y="3062111"/>
              <a:chExt cx="857956" cy="733778"/>
            </a:xfrm>
          </p:grpSpPr>
          <p:pic>
            <p:nvPicPr>
              <p:cNvPr id="28" name="Picture 27">
                <a:extLst>
                  <a:ext uri="{FF2B5EF4-FFF2-40B4-BE49-F238E27FC236}">
                    <a16:creationId xmlns:a16="http://schemas.microsoft.com/office/drawing/2014/main" id="{E0F22242-0BAB-4046-80E7-34284D0BA1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E148BF3A-8D2E-4D97-8CDC-C2138E3270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D6748E8F-B80C-417D-A9BA-FABD761CE84E}"/>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868D8852-D23A-476C-99C3-C5AFE691FE4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39E19CDB-5E40-4C9B-A28E-68C17ED881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67EECE7F-6527-4C7B-BDA8-EBC7C366D839}"/>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EC2A6CCB-8767-481C-AC7D-43D8033D402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3CCDF948-3AFB-430F-B2E4-FCDA35422F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sp>
        <p:nvSpPr>
          <p:cNvPr id="40" name="矩形: 圆角 1">
            <a:extLst>
              <a:ext uri="{FF2B5EF4-FFF2-40B4-BE49-F238E27FC236}">
                <a16:creationId xmlns:a16="http://schemas.microsoft.com/office/drawing/2014/main" id="{B27858FF-B5F1-4F8F-8613-61C5935321A5}"/>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等线" panose="020F0502020204030204"/>
            </a:endParaRPr>
          </a:p>
        </p:txBody>
      </p:sp>
      <p:pic>
        <p:nvPicPr>
          <p:cNvPr id="42" name="图片 9">
            <a:extLst>
              <a:ext uri="{FF2B5EF4-FFF2-40B4-BE49-F238E27FC236}">
                <a16:creationId xmlns:a16="http://schemas.microsoft.com/office/drawing/2014/main" id="{2D4AC03B-7261-4B07-8C6A-8E02EE1D40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71353" r="70067" b="10955"/>
          <a:stretch/>
        </p:blipFill>
        <p:spPr>
          <a:xfrm>
            <a:off x="-443088" y="1566288"/>
            <a:ext cx="1733550" cy="1536906"/>
          </a:xfrm>
          <a:prstGeom prst="rect">
            <a:avLst/>
          </a:prstGeom>
        </p:spPr>
      </p:pic>
      <p:pic>
        <p:nvPicPr>
          <p:cNvPr id="43" name="图片 14">
            <a:extLst>
              <a:ext uri="{FF2B5EF4-FFF2-40B4-BE49-F238E27FC236}">
                <a16:creationId xmlns:a16="http://schemas.microsoft.com/office/drawing/2014/main" id="{56F0A525-69C2-44FC-9232-B00A5BAC78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10261027" y="1734545"/>
            <a:ext cx="1536192" cy="1642172"/>
          </a:xfrm>
          <a:prstGeom prst="rect">
            <a:avLst/>
          </a:prstGeom>
        </p:spPr>
      </p:pic>
      <p:pic>
        <p:nvPicPr>
          <p:cNvPr id="44" name="图片 15">
            <a:extLst>
              <a:ext uri="{FF2B5EF4-FFF2-40B4-BE49-F238E27FC236}">
                <a16:creationId xmlns:a16="http://schemas.microsoft.com/office/drawing/2014/main" id="{B2C8FF75-1009-44EC-98E9-1B43A5A991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7041" flipH="1">
            <a:off x="9792781" y="122047"/>
            <a:ext cx="2731607" cy="896634"/>
          </a:xfrm>
          <a:prstGeom prst="rect">
            <a:avLst/>
          </a:prstGeom>
        </p:spPr>
      </p:pic>
      <p:pic>
        <p:nvPicPr>
          <p:cNvPr id="45" name="图片 16">
            <a:extLst>
              <a:ext uri="{FF2B5EF4-FFF2-40B4-BE49-F238E27FC236}">
                <a16:creationId xmlns:a16="http://schemas.microsoft.com/office/drawing/2014/main" id="{61E1B42A-4BA2-47A7-B54A-48B251F95D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3582" flipH="1">
            <a:off x="9157008" y="-146396"/>
            <a:ext cx="3241356" cy="1057285"/>
          </a:xfrm>
          <a:prstGeom prst="rect">
            <a:avLst/>
          </a:prstGeom>
        </p:spPr>
      </p:pic>
      <p:sp>
        <p:nvSpPr>
          <p:cNvPr id="46" name="Rectangle 45">
            <a:extLst>
              <a:ext uri="{FF2B5EF4-FFF2-40B4-BE49-F238E27FC236}">
                <a16:creationId xmlns:a16="http://schemas.microsoft.com/office/drawing/2014/main" id="{17981716-AC5C-4309-ABA8-FFCE491057EF}"/>
              </a:ext>
            </a:extLst>
          </p:cNvPr>
          <p:cNvSpPr/>
          <p:nvPr/>
        </p:nvSpPr>
        <p:spPr>
          <a:xfrm>
            <a:off x="2443179" y="92713"/>
            <a:ext cx="7304054" cy="1015663"/>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endParaRPr>
          </a:p>
        </p:txBody>
      </p:sp>
      <p:sp>
        <p:nvSpPr>
          <p:cNvPr id="47" name="TextBox 28">
            <a:extLst>
              <a:ext uri="{FF2B5EF4-FFF2-40B4-BE49-F238E27FC236}">
                <a16:creationId xmlns:a16="http://schemas.microsoft.com/office/drawing/2014/main" id="{2CD52855-B9B6-4C1E-99DA-0D75C262EC07}"/>
              </a:ext>
            </a:extLst>
          </p:cNvPr>
          <p:cNvSpPr txBox="1"/>
          <p:nvPr/>
        </p:nvSpPr>
        <p:spPr>
          <a:xfrm>
            <a:off x="4532448" y="4648451"/>
            <a:ext cx="3062569" cy="2014597"/>
          </a:xfrm>
          <a:prstGeom prst="cloud">
            <a:avLst/>
          </a:prstGeom>
          <a:solidFill>
            <a:srgbClr val="CCFFFF"/>
          </a:solidFill>
        </p:spPr>
        <p:txBody>
          <a:bodyPr wrap="square" rtlCol="0">
            <a:spAutoFit/>
          </a:bodyPr>
          <a:lstStyle/>
          <a:p>
            <a:pPr algn="ctr">
              <a:defRPr/>
            </a:pPr>
            <a:r>
              <a:rPr lang="en-US" altLang="zh-CN" sz="4000" b="1" dirty="0">
                <a:solidFill>
                  <a:prstClr val="black"/>
                </a:solidFill>
                <a:ea typeface="inpin heiti" charset="-122"/>
                <a:cs typeface="Calibri" panose="020F0502020204030204" pitchFamily="34" charset="0"/>
              </a:rPr>
              <a:t>MẮT DÕI</a:t>
            </a:r>
            <a:endParaRPr lang="zh-CN" altLang="en-US" sz="4000" b="1" dirty="0">
              <a:solidFill>
                <a:prstClr val="black"/>
              </a:solidFill>
              <a:ea typeface="inpin heiti" charset="-122"/>
              <a:cs typeface="Calibri" panose="020F0502020204030204" pitchFamily="34" charset="0"/>
            </a:endParaRPr>
          </a:p>
        </p:txBody>
      </p:sp>
      <p:sp>
        <p:nvSpPr>
          <p:cNvPr id="48" name="TextBox 28">
            <a:extLst>
              <a:ext uri="{FF2B5EF4-FFF2-40B4-BE49-F238E27FC236}">
                <a16:creationId xmlns:a16="http://schemas.microsoft.com/office/drawing/2014/main" id="{8F050ADD-784D-41D1-8339-FE4B4BFCD15E}"/>
              </a:ext>
            </a:extLst>
          </p:cNvPr>
          <p:cNvSpPr txBox="1"/>
          <p:nvPr/>
        </p:nvSpPr>
        <p:spPr>
          <a:xfrm>
            <a:off x="8282980" y="1776967"/>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49" name="TextBox 28">
            <a:extLst>
              <a:ext uri="{FF2B5EF4-FFF2-40B4-BE49-F238E27FC236}">
                <a16:creationId xmlns:a16="http://schemas.microsoft.com/office/drawing/2014/main" id="{8BA84A22-89E3-44ED-9A66-12E8A1BED36B}"/>
              </a:ext>
            </a:extLst>
          </p:cNvPr>
          <p:cNvSpPr txBox="1"/>
          <p:nvPr/>
        </p:nvSpPr>
        <p:spPr>
          <a:xfrm>
            <a:off x="1334975" y="1899238"/>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50" name="Picture 4" descr="Check out Arrow icon created by 4B Icons | Graphic design posters, Mini  drawings, Desktop wallpaper art">
            <a:extLst>
              <a:ext uri="{FF2B5EF4-FFF2-40B4-BE49-F238E27FC236}">
                <a16:creationId xmlns:a16="http://schemas.microsoft.com/office/drawing/2014/main" id="{EF589ACD-F349-4D31-8674-A6F5FFC8AE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63675" y="4022415"/>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heck out Arrow icon created by 4B Icons | Graphic design posters, Mini  drawings, Desktop wallpaper art">
            <a:extLst>
              <a:ext uri="{FF2B5EF4-FFF2-40B4-BE49-F238E27FC236}">
                <a16:creationId xmlns:a16="http://schemas.microsoft.com/office/drawing/2014/main" id="{5CC071D0-66A4-4F4B-A221-7364C01702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56136" y="2277014"/>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heck out Arrow icon created by 4B Icons | Graphic design posters, Mini  drawings, Desktop wallpaper art">
            <a:extLst>
              <a:ext uri="{FF2B5EF4-FFF2-40B4-BE49-F238E27FC236}">
                <a16:creationId xmlns:a16="http://schemas.microsoft.com/office/drawing/2014/main" id="{65A1DED5-5FD1-4B98-BE0D-9F8731D6AC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700292" y="2611601"/>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DC1C7C53-ED56-46DD-90EC-408A0AF7B29A}"/>
              </a:ext>
            </a:extLst>
          </p:cNvPr>
          <p:cNvPicPr>
            <a:picLocks noChangeAspect="1"/>
          </p:cNvPicPr>
          <p:nvPr/>
        </p:nvPicPr>
        <p:blipFill>
          <a:blip r:embed="rId11"/>
          <a:stretch>
            <a:fillRect/>
          </a:stretch>
        </p:blipFill>
        <p:spPr>
          <a:xfrm rot="16200000">
            <a:off x="2186563" y="408447"/>
            <a:ext cx="513232" cy="513232"/>
          </a:xfrm>
          <a:prstGeom prst="rect">
            <a:avLst/>
          </a:prstGeom>
        </p:spPr>
      </p:pic>
      <p:pic>
        <p:nvPicPr>
          <p:cNvPr id="54" name="Picture 53">
            <a:extLst>
              <a:ext uri="{FF2B5EF4-FFF2-40B4-BE49-F238E27FC236}">
                <a16:creationId xmlns:a16="http://schemas.microsoft.com/office/drawing/2014/main" id="{C403C2AB-C881-4951-A037-5226BD6F26A2}"/>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31387" y="1298216"/>
            <a:ext cx="3062570" cy="3062570"/>
          </a:xfrm>
          <a:prstGeom prst="rect">
            <a:avLst/>
          </a:prstGeom>
        </p:spPr>
      </p:pic>
      <p:pic>
        <p:nvPicPr>
          <p:cNvPr id="55" name="图片 15">
            <a:extLst>
              <a:ext uri="{FF2B5EF4-FFF2-40B4-BE49-F238E27FC236}">
                <a16:creationId xmlns:a16="http://schemas.microsoft.com/office/drawing/2014/main" id="{D2E62B67-7D68-4771-9D07-F818EEB2717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6" name="图片 11">
            <a:extLst>
              <a:ext uri="{FF2B5EF4-FFF2-40B4-BE49-F238E27FC236}">
                <a16:creationId xmlns:a16="http://schemas.microsoft.com/office/drawing/2014/main" id="{6D99D41D-4294-4692-BF27-0786A3120260}"/>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Tree>
    <p:extLst>
      <p:ext uri="{BB962C8B-B14F-4D97-AF65-F5344CB8AC3E}">
        <p14:creationId xmlns:p14="http://schemas.microsoft.com/office/powerpoint/2010/main" val="39884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1000"/>
                                        <p:tgtEl>
                                          <p:spTgt spid="45"/>
                                        </p:tgtEl>
                                      </p:cBhvr>
                                    </p:animEffect>
                                  </p:childTnLst>
                                </p:cTn>
                              </p:par>
                              <p:par>
                                <p:cTn id="13" presetID="22" presetClass="entr" presetSubtype="2"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right)">
                                      <p:cBhvr>
                                        <p:cTn id="15" dur="1000"/>
                                        <p:tgtEl>
                                          <p:spTgt spid="44"/>
                                        </p:tgtEl>
                                      </p:cBhvr>
                                    </p:animEffect>
                                  </p:childTnLst>
                                </p:cTn>
                              </p:par>
                              <p:par>
                                <p:cTn id="16" presetID="42"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250"/>
                                        <p:tgtEl>
                                          <p:spTgt spid="43"/>
                                        </p:tgtEl>
                                      </p:cBhvr>
                                    </p:animEffect>
                                    <p:anim calcmode="lin" valueType="num">
                                      <p:cBhvr>
                                        <p:cTn id="19" dur="1250" fill="hold"/>
                                        <p:tgtEl>
                                          <p:spTgt spid="43"/>
                                        </p:tgtEl>
                                        <p:attrNameLst>
                                          <p:attrName>ppt_x</p:attrName>
                                        </p:attrNameLst>
                                      </p:cBhvr>
                                      <p:tavLst>
                                        <p:tav tm="0">
                                          <p:val>
                                            <p:strVal val="#ppt_x"/>
                                          </p:val>
                                        </p:tav>
                                        <p:tav tm="100000">
                                          <p:val>
                                            <p:strVal val="#ppt_x"/>
                                          </p:val>
                                        </p:tav>
                                      </p:tavLst>
                                    </p:anim>
                                    <p:anim calcmode="lin" valueType="num">
                                      <p:cBhvr>
                                        <p:cTn id="20" dur="1250" fill="hold"/>
                                        <p:tgtEl>
                                          <p:spTgt spid="4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250"/>
                                        <p:tgtEl>
                                          <p:spTgt spid="42"/>
                                        </p:tgtEl>
                                      </p:cBhvr>
                                    </p:animEffect>
                                    <p:anim calcmode="lin" valueType="num">
                                      <p:cBhvr>
                                        <p:cTn id="24" dur="1250" fill="hold"/>
                                        <p:tgtEl>
                                          <p:spTgt spid="42"/>
                                        </p:tgtEl>
                                        <p:attrNameLst>
                                          <p:attrName>ppt_x</p:attrName>
                                        </p:attrNameLst>
                                      </p:cBhvr>
                                      <p:tavLst>
                                        <p:tav tm="0">
                                          <p:val>
                                            <p:strVal val="#ppt_x"/>
                                          </p:val>
                                        </p:tav>
                                        <p:tav tm="100000">
                                          <p:val>
                                            <p:strVal val="#ppt_x"/>
                                          </p:val>
                                        </p:tav>
                                      </p:tavLst>
                                    </p:anim>
                                    <p:anim calcmode="lin" valueType="num">
                                      <p:cBhvr>
                                        <p:cTn id="25" dur="1250" fill="hold"/>
                                        <p:tgtEl>
                                          <p:spTgt spid="4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1000"/>
                                        <p:tgtEl>
                                          <p:spTgt spid="46"/>
                                        </p:tgtEl>
                                      </p:cBhvr>
                                    </p:animEffect>
                                    <p:anim calcmode="lin" valueType="num">
                                      <p:cBhvr>
                                        <p:cTn id="29" dur="1000" fill="hold"/>
                                        <p:tgtEl>
                                          <p:spTgt spid="46"/>
                                        </p:tgtEl>
                                        <p:attrNameLst>
                                          <p:attrName>ppt_x</p:attrName>
                                        </p:attrNameLst>
                                      </p:cBhvr>
                                      <p:tavLst>
                                        <p:tav tm="0">
                                          <p:val>
                                            <p:strVal val="#ppt_x"/>
                                          </p:val>
                                        </p:tav>
                                        <p:tav tm="100000">
                                          <p:val>
                                            <p:strVal val="#ppt_x"/>
                                          </p:val>
                                        </p:tav>
                                      </p:tavLst>
                                    </p:anim>
                                    <p:anim calcmode="lin" valueType="num">
                                      <p:cBhvr>
                                        <p:cTn id="30" dur="1000" fill="hold"/>
                                        <p:tgtEl>
                                          <p:spTgt spid="46"/>
                                        </p:tgtEl>
                                        <p:attrNameLst>
                                          <p:attrName>ppt_y</p:attrName>
                                        </p:attrNameLst>
                                      </p:cBhvr>
                                      <p:tavLst>
                                        <p:tav tm="0">
                                          <p:val>
                                            <p:strVal val="#ppt_y+.1"/>
                                          </p:val>
                                        </p:tav>
                                        <p:tav tm="100000">
                                          <p:val>
                                            <p:strVal val="#ppt_y"/>
                                          </p:val>
                                        </p:tav>
                                      </p:tavLst>
                                    </p:anim>
                                  </p:childTnLst>
                                </p:cTn>
                              </p:par>
                            </p:childTnLst>
                          </p:cTn>
                        </p:par>
                        <p:par>
                          <p:cTn id="31" fill="hold">
                            <p:stCondLst>
                              <p:cond delay="12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47"/>
                                        </p:tgtEl>
                                        <p:attrNameLst>
                                          <p:attrName>style.visibility</p:attrName>
                                        </p:attrNameLst>
                                      </p:cBhvr>
                                      <p:to>
                                        <p:strVal val="visible"/>
                                      </p:to>
                                    </p:set>
                                    <p:anim calcmode="lin" valueType="num">
                                      <p:cBhvr>
                                        <p:cTn id="34" dur="500" fill="hold"/>
                                        <p:tgtEl>
                                          <p:spTgt spid="47"/>
                                        </p:tgtEl>
                                        <p:attrNameLst>
                                          <p:attrName>ppt_w</p:attrName>
                                        </p:attrNameLst>
                                      </p:cBhvr>
                                      <p:tavLst>
                                        <p:tav tm="0">
                                          <p:val>
                                            <p:strVal val="#ppt_w*0.70"/>
                                          </p:val>
                                        </p:tav>
                                        <p:tav tm="100000">
                                          <p:val>
                                            <p:strVal val="#ppt_w"/>
                                          </p:val>
                                        </p:tav>
                                      </p:tavLst>
                                    </p:anim>
                                    <p:anim calcmode="lin" valueType="num">
                                      <p:cBhvr>
                                        <p:cTn id="35" dur="500" fill="hold"/>
                                        <p:tgtEl>
                                          <p:spTgt spid="47"/>
                                        </p:tgtEl>
                                        <p:attrNameLst>
                                          <p:attrName>ppt_h</p:attrName>
                                        </p:attrNameLst>
                                      </p:cBhvr>
                                      <p:tavLst>
                                        <p:tav tm="0">
                                          <p:val>
                                            <p:strVal val="#ppt_h"/>
                                          </p:val>
                                        </p:tav>
                                        <p:tav tm="100000">
                                          <p:val>
                                            <p:strVal val="#ppt_h"/>
                                          </p:val>
                                        </p:tav>
                                      </p:tavLst>
                                    </p:anim>
                                    <p:animEffect transition="in" filter="fade">
                                      <p:cBhvr>
                                        <p:cTn id="36" dur="500"/>
                                        <p:tgtEl>
                                          <p:spTgt spid="47"/>
                                        </p:tgtEl>
                                      </p:cBhvr>
                                    </p:animEffect>
                                  </p:childTnLst>
                                </p:cTn>
                              </p:par>
                              <p:par>
                                <p:cTn id="37" presetID="22" presetClass="entr" presetSubtype="8"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par>
                          <p:cTn id="40" fill="hold">
                            <p:stCondLst>
                              <p:cond delay="200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strVal val="#ppt_w*0.70"/>
                                          </p:val>
                                        </p:tav>
                                        <p:tav tm="100000">
                                          <p:val>
                                            <p:strVal val="#ppt_w"/>
                                          </p:val>
                                        </p:tav>
                                      </p:tavLst>
                                    </p:anim>
                                    <p:anim calcmode="lin" valueType="num">
                                      <p:cBhvr>
                                        <p:cTn id="44" dur="500" fill="hold"/>
                                        <p:tgtEl>
                                          <p:spTgt spid="48"/>
                                        </p:tgtEl>
                                        <p:attrNameLst>
                                          <p:attrName>ppt_h</p:attrName>
                                        </p:attrNameLst>
                                      </p:cBhvr>
                                      <p:tavLst>
                                        <p:tav tm="0">
                                          <p:val>
                                            <p:strVal val="#ppt_h"/>
                                          </p:val>
                                        </p:tav>
                                        <p:tav tm="100000">
                                          <p:val>
                                            <p:strVal val="#ppt_h"/>
                                          </p:val>
                                        </p:tav>
                                      </p:tavLst>
                                    </p:anim>
                                    <p:animEffect transition="in" filter="fade">
                                      <p:cBhvr>
                                        <p:cTn id="45" dur="500"/>
                                        <p:tgtEl>
                                          <p:spTgt spid="48"/>
                                        </p:tgtEl>
                                      </p:cBhvr>
                                    </p:animEffect>
                                  </p:childTnLst>
                                </p:cTn>
                              </p:par>
                              <p:par>
                                <p:cTn id="46" presetID="22" presetClass="entr" presetSubtype="8"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500"/>
                                        <p:tgtEl>
                                          <p:spTgt spid="51"/>
                                        </p:tgtEl>
                                      </p:cBhvr>
                                    </p:animEffect>
                                  </p:childTnLst>
                                </p:cTn>
                              </p:par>
                            </p:childTnLst>
                          </p:cTn>
                        </p:par>
                        <p:par>
                          <p:cTn id="49" fill="hold">
                            <p:stCondLst>
                              <p:cond delay="2800"/>
                            </p:stCondLst>
                            <p:childTnLst>
                              <p:par>
                                <p:cTn id="50" presetID="55" presetClass="entr" presetSubtype="0" fill="hold" grpId="0" nodeType="afterEffect">
                                  <p:stCondLst>
                                    <p:cond delay="0"/>
                                  </p:stCondLst>
                                  <p:iterate type="lt">
                                    <p:tmPct val="10000"/>
                                  </p:iterate>
                                  <p:childTnLst>
                                    <p:set>
                                      <p:cBhvr>
                                        <p:cTn id="51" dur="1" fill="hold">
                                          <p:stCondLst>
                                            <p:cond delay="0"/>
                                          </p:stCondLst>
                                        </p:cTn>
                                        <p:tgtEl>
                                          <p:spTgt spid="49"/>
                                        </p:tgtEl>
                                        <p:attrNameLst>
                                          <p:attrName>style.visibility</p:attrName>
                                        </p:attrNameLst>
                                      </p:cBhvr>
                                      <p:to>
                                        <p:strVal val="visible"/>
                                      </p:to>
                                    </p:set>
                                    <p:anim calcmode="lin" valueType="num">
                                      <p:cBhvr>
                                        <p:cTn id="52" dur="500" fill="hold"/>
                                        <p:tgtEl>
                                          <p:spTgt spid="49"/>
                                        </p:tgtEl>
                                        <p:attrNameLst>
                                          <p:attrName>ppt_w</p:attrName>
                                        </p:attrNameLst>
                                      </p:cBhvr>
                                      <p:tavLst>
                                        <p:tav tm="0">
                                          <p:val>
                                            <p:strVal val="#ppt_w*0.70"/>
                                          </p:val>
                                        </p:tav>
                                        <p:tav tm="100000">
                                          <p:val>
                                            <p:strVal val="#ppt_w"/>
                                          </p:val>
                                        </p:tav>
                                      </p:tavLst>
                                    </p:anim>
                                    <p:anim calcmode="lin" valueType="num">
                                      <p:cBhvr>
                                        <p:cTn id="53" dur="500" fill="hold"/>
                                        <p:tgtEl>
                                          <p:spTgt spid="49"/>
                                        </p:tgtEl>
                                        <p:attrNameLst>
                                          <p:attrName>ppt_h</p:attrName>
                                        </p:attrNameLst>
                                      </p:cBhvr>
                                      <p:tavLst>
                                        <p:tav tm="0">
                                          <p:val>
                                            <p:strVal val="#ppt_h"/>
                                          </p:val>
                                        </p:tav>
                                        <p:tav tm="100000">
                                          <p:val>
                                            <p:strVal val="#ppt_h"/>
                                          </p:val>
                                        </p:tav>
                                      </p:tavLst>
                                    </p:anim>
                                    <p:animEffect transition="in" filter="fade">
                                      <p:cBhvr>
                                        <p:cTn id="54" dur="500"/>
                                        <p:tgtEl>
                                          <p:spTgt spid="49"/>
                                        </p:tgtEl>
                                      </p:cBhvr>
                                    </p:animEffect>
                                  </p:childTnLst>
                                </p:cTn>
                              </p:par>
                              <p:par>
                                <p:cTn id="55" presetID="22" presetClass="entr" presetSubtype="8"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left)">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sp>
        <p:nvSpPr>
          <p:cNvPr id="11" name="矩形 10">
            <a:extLst>
              <a:ext uri="{FF2B5EF4-FFF2-40B4-BE49-F238E27FC236}">
                <a16:creationId xmlns:a16="http://schemas.microsoft.com/office/drawing/2014/main" id="{39F7E4DD-B2FC-45E6-939E-76917B7A3562}"/>
              </a:ext>
            </a:extLst>
          </p:cNvPr>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382471" y="6134869"/>
            <a:ext cx="691801"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557097" y="6038248"/>
            <a:ext cx="664955" cy="80205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1260913" y="-52960"/>
            <a:ext cx="640227"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94645" y="6040092"/>
            <a:ext cx="674785" cy="72914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71426" y="6203735"/>
            <a:ext cx="536724" cy="6473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45342FC-787E-45AD-9C80-5C239ADF3BE9}"/>
              </a:ext>
            </a:extLst>
          </p:cNvPr>
          <p:cNvGrpSpPr/>
          <p:nvPr/>
        </p:nvGrpSpPr>
        <p:grpSpPr>
          <a:xfrm>
            <a:off x="10560324" y="6025861"/>
            <a:ext cx="876336" cy="788514"/>
            <a:chOff x="2057400" y="762000"/>
            <a:chExt cx="4419600" cy="4630087"/>
          </a:xfrm>
        </p:grpSpPr>
        <p:grpSp>
          <p:nvGrpSpPr>
            <p:cNvPr id="16" name="Group 15">
              <a:extLst>
                <a:ext uri="{FF2B5EF4-FFF2-40B4-BE49-F238E27FC236}">
                  <a16:creationId xmlns:a16="http://schemas.microsoft.com/office/drawing/2014/main" id="{3D99F2D9-3D34-4D98-B659-85339D020EC9}"/>
                </a:ext>
              </a:extLst>
            </p:cNvPr>
            <p:cNvGrpSpPr/>
            <p:nvPr/>
          </p:nvGrpSpPr>
          <p:grpSpPr>
            <a:xfrm>
              <a:off x="3352800" y="762000"/>
              <a:ext cx="1828800" cy="1564105"/>
              <a:chOff x="5667022" y="3062111"/>
              <a:chExt cx="857956" cy="733778"/>
            </a:xfrm>
          </p:grpSpPr>
          <p:pic>
            <p:nvPicPr>
              <p:cNvPr id="37" name="Picture 36">
                <a:extLst>
                  <a:ext uri="{FF2B5EF4-FFF2-40B4-BE49-F238E27FC236}">
                    <a16:creationId xmlns:a16="http://schemas.microsoft.com/office/drawing/2014/main" id="{4AEE7394-47D8-4AC9-B981-3C9265CA7D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C0114C61-CD26-4EC2-B83A-8D40102EC3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9664439D-E41F-4FE7-8272-5FBF7D8EA0FC}"/>
                </a:ext>
              </a:extLst>
            </p:cNvPr>
            <p:cNvGrpSpPr/>
            <p:nvPr/>
          </p:nvGrpSpPr>
          <p:grpSpPr>
            <a:xfrm>
              <a:off x="3352800" y="2286000"/>
              <a:ext cx="1828800" cy="1564105"/>
              <a:chOff x="5667022" y="3062111"/>
              <a:chExt cx="857956" cy="733778"/>
            </a:xfrm>
          </p:grpSpPr>
          <p:pic>
            <p:nvPicPr>
              <p:cNvPr id="35" name="Picture 34">
                <a:extLst>
                  <a:ext uri="{FF2B5EF4-FFF2-40B4-BE49-F238E27FC236}">
                    <a16:creationId xmlns:a16="http://schemas.microsoft.com/office/drawing/2014/main" id="{F19D78C7-EAAB-42FF-A956-58F3862D764C}"/>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83409FAF-E983-482F-B254-6163E644F3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15842219-92F1-45C4-9D98-7E5EFD61EBF4}"/>
                </a:ext>
              </a:extLst>
            </p:cNvPr>
            <p:cNvGrpSpPr/>
            <p:nvPr/>
          </p:nvGrpSpPr>
          <p:grpSpPr>
            <a:xfrm>
              <a:off x="3352800" y="3827982"/>
              <a:ext cx="1828800" cy="1564105"/>
              <a:chOff x="5667022" y="3062111"/>
              <a:chExt cx="857956" cy="733778"/>
            </a:xfrm>
          </p:grpSpPr>
          <p:pic>
            <p:nvPicPr>
              <p:cNvPr id="33" name="Picture 32">
                <a:extLst>
                  <a:ext uri="{FF2B5EF4-FFF2-40B4-BE49-F238E27FC236}">
                    <a16:creationId xmlns:a16="http://schemas.microsoft.com/office/drawing/2014/main" id="{3EA6F03F-2417-406F-9F95-E5DAF0C690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6C85B5E3-D3D0-4CB1-92B3-F5DEEE2FB5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CB3BAC3-2695-48FF-A3D9-B076EFAF197F}"/>
                </a:ext>
              </a:extLst>
            </p:cNvPr>
            <p:cNvGrpSpPr/>
            <p:nvPr/>
          </p:nvGrpSpPr>
          <p:grpSpPr>
            <a:xfrm>
              <a:off x="2057400" y="3048000"/>
              <a:ext cx="1828800" cy="1564105"/>
              <a:chOff x="5667022" y="3062111"/>
              <a:chExt cx="857956" cy="733778"/>
            </a:xfrm>
          </p:grpSpPr>
          <p:pic>
            <p:nvPicPr>
              <p:cNvPr id="31" name="Picture 30">
                <a:extLst>
                  <a:ext uri="{FF2B5EF4-FFF2-40B4-BE49-F238E27FC236}">
                    <a16:creationId xmlns:a16="http://schemas.microsoft.com/office/drawing/2014/main" id="{3847F75A-96A8-4462-870E-0504D6EFCCB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A0F5020A-B238-4887-A8D4-521E52544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1E852EC1-E3A6-43A5-B8E9-1607A1B1F254}"/>
                </a:ext>
              </a:extLst>
            </p:cNvPr>
            <p:cNvGrpSpPr/>
            <p:nvPr/>
          </p:nvGrpSpPr>
          <p:grpSpPr>
            <a:xfrm>
              <a:off x="2057400" y="1532991"/>
              <a:ext cx="1828800" cy="1564105"/>
              <a:chOff x="5667022" y="3062111"/>
              <a:chExt cx="857956" cy="733778"/>
            </a:xfrm>
          </p:grpSpPr>
          <p:pic>
            <p:nvPicPr>
              <p:cNvPr id="28" name="Picture 27">
                <a:extLst>
                  <a:ext uri="{FF2B5EF4-FFF2-40B4-BE49-F238E27FC236}">
                    <a16:creationId xmlns:a16="http://schemas.microsoft.com/office/drawing/2014/main" id="{E0F22242-0BAB-4046-80E7-34284D0BA1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E148BF3A-8D2E-4D97-8CDC-C2138E3270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D6748E8F-B80C-417D-A9BA-FABD761CE84E}"/>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868D8852-D23A-476C-99C3-C5AFE691FE4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39E19CDB-5E40-4C9B-A28E-68C17ED881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67EECE7F-6527-4C7B-BDA8-EBC7C366D839}"/>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EC2A6CCB-8767-481C-AC7D-43D8033D402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3CCDF948-3AFB-430F-B2E4-FCDA35422F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sp>
        <p:nvSpPr>
          <p:cNvPr id="39" name="TextBox 38">
            <a:extLst>
              <a:ext uri="{FF2B5EF4-FFF2-40B4-BE49-F238E27FC236}">
                <a16:creationId xmlns:a16="http://schemas.microsoft.com/office/drawing/2014/main" id="{1ACB85A8-04C3-49F3-9920-18FD24B8B250}"/>
              </a:ext>
            </a:extLst>
          </p:cNvPr>
          <p:cNvSpPr txBox="1"/>
          <p:nvPr/>
        </p:nvSpPr>
        <p:spPr>
          <a:xfrm>
            <a:off x="718510" y="1012455"/>
            <a:ext cx="10536839" cy="4401205"/>
          </a:xfrm>
          <a:prstGeom prst="rect">
            <a:avLst/>
          </a:prstGeom>
          <a:noFill/>
        </p:spPr>
        <p:txBody>
          <a:bodyPr wrap="square" rtlCol="0">
            <a:spAutoFit/>
          </a:bodyPr>
          <a:lstStyle/>
          <a:p>
            <a:pPr algn="just">
              <a:spcAft>
                <a:spcPts val="1200"/>
              </a:spcAft>
              <a:defRPr/>
            </a:pPr>
            <a:r>
              <a:rPr lang="en-US" sz="2600" kern="0" dirty="0">
                <a:solidFill>
                  <a:prstClr val="black"/>
                </a:solidFill>
                <a:latin typeface="Arial" panose="020B0604020202020204" pitchFamily="34" charset="0"/>
                <a:cs typeface="Arial" panose="020B0604020202020204" pitchFamily="34" charset="0"/>
              </a:rPr>
              <a:t>	</a:t>
            </a:r>
            <a:r>
              <a:rPr lang="vi-VN" sz="2600" kern="0" dirty="0">
                <a:solidFill>
                  <a:prstClr val="black"/>
                </a:solidFill>
                <a:cs typeface="Arial" panose="020B0604020202020204" pitchFamily="34" charset="0"/>
              </a:rPr>
              <a:t>Khi bắt đầu xây tổ, ong bám nhau thành chuỗi. Rồi từng chú ong thợ trẻ lần lượt rời khỏi hàng, lấy giọt sáp dưới bụng trộn với nước bọt tạo thành một chất đặc biệt để xây tổ. Hết sáp, chú tự rút lui về phía sau, chú khác tiến lên xây tiếp. Còn những bác ong thợ già, những anh ong non thì dùng sức nóng của mình sưởi ấm cho những giọt sáp đã nhào nước bọt của ong thợ trẻ. Chất sáp lúc đầu dính như hồ, sau khô đi thành một chất xốp, bền và khó thấm nước. </a:t>
            </a:r>
            <a:endParaRPr lang="en-US" sz="2600" kern="0" dirty="0">
              <a:solidFill>
                <a:prstClr val="black"/>
              </a:solidFill>
              <a:cs typeface="Arial" panose="020B0604020202020204" pitchFamily="34" charset="0"/>
            </a:endParaRPr>
          </a:p>
          <a:p>
            <a:pPr algn="just">
              <a:spcAft>
                <a:spcPts val="1200"/>
              </a:spcAft>
              <a:defRPr/>
            </a:pP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Chỉ vài ba tháng sau, tổ ong đã xây xong. Đó là một "toà nhà đặc biệt", ngăn nắp, trật tự, có hàng ngàn căn phòng giống hệt nhau. </a:t>
            </a:r>
          </a:p>
          <a:p>
            <a:pPr algn="just">
              <a:spcAft>
                <a:spcPts val="1200"/>
              </a:spcAft>
              <a:defRPr/>
            </a:pPr>
            <a:r>
              <a:rPr lang="en-US" sz="2600" kern="0" dirty="0">
                <a:solidFill>
                  <a:prstClr val="black"/>
                </a:solidFill>
                <a:cs typeface="Arial" panose="020B0604020202020204" pitchFamily="34" charset="0"/>
              </a:rPr>
              <a:t>						</a:t>
            </a:r>
            <a:r>
              <a:rPr lang="vi-VN" sz="2600" kern="0" dirty="0">
                <a:solidFill>
                  <a:prstClr val="black"/>
                </a:solidFill>
                <a:cs typeface="Arial" panose="020B0604020202020204" pitchFamily="34" charset="0"/>
              </a:rPr>
              <a:t>Theo Tập đọc lớp 3, 1983</a:t>
            </a:r>
          </a:p>
        </p:txBody>
      </p:sp>
      <p:sp>
        <p:nvSpPr>
          <p:cNvPr id="40" name="Rectangle 39">
            <a:extLst>
              <a:ext uri="{FF2B5EF4-FFF2-40B4-BE49-F238E27FC236}">
                <a16:creationId xmlns:a16="http://schemas.microsoft.com/office/drawing/2014/main" id="{17E99F0C-E03D-4C58-BEAB-7D6E2463AC89}"/>
              </a:ext>
            </a:extLst>
          </p:cNvPr>
          <p:cNvSpPr/>
          <p:nvPr/>
        </p:nvSpPr>
        <p:spPr>
          <a:xfrm>
            <a:off x="1403115" y="421639"/>
            <a:ext cx="8443415" cy="584775"/>
          </a:xfrm>
          <a:prstGeom prst="rect">
            <a:avLst/>
          </a:prstGeom>
        </p:spPr>
        <p:txBody>
          <a:bodyPr wrap="square">
            <a:spAutoFit/>
          </a:bodyPr>
          <a:lstStyle/>
          <a:p>
            <a:pPr algn="ctr" defTabSz="457200">
              <a:buClr>
                <a:srgbClr val="0C1D3F"/>
              </a:buClr>
              <a:buSzPts val="3200"/>
              <a:defRPr/>
            </a:pPr>
            <a:r>
              <a:rPr lang="en-US" sz="3200" dirty="0">
                <a:solidFill>
                  <a:srgbClr val="00B0F0"/>
                </a:solidFill>
                <a:latin typeface="Coiny" panose="02000903060500060000" pitchFamily="2" charset="0"/>
                <a:sym typeface="Bubblegum Sans"/>
              </a:rPr>
              <a:t>Ong </a:t>
            </a:r>
            <a:r>
              <a:rPr lang="en-US" sz="3200" dirty="0" err="1">
                <a:solidFill>
                  <a:srgbClr val="00B0F0"/>
                </a:solidFill>
                <a:latin typeface="Coiny" panose="02000903060500060000" pitchFamily="2" charset="0"/>
                <a:sym typeface="Bubblegum Sans"/>
              </a:rPr>
              <a:t>xây</a:t>
            </a:r>
            <a:r>
              <a:rPr lang="en-US" sz="3200" dirty="0">
                <a:solidFill>
                  <a:srgbClr val="00B0F0"/>
                </a:solidFill>
                <a:latin typeface="Coiny" panose="02000903060500060000" pitchFamily="2" charset="0"/>
                <a:sym typeface="Bubblegum Sans"/>
              </a:rPr>
              <a:t> </a:t>
            </a:r>
            <a:r>
              <a:rPr lang="en-US" sz="3200" dirty="0" err="1">
                <a:solidFill>
                  <a:srgbClr val="00B0F0"/>
                </a:solidFill>
                <a:latin typeface="Coiny" panose="02000903060500060000" pitchFamily="2" charset="0"/>
                <a:sym typeface="Bubblegum Sans"/>
              </a:rPr>
              <a:t>tổ</a:t>
            </a:r>
            <a:endParaRPr lang="en-US" sz="3200" dirty="0">
              <a:solidFill>
                <a:srgbClr val="00B0F0"/>
              </a:solidFill>
              <a:latin typeface="Coiny" panose="02000903060500060000" pitchFamily="2" charset="0"/>
              <a:sym typeface="Bubblegum Sans"/>
            </a:endParaRPr>
          </a:p>
        </p:txBody>
      </p:sp>
      <p:pic>
        <p:nvPicPr>
          <p:cNvPr id="42" name="Picture 41">
            <a:extLst>
              <a:ext uri="{FF2B5EF4-FFF2-40B4-BE49-F238E27FC236}">
                <a16:creationId xmlns:a16="http://schemas.microsoft.com/office/drawing/2014/main" id="{24F7446E-6F7D-4561-B97C-F2F254E894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292" y="348674"/>
            <a:ext cx="580334" cy="580334"/>
          </a:xfrm>
          <a:prstGeom prst="rect">
            <a:avLst/>
          </a:prstGeom>
        </p:spPr>
      </p:pic>
    </p:spTree>
    <p:extLst>
      <p:ext uri="{BB962C8B-B14F-4D97-AF65-F5344CB8AC3E}">
        <p14:creationId xmlns:p14="http://schemas.microsoft.com/office/powerpoint/2010/main" val="19757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sp>
        <p:nvSpPr>
          <p:cNvPr id="11" name="矩形 10">
            <a:extLst>
              <a:ext uri="{FF2B5EF4-FFF2-40B4-BE49-F238E27FC236}">
                <a16:creationId xmlns:a16="http://schemas.microsoft.com/office/drawing/2014/main" id="{39F7E4DD-B2FC-45E6-939E-76917B7A3562}"/>
              </a:ext>
            </a:extLst>
          </p:cNvPr>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382471" y="6134869"/>
            <a:ext cx="691801"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557097" y="6038248"/>
            <a:ext cx="664955" cy="80205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1260913" y="-52960"/>
            <a:ext cx="640227" cy="69180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94645" y="6040092"/>
            <a:ext cx="674785" cy="72914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071426" y="6203735"/>
            <a:ext cx="536724" cy="6473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45342FC-787E-45AD-9C80-5C239ADF3BE9}"/>
              </a:ext>
            </a:extLst>
          </p:cNvPr>
          <p:cNvGrpSpPr/>
          <p:nvPr/>
        </p:nvGrpSpPr>
        <p:grpSpPr>
          <a:xfrm>
            <a:off x="10560324" y="6025861"/>
            <a:ext cx="876336" cy="788514"/>
            <a:chOff x="2057400" y="762000"/>
            <a:chExt cx="4419600" cy="4630087"/>
          </a:xfrm>
        </p:grpSpPr>
        <p:grpSp>
          <p:nvGrpSpPr>
            <p:cNvPr id="16" name="Group 15">
              <a:extLst>
                <a:ext uri="{FF2B5EF4-FFF2-40B4-BE49-F238E27FC236}">
                  <a16:creationId xmlns:a16="http://schemas.microsoft.com/office/drawing/2014/main" id="{3D99F2D9-3D34-4D98-B659-85339D020EC9}"/>
                </a:ext>
              </a:extLst>
            </p:cNvPr>
            <p:cNvGrpSpPr/>
            <p:nvPr/>
          </p:nvGrpSpPr>
          <p:grpSpPr>
            <a:xfrm>
              <a:off x="3352800" y="762000"/>
              <a:ext cx="1828800" cy="1564105"/>
              <a:chOff x="5667022" y="3062111"/>
              <a:chExt cx="857956" cy="733778"/>
            </a:xfrm>
          </p:grpSpPr>
          <p:pic>
            <p:nvPicPr>
              <p:cNvPr id="37" name="Picture 36">
                <a:extLst>
                  <a:ext uri="{FF2B5EF4-FFF2-40B4-BE49-F238E27FC236}">
                    <a16:creationId xmlns:a16="http://schemas.microsoft.com/office/drawing/2014/main" id="{4AEE7394-47D8-4AC9-B981-3C9265CA7D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8" name="Picture 37">
                <a:extLst>
                  <a:ext uri="{FF2B5EF4-FFF2-40B4-BE49-F238E27FC236}">
                    <a16:creationId xmlns:a16="http://schemas.microsoft.com/office/drawing/2014/main" id="{C0114C61-CD26-4EC2-B83A-8D40102EC3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7" name="Group 16">
              <a:extLst>
                <a:ext uri="{FF2B5EF4-FFF2-40B4-BE49-F238E27FC236}">
                  <a16:creationId xmlns:a16="http://schemas.microsoft.com/office/drawing/2014/main" id="{9664439D-E41F-4FE7-8272-5FBF7D8EA0FC}"/>
                </a:ext>
              </a:extLst>
            </p:cNvPr>
            <p:cNvGrpSpPr/>
            <p:nvPr/>
          </p:nvGrpSpPr>
          <p:grpSpPr>
            <a:xfrm>
              <a:off x="3352800" y="2286000"/>
              <a:ext cx="1828800" cy="1564105"/>
              <a:chOff x="5667022" y="3062111"/>
              <a:chExt cx="857956" cy="733778"/>
            </a:xfrm>
          </p:grpSpPr>
          <p:pic>
            <p:nvPicPr>
              <p:cNvPr id="35" name="Picture 34">
                <a:extLst>
                  <a:ext uri="{FF2B5EF4-FFF2-40B4-BE49-F238E27FC236}">
                    <a16:creationId xmlns:a16="http://schemas.microsoft.com/office/drawing/2014/main" id="{F19D78C7-EAAB-42FF-A956-58F3862D764C}"/>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6" name="Picture 35">
                <a:extLst>
                  <a:ext uri="{FF2B5EF4-FFF2-40B4-BE49-F238E27FC236}">
                    <a16:creationId xmlns:a16="http://schemas.microsoft.com/office/drawing/2014/main" id="{83409FAF-E983-482F-B254-6163E644F3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8" name="Group 17">
              <a:extLst>
                <a:ext uri="{FF2B5EF4-FFF2-40B4-BE49-F238E27FC236}">
                  <a16:creationId xmlns:a16="http://schemas.microsoft.com/office/drawing/2014/main" id="{15842219-92F1-45C4-9D98-7E5EFD61EBF4}"/>
                </a:ext>
              </a:extLst>
            </p:cNvPr>
            <p:cNvGrpSpPr/>
            <p:nvPr/>
          </p:nvGrpSpPr>
          <p:grpSpPr>
            <a:xfrm>
              <a:off x="3352800" y="3827982"/>
              <a:ext cx="1828800" cy="1564105"/>
              <a:chOff x="5667022" y="3062111"/>
              <a:chExt cx="857956" cy="733778"/>
            </a:xfrm>
          </p:grpSpPr>
          <p:pic>
            <p:nvPicPr>
              <p:cNvPr id="33" name="Picture 32">
                <a:extLst>
                  <a:ext uri="{FF2B5EF4-FFF2-40B4-BE49-F238E27FC236}">
                    <a16:creationId xmlns:a16="http://schemas.microsoft.com/office/drawing/2014/main" id="{3EA6F03F-2417-406F-9F95-E5DAF0C6905F}"/>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4" name="Picture 33">
                <a:extLst>
                  <a:ext uri="{FF2B5EF4-FFF2-40B4-BE49-F238E27FC236}">
                    <a16:creationId xmlns:a16="http://schemas.microsoft.com/office/drawing/2014/main" id="{6C85B5E3-D3D0-4CB1-92B3-F5DEEE2FB5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9" name="Group 18">
              <a:extLst>
                <a:ext uri="{FF2B5EF4-FFF2-40B4-BE49-F238E27FC236}">
                  <a16:creationId xmlns:a16="http://schemas.microsoft.com/office/drawing/2014/main" id="{7CB3BAC3-2695-48FF-A3D9-B076EFAF197F}"/>
                </a:ext>
              </a:extLst>
            </p:cNvPr>
            <p:cNvGrpSpPr/>
            <p:nvPr/>
          </p:nvGrpSpPr>
          <p:grpSpPr>
            <a:xfrm>
              <a:off x="2057400" y="3048000"/>
              <a:ext cx="1828800" cy="1564105"/>
              <a:chOff x="5667022" y="3062111"/>
              <a:chExt cx="857956" cy="733778"/>
            </a:xfrm>
          </p:grpSpPr>
          <p:pic>
            <p:nvPicPr>
              <p:cNvPr id="31" name="Picture 30">
                <a:extLst>
                  <a:ext uri="{FF2B5EF4-FFF2-40B4-BE49-F238E27FC236}">
                    <a16:creationId xmlns:a16="http://schemas.microsoft.com/office/drawing/2014/main" id="{3847F75A-96A8-4462-870E-0504D6EFCCB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32" name="Picture 31">
                <a:extLst>
                  <a:ext uri="{FF2B5EF4-FFF2-40B4-BE49-F238E27FC236}">
                    <a16:creationId xmlns:a16="http://schemas.microsoft.com/office/drawing/2014/main" id="{A0F5020A-B238-4887-A8D4-521E52544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0" name="Group 19">
              <a:extLst>
                <a:ext uri="{FF2B5EF4-FFF2-40B4-BE49-F238E27FC236}">
                  <a16:creationId xmlns:a16="http://schemas.microsoft.com/office/drawing/2014/main" id="{1E852EC1-E3A6-43A5-B8E9-1607A1B1F254}"/>
                </a:ext>
              </a:extLst>
            </p:cNvPr>
            <p:cNvGrpSpPr/>
            <p:nvPr/>
          </p:nvGrpSpPr>
          <p:grpSpPr>
            <a:xfrm>
              <a:off x="2057400" y="1532991"/>
              <a:ext cx="1828800" cy="1564105"/>
              <a:chOff x="5667022" y="3062111"/>
              <a:chExt cx="857956" cy="733778"/>
            </a:xfrm>
          </p:grpSpPr>
          <p:pic>
            <p:nvPicPr>
              <p:cNvPr id="28" name="Picture 27">
                <a:extLst>
                  <a:ext uri="{FF2B5EF4-FFF2-40B4-BE49-F238E27FC236}">
                    <a16:creationId xmlns:a16="http://schemas.microsoft.com/office/drawing/2014/main" id="{E0F22242-0BAB-4046-80E7-34284D0BA1D2}"/>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E148BF3A-8D2E-4D97-8CDC-C2138E3270E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1" name="Group 20">
              <a:extLst>
                <a:ext uri="{FF2B5EF4-FFF2-40B4-BE49-F238E27FC236}">
                  <a16:creationId xmlns:a16="http://schemas.microsoft.com/office/drawing/2014/main" id="{D6748E8F-B80C-417D-A9BA-FABD761CE84E}"/>
                </a:ext>
              </a:extLst>
            </p:cNvPr>
            <p:cNvGrpSpPr/>
            <p:nvPr/>
          </p:nvGrpSpPr>
          <p:grpSpPr>
            <a:xfrm>
              <a:off x="4648200" y="1532991"/>
              <a:ext cx="1828800" cy="1564105"/>
              <a:chOff x="5667022" y="3062111"/>
              <a:chExt cx="857956" cy="733778"/>
            </a:xfrm>
          </p:grpSpPr>
          <p:pic>
            <p:nvPicPr>
              <p:cNvPr id="25" name="Picture 24">
                <a:extLst>
                  <a:ext uri="{FF2B5EF4-FFF2-40B4-BE49-F238E27FC236}">
                    <a16:creationId xmlns:a16="http://schemas.microsoft.com/office/drawing/2014/main" id="{868D8852-D23A-476C-99C3-C5AFE691FE44}"/>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6" name="Picture 25">
                <a:extLst>
                  <a:ext uri="{FF2B5EF4-FFF2-40B4-BE49-F238E27FC236}">
                    <a16:creationId xmlns:a16="http://schemas.microsoft.com/office/drawing/2014/main" id="{39E19CDB-5E40-4C9B-A28E-68C17ED881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22" name="Group 21">
              <a:extLst>
                <a:ext uri="{FF2B5EF4-FFF2-40B4-BE49-F238E27FC236}">
                  <a16:creationId xmlns:a16="http://schemas.microsoft.com/office/drawing/2014/main" id="{67EECE7F-6527-4C7B-BDA8-EBC7C366D839}"/>
                </a:ext>
              </a:extLst>
            </p:cNvPr>
            <p:cNvGrpSpPr/>
            <p:nvPr/>
          </p:nvGrpSpPr>
          <p:grpSpPr>
            <a:xfrm>
              <a:off x="4648200" y="3027945"/>
              <a:ext cx="1828800" cy="1564105"/>
              <a:chOff x="5667022" y="3062111"/>
              <a:chExt cx="857956" cy="733778"/>
            </a:xfrm>
          </p:grpSpPr>
          <p:pic>
            <p:nvPicPr>
              <p:cNvPr id="23" name="Picture 22">
                <a:extLst>
                  <a:ext uri="{FF2B5EF4-FFF2-40B4-BE49-F238E27FC236}">
                    <a16:creationId xmlns:a16="http://schemas.microsoft.com/office/drawing/2014/main" id="{EC2A6CCB-8767-481C-AC7D-43D8033D402E}"/>
                  </a:ext>
                </a:extLst>
              </p:cNvPr>
              <p:cNvPicPr>
                <a:picLocks noChangeAspect="1"/>
              </p:cNvPicPr>
              <p:nvPr/>
            </p:nvPicPr>
            <p:blipFill>
              <a:blip r:embed="rId6"/>
              <a:stretch>
                <a:fillRect/>
              </a:stretch>
            </p:blipFill>
            <p:spPr>
              <a:xfrm>
                <a:off x="5667022" y="3062111"/>
                <a:ext cx="857956" cy="733778"/>
              </a:xfrm>
              <a:prstGeom prst="rect">
                <a:avLst/>
              </a:prstGeom>
            </p:spPr>
          </p:pic>
          <p:pic>
            <p:nvPicPr>
              <p:cNvPr id="24" name="Picture 23">
                <a:extLst>
                  <a:ext uri="{FF2B5EF4-FFF2-40B4-BE49-F238E27FC236}">
                    <a16:creationId xmlns:a16="http://schemas.microsoft.com/office/drawing/2014/main" id="{3CCDF948-3AFB-430F-B2E4-FCDA35422F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sp>
        <p:nvSpPr>
          <p:cNvPr id="39" name="TextBox 38">
            <a:extLst>
              <a:ext uri="{FF2B5EF4-FFF2-40B4-BE49-F238E27FC236}">
                <a16:creationId xmlns:a16="http://schemas.microsoft.com/office/drawing/2014/main" id="{1ACB85A8-04C3-49F3-9920-18FD24B8B250}"/>
              </a:ext>
            </a:extLst>
          </p:cNvPr>
          <p:cNvSpPr txBox="1"/>
          <p:nvPr/>
        </p:nvSpPr>
        <p:spPr>
          <a:xfrm>
            <a:off x="718510" y="1012455"/>
            <a:ext cx="10536839"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bắt đầu xây tổ, ong bám nhau thành chuỗi. Rồi từng chú ong thợ trẻ lần lượt rời khỏi hàng, lấy giọt sáp dưới bụng trộn với nước bọt tạo thành một chất đặc biệt để xây tổ. Hết sáp, chú tự rút lui về phía sau, chú khác tiến lên xây tiếp. Còn những bác ong thợ già, những anh ong non thì dùng sức nóng của mình sưởi ấm cho những giọt sáp đã nhào nước bọt của ong thợ trẻ. Chất sáp lúc đầu dính như hồ, sau khô đi thành một chất xốp, bền và khó thấm nước. </a:t>
            </a:r>
            <a:endPar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Chỉ vài ba tháng sau, tổ ong đã xây xong. Đó là một "toà nhà đặc biệt", ngăn nắp, trật tự, có hàng ngàn căn phòng giống hệt nhau. </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2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 Tập đọc lớp 3, 1983</a:t>
            </a:r>
          </a:p>
        </p:txBody>
      </p:sp>
      <p:sp>
        <p:nvSpPr>
          <p:cNvPr id="40" name="Rectangle 39">
            <a:extLst>
              <a:ext uri="{FF2B5EF4-FFF2-40B4-BE49-F238E27FC236}">
                <a16:creationId xmlns:a16="http://schemas.microsoft.com/office/drawing/2014/main" id="{17E99F0C-E03D-4C58-BEAB-7D6E2463AC89}"/>
              </a:ext>
            </a:extLst>
          </p:cNvPr>
          <p:cNvSpPr/>
          <p:nvPr/>
        </p:nvSpPr>
        <p:spPr>
          <a:xfrm>
            <a:off x="1403115" y="421639"/>
            <a:ext cx="844341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Ong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xây</a:t>
            </a:r>
            <a:r>
              <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rPr>
              <a:t> </a:t>
            </a:r>
            <a:r>
              <a:rPr kumimoji="0" lang="en-US" sz="3200" b="0" i="0" u="none" strike="noStrike" kern="1200" cap="none" spc="0" normalizeH="0" baseline="0" noProof="0" dirty="0" err="1">
                <a:ln>
                  <a:noFill/>
                </a:ln>
                <a:solidFill>
                  <a:srgbClr val="00B0F0"/>
                </a:solidFill>
                <a:effectLst/>
                <a:uLnTx/>
                <a:uFillTx/>
                <a:latin typeface="Coiny" panose="02000903060500060000" pitchFamily="2" charset="0"/>
                <a:ea typeface="+mn-ea"/>
                <a:cs typeface="+mn-cs"/>
                <a:sym typeface="Bubblegum Sans"/>
              </a:rPr>
              <a:t>tổ</a:t>
            </a:r>
            <a:endParaRPr kumimoji="0" lang="en-US" sz="3200" b="0" i="0" u="none" strike="noStrike" kern="1200" cap="none" spc="0" normalizeH="0" baseline="0" noProof="0" dirty="0">
              <a:ln>
                <a:noFill/>
              </a:ln>
              <a:solidFill>
                <a:srgbClr val="00B0F0"/>
              </a:solidFill>
              <a:effectLst/>
              <a:uLnTx/>
              <a:uFillTx/>
              <a:latin typeface="Coiny" panose="02000903060500060000" pitchFamily="2" charset="0"/>
              <a:ea typeface="+mn-ea"/>
              <a:cs typeface="+mn-cs"/>
              <a:sym typeface="Bubblegum Sans"/>
            </a:endParaRPr>
          </a:p>
        </p:txBody>
      </p:sp>
      <p:pic>
        <p:nvPicPr>
          <p:cNvPr id="42" name="Picture 41">
            <a:extLst>
              <a:ext uri="{FF2B5EF4-FFF2-40B4-BE49-F238E27FC236}">
                <a16:creationId xmlns:a16="http://schemas.microsoft.com/office/drawing/2014/main" id="{24F7446E-6F7D-4561-B97C-F2F254E894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292" y="348674"/>
            <a:ext cx="580334" cy="580334"/>
          </a:xfrm>
          <a:prstGeom prst="rect">
            <a:avLst/>
          </a:prstGeom>
        </p:spPr>
      </p:pic>
      <p:sp>
        <p:nvSpPr>
          <p:cNvPr id="41" name="矩形: 圆角 10">
            <a:extLst>
              <a:ext uri="{FF2B5EF4-FFF2-40B4-BE49-F238E27FC236}">
                <a16:creationId xmlns:a16="http://schemas.microsoft.com/office/drawing/2014/main" id="{CEEB4ADB-2CAE-42AB-A543-8C56988BB538}"/>
              </a:ext>
            </a:extLst>
          </p:cNvPr>
          <p:cNvSpPr/>
          <p:nvPr/>
        </p:nvSpPr>
        <p:spPr>
          <a:xfrm>
            <a:off x="9277047" y="5687603"/>
            <a:ext cx="2214224" cy="584333"/>
          </a:xfrm>
          <a:prstGeom prst="roundRect">
            <a:avLst>
              <a:gd name="adj" fmla="val 11805"/>
            </a:avLst>
          </a:prstGeom>
          <a:gradFill flip="none" rotWithShape="1">
            <a:gsLst>
              <a:gs pos="0">
                <a:srgbClr val="FFCF77">
                  <a:tint val="66000"/>
                  <a:satMod val="160000"/>
                </a:srgbClr>
              </a:gs>
              <a:gs pos="50000">
                <a:srgbClr val="FFCF77">
                  <a:tint val="44500"/>
                  <a:satMod val="160000"/>
                </a:srgbClr>
              </a:gs>
              <a:gs pos="100000">
                <a:srgbClr val="FFCF77">
                  <a:tint val="23500"/>
                  <a:satMod val="160000"/>
                </a:srgbClr>
              </a:gs>
            </a:gsLst>
            <a:lin ang="16200000" scaled="1"/>
            <a:tileRect/>
          </a:gradFill>
          <a:ln w="12700" cap="flat" cmpd="sng" algn="ctr">
            <a:solidFill>
              <a:srgbClr val="4BAC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4365F"/>
                </a:solidFill>
                <a:effectLst/>
                <a:uLnTx/>
                <a:uFillTx/>
              </a:rPr>
              <a:t>Chia </a:t>
            </a:r>
            <a:r>
              <a:rPr kumimoji="0" lang="en-US" sz="3200" b="1" i="0" u="none" strike="noStrike" kern="0" cap="none" spc="0" normalizeH="0" baseline="0" noProof="0" dirty="0" err="1">
                <a:ln>
                  <a:noFill/>
                </a:ln>
                <a:solidFill>
                  <a:srgbClr val="E4365F"/>
                </a:solidFill>
                <a:effectLst/>
                <a:uLnTx/>
                <a:uFillTx/>
              </a:rPr>
              <a:t>đoạn</a:t>
            </a:r>
            <a:endParaRPr kumimoji="0" lang="en-US" sz="3200" b="1" i="0" u="none" strike="noStrike" kern="0" cap="none" spc="0" normalizeH="0" baseline="0" noProof="0" dirty="0">
              <a:ln>
                <a:noFill/>
              </a:ln>
              <a:solidFill>
                <a:srgbClr val="E4365F"/>
              </a:solidFill>
              <a:effectLst/>
              <a:uLnTx/>
              <a:uFillTx/>
            </a:endParaRPr>
          </a:p>
        </p:txBody>
      </p:sp>
      <p:sp>
        <p:nvSpPr>
          <p:cNvPr id="43" name="Oval 42">
            <a:extLst>
              <a:ext uri="{FF2B5EF4-FFF2-40B4-BE49-F238E27FC236}">
                <a16:creationId xmlns:a16="http://schemas.microsoft.com/office/drawing/2014/main" id="{81041F3B-5C8C-4D0B-9A28-28D4BE09263D}"/>
              </a:ext>
            </a:extLst>
          </p:cNvPr>
          <p:cNvSpPr/>
          <p:nvPr/>
        </p:nvSpPr>
        <p:spPr>
          <a:xfrm>
            <a:off x="1082408" y="917290"/>
            <a:ext cx="527050" cy="527050"/>
          </a:xfrm>
          <a:prstGeom prst="ellipse">
            <a:avLst/>
          </a:prstGeom>
          <a:noFill/>
          <a:ln w="25400" cap="flat" cmpd="sng" algn="ctr">
            <a:solidFill>
              <a:srgbClr val="FF0000"/>
            </a:solidFill>
            <a:prstDash val="solid"/>
          </a:ln>
          <a:effectLst/>
        </p:spPr>
        <p:txBody>
          <a:bodyPr rtlCol="0" anchor="ctr"/>
          <a:lstStyle/>
          <a:p>
            <a:pPr algn="ctr" defTabSz="914276">
              <a:defRPr/>
            </a:pPr>
            <a:r>
              <a:rPr lang="en-US" sz="3200" kern="0" dirty="0">
                <a:solidFill>
                  <a:prstClr val="black"/>
                </a:solidFill>
                <a:latin typeface="Arial Rounded MT Bold" pitchFamily="34" charset="0"/>
              </a:rPr>
              <a:t>1</a:t>
            </a:r>
          </a:p>
        </p:txBody>
      </p:sp>
      <p:cxnSp>
        <p:nvCxnSpPr>
          <p:cNvPr id="44" name="Straight Connector 43">
            <a:extLst>
              <a:ext uri="{FF2B5EF4-FFF2-40B4-BE49-F238E27FC236}">
                <a16:creationId xmlns:a16="http://schemas.microsoft.com/office/drawing/2014/main" id="{C09F9060-16AE-464D-997E-52C7A1EE5858}"/>
              </a:ext>
            </a:extLst>
          </p:cNvPr>
          <p:cNvCxnSpPr/>
          <p:nvPr/>
        </p:nvCxnSpPr>
        <p:spPr>
          <a:xfrm flipH="1">
            <a:off x="9277047" y="3414098"/>
            <a:ext cx="271463" cy="557212"/>
          </a:xfrm>
          <a:prstGeom prst="line">
            <a:avLst/>
          </a:prstGeom>
          <a:noFill/>
          <a:ln w="28575" cap="flat" cmpd="sng" algn="ctr">
            <a:solidFill>
              <a:srgbClr val="FF0000"/>
            </a:solidFill>
            <a:prstDash val="solid"/>
          </a:ln>
          <a:effectLst/>
        </p:spPr>
      </p:cxnSp>
      <p:sp>
        <p:nvSpPr>
          <p:cNvPr id="45" name="Oval 44">
            <a:extLst>
              <a:ext uri="{FF2B5EF4-FFF2-40B4-BE49-F238E27FC236}">
                <a16:creationId xmlns:a16="http://schemas.microsoft.com/office/drawing/2014/main" id="{6F61431A-2437-4E72-BD69-A648371F5B57}"/>
              </a:ext>
            </a:extLst>
          </p:cNvPr>
          <p:cNvSpPr/>
          <p:nvPr/>
        </p:nvSpPr>
        <p:spPr>
          <a:xfrm>
            <a:off x="1107031" y="3853257"/>
            <a:ext cx="527050" cy="527050"/>
          </a:xfrm>
          <a:prstGeom prst="ellipse">
            <a:avLst/>
          </a:prstGeom>
          <a:noFill/>
          <a:ln w="25400" cap="flat" cmpd="sng" algn="ctr">
            <a:solidFill>
              <a:srgbClr val="FF0000"/>
            </a:solidFill>
            <a:prstDash val="solid"/>
          </a:ln>
          <a:effectLst/>
        </p:spPr>
        <p:txBody>
          <a:bodyPr rtlCol="0" anchor="ctr"/>
          <a:lstStyle/>
          <a:p>
            <a:pPr algn="ctr" defTabSz="914276">
              <a:defRPr/>
            </a:pPr>
            <a:r>
              <a:rPr lang="en-US" sz="3200" kern="0" dirty="0">
                <a:solidFill>
                  <a:prstClr val="black"/>
                </a:solidFill>
                <a:latin typeface="Arial Rounded MT Bold" pitchFamily="34" charset="0"/>
              </a:rPr>
              <a:t>2</a:t>
            </a:r>
          </a:p>
        </p:txBody>
      </p:sp>
      <p:cxnSp>
        <p:nvCxnSpPr>
          <p:cNvPr id="46" name="Straight Connector 45">
            <a:extLst>
              <a:ext uri="{FF2B5EF4-FFF2-40B4-BE49-F238E27FC236}">
                <a16:creationId xmlns:a16="http://schemas.microsoft.com/office/drawing/2014/main" id="{D9D9786B-72C6-4667-B3D6-3EE1843AFB10}"/>
              </a:ext>
            </a:extLst>
          </p:cNvPr>
          <p:cNvCxnSpPr/>
          <p:nvPr/>
        </p:nvCxnSpPr>
        <p:spPr>
          <a:xfrm flipH="1">
            <a:off x="10838616" y="4380307"/>
            <a:ext cx="271463" cy="557212"/>
          </a:xfrm>
          <a:prstGeom prst="line">
            <a:avLst/>
          </a:prstGeom>
          <a:noFill/>
          <a:ln w="28575" cap="flat" cmpd="sng" algn="ctr">
            <a:solidFill>
              <a:srgbClr val="FF0000"/>
            </a:solidFill>
            <a:prstDash val="solid"/>
          </a:ln>
          <a:effectLst/>
        </p:spPr>
      </p:cxnSp>
    </p:spTree>
    <p:extLst>
      <p:ext uri="{BB962C8B-B14F-4D97-AF65-F5344CB8AC3E}">
        <p14:creationId xmlns:p14="http://schemas.microsoft.com/office/powerpoint/2010/main" val="10621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1000" fill="hold"/>
                                        <p:tgtEl>
                                          <p:spTgt spid="41"/>
                                        </p:tgtEl>
                                        <p:attrNameLst>
                                          <p:attrName>ppt_w</p:attrName>
                                        </p:attrNameLst>
                                      </p:cBhvr>
                                      <p:tavLst>
                                        <p:tav tm="0">
                                          <p:val>
                                            <p:fltVal val="0"/>
                                          </p:val>
                                        </p:tav>
                                        <p:tav tm="100000">
                                          <p:val>
                                            <p:strVal val="#ppt_w"/>
                                          </p:val>
                                        </p:tav>
                                      </p:tavLst>
                                    </p:anim>
                                    <p:anim calcmode="lin" valueType="num">
                                      <p:cBhvr>
                                        <p:cTn id="13" dur="1000" fill="hold"/>
                                        <p:tgtEl>
                                          <p:spTgt spid="41"/>
                                        </p:tgtEl>
                                        <p:attrNameLst>
                                          <p:attrName>ppt_h</p:attrName>
                                        </p:attrNameLst>
                                      </p:cBhvr>
                                      <p:tavLst>
                                        <p:tav tm="0">
                                          <p:val>
                                            <p:fltVal val="0"/>
                                          </p:val>
                                        </p:tav>
                                        <p:tav tm="100000">
                                          <p:val>
                                            <p:strVal val="#ppt_h"/>
                                          </p:val>
                                        </p:tav>
                                      </p:tavLst>
                                    </p:anim>
                                    <p:animEffect transition="in" filter="fade">
                                      <p:cBhvr>
                                        <p:cTn id="14" dur="1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inVertical)">
                                      <p:cBhvr>
                                        <p:cTn id="19" dur="500"/>
                                        <p:tgtEl>
                                          <p:spTgt spid="43"/>
                                        </p:tgtEl>
                                      </p:cBhvr>
                                    </p:animEffect>
                                  </p:childTnLst>
                                </p:cTn>
                              </p:par>
                              <p:par>
                                <p:cTn id="20" presetID="16" presetClass="entr" presetSubtype="21"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par>
                                <p:cTn id="28" presetID="16" presetClass="entr" presetSubtype="21"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barn(inVertical)">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567</Words>
  <Application>Microsoft Office PowerPoint</Application>
  <PresentationFormat>Widescreen</PresentationFormat>
  <Paragraphs>96</Paragraphs>
  <Slides>31</Slides>
  <Notes>3</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31</vt:i4>
      </vt:variant>
    </vt:vector>
  </HeadingPairs>
  <TitlesOfParts>
    <vt:vector size="51" baseType="lpstr">
      <vt:lpstr>微软雅黑</vt:lpstr>
      <vt:lpstr>Arial</vt:lpstr>
      <vt:lpstr>Arial Rounded MT Bold</vt:lpstr>
      <vt:lpstr>Averta Std CY Bold</vt:lpstr>
      <vt:lpstr>Bubblegum Sans</vt:lpstr>
      <vt:lpstr>Calibri</vt:lpstr>
      <vt:lpstr>Calibri Light</vt:lpstr>
      <vt:lpstr>Coiny</vt:lpstr>
      <vt:lpstr>等线</vt:lpstr>
      <vt:lpstr>iCiel Cadena</vt:lpstr>
      <vt:lpstr>inpin heiti</vt:lpstr>
      <vt:lpstr>Times New Roman</vt:lpstr>
      <vt:lpstr>印品黑体</vt:lpstr>
      <vt:lpstr>思源黑体 CN Bold</vt:lpstr>
      <vt:lpstr>Office 主题​​</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PC</cp:lastModifiedBy>
  <cp:revision>104</cp:revision>
  <dcterms:created xsi:type="dcterms:W3CDTF">2021-07-02T00:58:11Z</dcterms:created>
  <dcterms:modified xsi:type="dcterms:W3CDTF">2025-02-26T04:05:48Z</dcterms:modified>
</cp:coreProperties>
</file>