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 id="2147483943" r:id="rId2"/>
    <p:sldMasterId id="2147484033" r:id="rId3"/>
    <p:sldMasterId id="2147484063" r:id="rId4"/>
    <p:sldMasterId id="2147484075" r:id="rId5"/>
    <p:sldMasterId id="2147484181" r:id="rId6"/>
    <p:sldMasterId id="2147484217" r:id="rId7"/>
    <p:sldMasterId id="2147484256" r:id="rId8"/>
  </p:sldMasterIdLst>
  <p:notesMasterIdLst>
    <p:notesMasterId r:id="rId33"/>
  </p:notesMasterIdLst>
  <p:sldIdLst>
    <p:sldId id="447" r:id="rId9"/>
    <p:sldId id="267" r:id="rId10"/>
    <p:sldId id="4303" r:id="rId11"/>
    <p:sldId id="4304" r:id="rId12"/>
    <p:sldId id="4408" r:id="rId13"/>
    <p:sldId id="386" r:id="rId14"/>
    <p:sldId id="293" r:id="rId15"/>
    <p:sldId id="4306" r:id="rId16"/>
    <p:sldId id="4307" r:id="rId17"/>
    <p:sldId id="4409" r:id="rId18"/>
    <p:sldId id="4410" r:id="rId19"/>
    <p:sldId id="340" r:id="rId20"/>
    <p:sldId id="4411" r:id="rId21"/>
    <p:sldId id="4412" r:id="rId22"/>
    <p:sldId id="4413" r:id="rId23"/>
    <p:sldId id="346" r:id="rId24"/>
    <p:sldId id="428" r:id="rId25"/>
    <p:sldId id="4414" r:id="rId26"/>
    <p:sldId id="4415" r:id="rId27"/>
    <p:sldId id="4416" r:id="rId28"/>
    <p:sldId id="4417" r:id="rId29"/>
    <p:sldId id="4418" r:id="rId30"/>
    <p:sldId id="540" r:id="rId31"/>
    <p:sldId id="659"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D249"/>
    <a:srgbClr val="34FC4C"/>
    <a:srgbClr val="F791DC"/>
    <a:srgbClr val="8BFAFD"/>
    <a:srgbClr val="ADCE08"/>
    <a:srgbClr val="08C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3130" autoAdjust="0"/>
  </p:normalViewPr>
  <p:slideViewPr>
    <p:cSldViewPr snapToGrid="0">
      <p:cViewPr varScale="1">
        <p:scale>
          <a:sx n="60" d="100"/>
          <a:sy n="60" d="100"/>
        </p:scale>
        <p:origin x="-110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12F6D0-BAD1-49A3-B917-E0E0007FFAE3}" type="datetimeFigureOut">
              <a:rPr lang="en-US" smtClean="0"/>
              <a:t>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0BE08-CD88-4D9B-AC90-8BE344F0465C}" type="slidenum">
              <a:rPr lang="en-US" smtClean="0"/>
              <a:t>‹#›</a:t>
            </a:fld>
            <a:endParaRPr lang="en-US"/>
          </a:p>
        </p:txBody>
      </p:sp>
    </p:spTree>
    <p:extLst>
      <p:ext uri="{BB962C8B-B14F-4D97-AF65-F5344CB8AC3E}">
        <p14:creationId xmlns:p14="http://schemas.microsoft.com/office/powerpoint/2010/main" val="3489934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840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8873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2414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9031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8155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e92ba2daf5_0_19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ge92ba2daf5_0_19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1365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8297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5686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9849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4512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6377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e7f82909be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e7f82909be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396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142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947971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2779106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260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1859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51163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8.xml"/><Relationship Id="rId5" Type="http://schemas.openxmlformats.org/officeDocument/2006/relationships/image" Target="../media/image21.png"/><Relationship Id="rId4" Type="http://schemas.microsoft.com/office/2007/relationships/hdphoto" Target="../media/hdphoto2.wdp"/></Relationships>
</file>

<file path=ppt/slideLayouts/_rels/slideLayout9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5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12191332" cy="6858000"/>
          </a:xfrm>
          <a:prstGeom prst="rect">
            <a:avLst/>
          </a:prstGeom>
        </p:spPr>
      </p:pic>
    </p:spTree>
    <p:extLst>
      <p:ext uri="{BB962C8B-B14F-4D97-AF65-F5344CB8AC3E}">
        <p14:creationId xmlns:p14="http://schemas.microsoft.com/office/powerpoint/2010/main" val="13717026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2024/2/25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1069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29546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08017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677105"/>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27CD96-72B2-400B-8869-7A94E44AC4B3}" type="datetimeFigureOut">
              <a:rPr lang="zh-CN" altLang="en-US" smtClean="0"/>
              <a:t>2024/2/25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62ACB9-480C-434E-856B-2B83BC01D6A3}"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2304685"/>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2000" cy="6858000"/>
          </a:xfrm>
          <a:prstGeom prst="rect">
            <a:avLst/>
          </a:prstGeom>
        </p:spPr>
      </p:pic>
      <p:sp>
        <p:nvSpPr>
          <p:cNvPr id="8" name="矩形 7"/>
          <p:cNvSpPr/>
          <p:nvPr userDrawn="1"/>
        </p:nvSpPr>
        <p:spPr>
          <a:xfrm>
            <a:off x="0" y="-1"/>
            <a:ext cx="12192000" cy="5843451"/>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626855150"/>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2024/2/25</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416622158"/>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2024/2/25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117294457"/>
      </p:ext>
    </p:extLst>
  </p:cSld>
  <p:clrMapOvr>
    <a:masterClrMapping/>
  </p:clrMapOvr>
  <p:transition spd="slow" advTm="2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2024/2/25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916074350"/>
      </p:ext>
    </p:extLst>
  </p:cSld>
  <p:clrMapOvr>
    <a:masterClrMapping/>
  </p:clrMapOvr>
  <p:transition spd="slow" advTm="2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2024/2/25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491654359"/>
      </p:ext>
    </p:extLst>
  </p:cSld>
  <p:clrMapOvr>
    <a:masterClrMapping/>
  </p:clrMapOvr>
  <p:transition spd="slow" advTm="2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338292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2024/2/25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054271117"/>
      </p:ext>
    </p:extLst>
  </p:cSld>
  <p:clrMapOvr>
    <a:masterClrMapping/>
  </p:clrMapOvr>
  <p:transition spd="slow" advTm="2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2024/2/25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58597374"/>
      </p:ext>
    </p:extLst>
  </p:cSld>
  <p:clrMapOvr>
    <a:masterClrMapping/>
  </p:clrMapOvr>
  <p:transition spd="slow" advTm="2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2024/2/25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589174259"/>
      </p:ext>
    </p:extLst>
  </p:cSld>
  <p:clrMapOvr>
    <a:masterClrMapping/>
  </p:clrMapOvr>
  <p:transition spd="slow" advTm="2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2024/2/25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291486466"/>
      </p:ext>
    </p:extLst>
  </p:cSld>
  <p:clrMapOvr>
    <a:masterClrMapping/>
  </p:clrMapOvr>
  <p:transition spd="slow" advTm="2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2024/2/25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746032896"/>
      </p:ext>
    </p:extLst>
  </p:cSld>
  <p:clrMapOvr>
    <a:masterClrMapping/>
  </p:clrMapOvr>
  <p:transition spd="slow" advTm="2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2024/2/25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50243970"/>
      </p:ext>
    </p:extLst>
  </p:cSld>
  <p:clrMapOvr>
    <a:masterClrMapping/>
  </p:clrMapOvr>
  <p:transition spd="slow" advTm="2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2024/2/25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782423327"/>
      </p:ext>
    </p:extLst>
  </p:cSld>
  <p:clrMapOvr>
    <a:masterClrMapping/>
  </p:clrMapOvr>
  <p:transition spd="slow" advTm="2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2024/2/25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990835046"/>
      </p:ext>
    </p:extLst>
  </p:cSld>
  <p:clrMapOvr>
    <a:masterClrMapping/>
  </p:clrMapOvr>
  <p:transition spd="slow" advTm="2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xmlns=""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xmlns=""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xmlns=""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xmlns=""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xmlns=""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761290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xmlns=""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117840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41028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8" name="图片 7" descr="图片包含 矢量图形&#10;&#10;描述已自动生成">
            <a:extLst>
              <a:ext uri="{FF2B5EF4-FFF2-40B4-BE49-F238E27FC236}">
                <a16:creationId xmlns:a16="http://schemas.microsoft.com/office/drawing/2014/main" xmlns="" id="{C7F48FFE-631C-4540-807B-CB3B602A1B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216607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xmlns=""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xmlns=""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771340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xmlns=""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xmlns=""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extLst>
      <p:ext uri="{BB962C8B-B14F-4D97-AF65-F5344CB8AC3E}">
        <p14:creationId xmlns:p14="http://schemas.microsoft.com/office/powerpoint/2010/main" val="247382926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xmlns=""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xmlns=""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xmlns=""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xmlns=""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47679217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xmlns=""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extLst>
      <p:ext uri="{BB962C8B-B14F-4D97-AF65-F5344CB8AC3E}">
        <p14:creationId xmlns:p14="http://schemas.microsoft.com/office/powerpoint/2010/main" val="278863105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274921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9128403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7644897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161369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155469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49825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93217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455196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23206271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4513525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43336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4025292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64964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0889798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41463149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532664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2024/2/25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28173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10021295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159128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493670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3353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958516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314894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59522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047453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25322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62155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2024/2/25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54652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724397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99983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960745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532395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927593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891665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6419107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66219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118629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15155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2024/2/25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0363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flipH="1">
            <a:off x="-3120856" y="22276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44634" y="38901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4912323" y="3134020"/>
            <a:ext cx="9282484" cy="4892603"/>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flipH="1">
            <a:off x="5318035" y="3485746"/>
            <a:ext cx="8875847" cy="45408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750930" y="3375012"/>
            <a:ext cx="8232476" cy="4339024"/>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750109" y="3686918"/>
            <a:ext cx="7871836" cy="4027108"/>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txBox="1">
            <a:spLocks noGrp="1"/>
          </p:cNvSpPr>
          <p:nvPr>
            <p:ph type="ctrTitle"/>
          </p:nvPr>
        </p:nvSpPr>
        <p:spPr>
          <a:xfrm>
            <a:off x="2670200" y="1629351"/>
            <a:ext cx="6851600" cy="2198400"/>
          </a:xfrm>
          <a:prstGeom prst="rect">
            <a:avLst/>
          </a:prstGeom>
          <a:effectLst>
            <a:outerShdw dist="38100" dir="3960000" algn="bl" rotWithShape="0">
              <a:schemeClr val="lt1"/>
            </a:outerShdw>
          </a:effectLst>
        </p:spPr>
        <p:txBody>
          <a:bodyPr spcFirstLastPara="1" wrap="square" lIns="91425" tIns="91425" rIns="91425" bIns="91425" anchor="ctr" anchorCtr="0">
            <a:noAutofit/>
          </a:bodyPr>
          <a:lstStyle>
            <a:lvl1pPr lvl="0" algn="ctr">
              <a:lnSpc>
                <a:spcPct val="90000"/>
              </a:lnSpc>
              <a:spcBef>
                <a:spcPts val="1333"/>
              </a:spcBef>
              <a:spcAft>
                <a:spcPts val="0"/>
              </a:spcAft>
              <a:buClr>
                <a:srgbClr val="A3376C"/>
              </a:buClr>
              <a:buSzPts val="5200"/>
              <a:buNone/>
              <a:defRPr sz="8800">
                <a:solidFill>
                  <a:schemeClr val="lt2"/>
                </a:solidFill>
              </a:defRPr>
            </a:lvl1pPr>
            <a:lvl2pPr lvl="1" algn="ctr">
              <a:spcBef>
                <a:spcPts val="1333"/>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3190000" y="4761800"/>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133">
                <a:solidFill>
                  <a:schemeClr val="lt2"/>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txBox="1">
            <a:spLocks noGrp="1"/>
          </p:cNvSpPr>
          <p:nvPr>
            <p:ph type="subTitle" idx="2"/>
          </p:nvPr>
        </p:nvSpPr>
        <p:spPr>
          <a:xfrm>
            <a:off x="4339733" y="4062600"/>
            <a:ext cx="3660400" cy="609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2"/>
              </a:buClr>
              <a:buSzPts val="2400"/>
              <a:buFont typeface="Hammersmith One" panose="02010703030501060504"/>
              <a:buNone/>
              <a:defRPr sz="3200">
                <a:solidFill>
                  <a:schemeClr val="lt2"/>
                </a:solidFill>
                <a:latin typeface="Fredoka One" panose="02000000000000000000"/>
                <a:ea typeface="Fredoka One" panose="02000000000000000000"/>
                <a:cs typeface="Fredoka One" panose="02000000000000000000"/>
                <a:sym typeface="Fredoka One" panose="02000000000000000000"/>
              </a:defRPr>
            </a:lvl1pPr>
            <a:lvl2pPr lvl="1" algn="ctr">
              <a:spcBef>
                <a:spcPts val="2133"/>
              </a:spcBef>
              <a:spcAft>
                <a:spcPts val="0"/>
              </a:spcAft>
              <a:buClr>
                <a:schemeClr val="lt2"/>
              </a:buClr>
              <a:buSzPts val="2400"/>
              <a:buFont typeface="Hammersmith One" panose="02010703030501060504"/>
              <a:buNone/>
              <a:defRPr sz="3200">
                <a:solidFill>
                  <a:schemeClr val="lt2"/>
                </a:solidFill>
                <a:latin typeface="Hammersmith One" panose="02010703030501060504"/>
                <a:ea typeface="Hammersmith One" panose="02010703030501060504"/>
                <a:cs typeface="Hammersmith One" panose="02010703030501060504"/>
                <a:sym typeface="Hammersmith One" panose="02010703030501060504"/>
              </a:defRPr>
            </a:lvl2pPr>
            <a:lvl3pPr lvl="2" algn="ctr">
              <a:spcBef>
                <a:spcPts val="2133"/>
              </a:spcBef>
              <a:spcAft>
                <a:spcPts val="0"/>
              </a:spcAft>
              <a:buClr>
                <a:schemeClr val="lt2"/>
              </a:buClr>
              <a:buSzPts val="2400"/>
              <a:buFont typeface="Hammersmith One" panose="02010703030501060504"/>
              <a:buNone/>
              <a:defRPr sz="3200">
                <a:solidFill>
                  <a:schemeClr val="lt2"/>
                </a:solidFill>
                <a:latin typeface="Hammersmith One" panose="02010703030501060504"/>
                <a:ea typeface="Hammersmith One" panose="02010703030501060504"/>
                <a:cs typeface="Hammersmith One" panose="02010703030501060504"/>
                <a:sym typeface="Hammersmith One" panose="02010703030501060504"/>
              </a:defRPr>
            </a:lvl3pPr>
            <a:lvl4pPr lvl="3" algn="ctr">
              <a:spcBef>
                <a:spcPts val="2133"/>
              </a:spcBef>
              <a:spcAft>
                <a:spcPts val="0"/>
              </a:spcAft>
              <a:buClr>
                <a:schemeClr val="lt2"/>
              </a:buClr>
              <a:buSzPts val="2400"/>
              <a:buFont typeface="Hammersmith One" panose="02010703030501060504"/>
              <a:buNone/>
              <a:defRPr sz="3200">
                <a:solidFill>
                  <a:schemeClr val="lt2"/>
                </a:solidFill>
                <a:latin typeface="Hammersmith One" panose="02010703030501060504"/>
                <a:ea typeface="Hammersmith One" panose="02010703030501060504"/>
                <a:cs typeface="Hammersmith One" panose="02010703030501060504"/>
                <a:sym typeface="Hammersmith One" panose="02010703030501060504"/>
              </a:defRPr>
            </a:lvl4pPr>
            <a:lvl5pPr lvl="4" algn="ctr">
              <a:spcBef>
                <a:spcPts val="2133"/>
              </a:spcBef>
              <a:spcAft>
                <a:spcPts val="0"/>
              </a:spcAft>
              <a:buClr>
                <a:schemeClr val="lt2"/>
              </a:buClr>
              <a:buSzPts val="2400"/>
              <a:buFont typeface="Hammersmith One" panose="02010703030501060504"/>
              <a:buNone/>
              <a:defRPr sz="3200">
                <a:solidFill>
                  <a:schemeClr val="lt2"/>
                </a:solidFill>
                <a:latin typeface="Hammersmith One" panose="02010703030501060504"/>
                <a:ea typeface="Hammersmith One" panose="02010703030501060504"/>
                <a:cs typeface="Hammersmith One" panose="02010703030501060504"/>
                <a:sym typeface="Hammersmith One" panose="02010703030501060504"/>
              </a:defRPr>
            </a:lvl5pPr>
            <a:lvl6pPr lvl="5" algn="ctr">
              <a:spcBef>
                <a:spcPts val="2133"/>
              </a:spcBef>
              <a:spcAft>
                <a:spcPts val="0"/>
              </a:spcAft>
              <a:buClr>
                <a:schemeClr val="lt2"/>
              </a:buClr>
              <a:buSzPts val="2400"/>
              <a:buFont typeface="Hammersmith One" panose="02010703030501060504"/>
              <a:buNone/>
              <a:defRPr sz="3200">
                <a:solidFill>
                  <a:schemeClr val="lt2"/>
                </a:solidFill>
                <a:latin typeface="Hammersmith One" panose="02010703030501060504"/>
                <a:ea typeface="Hammersmith One" panose="02010703030501060504"/>
                <a:cs typeface="Hammersmith One" panose="02010703030501060504"/>
                <a:sym typeface="Hammersmith One" panose="02010703030501060504"/>
              </a:defRPr>
            </a:lvl6pPr>
            <a:lvl7pPr lvl="6" algn="ctr">
              <a:spcBef>
                <a:spcPts val="2133"/>
              </a:spcBef>
              <a:spcAft>
                <a:spcPts val="0"/>
              </a:spcAft>
              <a:buClr>
                <a:schemeClr val="lt2"/>
              </a:buClr>
              <a:buSzPts val="2400"/>
              <a:buFont typeface="Hammersmith One" panose="02010703030501060504"/>
              <a:buNone/>
              <a:defRPr sz="3200">
                <a:solidFill>
                  <a:schemeClr val="lt2"/>
                </a:solidFill>
                <a:latin typeface="Hammersmith One" panose="02010703030501060504"/>
                <a:ea typeface="Hammersmith One" panose="02010703030501060504"/>
                <a:cs typeface="Hammersmith One" panose="02010703030501060504"/>
                <a:sym typeface="Hammersmith One" panose="02010703030501060504"/>
              </a:defRPr>
            </a:lvl7pPr>
            <a:lvl8pPr lvl="7" algn="ctr">
              <a:spcBef>
                <a:spcPts val="2133"/>
              </a:spcBef>
              <a:spcAft>
                <a:spcPts val="0"/>
              </a:spcAft>
              <a:buClr>
                <a:schemeClr val="lt2"/>
              </a:buClr>
              <a:buSzPts val="2400"/>
              <a:buFont typeface="Hammersmith One" panose="02010703030501060504"/>
              <a:buNone/>
              <a:defRPr sz="3200">
                <a:solidFill>
                  <a:schemeClr val="lt2"/>
                </a:solidFill>
                <a:latin typeface="Hammersmith One" panose="02010703030501060504"/>
                <a:ea typeface="Hammersmith One" panose="02010703030501060504"/>
                <a:cs typeface="Hammersmith One" panose="02010703030501060504"/>
                <a:sym typeface="Hammersmith One" panose="02010703030501060504"/>
              </a:defRPr>
            </a:lvl8pPr>
            <a:lvl9pPr lvl="8" algn="ctr">
              <a:spcBef>
                <a:spcPts val="2133"/>
              </a:spcBef>
              <a:spcAft>
                <a:spcPts val="2133"/>
              </a:spcAft>
              <a:buClr>
                <a:schemeClr val="lt2"/>
              </a:buClr>
              <a:buSzPts val="2400"/>
              <a:buFont typeface="Hammersmith One" panose="02010703030501060504"/>
              <a:buNone/>
              <a:defRPr sz="3200">
                <a:solidFill>
                  <a:schemeClr val="lt2"/>
                </a:solidFill>
                <a:latin typeface="Hammersmith One" panose="02010703030501060504"/>
                <a:ea typeface="Hammersmith One" panose="02010703030501060504"/>
                <a:cs typeface="Hammersmith One" panose="02010703030501060504"/>
                <a:sym typeface="Hammersmith One" panose="02010703030501060504"/>
              </a:defRPr>
            </a:lvl9pPr>
          </a:lstStyle>
          <a:p>
            <a:endParaRPr/>
          </a:p>
        </p:txBody>
      </p:sp>
    </p:spTree>
    <p:extLst>
      <p:ext uri="{BB962C8B-B14F-4D97-AF65-F5344CB8AC3E}">
        <p14:creationId xmlns:p14="http://schemas.microsoft.com/office/powerpoint/2010/main" val="39232786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p:nvPr/>
        </p:nvSpPr>
        <p:spPr>
          <a:xfrm flipH="1">
            <a:off x="-1195851" y="41961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rot="10800000" flipH="1">
            <a:off x="-2447923" y="-3679619"/>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rot="10800000">
            <a:off x="8087946" y="5299585"/>
            <a:ext cx="2570361" cy="1690153"/>
            <a:chOff x="2972001" y="3277838"/>
            <a:chExt cx="987082" cy="649060"/>
          </a:xfrm>
        </p:grpSpPr>
        <p:sp>
          <p:nvSpPr>
            <p:cNvPr id="22" name="Google Shape;22;p3"/>
            <p:cNvSpPr/>
            <p:nvPr/>
          </p:nvSpPr>
          <p:spPr>
            <a:xfrm>
              <a:off x="2983046" y="3277838"/>
              <a:ext cx="976037" cy="649060"/>
            </a:xfrm>
            <a:custGeom>
              <a:avLst/>
              <a:gdLst/>
              <a:ahLst/>
              <a:cxnLst/>
              <a:rect l="l" t="t" r="r" b="b"/>
              <a:pathLst>
                <a:path w="13167" h="8756" extrusionOk="0">
                  <a:moveTo>
                    <a:pt x="271" y="501"/>
                  </a:moveTo>
                  <a:cubicBezTo>
                    <a:pt x="285" y="515"/>
                    <a:pt x="285" y="528"/>
                    <a:pt x="298" y="542"/>
                  </a:cubicBezTo>
                  <a:cubicBezTo>
                    <a:pt x="352" y="596"/>
                    <a:pt x="393" y="650"/>
                    <a:pt x="433" y="704"/>
                  </a:cubicBezTo>
                  <a:cubicBezTo>
                    <a:pt x="433" y="745"/>
                    <a:pt x="433" y="772"/>
                    <a:pt x="433" y="812"/>
                  </a:cubicBezTo>
                  <a:cubicBezTo>
                    <a:pt x="447" y="839"/>
                    <a:pt x="460" y="867"/>
                    <a:pt x="474" y="880"/>
                  </a:cubicBezTo>
                  <a:lnTo>
                    <a:pt x="447" y="867"/>
                  </a:lnTo>
                  <a:cubicBezTo>
                    <a:pt x="366" y="772"/>
                    <a:pt x="298" y="650"/>
                    <a:pt x="244" y="542"/>
                  </a:cubicBezTo>
                  <a:lnTo>
                    <a:pt x="244" y="515"/>
                  </a:lnTo>
                  <a:cubicBezTo>
                    <a:pt x="257" y="515"/>
                    <a:pt x="257" y="501"/>
                    <a:pt x="271" y="501"/>
                  </a:cubicBezTo>
                  <a:close/>
                  <a:moveTo>
                    <a:pt x="636" y="1"/>
                  </a:moveTo>
                  <a:cubicBezTo>
                    <a:pt x="569" y="1"/>
                    <a:pt x="501" y="1"/>
                    <a:pt x="433" y="14"/>
                  </a:cubicBezTo>
                  <a:cubicBezTo>
                    <a:pt x="366" y="41"/>
                    <a:pt x="312" y="55"/>
                    <a:pt x="244" y="95"/>
                  </a:cubicBezTo>
                  <a:cubicBezTo>
                    <a:pt x="176" y="136"/>
                    <a:pt x="122" y="190"/>
                    <a:pt x="68" y="244"/>
                  </a:cubicBezTo>
                  <a:cubicBezTo>
                    <a:pt x="0" y="312"/>
                    <a:pt x="0" y="406"/>
                    <a:pt x="68" y="474"/>
                  </a:cubicBezTo>
                  <a:cubicBezTo>
                    <a:pt x="82" y="488"/>
                    <a:pt x="109" y="501"/>
                    <a:pt x="136" y="515"/>
                  </a:cubicBezTo>
                  <a:cubicBezTo>
                    <a:pt x="136" y="542"/>
                    <a:pt x="149" y="555"/>
                    <a:pt x="149" y="582"/>
                  </a:cubicBezTo>
                  <a:cubicBezTo>
                    <a:pt x="190" y="691"/>
                    <a:pt x="257" y="785"/>
                    <a:pt x="325" y="880"/>
                  </a:cubicBezTo>
                  <a:cubicBezTo>
                    <a:pt x="406" y="988"/>
                    <a:pt x="488" y="1097"/>
                    <a:pt x="582" y="1205"/>
                  </a:cubicBezTo>
                  <a:cubicBezTo>
                    <a:pt x="704" y="1340"/>
                    <a:pt x="839" y="1489"/>
                    <a:pt x="975" y="1624"/>
                  </a:cubicBezTo>
                  <a:cubicBezTo>
                    <a:pt x="1015" y="1665"/>
                    <a:pt x="1069" y="1719"/>
                    <a:pt x="1110" y="1760"/>
                  </a:cubicBezTo>
                  <a:cubicBezTo>
                    <a:pt x="1584" y="3180"/>
                    <a:pt x="2368" y="4479"/>
                    <a:pt x="3424" y="5535"/>
                  </a:cubicBezTo>
                  <a:cubicBezTo>
                    <a:pt x="4033" y="6157"/>
                    <a:pt x="4696" y="6712"/>
                    <a:pt x="5426" y="7199"/>
                  </a:cubicBezTo>
                  <a:cubicBezTo>
                    <a:pt x="6130" y="7659"/>
                    <a:pt x="6888" y="8038"/>
                    <a:pt x="7673" y="8322"/>
                  </a:cubicBezTo>
                  <a:cubicBezTo>
                    <a:pt x="8403" y="8593"/>
                    <a:pt x="9188" y="8742"/>
                    <a:pt x="9973" y="8755"/>
                  </a:cubicBezTo>
                  <a:lnTo>
                    <a:pt x="10135" y="8755"/>
                  </a:lnTo>
                  <a:cubicBezTo>
                    <a:pt x="10555" y="8742"/>
                    <a:pt x="10974" y="8647"/>
                    <a:pt x="11367" y="8498"/>
                  </a:cubicBezTo>
                  <a:cubicBezTo>
                    <a:pt x="11786" y="8336"/>
                    <a:pt x="12165" y="8092"/>
                    <a:pt x="12490" y="7794"/>
                  </a:cubicBezTo>
                  <a:cubicBezTo>
                    <a:pt x="12814" y="7524"/>
                    <a:pt x="13031" y="7172"/>
                    <a:pt x="13139" y="6780"/>
                  </a:cubicBezTo>
                  <a:cubicBezTo>
                    <a:pt x="13166" y="6590"/>
                    <a:pt x="13166" y="6414"/>
                    <a:pt x="13112" y="6238"/>
                  </a:cubicBezTo>
                  <a:cubicBezTo>
                    <a:pt x="13085" y="6144"/>
                    <a:pt x="13058" y="6062"/>
                    <a:pt x="13017" y="5981"/>
                  </a:cubicBezTo>
                  <a:cubicBezTo>
                    <a:pt x="12963" y="5900"/>
                    <a:pt x="12909" y="5819"/>
                    <a:pt x="12841" y="5738"/>
                  </a:cubicBezTo>
                  <a:cubicBezTo>
                    <a:pt x="12693" y="5562"/>
                    <a:pt x="12517" y="5413"/>
                    <a:pt x="12314" y="5291"/>
                  </a:cubicBezTo>
                  <a:cubicBezTo>
                    <a:pt x="12138" y="5183"/>
                    <a:pt x="11948" y="5088"/>
                    <a:pt x="11745" y="5007"/>
                  </a:cubicBezTo>
                  <a:cubicBezTo>
                    <a:pt x="11326" y="4845"/>
                    <a:pt x="10906" y="4709"/>
                    <a:pt x="10473" y="4628"/>
                  </a:cubicBezTo>
                  <a:cubicBezTo>
                    <a:pt x="10257" y="4574"/>
                    <a:pt x="10040" y="4533"/>
                    <a:pt x="9824" y="4493"/>
                  </a:cubicBezTo>
                  <a:lnTo>
                    <a:pt x="9364" y="4398"/>
                  </a:lnTo>
                  <a:cubicBezTo>
                    <a:pt x="9202" y="4358"/>
                    <a:pt x="9026" y="4317"/>
                    <a:pt x="8850" y="4276"/>
                  </a:cubicBezTo>
                  <a:cubicBezTo>
                    <a:pt x="8633" y="4222"/>
                    <a:pt x="8417" y="4155"/>
                    <a:pt x="8214" y="4087"/>
                  </a:cubicBezTo>
                  <a:cubicBezTo>
                    <a:pt x="7361" y="3803"/>
                    <a:pt x="6536" y="3464"/>
                    <a:pt x="5738" y="3086"/>
                  </a:cubicBezTo>
                  <a:cubicBezTo>
                    <a:pt x="4953" y="2734"/>
                    <a:pt x="4209" y="2328"/>
                    <a:pt x="3491" y="1868"/>
                  </a:cubicBezTo>
                  <a:lnTo>
                    <a:pt x="3478" y="1868"/>
                  </a:lnTo>
                  <a:cubicBezTo>
                    <a:pt x="3167" y="1651"/>
                    <a:pt x="2842" y="1421"/>
                    <a:pt x="2517" y="1191"/>
                  </a:cubicBezTo>
                  <a:cubicBezTo>
                    <a:pt x="2355" y="1069"/>
                    <a:pt x="2192" y="934"/>
                    <a:pt x="2030" y="812"/>
                  </a:cubicBezTo>
                  <a:cubicBezTo>
                    <a:pt x="1881" y="691"/>
                    <a:pt x="1719" y="555"/>
                    <a:pt x="1570" y="420"/>
                  </a:cubicBezTo>
                  <a:cubicBezTo>
                    <a:pt x="1556" y="406"/>
                    <a:pt x="1543" y="393"/>
                    <a:pt x="1529" y="393"/>
                  </a:cubicBezTo>
                  <a:cubicBezTo>
                    <a:pt x="1516" y="379"/>
                    <a:pt x="1502" y="366"/>
                    <a:pt x="1489" y="352"/>
                  </a:cubicBezTo>
                  <a:cubicBezTo>
                    <a:pt x="1475" y="339"/>
                    <a:pt x="1448" y="325"/>
                    <a:pt x="1421" y="325"/>
                  </a:cubicBezTo>
                  <a:cubicBezTo>
                    <a:pt x="1340" y="258"/>
                    <a:pt x="1259" y="203"/>
                    <a:pt x="1164" y="149"/>
                  </a:cubicBezTo>
                  <a:cubicBezTo>
                    <a:pt x="1096" y="122"/>
                    <a:pt x="1042" y="95"/>
                    <a:pt x="975" y="82"/>
                  </a:cubicBezTo>
                  <a:cubicBezTo>
                    <a:pt x="921" y="55"/>
                    <a:pt x="853" y="28"/>
                    <a:pt x="799" y="14"/>
                  </a:cubicBezTo>
                  <a:cubicBezTo>
                    <a:pt x="745" y="1"/>
                    <a:pt x="690" y="1"/>
                    <a:pt x="636" y="1"/>
                  </a:cubicBezTo>
                  <a:close/>
                </a:path>
              </a:pathLst>
            </a:custGeom>
            <a:solidFill>
              <a:srgbClr val="FFAD00"/>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2972001" y="3287845"/>
              <a:ext cx="911546" cy="569225"/>
            </a:xfrm>
            <a:custGeom>
              <a:avLst/>
              <a:gdLst/>
              <a:ahLst/>
              <a:cxnLst/>
              <a:rect l="l" t="t" r="r" b="b"/>
              <a:pathLst>
                <a:path w="12297" h="7679" extrusionOk="0">
                  <a:moveTo>
                    <a:pt x="258" y="1"/>
                  </a:moveTo>
                  <a:cubicBezTo>
                    <a:pt x="231" y="1"/>
                    <a:pt x="204" y="1"/>
                    <a:pt x="176" y="14"/>
                  </a:cubicBezTo>
                  <a:cubicBezTo>
                    <a:pt x="109" y="41"/>
                    <a:pt x="55" y="82"/>
                    <a:pt x="28" y="150"/>
                  </a:cubicBezTo>
                  <a:cubicBezTo>
                    <a:pt x="1" y="204"/>
                    <a:pt x="1" y="285"/>
                    <a:pt x="28" y="339"/>
                  </a:cubicBezTo>
                  <a:cubicBezTo>
                    <a:pt x="136" y="542"/>
                    <a:pt x="244" y="745"/>
                    <a:pt x="366" y="934"/>
                  </a:cubicBezTo>
                  <a:cubicBezTo>
                    <a:pt x="488" y="1124"/>
                    <a:pt x="596" y="1300"/>
                    <a:pt x="731" y="1476"/>
                  </a:cubicBezTo>
                  <a:cubicBezTo>
                    <a:pt x="961" y="1814"/>
                    <a:pt x="1218" y="2139"/>
                    <a:pt x="1503" y="2450"/>
                  </a:cubicBezTo>
                  <a:cubicBezTo>
                    <a:pt x="2044" y="3086"/>
                    <a:pt x="2666" y="3654"/>
                    <a:pt x="3329" y="4141"/>
                  </a:cubicBezTo>
                  <a:cubicBezTo>
                    <a:pt x="3857" y="4534"/>
                    <a:pt x="4412" y="4886"/>
                    <a:pt x="4994" y="5197"/>
                  </a:cubicBezTo>
                  <a:cubicBezTo>
                    <a:pt x="5129" y="5522"/>
                    <a:pt x="5345" y="5806"/>
                    <a:pt x="5602" y="6036"/>
                  </a:cubicBezTo>
                  <a:cubicBezTo>
                    <a:pt x="5657" y="6103"/>
                    <a:pt x="5724" y="6157"/>
                    <a:pt x="5792" y="6212"/>
                  </a:cubicBezTo>
                  <a:lnTo>
                    <a:pt x="5995" y="6374"/>
                  </a:lnTo>
                  <a:cubicBezTo>
                    <a:pt x="6144" y="6482"/>
                    <a:pt x="6293" y="6590"/>
                    <a:pt x="6441" y="6685"/>
                  </a:cubicBezTo>
                  <a:cubicBezTo>
                    <a:pt x="6445" y="6689"/>
                    <a:pt x="6450" y="6691"/>
                    <a:pt x="6456" y="6691"/>
                  </a:cubicBezTo>
                  <a:cubicBezTo>
                    <a:pt x="6470" y="6691"/>
                    <a:pt x="6486" y="6681"/>
                    <a:pt x="6495" y="6672"/>
                  </a:cubicBezTo>
                  <a:cubicBezTo>
                    <a:pt x="6509" y="6645"/>
                    <a:pt x="6509" y="6618"/>
                    <a:pt x="6482" y="6604"/>
                  </a:cubicBezTo>
                  <a:cubicBezTo>
                    <a:pt x="6414" y="6563"/>
                    <a:pt x="6347" y="6523"/>
                    <a:pt x="6293" y="6469"/>
                  </a:cubicBezTo>
                  <a:cubicBezTo>
                    <a:pt x="6171" y="6388"/>
                    <a:pt x="6063" y="6293"/>
                    <a:pt x="5954" y="6185"/>
                  </a:cubicBezTo>
                  <a:cubicBezTo>
                    <a:pt x="5900" y="6130"/>
                    <a:pt x="5846" y="6076"/>
                    <a:pt x="5805" y="6022"/>
                  </a:cubicBezTo>
                  <a:cubicBezTo>
                    <a:pt x="5751" y="5968"/>
                    <a:pt x="5697" y="5900"/>
                    <a:pt x="5657" y="5846"/>
                  </a:cubicBezTo>
                  <a:cubicBezTo>
                    <a:pt x="5535" y="5711"/>
                    <a:pt x="5440" y="5562"/>
                    <a:pt x="5359" y="5400"/>
                  </a:cubicBezTo>
                  <a:lnTo>
                    <a:pt x="5359" y="5400"/>
                  </a:lnTo>
                  <a:lnTo>
                    <a:pt x="5427" y="5427"/>
                  </a:lnTo>
                  <a:cubicBezTo>
                    <a:pt x="6130" y="5779"/>
                    <a:pt x="6874" y="6063"/>
                    <a:pt x="7619" y="6293"/>
                  </a:cubicBezTo>
                  <a:cubicBezTo>
                    <a:pt x="7686" y="6374"/>
                    <a:pt x="7754" y="6455"/>
                    <a:pt x="7835" y="6523"/>
                  </a:cubicBezTo>
                  <a:cubicBezTo>
                    <a:pt x="7916" y="6604"/>
                    <a:pt x="8011" y="6685"/>
                    <a:pt x="8106" y="6753"/>
                  </a:cubicBezTo>
                  <a:cubicBezTo>
                    <a:pt x="8187" y="6820"/>
                    <a:pt x="8268" y="6888"/>
                    <a:pt x="8363" y="6956"/>
                  </a:cubicBezTo>
                  <a:cubicBezTo>
                    <a:pt x="8471" y="7010"/>
                    <a:pt x="8566" y="7078"/>
                    <a:pt x="8674" y="7145"/>
                  </a:cubicBezTo>
                  <a:cubicBezTo>
                    <a:pt x="8877" y="7267"/>
                    <a:pt x="9093" y="7362"/>
                    <a:pt x="9310" y="7456"/>
                  </a:cubicBezTo>
                  <a:cubicBezTo>
                    <a:pt x="9405" y="7497"/>
                    <a:pt x="9499" y="7538"/>
                    <a:pt x="9608" y="7565"/>
                  </a:cubicBezTo>
                  <a:cubicBezTo>
                    <a:pt x="9702" y="7605"/>
                    <a:pt x="9838" y="7646"/>
                    <a:pt x="9946" y="7673"/>
                  </a:cubicBezTo>
                  <a:cubicBezTo>
                    <a:pt x="9953" y="7677"/>
                    <a:pt x="9959" y="7678"/>
                    <a:pt x="9965" y="7678"/>
                  </a:cubicBezTo>
                  <a:cubicBezTo>
                    <a:pt x="9980" y="7678"/>
                    <a:pt x="9990" y="7666"/>
                    <a:pt x="10000" y="7646"/>
                  </a:cubicBezTo>
                  <a:cubicBezTo>
                    <a:pt x="10000" y="7619"/>
                    <a:pt x="9987" y="7592"/>
                    <a:pt x="9959" y="7592"/>
                  </a:cubicBezTo>
                  <a:cubicBezTo>
                    <a:pt x="9838" y="7551"/>
                    <a:pt x="9716" y="7511"/>
                    <a:pt x="9581" y="7456"/>
                  </a:cubicBezTo>
                  <a:cubicBezTo>
                    <a:pt x="9202" y="7308"/>
                    <a:pt x="8836" y="7105"/>
                    <a:pt x="8498" y="6861"/>
                  </a:cubicBezTo>
                  <a:cubicBezTo>
                    <a:pt x="8322" y="6712"/>
                    <a:pt x="8160" y="6563"/>
                    <a:pt x="8011" y="6401"/>
                  </a:cubicBezTo>
                  <a:lnTo>
                    <a:pt x="8011" y="6401"/>
                  </a:lnTo>
                  <a:cubicBezTo>
                    <a:pt x="8633" y="6577"/>
                    <a:pt x="9269" y="6726"/>
                    <a:pt x="9905" y="6834"/>
                  </a:cubicBezTo>
                  <a:cubicBezTo>
                    <a:pt x="10041" y="6861"/>
                    <a:pt x="10176" y="6875"/>
                    <a:pt x="10311" y="6902"/>
                  </a:cubicBezTo>
                  <a:cubicBezTo>
                    <a:pt x="10325" y="6902"/>
                    <a:pt x="10325" y="6915"/>
                    <a:pt x="10325" y="6915"/>
                  </a:cubicBezTo>
                  <a:cubicBezTo>
                    <a:pt x="10474" y="7078"/>
                    <a:pt x="10636" y="7226"/>
                    <a:pt x="10825" y="7335"/>
                  </a:cubicBezTo>
                  <a:cubicBezTo>
                    <a:pt x="11028" y="7456"/>
                    <a:pt x="11231" y="7551"/>
                    <a:pt x="11448" y="7646"/>
                  </a:cubicBezTo>
                  <a:cubicBezTo>
                    <a:pt x="11459" y="7651"/>
                    <a:pt x="11470" y="7655"/>
                    <a:pt x="11482" y="7655"/>
                  </a:cubicBezTo>
                  <a:cubicBezTo>
                    <a:pt x="11497" y="7655"/>
                    <a:pt x="11513" y="7648"/>
                    <a:pt x="11529" y="7632"/>
                  </a:cubicBezTo>
                  <a:cubicBezTo>
                    <a:pt x="11529" y="7605"/>
                    <a:pt x="11529" y="7578"/>
                    <a:pt x="11502" y="7565"/>
                  </a:cubicBezTo>
                  <a:cubicBezTo>
                    <a:pt x="11272" y="7470"/>
                    <a:pt x="11055" y="7362"/>
                    <a:pt x="10866" y="7213"/>
                  </a:cubicBezTo>
                  <a:cubicBezTo>
                    <a:pt x="10798" y="7159"/>
                    <a:pt x="10731" y="7105"/>
                    <a:pt x="10663" y="7051"/>
                  </a:cubicBezTo>
                  <a:cubicBezTo>
                    <a:pt x="10622" y="7010"/>
                    <a:pt x="10595" y="6983"/>
                    <a:pt x="10568" y="6942"/>
                  </a:cubicBezTo>
                  <a:lnTo>
                    <a:pt x="10568" y="6942"/>
                  </a:lnTo>
                  <a:cubicBezTo>
                    <a:pt x="11110" y="7010"/>
                    <a:pt x="11651" y="7064"/>
                    <a:pt x="12206" y="7091"/>
                  </a:cubicBezTo>
                  <a:cubicBezTo>
                    <a:pt x="12210" y="7092"/>
                    <a:pt x="12214" y="7092"/>
                    <a:pt x="12218" y="7092"/>
                  </a:cubicBezTo>
                  <a:cubicBezTo>
                    <a:pt x="12288" y="7092"/>
                    <a:pt x="12296" y="6982"/>
                    <a:pt x="12219" y="6969"/>
                  </a:cubicBezTo>
                  <a:cubicBezTo>
                    <a:pt x="11881" y="6956"/>
                    <a:pt x="11556" y="6915"/>
                    <a:pt x="11231" y="6875"/>
                  </a:cubicBezTo>
                  <a:cubicBezTo>
                    <a:pt x="11015" y="6848"/>
                    <a:pt x="10812" y="6820"/>
                    <a:pt x="10595" y="6780"/>
                  </a:cubicBezTo>
                  <a:cubicBezTo>
                    <a:pt x="10636" y="6739"/>
                    <a:pt x="10677" y="6699"/>
                    <a:pt x="10731" y="6672"/>
                  </a:cubicBezTo>
                  <a:cubicBezTo>
                    <a:pt x="10785" y="6631"/>
                    <a:pt x="10839" y="6590"/>
                    <a:pt x="10893" y="6550"/>
                  </a:cubicBezTo>
                  <a:cubicBezTo>
                    <a:pt x="10961" y="6523"/>
                    <a:pt x="11028" y="6482"/>
                    <a:pt x="11096" y="6455"/>
                  </a:cubicBezTo>
                  <a:cubicBezTo>
                    <a:pt x="11204" y="6401"/>
                    <a:pt x="11326" y="6374"/>
                    <a:pt x="11448" y="6333"/>
                  </a:cubicBezTo>
                  <a:cubicBezTo>
                    <a:pt x="11570" y="6306"/>
                    <a:pt x="11691" y="6279"/>
                    <a:pt x="11827" y="6266"/>
                  </a:cubicBezTo>
                  <a:cubicBezTo>
                    <a:pt x="11894" y="6252"/>
                    <a:pt x="11949" y="6239"/>
                    <a:pt x="12016" y="6239"/>
                  </a:cubicBezTo>
                  <a:cubicBezTo>
                    <a:pt x="12043" y="6239"/>
                    <a:pt x="12057" y="6212"/>
                    <a:pt x="12057" y="6198"/>
                  </a:cubicBezTo>
                  <a:cubicBezTo>
                    <a:pt x="12057" y="6171"/>
                    <a:pt x="12043" y="6157"/>
                    <a:pt x="12016" y="6157"/>
                  </a:cubicBezTo>
                  <a:cubicBezTo>
                    <a:pt x="11719" y="6171"/>
                    <a:pt x="11434" y="6225"/>
                    <a:pt x="11137" y="6306"/>
                  </a:cubicBezTo>
                  <a:cubicBezTo>
                    <a:pt x="10988" y="6347"/>
                    <a:pt x="10853" y="6415"/>
                    <a:pt x="10717" y="6482"/>
                  </a:cubicBezTo>
                  <a:cubicBezTo>
                    <a:pt x="10650" y="6509"/>
                    <a:pt x="10582" y="6550"/>
                    <a:pt x="10514" y="6590"/>
                  </a:cubicBezTo>
                  <a:cubicBezTo>
                    <a:pt x="10447" y="6631"/>
                    <a:pt x="10392" y="6672"/>
                    <a:pt x="10338" y="6739"/>
                  </a:cubicBezTo>
                  <a:lnTo>
                    <a:pt x="10230" y="6712"/>
                  </a:lnTo>
                  <a:cubicBezTo>
                    <a:pt x="9892" y="6645"/>
                    <a:pt x="9554" y="6577"/>
                    <a:pt x="9229" y="6496"/>
                  </a:cubicBezTo>
                  <a:cubicBezTo>
                    <a:pt x="8904" y="6415"/>
                    <a:pt x="8579" y="6333"/>
                    <a:pt x="8268" y="6225"/>
                  </a:cubicBezTo>
                  <a:cubicBezTo>
                    <a:pt x="8092" y="6185"/>
                    <a:pt x="7930" y="6117"/>
                    <a:pt x="7754" y="6063"/>
                  </a:cubicBezTo>
                  <a:lnTo>
                    <a:pt x="7849" y="5995"/>
                  </a:lnTo>
                  <a:lnTo>
                    <a:pt x="7835" y="5995"/>
                  </a:lnTo>
                  <a:cubicBezTo>
                    <a:pt x="7930" y="5914"/>
                    <a:pt x="8025" y="5846"/>
                    <a:pt x="8133" y="5779"/>
                  </a:cubicBezTo>
                  <a:cubicBezTo>
                    <a:pt x="8241" y="5724"/>
                    <a:pt x="8349" y="5670"/>
                    <a:pt x="8458" y="5630"/>
                  </a:cubicBezTo>
                  <a:cubicBezTo>
                    <a:pt x="8742" y="5508"/>
                    <a:pt x="9039" y="5427"/>
                    <a:pt x="9337" y="5386"/>
                  </a:cubicBezTo>
                  <a:cubicBezTo>
                    <a:pt x="9527" y="5354"/>
                    <a:pt x="9717" y="5341"/>
                    <a:pt x="9908" y="5341"/>
                  </a:cubicBezTo>
                  <a:cubicBezTo>
                    <a:pt x="10042" y="5341"/>
                    <a:pt x="10177" y="5348"/>
                    <a:pt x="10311" y="5359"/>
                  </a:cubicBezTo>
                  <a:cubicBezTo>
                    <a:pt x="10338" y="5359"/>
                    <a:pt x="10352" y="5346"/>
                    <a:pt x="10352" y="5332"/>
                  </a:cubicBezTo>
                  <a:cubicBezTo>
                    <a:pt x="10365" y="5305"/>
                    <a:pt x="10352" y="5278"/>
                    <a:pt x="10325" y="5278"/>
                  </a:cubicBezTo>
                  <a:cubicBezTo>
                    <a:pt x="10176" y="5264"/>
                    <a:pt x="10014" y="5251"/>
                    <a:pt x="9851" y="5251"/>
                  </a:cubicBezTo>
                  <a:lnTo>
                    <a:pt x="9635" y="5251"/>
                  </a:lnTo>
                  <a:cubicBezTo>
                    <a:pt x="9378" y="5264"/>
                    <a:pt x="9121" y="5291"/>
                    <a:pt x="8850" y="5346"/>
                  </a:cubicBezTo>
                  <a:cubicBezTo>
                    <a:pt x="8606" y="5400"/>
                    <a:pt x="8363" y="5467"/>
                    <a:pt x="8119" y="5576"/>
                  </a:cubicBezTo>
                  <a:cubicBezTo>
                    <a:pt x="7997" y="5616"/>
                    <a:pt x="7889" y="5670"/>
                    <a:pt x="7781" y="5724"/>
                  </a:cubicBezTo>
                  <a:cubicBezTo>
                    <a:pt x="7727" y="5765"/>
                    <a:pt x="7686" y="5792"/>
                    <a:pt x="7632" y="5833"/>
                  </a:cubicBezTo>
                  <a:lnTo>
                    <a:pt x="7564" y="5887"/>
                  </a:lnTo>
                  <a:cubicBezTo>
                    <a:pt x="7537" y="5914"/>
                    <a:pt x="7510" y="5941"/>
                    <a:pt x="7483" y="5955"/>
                  </a:cubicBezTo>
                  <a:cubicBezTo>
                    <a:pt x="6739" y="5684"/>
                    <a:pt x="6022" y="5359"/>
                    <a:pt x="5332" y="4980"/>
                  </a:cubicBezTo>
                  <a:lnTo>
                    <a:pt x="5345" y="4967"/>
                  </a:lnTo>
                  <a:cubicBezTo>
                    <a:pt x="5440" y="4913"/>
                    <a:pt x="5535" y="4858"/>
                    <a:pt x="5643" y="4818"/>
                  </a:cubicBezTo>
                  <a:cubicBezTo>
                    <a:pt x="5792" y="4764"/>
                    <a:pt x="5941" y="4710"/>
                    <a:pt x="6090" y="4669"/>
                  </a:cubicBezTo>
                  <a:cubicBezTo>
                    <a:pt x="6171" y="4642"/>
                    <a:pt x="6252" y="4628"/>
                    <a:pt x="6333" y="4601"/>
                  </a:cubicBezTo>
                  <a:cubicBezTo>
                    <a:pt x="6414" y="4588"/>
                    <a:pt x="6509" y="4574"/>
                    <a:pt x="6577" y="4561"/>
                  </a:cubicBezTo>
                  <a:cubicBezTo>
                    <a:pt x="6820" y="4530"/>
                    <a:pt x="7064" y="4515"/>
                    <a:pt x="7307" y="4515"/>
                  </a:cubicBezTo>
                  <a:cubicBezTo>
                    <a:pt x="7389" y="4515"/>
                    <a:pt x="7470" y="4517"/>
                    <a:pt x="7551" y="4520"/>
                  </a:cubicBezTo>
                  <a:cubicBezTo>
                    <a:pt x="7578" y="4520"/>
                    <a:pt x="7592" y="4493"/>
                    <a:pt x="7592" y="4480"/>
                  </a:cubicBezTo>
                  <a:cubicBezTo>
                    <a:pt x="7592" y="4458"/>
                    <a:pt x="7582" y="4435"/>
                    <a:pt x="7564" y="4435"/>
                  </a:cubicBezTo>
                  <a:cubicBezTo>
                    <a:pt x="7560" y="4435"/>
                    <a:pt x="7556" y="4437"/>
                    <a:pt x="7551" y="4439"/>
                  </a:cubicBezTo>
                  <a:cubicBezTo>
                    <a:pt x="7443" y="4439"/>
                    <a:pt x="7334" y="4425"/>
                    <a:pt x="7226" y="4412"/>
                  </a:cubicBezTo>
                  <a:lnTo>
                    <a:pt x="6915" y="4412"/>
                  </a:lnTo>
                  <a:cubicBezTo>
                    <a:pt x="6807" y="4412"/>
                    <a:pt x="6698" y="4412"/>
                    <a:pt x="6577" y="4439"/>
                  </a:cubicBezTo>
                  <a:cubicBezTo>
                    <a:pt x="6468" y="4453"/>
                    <a:pt x="6360" y="4453"/>
                    <a:pt x="6238" y="4466"/>
                  </a:cubicBezTo>
                  <a:cubicBezTo>
                    <a:pt x="6022" y="4493"/>
                    <a:pt x="5805" y="4547"/>
                    <a:pt x="5589" y="4615"/>
                  </a:cubicBezTo>
                  <a:cubicBezTo>
                    <a:pt x="5494" y="4642"/>
                    <a:pt x="5386" y="4683"/>
                    <a:pt x="5278" y="4723"/>
                  </a:cubicBezTo>
                  <a:cubicBezTo>
                    <a:pt x="5237" y="4737"/>
                    <a:pt x="5183" y="4764"/>
                    <a:pt x="5129" y="4791"/>
                  </a:cubicBezTo>
                  <a:lnTo>
                    <a:pt x="5061" y="4818"/>
                  </a:lnTo>
                  <a:cubicBezTo>
                    <a:pt x="4926" y="4737"/>
                    <a:pt x="4804" y="4669"/>
                    <a:pt x="4669" y="4574"/>
                  </a:cubicBezTo>
                  <a:cubicBezTo>
                    <a:pt x="3749" y="3992"/>
                    <a:pt x="2910" y="3289"/>
                    <a:pt x="2166" y="2491"/>
                  </a:cubicBezTo>
                  <a:lnTo>
                    <a:pt x="2166" y="2477"/>
                  </a:lnTo>
                  <a:lnTo>
                    <a:pt x="2129" y="2453"/>
                  </a:lnTo>
                  <a:lnTo>
                    <a:pt x="2129" y="2453"/>
                  </a:lnTo>
                  <a:cubicBezTo>
                    <a:pt x="1821" y="2104"/>
                    <a:pt x="1527" y="1742"/>
                    <a:pt x="1259" y="1367"/>
                  </a:cubicBezTo>
                  <a:cubicBezTo>
                    <a:pt x="1124" y="1165"/>
                    <a:pt x="988" y="962"/>
                    <a:pt x="853" y="759"/>
                  </a:cubicBezTo>
                  <a:cubicBezTo>
                    <a:pt x="785" y="650"/>
                    <a:pt x="731" y="556"/>
                    <a:pt x="664" y="447"/>
                  </a:cubicBezTo>
                  <a:cubicBezTo>
                    <a:pt x="609" y="339"/>
                    <a:pt x="542" y="217"/>
                    <a:pt x="474" y="109"/>
                  </a:cubicBezTo>
                  <a:cubicBezTo>
                    <a:pt x="420" y="41"/>
                    <a:pt x="339" y="1"/>
                    <a:pt x="258" y="1"/>
                  </a:cubicBezTo>
                  <a:close/>
                </a:path>
              </a:pathLst>
            </a:custGeom>
            <a:solidFill>
              <a:srgbClr val="D89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 name="Google Shape;24;p3"/>
          <p:cNvSpPr/>
          <p:nvPr/>
        </p:nvSpPr>
        <p:spPr>
          <a:xfrm>
            <a:off x="-1249567" y="3301501"/>
            <a:ext cx="7534163"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rot="-6026666">
            <a:off x="10639707" y="247672"/>
            <a:ext cx="1478735" cy="1932616"/>
            <a:chOff x="2179573" y="1629825"/>
            <a:chExt cx="658104" cy="860102"/>
          </a:xfrm>
        </p:grpSpPr>
        <p:sp>
          <p:nvSpPr>
            <p:cNvPr id="27" name="Google Shape;27;p3"/>
            <p:cNvSpPr/>
            <p:nvPr/>
          </p:nvSpPr>
          <p:spPr>
            <a:xfrm>
              <a:off x="2179573" y="1629825"/>
              <a:ext cx="658104" cy="776411"/>
            </a:xfrm>
            <a:custGeom>
              <a:avLst/>
              <a:gdLst/>
              <a:ahLst/>
              <a:cxnLst/>
              <a:rect l="l" t="t" r="r" b="b"/>
              <a:pathLst>
                <a:path w="8878" h="10474" extrusionOk="0">
                  <a:moveTo>
                    <a:pt x="1922" y="1"/>
                  </a:moveTo>
                  <a:cubicBezTo>
                    <a:pt x="1868" y="1"/>
                    <a:pt x="1828" y="28"/>
                    <a:pt x="1814" y="55"/>
                  </a:cubicBezTo>
                  <a:cubicBezTo>
                    <a:pt x="1747" y="177"/>
                    <a:pt x="1692" y="299"/>
                    <a:pt x="1638" y="420"/>
                  </a:cubicBezTo>
                  <a:cubicBezTo>
                    <a:pt x="1598" y="542"/>
                    <a:pt x="1544" y="650"/>
                    <a:pt x="1489" y="745"/>
                  </a:cubicBezTo>
                  <a:lnTo>
                    <a:pt x="1151" y="1395"/>
                  </a:lnTo>
                  <a:cubicBezTo>
                    <a:pt x="962" y="1760"/>
                    <a:pt x="745" y="2193"/>
                    <a:pt x="542" y="2653"/>
                  </a:cubicBezTo>
                  <a:cubicBezTo>
                    <a:pt x="448" y="2870"/>
                    <a:pt x="366" y="3072"/>
                    <a:pt x="299" y="3275"/>
                  </a:cubicBezTo>
                  <a:cubicBezTo>
                    <a:pt x="231" y="3492"/>
                    <a:pt x="163" y="3708"/>
                    <a:pt x="123" y="3925"/>
                  </a:cubicBezTo>
                  <a:cubicBezTo>
                    <a:pt x="69" y="4141"/>
                    <a:pt x="42" y="4358"/>
                    <a:pt x="15" y="4574"/>
                  </a:cubicBezTo>
                  <a:cubicBezTo>
                    <a:pt x="1" y="4804"/>
                    <a:pt x="1" y="5048"/>
                    <a:pt x="15" y="5278"/>
                  </a:cubicBezTo>
                  <a:cubicBezTo>
                    <a:pt x="55" y="5765"/>
                    <a:pt x="177" y="6239"/>
                    <a:pt x="353" y="6685"/>
                  </a:cubicBezTo>
                  <a:cubicBezTo>
                    <a:pt x="502" y="7051"/>
                    <a:pt x="678" y="7402"/>
                    <a:pt x="908" y="7727"/>
                  </a:cubicBezTo>
                  <a:cubicBezTo>
                    <a:pt x="1381" y="8417"/>
                    <a:pt x="1977" y="9013"/>
                    <a:pt x="2680" y="9473"/>
                  </a:cubicBezTo>
                  <a:cubicBezTo>
                    <a:pt x="3073" y="9743"/>
                    <a:pt x="3519" y="9960"/>
                    <a:pt x="3979" y="10109"/>
                  </a:cubicBezTo>
                  <a:cubicBezTo>
                    <a:pt x="4182" y="10203"/>
                    <a:pt x="4399" y="10271"/>
                    <a:pt x="4629" y="10325"/>
                  </a:cubicBezTo>
                  <a:cubicBezTo>
                    <a:pt x="4777" y="10366"/>
                    <a:pt x="4940" y="10393"/>
                    <a:pt x="5062" y="10406"/>
                  </a:cubicBezTo>
                  <a:cubicBezTo>
                    <a:pt x="5210" y="10433"/>
                    <a:pt x="5359" y="10460"/>
                    <a:pt x="5522" y="10460"/>
                  </a:cubicBezTo>
                  <a:cubicBezTo>
                    <a:pt x="5616" y="10474"/>
                    <a:pt x="5711" y="10474"/>
                    <a:pt x="5792" y="10474"/>
                  </a:cubicBezTo>
                  <a:lnTo>
                    <a:pt x="5995" y="10474"/>
                  </a:lnTo>
                  <a:cubicBezTo>
                    <a:pt x="6076" y="10474"/>
                    <a:pt x="6144" y="10460"/>
                    <a:pt x="6212" y="10447"/>
                  </a:cubicBezTo>
                  <a:cubicBezTo>
                    <a:pt x="6279" y="10447"/>
                    <a:pt x="6334" y="10433"/>
                    <a:pt x="6401" y="10420"/>
                  </a:cubicBezTo>
                  <a:lnTo>
                    <a:pt x="6415" y="10420"/>
                  </a:lnTo>
                  <a:cubicBezTo>
                    <a:pt x="6442" y="10420"/>
                    <a:pt x="6469" y="10406"/>
                    <a:pt x="6482" y="10393"/>
                  </a:cubicBezTo>
                  <a:cubicBezTo>
                    <a:pt x="6685" y="10285"/>
                    <a:pt x="6888" y="10149"/>
                    <a:pt x="7078" y="10000"/>
                  </a:cubicBezTo>
                  <a:cubicBezTo>
                    <a:pt x="7254" y="9865"/>
                    <a:pt x="7430" y="9703"/>
                    <a:pt x="7592" y="9527"/>
                  </a:cubicBezTo>
                  <a:cubicBezTo>
                    <a:pt x="7754" y="9351"/>
                    <a:pt x="7917" y="9161"/>
                    <a:pt x="8052" y="8972"/>
                  </a:cubicBezTo>
                  <a:cubicBezTo>
                    <a:pt x="8187" y="8783"/>
                    <a:pt x="8309" y="8580"/>
                    <a:pt x="8417" y="8363"/>
                  </a:cubicBezTo>
                  <a:cubicBezTo>
                    <a:pt x="8580" y="8038"/>
                    <a:pt x="8701" y="7687"/>
                    <a:pt x="8783" y="7335"/>
                  </a:cubicBezTo>
                  <a:cubicBezTo>
                    <a:pt x="8850" y="6969"/>
                    <a:pt x="8877" y="6604"/>
                    <a:pt x="8877" y="6239"/>
                  </a:cubicBezTo>
                  <a:cubicBezTo>
                    <a:pt x="8850" y="5467"/>
                    <a:pt x="8688" y="4710"/>
                    <a:pt x="8363" y="4006"/>
                  </a:cubicBezTo>
                  <a:cubicBezTo>
                    <a:pt x="8066" y="3330"/>
                    <a:pt x="7605" y="2721"/>
                    <a:pt x="7037" y="2261"/>
                  </a:cubicBezTo>
                  <a:cubicBezTo>
                    <a:pt x="6739" y="2031"/>
                    <a:pt x="6428" y="1841"/>
                    <a:pt x="6090" y="1692"/>
                  </a:cubicBezTo>
                  <a:cubicBezTo>
                    <a:pt x="5725" y="1530"/>
                    <a:pt x="5332" y="1395"/>
                    <a:pt x="4940" y="1300"/>
                  </a:cubicBezTo>
                  <a:lnTo>
                    <a:pt x="4520" y="1192"/>
                  </a:lnTo>
                  <a:cubicBezTo>
                    <a:pt x="4277" y="1124"/>
                    <a:pt x="4033" y="1056"/>
                    <a:pt x="3790" y="989"/>
                  </a:cubicBezTo>
                  <a:cubicBezTo>
                    <a:pt x="3411" y="880"/>
                    <a:pt x="3045" y="732"/>
                    <a:pt x="2694" y="556"/>
                  </a:cubicBezTo>
                  <a:cubicBezTo>
                    <a:pt x="2464" y="420"/>
                    <a:pt x="2247" y="272"/>
                    <a:pt x="2058" y="109"/>
                  </a:cubicBezTo>
                  <a:lnTo>
                    <a:pt x="2031" y="82"/>
                  </a:lnTo>
                  <a:lnTo>
                    <a:pt x="2004" y="55"/>
                  </a:lnTo>
                  <a:cubicBezTo>
                    <a:pt x="1990" y="28"/>
                    <a:pt x="1949" y="14"/>
                    <a:pt x="1922" y="1"/>
                  </a:cubicBezTo>
                  <a:close/>
                </a:path>
              </a:pathLst>
            </a:custGeom>
            <a:solidFill>
              <a:srgbClr val="7ABEAE"/>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2260891" y="1672004"/>
              <a:ext cx="503548" cy="817923"/>
            </a:xfrm>
            <a:custGeom>
              <a:avLst/>
              <a:gdLst/>
              <a:ahLst/>
              <a:cxnLst/>
              <a:rect l="l" t="t" r="r" b="b"/>
              <a:pathLst>
                <a:path w="6793" h="11034" extrusionOk="0">
                  <a:moveTo>
                    <a:pt x="961" y="0"/>
                  </a:moveTo>
                  <a:cubicBezTo>
                    <a:pt x="947" y="14"/>
                    <a:pt x="934" y="41"/>
                    <a:pt x="934" y="54"/>
                  </a:cubicBezTo>
                  <a:cubicBezTo>
                    <a:pt x="1015" y="257"/>
                    <a:pt x="1110" y="460"/>
                    <a:pt x="1218" y="650"/>
                  </a:cubicBezTo>
                  <a:cubicBezTo>
                    <a:pt x="1313" y="853"/>
                    <a:pt x="1434" y="1042"/>
                    <a:pt x="1556" y="1232"/>
                  </a:cubicBezTo>
                  <a:cubicBezTo>
                    <a:pt x="1678" y="1435"/>
                    <a:pt x="1800" y="1610"/>
                    <a:pt x="1935" y="1800"/>
                  </a:cubicBezTo>
                  <a:cubicBezTo>
                    <a:pt x="1989" y="1881"/>
                    <a:pt x="2057" y="1962"/>
                    <a:pt x="2111" y="2030"/>
                  </a:cubicBezTo>
                  <a:lnTo>
                    <a:pt x="2016" y="2003"/>
                  </a:lnTo>
                  <a:cubicBezTo>
                    <a:pt x="1881" y="1962"/>
                    <a:pt x="1759" y="1908"/>
                    <a:pt x="1651" y="1854"/>
                  </a:cubicBezTo>
                  <a:cubicBezTo>
                    <a:pt x="1515" y="1800"/>
                    <a:pt x="1407" y="1732"/>
                    <a:pt x="1285" y="1651"/>
                  </a:cubicBezTo>
                  <a:cubicBezTo>
                    <a:pt x="1164" y="1570"/>
                    <a:pt x="1042" y="1475"/>
                    <a:pt x="920" y="1380"/>
                  </a:cubicBezTo>
                  <a:cubicBezTo>
                    <a:pt x="812" y="1286"/>
                    <a:pt x="690" y="1177"/>
                    <a:pt x="595" y="1056"/>
                  </a:cubicBezTo>
                  <a:lnTo>
                    <a:pt x="555" y="1015"/>
                  </a:lnTo>
                  <a:cubicBezTo>
                    <a:pt x="541" y="1002"/>
                    <a:pt x="528" y="988"/>
                    <a:pt x="514" y="988"/>
                  </a:cubicBezTo>
                  <a:lnTo>
                    <a:pt x="487" y="988"/>
                  </a:lnTo>
                  <a:cubicBezTo>
                    <a:pt x="474" y="1002"/>
                    <a:pt x="460" y="1029"/>
                    <a:pt x="474" y="1056"/>
                  </a:cubicBezTo>
                  <a:cubicBezTo>
                    <a:pt x="595" y="1177"/>
                    <a:pt x="717" y="1313"/>
                    <a:pt x="839" y="1421"/>
                  </a:cubicBezTo>
                  <a:cubicBezTo>
                    <a:pt x="907" y="1489"/>
                    <a:pt x="974" y="1556"/>
                    <a:pt x="1055" y="1610"/>
                  </a:cubicBezTo>
                  <a:cubicBezTo>
                    <a:pt x="1123" y="1678"/>
                    <a:pt x="1218" y="1746"/>
                    <a:pt x="1299" y="1800"/>
                  </a:cubicBezTo>
                  <a:cubicBezTo>
                    <a:pt x="1448" y="1908"/>
                    <a:pt x="1610" y="2003"/>
                    <a:pt x="1786" y="2084"/>
                  </a:cubicBezTo>
                  <a:cubicBezTo>
                    <a:pt x="1867" y="2125"/>
                    <a:pt x="1948" y="2152"/>
                    <a:pt x="2030" y="2179"/>
                  </a:cubicBezTo>
                  <a:cubicBezTo>
                    <a:pt x="2070" y="2192"/>
                    <a:pt x="2111" y="2206"/>
                    <a:pt x="2165" y="2206"/>
                  </a:cubicBezTo>
                  <a:cubicBezTo>
                    <a:pt x="2192" y="2219"/>
                    <a:pt x="2219" y="2219"/>
                    <a:pt x="2246" y="2219"/>
                  </a:cubicBezTo>
                  <a:lnTo>
                    <a:pt x="2341" y="2368"/>
                  </a:lnTo>
                  <a:cubicBezTo>
                    <a:pt x="2625" y="2734"/>
                    <a:pt x="2909" y="3085"/>
                    <a:pt x="3193" y="3451"/>
                  </a:cubicBezTo>
                  <a:cubicBezTo>
                    <a:pt x="3450" y="3816"/>
                    <a:pt x="3694" y="4181"/>
                    <a:pt x="3924" y="4560"/>
                  </a:cubicBezTo>
                  <a:cubicBezTo>
                    <a:pt x="3992" y="4696"/>
                    <a:pt x="4059" y="4831"/>
                    <a:pt x="4127" y="4966"/>
                  </a:cubicBezTo>
                  <a:lnTo>
                    <a:pt x="3843" y="4966"/>
                  </a:lnTo>
                  <a:cubicBezTo>
                    <a:pt x="3667" y="4966"/>
                    <a:pt x="3505" y="4966"/>
                    <a:pt x="3329" y="4953"/>
                  </a:cubicBezTo>
                  <a:cubicBezTo>
                    <a:pt x="3139" y="4939"/>
                    <a:pt x="2936" y="4898"/>
                    <a:pt x="2733" y="4858"/>
                  </a:cubicBezTo>
                  <a:cubicBezTo>
                    <a:pt x="2530" y="4817"/>
                    <a:pt x="2327" y="4763"/>
                    <a:pt x="2138" y="4696"/>
                  </a:cubicBezTo>
                  <a:cubicBezTo>
                    <a:pt x="1921" y="4614"/>
                    <a:pt x="1718" y="4533"/>
                    <a:pt x="1515" y="4438"/>
                  </a:cubicBezTo>
                  <a:cubicBezTo>
                    <a:pt x="1326" y="4330"/>
                    <a:pt x="1123" y="4222"/>
                    <a:pt x="947" y="4100"/>
                  </a:cubicBezTo>
                  <a:lnTo>
                    <a:pt x="961" y="4100"/>
                  </a:lnTo>
                  <a:cubicBezTo>
                    <a:pt x="690" y="3924"/>
                    <a:pt x="447" y="3708"/>
                    <a:pt x="230" y="3478"/>
                  </a:cubicBezTo>
                  <a:cubicBezTo>
                    <a:pt x="176" y="3410"/>
                    <a:pt x="135" y="3356"/>
                    <a:pt x="81" y="3302"/>
                  </a:cubicBezTo>
                  <a:cubicBezTo>
                    <a:pt x="68" y="3288"/>
                    <a:pt x="68" y="3275"/>
                    <a:pt x="54" y="3275"/>
                  </a:cubicBezTo>
                  <a:lnTo>
                    <a:pt x="27" y="3275"/>
                  </a:lnTo>
                  <a:cubicBezTo>
                    <a:pt x="0" y="3288"/>
                    <a:pt x="0" y="3315"/>
                    <a:pt x="14" y="3342"/>
                  </a:cubicBezTo>
                  <a:cubicBezTo>
                    <a:pt x="244" y="3627"/>
                    <a:pt x="501" y="3897"/>
                    <a:pt x="812" y="4127"/>
                  </a:cubicBezTo>
                  <a:cubicBezTo>
                    <a:pt x="1137" y="4371"/>
                    <a:pt x="1475" y="4574"/>
                    <a:pt x="1854" y="4750"/>
                  </a:cubicBezTo>
                  <a:cubicBezTo>
                    <a:pt x="2043" y="4844"/>
                    <a:pt x="2233" y="4912"/>
                    <a:pt x="2422" y="4980"/>
                  </a:cubicBezTo>
                  <a:cubicBezTo>
                    <a:pt x="2625" y="5047"/>
                    <a:pt x="2814" y="5115"/>
                    <a:pt x="3017" y="5156"/>
                  </a:cubicBezTo>
                  <a:cubicBezTo>
                    <a:pt x="3207" y="5196"/>
                    <a:pt x="3410" y="5223"/>
                    <a:pt x="3599" y="5237"/>
                  </a:cubicBezTo>
                  <a:cubicBezTo>
                    <a:pt x="3677" y="5247"/>
                    <a:pt x="3752" y="5252"/>
                    <a:pt x="3827" y="5252"/>
                  </a:cubicBezTo>
                  <a:cubicBezTo>
                    <a:pt x="3947" y="5252"/>
                    <a:pt x="4064" y="5240"/>
                    <a:pt x="4181" y="5223"/>
                  </a:cubicBezTo>
                  <a:cubicBezTo>
                    <a:pt x="4208" y="5223"/>
                    <a:pt x="4222" y="5210"/>
                    <a:pt x="4249" y="5210"/>
                  </a:cubicBezTo>
                  <a:cubicBezTo>
                    <a:pt x="4614" y="6008"/>
                    <a:pt x="4898" y="6860"/>
                    <a:pt x="5074" y="7740"/>
                  </a:cubicBezTo>
                  <a:cubicBezTo>
                    <a:pt x="5088" y="7821"/>
                    <a:pt x="5101" y="7916"/>
                    <a:pt x="5115" y="7997"/>
                  </a:cubicBezTo>
                  <a:cubicBezTo>
                    <a:pt x="4979" y="8024"/>
                    <a:pt x="4858" y="8038"/>
                    <a:pt x="4736" y="8051"/>
                  </a:cubicBezTo>
                  <a:cubicBezTo>
                    <a:pt x="4560" y="8092"/>
                    <a:pt x="4384" y="8105"/>
                    <a:pt x="4208" y="8119"/>
                  </a:cubicBezTo>
                  <a:cubicBezTo>
                    <a:pt x="3816" y="8092"/>
                    <a:pt x="3437" y="8024"/>
                    <a:pt x="3058" y="7916"/>
                  </a:cubicBezTo>
                  <a:cubicBezTo>
                    <a:pt x="2882" y="7848"/>
                    <a:pt x="2693" y="7781"/>
                    <a:pt x="2517" y="7713"/>
                  </a:cubicBezTo>
                  <a:cubicBezTo>
                    <a:pt x="2327" y="7645"/>
                    <a:pt x="2138" y="7551"/>
                    <a:pt x="1962" y="7469"/>
                  </a:cubicBezTo>
                  <a:cubicBezTo>
                    <a:pt x="1597" y="7280"/>
                    <a:pt x="1245" y="7077"/>
                    <a:pt x="907" y="6860"/>
                  </a:cubicBezTo>
                  <a:cubicBezTo>
                    <a:pt x="812" y="6806"/>
                    <a:pt x="704" y="6739"/>
                    <a:pt x="609" y="6685"/>
                  </a:cubicBezTo>
                  <a:cubicBezTo>
                    <a:pt x="609" y="6671"/>
                    <a:pt x="595" y="6671"/>
                    <a:pt x="582" y="6671"/>
                  </a:cubicBezTo>
                  <a:cubicBezTo>
                    <a:pt x="568" y="6671"/>
                    <a:pt x="555" y="6671"/>
                    <a:pt x="555" y="6685"/>
                  </a:cubicBezTo>
                  <a:cubicBezTo>
                    <a:pt x="541" y="6698"/>
                    <a:pt x="541" y="6725"/>
                    <a:pt x="555" y="6752"/>
                  </a:cubicBezTo>
                  <a:cubicBezTo>
                    <a:pt x="717" y="6860"/>
                    <a:pt x="907" y="6982"/>
                    <a:pt x="1082" y="7091"/>
                  </a:cubicBezTo>
                  <a:cubicBezTo>
                    <a:pt x="1258" y="7185"/>
                    <a:pt x="1461" y="7307"/>
                    <a:pt x="1637" y="7429"/>
                  </a:cubicBezTo>
                  <a:cubicBezTo>
                    <a:pt x="1827" y="7537"/>
                    <a:pt x="2016" y="7632"/>
                    <a:pt x="2206" y="7726"/>
                  </a:cubicBezTo>
                  <a:cubicBezTo>
                    <a:pt x="2395" y="7821"/>
                    <a:pt x="2612" y="7916"/>
                    <a:pt x="2814" y="7997"/>
                  </a:cubicBezTo>
                  <a:cubicBezTo>
                    <a:pt x="3207" y="8159"/>
                    <a:pt x="3626" y="8268"/>
                    <a:pt x="4046" y="8322"/>
                  </a:cubicBezTo>
                  <a:cubicBezTo>
                    <a:pt x="4204" y="8342"/>
                    <a:pt x="4370" y="8354"/>
                    <a:pt x="4532" y="8354"/>
                  </a:cubicBezTo>
                  <a:cubicBezTo>
                    <a:pt x="4592" y="8354"/>
                    <a:pt x="4651" y="8353"/>
                    <a:pt x="4709" y="8349"/>
                  </a:cubicBezTo>
                  <a:cubicBezTo>
                    <a:pt x="4858" y="8349"/>
                    <a:pt x="5007" y="8335"/>
                    <a:pt x="5155" y="8308"/>
                  </a:cubicBezTo>
                  <a:cubicBezTo>
                    <a:pt x="5182" y="8457"/>
                    <a:pt x="5196" y="8592"/>
                    <a:pt x="5209" y="8741"/>
                  </a:cubicBezTo>
                  <a:cubicBezTo>
                    <a:pt x="5223" y="9080"/>
                    <a:pt x="5223" y="9418"/>
                    <a:pt x="5209" y="9756"/>
                  </a:cubicBezTo>
                  <a:cubicBezTo>
                    <a:pt x="5196" y="9905"/>
                    <a:pt x="5169" y="10067"/>
                    <a:pt x="5142" y="10216"/>
                  </a:cubicBezTo>
                  <a:cubicBezTo>
                    <a:pt x="5128" y="10311"/>
                    <a:pt x="5115" y="10392"/>
                    <a:pt x="5088" y="10487"/>
                  </a:cubicBezTo>
                  <a:cubicBezTo>
                    <a:pt x="5074" y="10568"/>
                    <a:pt x="5047" y="10649"/>
                    <a:pt x="5020" y="10730"/>
                  </a:cubicBezTo>
                  <a:cubicBezTo>
                    <a:pt x="5007" y="10798"/>
                    <a:pt x="5020" y="10866"/>
                    <a:pt x="5061" y="10920"/>
                  </a:cubicBezTo>
                  <a:cubicBezTo>
                    <a:pt x="5101" y="10974"/>
                    <a:pt x="5155" y="11015"/>
                    <a:pt x="5223" y="11028"/>
                  </a:cubicBezTo>
                  <a:cubicBezTo>
                    <a:pt x="5240" y="11031"/>
                    <a:pt x="5257" y="11033"/>
                    <a:pt x="5274" y="11033"/>
                  </a:cubicBezTo>
                  <a:cubicBezTo>
                    <a:pt x="5324" y="11033"/>
                    <a:pt x="5372" y="11018"/>
                    <a:pt x="5412" y="10987"/>
                  </a:cubicBezTo>
                  <a:lnTo>
                    <a:pt x="5467" y="10947"/>
                  </a:lnTo>
                  <a:cubicBezTo>
                    <a:pt x="5494" y="10920"/>
                    <a:pt x="5507" y="10879"/>
                    <a:pt x="5521" y="10839"/>
                  </a:cubicBezTo>
                  <a:lnTo>
                    <a:pt x="5521" y="10812"/>
                  </a:lnTo>
                  <a:cubicBezTo>
                    <a:pt x="5521" y="10839"/>
                    <a:pt x="5507" y="10852"/>
                    <a:pt x="5494" y="10879"/>
                  </a:cubicBezTo>
                  <a:cubicBezTo>
                    <a:pt x="5642" y="10460"/>
                    <a:pt x="5710" y="10027"/>
                    <a:pt x="5724" y="9594"/>
                  </a:cubicBezTo>
                  <a:cubicBezTo>
                    <a:pt x="5737" y="9161"/>
                    <a:pt x="5724" y="8728"/>
                    <a:pt x="5656" y="8295"/>
                  </a:cubicBezTo>
                  <a:cubicBezTo>
                    <a:pt x="5656" y="8254"/>
                    <a:pt x="5629" y="8214"/>
                    <a:pt x="5629" y="8173"/>
                  </a:cubicBezTo>
                  <a:cubicBezTo>
                    <a:pt x="5724" y="8078"/>
                    <a:pt x="5805" y="7984"/>
                    <a:pt x="5900" y="7875"/>
                  </a:cubicBezTo>
                  <a:cubicBezTo>
                    <a:pt x="6008" y="7726"/>
                    <a:pt x="6116" y="7551"/>
                    <a:pt x="6197" y="7388"/>
                  </a:cubicBezTo>
                  <a:cubicBezTo>
                    <a:pt x="6387" y="7050"/>
                    <a:pt x="6522" y="6685"/>
                    <a:pt x="6603" y="6306"/>
                  </a:cubicBezTo>
                  <a:cubicBezTo>
                    <a:pt x="6698" y="5927"/>
                    <a:pt x="6752" y="5548"/>
                    <a:pt x="6779" y="5156"/>
                  </a:cubicBezTo>
                  <a:cubicBezTo>
                    <a:pt x="6793" y="4763"/>
                    <a:pt x="6766" y="4384"/>
                    <a:pt x="6711" y="4005"/>
                  </a:cubicBezTo>
                  <a:cubicBezTo>
                    <a:pt x="6711" y="3978"/>
                    <a:pt x="6684" y="3965"/>
                    <a:pt x="6671" y="3965"/>
                  </a:cubicBezTo>
                  <a:cubicBezTo>
                    <a:pt x="6644" y="3965"/>
                    <a:pt x="6630" y="3992"/>
                    <a:pt x="6630" y="4005"/>
                  </a:cubicBezTo>
                  <a:cubicBezTo>
                    <a:pt x="6657" y="4276"/>
                    <a:pt x="6684" y="4533"/>
                    <a:pt x="6671" y="4804"/>
                  </a:cubicBezTo>
                  <a:cubicBezTo>
                    <a:pt x="6671" y="5020"/>
                    <a:pt x="6657" y="5237"/>
                    <a:pt x="6630" y="5440"/>
                  </a:cubicBezTo>
                  <a:cubicBezTo>
                    <a:pt x="6603" y="5670"/>
                    <a:pt x="6549" y="5873"/>
                    <a:pt x="6495" y="6089"/>
                  </a:cubicBezTo>
                  <a:cubicBezTo>
                    <a:pt x="6441" y="6292"/>
                    <a:pt x="6373" y="6482"/>
                    <a:pt x="6292" y="6671"/>
                  </a:cubicBezTo>
                  <a:cubicBezTo>
                    <a:pt x="6211" y="6860"/>
                    <a:pt x="6103" y="7050"/>
                    <a:pt x="5994" y="7226"/>
                  </a:cubicBezTo>
                  <a:cubicBezTo>
                    <a:pt x="5900" y="7375"/>
                    <a:pt x="5791" y="7524"/>
                    <a:pt x="5683" y="7672"/>
                  </a:cubicBezTo>
                  <a:cubicBezTo>
                    <a:pt x="5642" y="7713"/>
                    <a:pt x="5615" y="7740"/>
                    <a:pt x="5575" y="7781"/>
                  </a:cubicBezTo>
                  <a:cubicBezTo>
                    <a:pt x="5561" y="7726"/>
                    <a:pt x="5548" y="7659"/>
                    <a:pt x="5534" y="7605"/>
                  </a:cubicBezTo>
                  <a:cubicBezTo>
                    <a:pt x="5494" y="7375"/>
                    <a:pt x="5440" y="7158"/>
                    <a:pt x="5372" y="6955"/>
                  </a:cubicBezTo>
                  <a:cubicBezTo>
                    <a:pt x="5237" y="6522"/>
                    <a:pt x="5088" y="6103"/>
                    <a:pt x="4912" y="5697"/>
                  </a:cubicBezTo>
                  <a:cubicBezTo>
                    <a:pt x="4804" y="5453"/>
                    <a:pt x="4682" y="5210"/>
                    <a:pt x="4560" y="4966"/>
                  </a:cubicBezTo>
                  <a:cubicBezTo>
                    <a:pt x="4614" y="4777"/>
                    <a:pt x="4655" y="4574"/>
                    <a:pt x="4682" y="4371"/>
                  </a:cubicBezTo>
                  <a:cubicBezTo>
                    <a:pt x="4722" y="4087"/>
                    <a:pt x="4736" y="3802"/>
                    <a:pt x="4736" y="3532"/>
                  </a:cubicBezTo>
                  <a:cubicBezTo>
                    <a:pt x="4736" y="3383"/>
                    <a:pt x="4722" y="3248"/>
                    <a:pt x="4709" y="3099"/>
                  </a:cubicBezTo>
                  <a:cubicBezTo>
                    <a:pt x="4695" y="2964"/>
                    <a:pt x="4668" y="2828"/>
                    <a:pt x="4655" y="2693"/>
                  </a:cubicBezTo>
                  <a:cubicBezTo>
                    <a:pt x="4628" y="2544"/>
                    <a:pt x="4601" y="2422"/>
                    <a:pt x="4574" y="2287"/>
                  </a:cubicBezTo>
                  <a:cubicBezTo>
                    <a:pt x="4533" y="2152"/>
                    <a:pt x="4506" y="2043"/>
                    <a:pt x="4479" y="1922"/>
                  </a:cubicBezTo>
                  <a:cubicBezTo>
                    <a:pt x="4465" y="1908"/>
                    <a:pt x="4452" y="1895"/>
                    <a:pt x="4438" y="1895"/>
                  </a:cubicBezTo>
                  <a:lnTo>
                    <a:pt x="4411" y="1895"/>
                  </a:lnTo>
                  <a:cubicBezTo>
                    <a:pt x="4398" y="1908"/>
                    <a:pt x="4384" y="1935"/>
                    <a:pt x="4398" y="1949"/>
                  </a:cubicBezTo>
                  <a:cubicBezTo>
                    <a:pt x="4398" y="1962"/>
                    <a:pt x="4398" y="1976"/>
                    <a:pt x="4411" y="1989"/>
                  </a:cubicBezTo>
                  <a:cubicBezTo>
                    <a:pt x="4452" y="2219"/>
                    <a:pt x="4492" y="2436"/>
                    <a:pt x="4519" y="2666"/>
                  </a:cubicBezTo>
                  <a:cubicBezTo>
                    <a:pt x="4533" y="2788"/>
                    <a:pt x="4533" y="2909"/>
                    <a:pt x="4533" y="3031"/>
                  </a:cubicBezTo>
                  <a:cubicBezTo>
                    <a:pt x="4546" y="3153"/>
                    <a:pt x="4533" y="3261"/>
                    <a:pt x="4533" y="3383"/>
                  </a:cubicBezTo>
                  <a:cubicBezTo>
                    <a:pt x="4533" y="3802"/>
                    <a:pt x="4479" y="4235"/>
                    <a:pt x="4371" y="4641"/>
                  </a:cubicBezTo>
                  <a:cubicBezTo>
                    <a:pt x="4141" y="4249"/>
                    <a:pt x="3883" y="3857"/>
                    <a:pt x="3599" y="3505"/>
                  </a:cubicBezTo>
                  <a:cubicBezTo>
                    <a:pt x="3302" y="3139"/>
                    <a:pt x="3004" y="2788"/>
                    <a:pt x="2706" y="2436"/>
                  </a:cubicBezTo>
                  <a:lnTo>
                    <a:pt x="2381" y="2070"/>
                  </a:lnTo>
                  <a:cubicBezTo>
                    <a:pt x="2381" y="1962"/>
                    <a:pt x="2395" y="1868"/>
                    <a:pt x="2395" y="1773"/>
                  </a:cubicBezTo>
                  <a:cubicBezTo>
                    <a:pt x="2395" y="1651"/>
                    <a:pt x="2381" y="1529"/>
                    <a:pt x="2368" y="1407"/>
                  </a:cubicBezTo>
                  <a:cubicBezTo>
                    <a:pt x="2354" y="1177"/>
                    <a:pt x="2287" y="947"/>
                    <a:pt x="2192" y="731"/>
                  </a:cubicBezTo>
                  <a:cubicBezTo>
                    <a:pt x="2192" y="717"/>
                    <a:pt x="2165" y="704"/>
                    <a:pt x="2151" y="704"/>
                  </a:cubicBezTo>
                  <a:lnTo>
                    <a:pt x="2138" y="704"/>
                  </a:lnTo>
                  <a:cubicBezTo>
                    <a:pt x="2111" y="717"/>
                    <a:pt x="2111" y="731"/>
                    <a:pt x="2111" y="758"/>
                  </a:cubicBezTo>
                  <a:cubicBezTo>
                    <a:pt x="2151" y="839"/>
                    <a:pt x="2179" y="920"/>
                    <a:pt x="2206" y="1002"/>
                  </a:cubicBezTo>
                  <a:cubicBezTo>
                    <a:pt x="2233" y="1096"/>
                    <a:pt x="2246" y="1205"/>
                    <a:pt x="2260" y="1299"/>
                  </a:cubicBezTo>
                  <a:cubicBezTo>
                    <a:pt x="2273" y="1390"/>
                    <a:pt x="2273" y="1482"/>
                    <a:pt x="2273" y="1585"/>
                  </a:cubicBezTo>
                  <a:lnTo>
                    <a:pt x="2273" y="1585"/>
                  </a:lnTo>
                  <a:cubicBezTo>
                    <a:pt x="2273" y="1693"/>
                    <a:pt x="2260" y="1800"/>
                    <a:pt x="2246" y="1908"/>
                  </a:cubicBezTo>
                  <a:cubicBezTo>
                    <a:pt x="2097" y="1732"/>
                    <a:pt x="1962" y="1556"/>
                    <a:pt x="1813" y="1367"/>
                  </a:cubicBezTo>
                  <a:cubicBezTo>
                    <a:pt x="1570" y="1056"/>
                    <a:pt x="1353" y="704"/>
                    <a:pt x="1164" y="352"/>
                  </a:cubicBezTo>
                  <a:lnTo>
                    <a:pt x="1164" y="339"/>
                  </a:lnTo>
                  <a:cubicBezTo>
                    <a:pt x="1110" y="244"/>
                    <a:pt x="1055" y="136"/>
                    <a:pt x="1015" y="41"/>
                  </a:cubicBezTo>
                  <a:cubicBezTo>
                    <a:pt x="1015" y="14"/>
                    <a:pt x="1001" y="0"/>
                    <a:pt x="974" y="0"/>
                  </a:cubicBezTo>
                  <a:close/>
                </a:path>
              </a:pathLst>
            </a:custGeom>
            <a:solidFill>
              <a:srgbClr val="5C9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 name="Google Shape;29;p3"/>
          <p:cNvGrpSpPr/>
          <p:nvPr/>
        </p:nvGrpSpPr>
        <p:grpSpPr>
          <a:xfrm>
            <a:off x="3032030" y="5844037"/>
            <a:ext cx="797141" cy="601263"/>
            <a:chOff x="2533682" y="3720159"/>
            <a:chExt cx="248847" cy="187691"/>
          </a:xfrm>
        </p:grpSpPr>
        <p:sp>
          <p:nvSpPr>
            <p:cNvPr id="30" name="Google Shape;30;p3"/>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 name="Google Shape;33;p3"/>
          <p:cNvGrpSpPr/>
          <p:nvPr/>
        </p:nvGrpSpPr>
        <p:grpSpPr>
          <a:xfrm>
            <a:off x="6284387" y="6144667"/>
            <a:ext cx="743789" cy="375535"/>
            <a:chOff x="2855620" y="1802395"/>
            <a:chExt cx="249884" cy="126165"/>
          </a:xfrm>
        </p:grpSpPr>
        <p:sp>
          <p:nvSpPr>
            <p:cNvPr id="34" name="Google Shape;34;p3"/>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3"/>
          <p:cNvGrpSpPr/>
          <p:nvPr/>
        </p:nvGrpSpPr>
        <p:grpSpPr>
          <a:xfrm>
            <a:off x="10604030" y="5474703"/>
            <a:ext cx="797141" cy="601263"/>
            <a:chOff x="2533682" y="3720159"/>
            <a:chExt cx="248847" cy="187691"/>
          </a:xfrm>
        </p:grpSpPr>
        <p:sp>
          <p:nvSpPr>
            <p:cNvPr id="37" name="Google Shape;37;p3"/>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 name="Google Shape;40;p3"/>
          <p:cNvSpPr/>
          <p:nvPr/>
        </p:nvSpPr>
        <p:spPr>
          <a:xfrm>
            <a:off x="8466434" y="359001"/>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 name="Google Shape;41;p3"/>
          <p:cNvGrpSpPr/>
          <p:nvPr/>
        </p:nvGrpSpPr>
        <p:grpSpPr>
          <a:xfrm>
            <a:off x="3856267" y="226005"/>
            <a:ext cx="893999" cy="584699"/>
            <a:chOff x="7555450" y="377766"/>
            <a:chExt cx="670499" cy="438524"/>
          </a:xfrm>
        </p:grpSpPr>
        <p:sp>
          <p:nvSpPr>
            <p:cNvPr id="42" name="Google Shape;42;p3"/>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3"/>
          <p:cNvGrpSpPr/>
          <p:nvPr/>
        </p:nvGrpSpPr>
        <p:grpSpPr>
          <a:xfrm>
            <a:off x="843734" y="357068"/>
            <a:ext cx="1308380" cy="712529"/>
            <a:chOff x="816462" y="899275"/>
            <a:chExt cx="981285" cy="534397"/>
          </a:xfrm>
        </p:grpSpPr>
        <p:sp>
          <p:nvSpPr>
            <p:cNvPr id="46" name="Google Shape;46;p3"/>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3"/>
          <p:cNvSpPr txBox="1">
            <a:spLocks noGrp="1"/>
          </p:cNvSpPr>
          <p:nvPr>
            <p:ph type="title"/>
          </p:nvPr>
        </p:nvSpPr>
        <p:spPr>
          <a:xfrm>
            <a:off x="5302733" y="2277200"/>
            <a:ext cx="5145200" cy="13964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9" name="Google Shape;49;p3"/>
          <p:cNvSpPr txBox="1">
            <a:spLocks noGrp="1"/>
          </p:cNvSpPr>
          <p:nvPr>
            <p:ph type="title" idx="2" hasCustomPrompt="1"/>
          </p:nvPr>
        </p:nvSpPr>
        <p:spPr>
          <a:xfrm>
            <a:off x="2940133" y="2414192"/>
            <a:ext cx="1805600" cy="11224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89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0" name="Google Shape;50;p3"/>
          <p:cNvSpPr txBox="1">
            <a:spLocks noGrp="1"/>
          </p:cNvSpPr>
          <p:nvPr>
            <p:ph type="subTitle" idx="1"/>
          </p:nvPr>
        </p:nvSpPr>
        <p:spPr>
          <a:xfrm>
            <a:off x="5302733" y="3876800"/>
            <a:ext cx="4106400" cy="8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557289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1"/>
        <p:cNvGrpSpPr/>
        <p:nvPr/>
      </p:nvGrpSpPr>
      <p:grpSpPr>
        <a:xfrm>
          <a:off x="0" y="0"/>
          <a:ext cx="0" cy="0"/>
          <a:chOff x="0" y="0"/>
          <a:chExt cx="0" cy="0"/>
        </a:xfrm>
      </p:grpSpPr>
      <p:sp>
        <p:nvSpPr>
          <p:cNvPr id="52" name="Google Shape;52;p4"/>
          <p:cNvSpPr/>
          <p:nvPr/>
        </p:nvSpPr>
        <p:spPr>
          <a:xfrm>
            <a:off x="-208133" y="3620201"/>
            <a:ext cx="12655664" cy="37166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EFEFE">
              <a:alpha val="394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434982" y="1742101"/>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 name="Google Shape;54;p4"/>
          <p:cNvGrpSpPr/>
          <p:nvPr/>
        </p:nvGrpSpPr>
        <p:grpSpPr>
          <a:xfrm>
            <a:off x="8965367" y="713321"/>
            <a:ext cx="893999" cy="584699"/>
            <a:chOff x="7555450" y="377766"/>
            <a:chExt cx="670499" cy="438524"/>
          </a:xfrm>
        </p:grpSpPr>
        <p:sp>
          <p:nvSpPr>
            <p:cNvPr id="55" name="Google Shape;55;p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 name="Google Shape;58;p4"/>
          <p:cNvGrpSpPr/>
          <p:nvPr/>
        </p:nvGrpSpPr>
        <p:grpSpPr>
          <a:xfrm>
            <a:off x="10381150" y="357068"/>
            <a:ext cx="1308380" cy="712529"/>
            <a:chOff x="816462" y="899275"/>
            <a:chExt cx="981285" cy="534397"/>
          </a:xfrm>
        </p:grpSpPr>
        <p:sp>
          <p:nvSpPr>
            <p:cNvPr id="59" name="Google Shape;59;p4"/>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4"/>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 name="Google Shape;61;p4"/>
          <p:cNvGrpSpPr/>
          <p:nvPr/>
        </p:nvGrpSpPr>
        <p:grpSpPr>
          <a:xfrm>
            <a:off x="454218" y="-1395"/>
            <a:ext cx="653637" cy="811748"/>
            <a:chOff x="7376250" y="1989890"/>
            <a:chExt cx="490228" cy="608811"/>
          </a:xfrm>
        </p:grpSpPr>
        <p:sp>
          <p:nvSpPr>
            <p:cNvPr id="62" name="Google Shape;62;p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4"/>
          <p:cNvGrpSpPr/>
          <p:nvPr/>
        </p:nvGrpSpPr>
        <p:grpSpPr>
          <a:xfrm rot="-784985">
            <a:off x="11081591" y="2970202"/>
            <a:ext cx="1098795" cy="1711545"/>
            <a:chOff x="8424000" y="2335625"/>
            <a:chExt cx="981301" cy="1528532"/>
          </a:xfrm>
        </p:grpSpPr>
        <p:sp>
          <p:nvSpPr>
            <p:cNvPr id="66" name="Google Shape;66;p4"/>
            <p:cNvSpPr/>
            <p:nvPr/>
          </p:nvSpPr>
          <p:spPr>
            <a:xfrm>
              <a:off x="9155054" y="2569286"/>
              <a:ext cx="250248" cy="432683"/>
            </a:xfrm>
            <a:custGeom>
              <a:avLst/>
              <a:gdLst/>
              <a:ahLst/>
              <a:cxnLst/>
              <a:rect l="l" t="t" r="r" b="b"/>
              <a:pathLst>
                <a:path w="3229" h="5583" extrusionOk="0">
                  <a:moveTo>
                    <a:pt x="1323" y="1"/>
                  </a:moveTo>
                  <a:cubicBezTo>
                    <a:pt x="1109" y="1"/>
                    <a:pt x="914" y="59"/>
                    <a:pt x="720" y="156"/>
                  </a:cubicBezTo>
                  <a:cubicBezTo>
                    <a:pt x="584" y="215"/>
                    <a:pt x="428" y="351"/>
                    <a:pt x="331" y="506"/>
                  </a:cubicBezTo>
                  <a:cubicBezTo>
                    <a:pt x="234" y="662"/>
                    <a:pt x="156" y="837"/>
                    <a:pt x="117" y="1012"/>
                  </a:cubicBezTo>
                  <a:cubicBezTo>
                    <a:pt x="0" y="1479"/>
                    <a:pt x="39" y="1984"/>
                    <a:pt x="59" y="2373"/>
                  </a:cubicBezTo>
                  <a:cubicBezTo>
                    <a:pt x="117" y="2821"/>
                    <a:pt x="214" y="3288"/>
                    <a:pt x="389" y="3891"/>
                  </a:cubicBezTo>
                  <a:cubicBezTo>
                    <a:pt x="448" y="4182"/>
                    <a:pt x="545" y="4474"/>
                    <a:pt x="700" y="4844"/>
                  </a:cubicBezTo>
                  <a:cubicBezTo>
                    <a:pt x="778" y="5038"/>
                    <a:pt x="837" y="5213"/>
                    <a:pt x="914" y="5388"/>
                  </a:cubicBezTo>
                  <a:cubicBezTo>
                    <a:pt x="895" y="5466"/>
                    <a:pt x="934" y="5544"/>
                    <a:pt x="992" y="5563"/>
                  </a:cubicBezTo>
                  <a:cubicBezTo>
                    <a:pt x="1012" y="5583"/>
                    <a:pt x="1070" y="5583"/>
                    <a:pt x="1089" y="5583"/>
                  </a:cubicBezTo>
                  <a:cubicBezTo>
                    <a:pt x="1128" y="5583"/>
                    <a:pt x="1187" y="5563"/>
                    <a:pt x="1226" y="5524"/>
                  </a:cubicBezTo>
                  <a:lnTo>
                    <a:pt x="1303" y="5446"/>
                  </a:lnTo>
                  <a:lnTo>
                    <a:pt x="1595" y="5077"/>
                  </a:lnTo>
                  <a:cubicBezTo>
                    <a:pt x="1673" y="5019"/>
                    <a:pt x="1712" y="4902"/>
                    <a:pt x="1790" y="4844"/>
                  </a:cubicBezTo>
                  <a:cubicBezTo>
                    <a:pt x="1945" y="4649"/>
                    <a:pt x="2081" y="4455"/>
                    <a:pt x="2237" y="4241"/>
                  </a:cubicBezTo>
                  <a:cubicBezTo>
                    <a:pt x="2373" y="4007"/>
                    <a:pt x="2529" y="3754"/>
                    <a:pt x="2665" y="3482"/>
                  </a:cubicBezTo>
                  <a:cubicBezTo>
                    <a:pt x="2820" y="3210"/>
                    <a:pt x="2918" y="2937"/>
                    <a:pt x="3015" y="2685"/>
                  </a:cubicBezTo>
                  <a:cubicBezTo>
                    <a:pt x="3112" y="2412"/>
                    <a:pt x="3171" y="2140"/>
                    <a:pt x="3209" y="1868"/>
                  </a:cubicBezTo>
                  <a:cubicBezTo>
                    <a:pt x="3229" y="1615"/>
                    <a:pt x="3229" y="1362"/>
                    <a:pt x="3171" y="1148"/>
                  </a:cubicBezTo>
                  <a:cubicBezTo>
                    <a:pt x="3132" y="934"/>
                    <a:pt x="3015" y="701"/>
                    <a:pt x="2859" y="545"/>
                  </a:cubicBezTo>
                  <a:cubicBezTo>
                    <a:pt x="2684" y="370"/>
                    <a:pt x="2470" y="215"/>
                    <a:pt x="2179" y="117"/>
                  </a:cubicBezTo>
                  <a:cubicBezTo>
                    <a:pt x="2042" y="78"/>
                    <a:pt x="1867" y="59"/>
                    <a:pt x="1751" y="20"/>
                  </a:cubicBezTo>
                  <a:cubicBezTo>
                    <a:pt x="1634" y="20"/>
                    <a:pt x="1498" y="1"/>
                    <a:pt x="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8424000" y="3007934"/>
              <a:ext cx="521575" cy="284967"/>
            </a:xfrm>
            <a:custGeom>
              <a:avLst/>
              <a:gdLst/>
              <a:ahLst/>
              <a:cxnLst/>
              <a:rect l="l" t="t" r="r" b="b"/>
              <a:pathLst>
                <a:path w="6730" h="3677" extrusionOk="0">
                  <a:moveTo>
                    <a:pt x="2801" y="0"/>
                  </a:moveTo>
                  <a:cubicBezTo>
                    <a:pt x="2529" y="0"/>
                    <a:pt x="2237" y="39"/>
                    <a:pt x="1965" y="59"/>
                  </a:cubicBezTo>
                  <a:cubicBezTo>
                    <a:pt x="1692" y="78"/>
                    <a:pt x="1459" y="156"/>
                    <a:pt x="1245" y="234"/>
                  </a:cubicBezTo>
                  <a:cubicBezTo>
                    <a:pt x="992" y="331"/>
                    <a:pt x="778" y="428"/>
                    <a:pt x="603" y="545"/>
                  </a:cubicBezTo>
                  <a:cubicBezTo>
                    <a:pt x="506" y="623"/>
                    <a:pt x="409" y="681"/>
                    <a:pt x="370" y="759"/>
                  </a:cubicBezTo>
                  <a:cubicBezTo>
                    <a:pt x="292" y="837"/>
                    <a:pt x="214" y="934"/>
                    <a:pt x="175" y="1031"/>
                  </a:cubicBezTo>
                  <a:cubicBezTo>
                    <a:pt x="78" y="1226"/>
                    <a:pt x="0" y="1440"/>
                    <a:pt x="0" y="1654"/>
                  </a:cubicBezTo>
                  <a:cubicBezTo>
                    <a:pt x="0" y="1906"/>
                    <a:pt x="39" y="2140"/>
                    <a:pt x="175" y="2432"/>
                  </a:cubicBezTo>
                  <a:cubicBezTo>
                    <a:pt x="292" y="2723"/>
                    <a:pt x="467" y="2976"/>
                    <a:pt x="681" y="3171"/>
                  </a:cubicBezTo>
                  <a:cubicBezTo>
                    <a:pt x="876" y="3326"/>
                    <a:pt x="1090" y="3482"/>
                    <a:pt x="1381" y="3560"/>
                  </a:cubicBezTo>
                  <a:cubicBezTo>
                    <a:pt x="1595" y="3618"/>
                    <a:pt x="1867" y="3676"/>
                    <a:pt x="2159" y="3676"/>
                  </a:cubicBezTo>
                  <a:lnTo>
                    <a:pt x="2179" y="3676"/>
                  </a:lnTo>
                  <a:cubicBezTo>
                    <a:pt x="2451" y="3676"/>
                    <a:pt x="2743" y="3657"/>
                    <a:pt x="3093" y="3579"/>
                  </a:cubicBezTo>
                  <a:cubicBezTo>
                    <a:pt x="3346" y="3521"/>
                    <a:pt x="3676" y="3462"/>
                    <a:pt x="4026" y="3326"/>
                  </a:cubicBezTo>
                  <a:cubicBezTo>
                    <a:pt x="4299" y="3268"/>
                    <a:pt x="4571" y="3171"/>
                    <a:pt x="4843" y="3093"/>
                  </a:cubicBezTo>
                  <a:cubicBezTo>
                    <a:pt x="4999" y="3034"/>
                    <a:pt x="5154" y="2996"/>
                    <a:pt x="5329" y="2937"/>
                  </a:cubicBezTo>
                  <a:cubicBezTo>
                    <a:pt x="5738" y="2821"/>
                    <a:pt x="6049" y="2723"/>
                    <a:pt x="6419" y="2684"/>
                  </a:cubicBezTo>
                  <a:cubicBezTo>
                    <a:pt x="6438" y="2684"/>
                    <a:pt x="6458" y="2684"/>
                    <a:pt x="6496" y="2645"/>
                  </a:cubicBezTo>
                  <a:lnTo>
                    <a:pt x="6516" y="2645"/>
                  </a:lnTo>
                  <a:cubicBezTo>
                    <a:pt x="6555" y="2645"/>
                    <a:pt x="6594" y="2645"/>
                    <a:pt x="6613" y="2626"/>
                  </a:cubicBezTo>
                  <a:cubicBezTo>
                    <a:pt x="6710" y="2587"/>
                    <a:pt x="6730" y="2490"/>
                    <a:pt x="6691" y="2393"/>
                  </a:cubicBezTo>
                  <a:cubicBezTo>
                    <a:pt x="6613" y="2237"/>
                    <a:pt x="6516" y="2062"/>
                    <a:pt x="6380" y="1887"/>
                  </a:cubicBezTo>
                  <a:cubicBezTo>
                    <a:pt x="6263" y="1712"/>
                    <a:pt x="6146" y="1537"/>
                    <a:pt x="6030" y="1401"/>
                  </a:cubicBezTo>
                  <a:cubicBezTo>
                    <a:pt x="5777" y="1109"/>
                    <a:pt x="5485" y="856"/>
                    <a:pt x="5154" y="623"/>
                  </a:cubicBezTo>
                  <a:cubicBezTo>
                    <a:pt x="4999" y="526"/>
                    <a:pt x="4843" y="428"/>
                    <a:pt x="4629" y="331"/>
                  </a:cubicBezTo>
                  <a:cubicBezTo>
                    <a:pt x="4474" y="253"/>
                    <a:pt x="4338" y="175"/>
                    <a:pt x="4201" y="156"/>
                  </a:cubicBezTo>
                  <a:cubicBezTo>
                    <a:pt x="3987" y="78"/>
                    <a:pt x="3735" y="39"/>
                    <a:pt x="3540" y="0"/>
                  </a:cubicBezTo>
                  <a:cubicBezTo>
                    <a:pt x="3462" y="13"/>
                    <a:pt x="3382" y="18"/>
                    <a:pt x="3301" y="18"/>
                  </a:cubicBezTo>
                  <a:cubicBezTo>
                    <a:pt x="3138" y="18"/>
                    <a:pt x="2970" y="0"/>
                    <a:pt x="28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8521960" y="2335625"/>
              <a:ext cx="530643" cy="491505"/>
            </a:xfrm>
            <a:custGeom>
              <a:avLst/>
              <a:gdLst/>
              <a:ahLst/>
              <a:cxnLst/>
              <a:rect l="l" t="t" r="r" b="b"/>
              <a:pathLst>
                <a:path w="6847" h="6342" extrusionOk="0">
                  <a:moveTo>
                    <a:pt x="2510" y="1"/>
                  </a:moveTo>
                  <a:cubicBezTo>
                    <a:pt x="2354" y="20"/>
                    <a:pt x="2179" y="20"/>
                    <a:pt x="2043" y="20"/>
                  </a:cubicBezTo>
                  <a:cubicBezTo>
                    <a:pt x="1868" y="20"/>
                    <a:pt x="1693" y="59"/>
                    <a:pt x="1537" y="79"/>
                  </a:cubicBezTo>
                  <a:cubicBezTo>
                    <a:pt x="1401" y="98"/>
                    <a:pt x="1265" y="157"/>
                    <a:pt x="1148" y="195"/>
                  </a:cubicBezTo>
                  <a:cubicBezTo>
                    <a:pt x="992" y="254"/>
                    <a:pt x="876" y="312"/>
                    <a:pt x="779" y="390"/>
                  </a:cubicBezTo>
                  <a:cubicBezTo>
                    <a:pt x="584" y="507"/>
                    <a:pt x="409" y="701"/>
                    <a:pt x="292" y="896"/>
                  </a:cubicBezTo>
                  <a:cubicBezTo>
                    <a:pt x="234" y="993"/>
                    <a:pt x="195" y="1090"/>
                    <a:pt x="137" y="1226"/>
                  </a:cubicBezTo>
                  <a:cubicBezTo>
                    <a:pt x="98" y="1343"/>
                    <a:pt x="78" y="1479"/>
                    <a:pt x="39" y="1576"/>
                  </a:cubicBezTo>
                  <a:cubicBezTo>
                    <a:pt x="1" y="1810"/>
                    <a:pt x="1" y="2043"/>
                    <a:pt x="20" y="2335"/>
                  </a:cubicBezTo>
                  <a:cubicBezTo>
                    <a:pt x="39" y="2568"/>
                    <a:pt x="98" y="2821"/>
                    <a:pt x="195" y="3113"/>
                  </a:cubicBezTo>
                  <a:cubicBezTo>
                    <a:pt x="253" y="3366"/>
                    <a:pt x="390" y="3619"/>
                    <a:pt x="526" y="3852"/>
                  </a:cubicBezTo>
                  <a:cubicBezTo>
                    <a:pt x="681" y="4085"/>
                    <a:pt x="837" y="4299"/>
                    <a:pt x="1051" y="4474"/>
                  </a:cubicBezTo>
                  <a:cubicBezTo>
                    <a:pt x="1381" y="4786"/>
                    <a:pt x="1770" y="5077"/>
                    <a:pt x="2237" y="5330"/>
                  </a:cubicBezTo>
                  <a:cubicBezTo>
                    <a:pt x="2626" y="5544"/>
                    <a:pt x="3093" y="5719"/>
                    <a:pt x="3599" y="5855"/>
                  </a:cubicBezTo>
                  <a:cubicBezTo>
                    <a:pt x="4416" y="6108"/>
                    <a:pt x="5291" y="6205"/>
                    <a:pt x="6147" y="6303"/>
                  </a:cubicBezTo>
                  <a:lnTo>
                    <a:pt x="6574" y="6341"/>
                  </a:lnTo>
                  <a:cubicBezTo>
                    <a:pt x="6613" y="6341"/>
                    <a:pt x="6633" y="6341"/>
                    <a:pt x="6633" y="6322"/>
                  </a:cubicBezTo>
                  <a:lnTo>
                    <a:pt x="6711" y="6322"/>
                  </a:lnTo>
                  <a:cubicBezTo>
                    <a:pt x="6749" y="6322"/>
                    <a:pt x="6808" y="6283"/>
                    <a:pt x="6827" y="6244"/>
                  </a:cubicBezTo>
                  <a:cubicBezTo>
                    <a:pt x="6847" y="6205"/>
                    <a:pt x="6847" y="6147"/>
                    <a:pt x="6847" y="6108"/>
                  </a:cubicBezTo>
                  <a:cubicBezTo>
                    <a:pt x="6808" y="5466"/>
                    <a:pt x="6691" y="4844"/>
                    <a:pt x="6497" y="4202"/>
                  </a:cubicBezTo>
                  <a:cubicBezTo>
                    <a:pt x="6263" y="3521"/>
                    <a:pt x="5972" y="2879"/>
                    <a:pt x="5641" y="2315"/>
                  </a:cubicBezTo>
                  <a:cubicBezTo>
                    <a:pt x="5252" y="1674"/>
                    <a:pt x="4805" y="1168"/>
                    <a:pt x="4299" y="779"/>
                  </a:cubicBezTo>
                  <a:cubicBezTo>
                    <a:pt x="4065" y="584"/>
                    <a:pt x="3774" y="409"/>
                    <a:pt x="3443" y="273"/>
                  </a:cubicBezTo>
                  <a:cubicBezTo>
                    <a:pt x="3151" y="157"/>
                    <a:pt x="2840" y="59"/>
                    <a:pt x="2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8591322" y="2388402"/>
              <a:ext cx="467325" cy="446245"/>
            </a:xfrm>
            <a:custGeom>
              <a:avLst/>
              <a:gdLst/>
              <a:ahLst/>
              <a:cxnLst/>
              <a:rect l="l" t="t" r="r" b="b"/>
              <a:pathLst>
                <a:path w="6030" h="5758" extrusionOk="0">
                  <a:moveTo>
                    <a:pt x="1439" y="1"/>
                  </a:moveTo>
                  <a:cubicBezTo>
                    <a:pt x="1342" y="20"/>
                    <a:pt x="1264" y="20"/>
                    <a:pt x="1187" y="20"/>
                  </a:cubicBezTo>
                  <a:cubicBezTo>
                    <a:pt x="1089" y="20"/>
                    <a:pt x="992" y="20"/>
                    <a:pt x="875" y="59"/>
                  </a:cubicBezTo>
                  <a:cubicBezTo>
                    <a:pt x="681" y="98"/>
                    <a:pt x="506" y="176"/>
                    <a:pt x="370" y="312"/>
                  </a:cubicBezTo>
                  <a:cubicBezTo>
                    <a:pt x="253" y="409"/>
                    <a:pt x="156" y="565"/>
                    <a:pt x="78" y="740"/>
                  </a:cubicBezTo>
                  <a:cubicBezTo>
                    <a:pt x="59" y="798"/>
                    <a:pt x="20" y="895"/>
                    <a:pt x="20" y="973"/>
                  </a:cubicBezTo>
                  <a:cubicBezTo>
                    <a:pt x="20" y="1051"/>
                    <a:pt x="0" y="1148"/>
                    <a:pt x="20" y="1265"/>
                  </a:cubicBezTo>
                  <a:cubicBezTo>
                    <a:pt x="59" y="1401"/>
                    <a:pt x="78" y="1557"/>
                    <a:pt x="175" y="1751"/>
                  </a:cubicBezTo>
                  <a:cubicBezTo>
                    <a:pt x="253" y="1926"/>
                    <a:pt x="311" y="2062"/>
                    <a:pt x="467" y="2257"/>
                  </a:cubicBezTo>
                  <a:cubicBezTo>
                    <a:pt x="564" y="2412"/>
                    <a:pt x="681" y="2549"/>
                    <a:pt x="856" y="2704"/>
                  </a:cubicBezTo>
                  <a:cubicBezTo>
                    <a:pt x="992" y="2840"/>
                    <a:pt x="1148" y="2957"/>
                    <a:pt x="1342" y="3093"/>
                  </a:cubicBezTo>
                  <a:cubicBezTo>
                    <a:pt x="1673" y="3327"/>
                    <a:pt x="2042" y="3521"/>
                    <a:pt x="2392" y="3696"/>
                  </a:cubicBezTo>
                  <a:lnTo>
                    <a:pt x="2529" y="3774"/>
                  </a:lnTo>
                  <a:lnTo>
                    <a:pt x="2606" y="3793"/>
                  </a:lnTo>
                  <a:lnTo>
                    <a:pt x="2684" y="3832"/>
                  </a:lnTo>
                  <a:lnTo>
                    <a:pt x="2918" y="3968"/>
                  </a:lnTo>
                  <a:cubicBezTo>
                    <a:pt x="3073" y="4027"/>
                    <a:pt x="3209" y="4105"/>
                    <a:pt x="3346" y="4202"/>
                  </a:cubicBezTo>
                  <a:lnTo>
                    <a:pt x="3443" y="4260"/>
                  </a:lnTo>
                  <a:lnTo>
                    <a:pt x="3501" y="4280"/>
                  </a:lnTo>
                  <a:cubicBezTo>
                    <a:pt x="4221" y="4688"/>
                    <a:pt x="5077" y="5155"/>
                    <a:pt x="5874" y="5738"/>
                  </a:cubicBezTo>
                  <a:cubicBezTo>
                    <a:pt x="5913" y="5738"/>
                    <a:pt x="5913" y="5758"/>
                    <a:pt x="5932" y="5758"/>
                  </a:cubicBezTo>
                  <a:cubicBezTo>
                    <a:pt x="5952" y="5758"/>
                    <a:pt x="6010" y="5738"/>
                    <a:pt x="6010" y="5719"/>
                  </a:cubicBezTo>
                  <a:cubicBezTo>
                    <a:pt x="6030" y="5660"/>
                    <a:pt x="6030" y="5622"/>
                    <a:pt x="5971" y="5563"/>
                  </a:cubicBezTo>
                  <a:lnTo>
                    <a:pt x="5932" y="5544"/>
                  </a:lnTo>
                  <a:lnTo>
                    <a:pt x="5913" y="5524"/>
                  </a:lnTo>
                  <a:cubicBezTo>
                    <a:pt x="5932" y="5466"/>
                    <a:pt x="5932" y="5427"/>
                    <a:pt x="5913" y="5388"/>
                  </a:cubicBezTo>
                  <a:cubicBezTo>
                    <a:pt x="5835" y="5194"/>
                    <a:pt x="5757" y="5038"/>
                    <a:pt x="5679" y="4844"/>
                  </a:cubicBezTo>
                  <a:cubicBezTo>
                    <a:pt x="5621" y="4649"/>
                    <a:pt x="5524" y="4455"/>
                    <a:pt x="5446" y="4221"/>
                  </a:cubicBezTo>
                  <a:cubicBezTo>
                    <a:pt x="5271" y="3813"/>
                    <a:pt x="5096" y="3424"/>
                    <a:pt x="4901" y="3093"/>
                  </a:cubicBezTo>
                  <a:cubicBezTo>
                    <a:pt x="4707" y="2704"/>
                    <a:pt x="4493" y="2354"/>
                    <a:pt x="4279" y="2023"/>
                  </a:cubicBezTo>
                  <a:cubicBezTo>
                    <a:pt x="4065" y="1693"/>
                    <a:pt x="3773" y="1382"/>
                    <a:pt x="3482" y="1090"/>
                  </a:cubicBezTo>
                  <a:cubicBezTo>
                    <a:pt x="3190" y="818"/>
                    <a:pt x="2859" y="604"/>
                    <a:pt x="2529" y="409"/>
                  </a:cubicBezTo>
                  <a:cubicBezTo>
                    <a:pt x="2140" y="195"/>
                    <a:pt x="1770" y="40"/>
                    <a:pt x="1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8472205" y="3075746"/>
              <a:ext cx="462830" cy="155310"/>
            </a:xfrm>
            <a:custGeom>
              <a:avLst/>
              <a:gdLst/>
              <a:ahLst/>
              <a:cxnLst/>
              <a:rect l="l" t="t" r="r" b="b"/>
              <a:pathLst>
                <a:path w="5972" h="2004" extrusionOk="0">
                  <a:moveTo>
                    <a:pt x="1654" y="1"/>
                  </a:moveTo>
                  <a:cubicBezTo>
                    <a:pt x="1421" y="1"/>
                    <a:pt x="1226" y="40"/>
                    <a:pt x="1051" y="59"/>
                  </a:cubicBezTo>
                  <a:cubicBezTo>
                    <a:pt x="837" y="98"/>
                    <a:pt x="506" y="195"/>
                    <a:pt x="273" y="448"/>
                  </a:cubicBezTo>
                  <a:cubicBezTo>
                    <a:pt x="98" y="623"/>
                    <a:pt x="1" y="837"/>
                    <a:pt x="1" y="1051"/>
                  </a:cubicBezTo>
                  <a:cubicBezTo>
                    <a:pt x="1" y="1265"/>
                    <a:pt x="98" y="1498"/>
                    <a:pt x="273" y="1634"/>
                  </a:cubicBezTo>
                  <a:cubicBezTo>
                    <a:pt x="468" y="1809"/>
                    <a:pt x="740" y="1926"/>
                    <a:pt x="1070" y="1984"/>
                  </a:cubicBezTo>
                  <a:cubicBezTo>
                    <a:pt x="1187" y="2004"/>
                    <a:pt x="1343" y="2004"/>
                    <a:pt x="1459" y="2004"/>
                  </a:cubicBezTo>
                  <a:lnTo>
                    <a:pt x="1907" y="2004"/>
                  </a:lnTo>
                  <a:cubicBezTo>
                    <a:pt x="2218" y="2004"/>
                    <a:pt x="2529" y="1946"/>
                    <a:pt x="2840" y="1926"/>
                  </a:cubicBezTo>
                  <a:cubicBezTo>
                    <a:pt x="2996" y="1907"/>
                    <a:pt x="3113" y="1907"/>
                    <a:pt x="3268" y="1887"/>
                  </a:cubicBezTo>
                  <a:cubicBezTo>
                    <a:pt x="3774" y="1809"/>
                    <a:pt x="4260" y="1751"/>
                    <a:pt x="4746" y="1732"/>
                  </a:cubicBezTo>
                  <a:lnTo>
                    <a:pt x="4844" y="1732"/>
                  </a:lnTo>
                  <a:cubicBezTo>
                    <a:pt x="5213" y="1732"/>
                    <a:pt x="5544" y="1751"/>
                    <a:pt x="5874" y="1829"/>
                  </a:cubicBezTo>
                  <a:cubicBezTo>
                    <a:pt x="5913" y="1829"/>
                    <a:pt x="5972" y="1790"/>
                    <a:pt x="5972" y="1751"/>
                  </a:cubicBezTo>
                  <a:cubicBezTo>
                    <a:pt x="5972" y="1712"/>
                    <a:pt x="5933" y="1654"/>
                    <a:pt x="5894" y="1654"/>
                  </a:cubicBezTo>
                  <a:cubicBezTo>
                    <a:pt x="5913" y="1634"/>
                    <a:pt x="5933" y="1595"/>
                    <a:pt x="5913" y="1537"/>
                  </a:cubicBezTo>
                  <a:cubicBezTo>
                    <a:pt x="5913" y="1498"/>
                    <a:pt x="5894" y="1440"/>
                    <a:pt x="5836" y="1401"/>
                  </a:cubicBezTo>
                  <a:cubicBezTo>
                    <a:pt x="5213" y="876"/>
                    <a:pt x="4435" y="526"/>
                    <a:pt x="3541" y="253"/>
                  </a:cubicBezTo>
                  <a:cubicBezTo>
                    <a:pt x="3113" y="137"/>
                    <a:pt x="2685" y="59"/>
                    <a:pt x="2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9192719" y="2597961"/>
              <a:ext cx="135702" cy="404008"/>
            </a:xfrm>
            <a:custGeom>
              <a:avLst/>
              <a:gdLst/>
              <a:ahLst/>
              <a:cxnLst/>
              <a:rect l="l" t="t" r="r" b="b"/>
              <a:pathLst>
                <a:path w="1751" h="5213" extrusionOk="0">
                  <a:moveTo>
                    <a:pt x="895" y="0"/>
                  </a:moveTo>
                  <a:cubicBezTo>
                    <a:pt x="798" y="0"/>
                    <a:pt x="720" y="20"/>
                    <a:pt x="681" y="39"/>
                  </a:cubicBezTo>
                  <a:cubicBezTo>
                    <a:pt x="603" y="78"/>
                    <a:pt x="526" y="117"/>
                    <a:pt x="487" y="175"/>
                  </a:cubicBezTo>
                  <a:cubicBezTo>
                    <a:pt x="390" y="234"/>
                    <a:pt x="331" y="331"/>
                    <a:pt x="292" y="409"/>
                  </a:cubicBezTo>
                  <a:cubicBezTo>
                    <a:pt x="195" y="564"/>
                    <a:pt x="137" y="759"/>
                    <a:pt x="98" y="895"/>
                  </a:cubicBezTo>
                  <a:cubicBezTo>
                    <a:pt x="39" y="1070"/>
                    <a:pt x="20" y="1245"/>
                    <a:pt x="1" y="1459"/>
                  </a:cubicBezTo>
                  <a:lnTo>
                    <a:pt x="1" y="2023"/>
                  </a:lnTo>
                  <a:cubicBezTo>
                    <a:pt x="20" y="2237"/>
                    <a:pt x="20" y="2431"/>
                    <a:pt x="78" y="2665"/>
                  </a:cubicBezTo>
                  <a:cubicBezTo>
                    <a:pt x="98" y="2918"/>
                    <a:pt x="137" y="3151"/>
                    <a:pt x="195" y="3423"/>
                  </a:cubicBezTo>
                  <a:lnTo>
                    <a:pt x="195" y="3443"/>
                  </a:lnTo>
                  <a:cubicBezTo>
                    <a:pt x="273" y="3832"/>
                    <a:pt x="331" y="4298"/>
                    <a:pt x="370" y="4726"/>
                  </a:cubicBezTo>
                  <a:lnTo>
                    <a:pt x="370" y="5115"/>
                  </a:lnTo>
                  <a:cubicBezTo>
                    <a:pt x="370" y="5174"/>
                    <a:pt x="390" y="5213"/>
                    <a:pt x="428" y="5213"/>
                  </a:cubicBezTo>
                  <a:cubicBezTo>
                    <a:pt x="487" y="5213"/>
                    <a:pt x="526" y="5193"/>
                    <a:pt x="526" y="5154"/>
                  </a:cubicBezTo>
                  <a:lnTo>
                    <a:pt x="526" y="5096"/>
                  </a:lnTo>
                  <a:lnTo>
                    <a:pt x="526" y="5076"/>
                  </a:lnTo>
                  <a:lnTo>
                    <a:pt x="565" y="5076"/>
                  </a:lnTo>
                  <a:cubicBezTo>
                    <a:pt x="623" y="5076"/>
                    <a:pt x="681" y="5018"/>
                    <a:pt x="701" y="4979"/>
                  </a:cubicBezTo>
                  <a:cubicBezTo>
                    <a:pt x="798" y="4610"/>
                    <a:pt x="973" y="4279"/>
                    <a:pt x="1148" y="3948"/>
                  </a:cubicBezTo>
                  <a:lnTo>
                    <a:pt x="1206" y="3812"/>
                  </a:lnTo>
                  <a:cubicBezTo>
                    <a:pt x="1304" y="3618"/>
                    <a:pt x="1381" y="3423"/>
                    <a:pt x="1459" y="3248"/>
                  </a:cubicBezTo>
                  <a:cubicBezTo>
                    <a:pt x="1537" y="3054"/>
                    <a:pt x="1595" y="2840"/>
                    <a:pt x="1654" y="2626"/>
                  </a:cubicBezTo>
                  <a:cubicBezTo>
                    <a:pt x="1693" y="2354"/>
                    <a:pt x="1751" y="2042"/>
                    <a:pt x="1751" y="1653"/>
                  </a:cubicBezTo>
                  <a:cubicBezTo>
                    <a:pt x="1751" y="1264"/>
                    <a:pt x="1693" y="973"/>
                    <a:pt x="1634" y="720"/>
                  </a:cubicBezTo>
                  <a:cubicBezTo>
                    <a:pt x="1576" y="584"/>
                    <a:pt x="1537" y="467"/>
                    <a:pt x="1459" y="370"/>
                  </a:cubicBezTo>
                  <a:cubicBezTo>
                    <a:pt x="1401" y="311"/>
                    <a:pt x="1381" y="272"/>
                    <a:pt x="1323" y="214"/>
                  </a:cubicBezTo>
                  <a:cubicBezTo>
                    <a:pt x="1284" y="175"/>
                    <a:pt x="1245" y="136"/>
                    <a:pt x="1167" y="97"/>
                  </a:cubicBezTo>
                  <a:cubicBezTo>
                    <a:pt x="1090" y="20"/>
                    <a:pt x="1012" y="20"/>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8846063" y="3188818"/>
              <a:ext cx="1550" cy="78"/>
            </a:xfrm>
            <a:custGeom>
              <a:avLst/>
              <a:gdLst/>
              <a:ahLst/>
              <a:cxnLst/>
              <a:rect l="l" t="t" r="r" b="b"/>
              <a:pathLst>
                <a:path w="20" h="1" extrusionOk="0">
                  <a:moveTo>
                    <a:pt x="0" y="0"/>
                  </a:moveTo>
                  <a:cubicBezTo>
                    <a:pt x="0" y="0"/>
                    <a:pt x="20" y="0"/>
                    <a:pt x="0" y="0"/>
                  </a:cubicBezTo>
                  <a:cubicBezTo>
                    <a:pt x="20" y="0"/>
                    <a:pt x="0" y="0"/>
                    <a:pt x="0" y="0"/>
                  </a:cubicBezTo>
                  <a:close/>
                </a:path>
              </a:pathLst>
            </a:custGeom>
            <a:solidFill>
              <a:srgbClr val="BE5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8500880" y="2459237"/>
              <a:ext cx="890863" cy="1404920"/>
            </a:xfrm>
            <a:custGeom>
              <a:avLst/>
              <a:gdLst/>
              <a:ahLst/>
              <a:cxnLst/>
              <a:rect l="l" t="t" r="r" b="b"/>
              <a:pathLst>
                <a:path w="11495" h="18128" extrusionOk="0">
                  <a:moveTo>
                    <a:pt x="1926" y="1"/>
                  </a:moveTo>
                  <a:cubicBezTo>
                    <a:pt x="1848" y="1"/>
                    <a:pt x="1790" y="137"/>
                    <a:pt x="1867" y="156"/>
                  </a:cubicBezTo>
                  <a:cubicBezTo>
                    <a:pt x="2256" y="370"/>
                    <a:pt x="2645" y="623"/>
                    <a:pt x="3034" y="876"/>
                  </a:cubicBezTo>
                  <a:cubicBezTo>
                    <a:pt x="3579" y="1265"/>
                    <a:pt x="4104" y="1693"/>
                    <a:pt x="4590" y="2121"/>
                  </a:cubicBezTo>
                  <a:cubicBezTo>
                    <a:pt x="5077" y="2568"/>
                    <a:pt x="5524" y="3054"/>
                    <a:pt x="5952" y="3541"/>
                  </a:cubicBezTo>
                  <a:cubicBezTo>
                    <a:pt x="6438" y="4124"/>
                    <a:pt x="6905" y="4746"/>
                    <a:pt x="7294" y="5408"/>
                  </a:cubicBezTo>
                  <a:cubicBezTo>
                    <a:pt x="7488" y="5738"/>
                    <a:pt x="7683" y="6069"/>
                    <a:pt x="7877" y="6400"/>
                  </a:cubicBezTo>
                  <a:cubicBezTo>
                    <a:pt x="8072" y="6750"/>
                    <a:pt x="8208" y="7080"/>
                    <a:pt x="8383" y="7450"/>
                  </a:cubicBezTo>
                  <a:cubicBezTo>
                    <a:pt x="8830" y="8364"/>
                    <a:pt x="9161" y="9317"/>
                    <a:pt x="9453" y="10290"/>
                  </a:cubicBezTo>
                  <a:cubicBezTo>
                    <a:pt x="9628" y="10873"/>
                    <a:pt x="9764" y="11456"/>
                    <a:pt x="9900" y="12040"/>
                  </a:cubicBezTo>
                  <a:cubicBezTo>
                    <a:pt x="9744" y="11923"/>
                    <a:pt x="9569" y="11807"/>
                    <a:pt x="9433" y="11670"/>
                  </a:cubicBezTo>
                  <a:cubicBezTo>
                    <a:pt x="8733" y="11145"/>
                    <a:pt x="7974" y="10679"/>
                    <a:pt x="7197" y="10251"/>
                  </a:cubicBezTo>
                  <a:cubicBezTo>
                    <a:pt x="6419" y="9803"/>
                    <a:pt x="5582" y="9434"/>
                    <a:pt x="4746" y="9181"/>
                  </a:cubicBezTo>
                  <a:cubicBezTo>
                    <a:pt x="3910" y="8909"/>
                    <a:pt x="3093" y="8734"/>
                    <a:pt x="2217" y="8636"/>
                  </a:cubicBezTo>
                  <a:cubicBezTo>
                    <a:pt x="1965" y="8617"/>
                    <a:pt x="1731" y="8617"/>
                    <a:pt x="1459" y="8617"/>
                  </a:cubicBezTo>
                  <a:cubicBezTo>
                    <a:pt x="992" y="8617"/>
                    <a:pt x="525" y="8656"/>
                    <a:pt x="78" y="8734"/>
                  </a:cubicBezTo>
                  <a:cubicBezTo>
                    <a:pt x="20" y="8734"/>
                    <a:pt x="0" y="8811"/>
                    <a:pt x="20" y="8831"/>
                  </a:cubicBezTo>
                  <a:cubicBezTo>
                    <a:pt x="34" y="8875"/>
                    <a:pt x="60" y="8896"/>
                    <a:pt x="88" y="8896"/>
                  </a:cubicBezTo>
                  <a:cubicBezTo>
                    <a:pt x="98" y="8896"/>
                    <a:pt x="107" y="8894"/>
                    <a:pt x="117" y="8889"/>
                  </a:cubicBezTo>
                  <a:lnTo>
                    <a:pt x="136" y="8889"/>
                  </a:lnTo>
                  <a:cubicBezTo>
                    <a:pt x="530" y="8828"/>
                    <a:pt x="917" y="8789"/>
                    <a:pt x="1295" y="8789"/>
                  </a:cubicBezTo>
                  <a:cubicBezTo>
                    <a:pt x="1514" y="8789"/>
                    <a:pt x="1731" y="8802"/>
                    <a:pt x="1945" y="8831"/>
                  </a:cubicBezTo>
                  <a:cubicBezTo>
                    <a:pt x="2354" y="8889"/>
                    <a:pt x="2762" y="8948"/>
                    <a:pt x="3190" y="9045"/>
                  </a:cubicBezTo>
                  <a:cubicBezTo>
                    <a:pt x="3598" y="9142"/>
                    <a:pt x="4007" y="9278"/>
                    <a:pt x="4396" y="9434"/>
                  </a:cubicBezTo>
                  <a:cubicBezTo>
                    <a:pt x="4415" y="9434"/>
                    <a:pt x="4415" y="9434"/>
                    <a:pt x="4454" y="9473"/>
                  </a:cubicBezTo>
                  <a:lnTo>
                    <a:pt x="4415" y="9473"/>
                  </a:lnTo>
                  <a:cubicBezTo>
                    <a:pt x="5174" y="9764"/>
                    <a:pt x="5913" y="10114"/>
                    <a:pt x="6632" y="10503"/>
                  </a:cubicBezTo>
                  <a:cubicBezTo>
                    <a:pt x="7333" y="10892"/>
                    <a:pt x="8013" y="11359"/>
                    <a:pt x="8694" y="11826"/>
                  </a:cubicBezTo>
                  <a:cubicBezTo>
                    <a:pt x="8675" y="11807"/>
                    <a:pt x="8655" y="11807"/>
                    <a:pt x="8655" y="11768"/>
                  </a:cubicBezTo>
                  <a:lnTo>
                    <a:pt x="8655" y="11768"/>
                  </a:lnTo>
                  <a:cubicBezTo>
                    <a:pt x="9064" y="12059"/>
                    <a:pt x="9453" y="12390"/>
                    <a:pt x="9842" y="12701"/>
                  </a:cubicBezTo>
                  <a:cubicBezTo>
                    <a:pt x="9919" y="12740"/>
                    <a:pt x="9958" y="12818"/>
                    <a:pt x="10036" y="12876"/>
                  </a:cubicBezTo>
                  <a:lnTo>
                    <a:pt x="10114" y="13226"/>
                  </a:lnTo>
                  <a:cubicBezTo>
                    <a:pt x="10231" y="13965"/>
                    <a:pt x="10308" y="14724"/>
                    <a:pt x="10328" y="15463"/>
                  </a:cubicBezTo>
                  <a:cubicBezTo>
                    <a:pt x="10347" y="15852"/>
                    <a:pt x="10347" y="16222"/>
                    <a:pt x="10328" y="16611"/>
                  </a:cubicBezTo>
                  <a:lnTo>
                    <a:pt x="10328" y="17194"/>
                  </a:lnTo>
                  <a:lnTo>
                    <a:pt x="10328" y="17778"/>
                  </a:lnTo>
                  <a:cubicBezTo>
                    <a:pt x="10328" y="17972"/>
                    <a:pt x="10503" y="18128"/>
                    <a:pt x="10697" y="18128"/>
                  </a:cubicBezTo>
                  <a:cubicBezTo>
                    <a:pt x="10795" y="18128"/>
                    <a:pt x="10872" y="18069"/>
                    <a:pt x="10931" y="17991"/>
                  </a:cubicBezTo>
                  <a:cubicBezTo>
                    <a:pt x="10970" y="17972"/>
                    <a:pt x="10970" y="17953"/>
                    <a:pt x="10989" y="17933"/>
                  </a:cubicBezTo>
                  <a:cubicBezTo>
                    <a:pt x="11009" y="17875"/>
                    <a:pt x="11028" y="17797"/>
                    <a:pt x="11028" y="17758"/>
                  </a:cubicBezTo>
                  <a:cubicBezTo>
                    <a:pt x="11067" y="17505"/>
                    <a:pt x="11067" y="17252"/>
                    <a:pt x="11067" y="16980"/>
                  </a:cubicBezTo>
                  <a:cubicBezTo>
                    <a:pt x="11067" y="16708"/>
                    <a:pt x="11067" y="16416"/>
                    <a:pt x="11028" y="16144"/>
                  </a:cubicBezTo>
                  <a:cubicBezTo>
                    <a:pt x="11009" y="15619"/>
                    <a:pt x="10989" y="15074"/>
                    <a:pt x="10931" y="14568"/>
                  </a:cubicBezTo>
                  <a:cubicBezTo>
                    <a:pt x="10911" y="14238"/>
                    <a:pt x="10872" y="13888"/>
                    <a:pt x="10814" y="13518"/>
                  </a:cubicBezTo>
                  <a:lnTo>
                    <a:pt x="10814" y="13518"/>
                  </a:lnTo>
                  <a:cubicBezTo>
                    <a:pt x="10892" y="13596"/>
                    <a:pt x="10989" y="13674"/>
                    <a:pt x="11067" y="13752"/>
                  </a:cubicBezTo>
                  <a:cubicBezTo>
                    <a:pt x="11116" y="13800"/>
                    <a:pt x="11179" y="13824"/>
                    <a:pt x="11242" y="13824"/>
                  </a:cubicBezTo>
                  <a:cubicBezTo>
                    <a:pt x="11305" y="13824"/>
                    <a:pt x="11368" y="13800"/>
                    <a:pt x="11417" y="13752"/>
                  </a:cubicBezTo>
                  <a:cubicBezTo>
                    <a:pt x="11495" y="13596"/>
                    <a:pt x="11495" y="13440"/>
                    <a:pt x="11398" y="13343"/>
                  </a:cubicBezTo>
                  <a:cubicBezTo>
                    <a:pt x="11300" y="13246"/>
                    <a:pt x="11223" y="13168"/>
                    <a:pt x="11145" y="13090"/>
                  </a:cubicBezTo>
                  <a:lnTo>
                    <a:pt x="10892" y="12876"/>
                  </a:lnTo>
                  <a:cubicBezTo>
                    <a:pt x="10814" y="12798"/>
                    <a:pt x="10736" y="12721"/>
                    <a:pt x="10659" y="12682"/>
                  </a:cubicBezTo>
                  <a:cubicBezTo>
                    <a:pt x="10600" y="12390"/>
                    <a:pt x="10522" y="12098"/>
                    <a:pt x="10483" y="11826"/>
                  </a:cubicBezTo>
                  <a:cubicBezTo>
                    <a:pt x="10308" y="11126"/>
                    <a:pt x="10114" y="10406"/>
                    <a:pt x="9861" y="9725"/>
                  </a:cubicBezTo>
                  <a:cubicBezTo>
                    <a:pt x="9842" y="9667"/>
                    <a:pt x="9842" y="9589"/>
                    <a:pt x="9822" y="9492"/>
                  </a:cubicBezTo>
                  <a:lnTo>
                    <a:pt x="9822" y="9512"/>
                  </a:lnTo>
                  <a:cubicBezTo>
                    <a:pt x="9744" y="9006"/>
                    <a:pt x="9667" y="8520"/>
                    <a:pt x="9628" y="8014"/>
                  </a:cubicBezTo>
                  <a:cubicBezTo>
                    <a:pt x="9628" y="7878"/>
                    <a:pt x="9608" y="7761"/>
                    <a:pt x="9608" y="7644"/>
                  </a:cubicBezTo>
                  <a:lnTo>
                    <a:pt x="9608" y="7197"/>
                  </a:lnTo>
                  <a:lnTo>
                    <a:pt x="9608" y="6866"/>
                  </a:lnTo>
                  <a:cubicBezTo>
                    <a:pt x="9608" y="6750"/>
                    <a:pt x="9628" y="6614"/>
                    <a:pt x="9628" y="6477"/>
                  </a:cubicBezTo>
                  <a:cubicBezTo>
                    <a:pt x="9705" y="5777"/>
                    <a:pt x="9803" y="5097"/>
                    <a:pt x="9842" y="4377"/>
                  </a:cubicBezTo>
                  <a:cubicBezTo>
                    <a:pt x="9861" y="4027"/>
                    <a:pt x="9900" y="3677"/>
                    <a:pt x="9900" y="3307"/>
                  </a:cubicBezTo>
                  <a:cubicBezTo>
                    <a:pt x="9900" y="2977"/>
                    <a:pt x="9842" y="2626"/>
                    <a:pt x="9803" y="2315"/>
                  </a:cubicBezTo>
                  <a:cubicBezTo>
                    <a:pt x="9803" y="2296"/>
                    <a:pt x="9744" y="2276"/>
                    <a:pt x="9725" y="2276"/>
                  </a:cubicBezTo>
                  <a:lnTo>
                    <a:pt x="9705" y="2276"/>
                  </a:lnTo>
                  <a:cubicBezTo>
                    <a:pt x="9647" y="2296"/>
                    <a:pt x="9647" y="2315"/>
                    <a:pt x="9647" y="2374"/>
                  </a:cubicBezTo>
                  <a:lnTo>
                    <a:pt x="9647" y="2413"/>
                  </a:lnTo>
                  <a:cubicBezTo>
                    <a:pt x="9744" y="2977"/>
                    <a:pt x="9725" y="3560"/>
                    <a:pt x="9686" y="4144"/>
                  </a:cubicBezTo>
                  <a:cubicBezTo>
                    <a:pt x="9647" y="4377"/>
                    <a:pt x="9628" y="4649"/>
                    <a:pt x="9589" y="4902"/>
                  </a:cubicBezTo>
                  <a:cubicBezTo>
                    <a:pt x="9530" y="5155"/>
                    <a:pt x="9492" y="5447"/>
                    <a:pt x="9433" y="5719"/>
                  </a:cubicBezTo>
                  <a:cubicBezTo>
                    <a:pt x="9375" y="5991"/>
                    <a:pt x="9336" y="6264"/>
                    <a:pt x="9317" y="6555"/>
                  </a:cubicBezTo>
                  <a:cubicBezTo>
                    <a:pt x="9258" y="6808"/>
                    <a:pt x="9239" y="7080"/>
                    <a:pt x="9219" y="7353"/>
                  </a:cubicBezTo>
                  <a:cubicBezTo>
                    <a:pt x="9200" y="7606"/>
                    <a:pt x="9200" y="7839"/>
                    <a:pt x="9200" y="8092"/>
                  </a:cubicBezTo>
                  <a:cubicBezTo>
                    <a:pt x="9064" y="7781"/>
                    <a:pt x="8928" y="7528"/>
                    <a:pt x="8772" y="7255"/>
                  </a:cubicBezTo>
                  <a:cubicBezTo>
                    <a:pt x="8597" y="6886"/>
                    <a:pt x="8383" y="6555"/>
                    <a:pt x="8188" y="6205"/>
                  </a:cubicBezTo>
                  <a:cubicBezTo>
                    <a:pt x="7994" y="5875"/>
                    <a:pt x="7780" y="5524"/>
                    <a:pt x="7527" y="5194"/>
                  </a:cubicBezTo>
                  <a:cubicBezTo>
                    <a:pt x="7080" y="4533"/>
                    <a:pt x="6594" y="3891"/>
                    <a:pt x="6049" y="3307"/>
                  </a:cubicBezTo>
                  <a:cubicBezTo>
                    <a:pt x="4979" y="2121"/>
                    <a:pt x="3715" y="1071"/>
                    <a:pt x="2354" y="234"/>
                  </a:cubicBezTo>
                  <a:cubicBezTo>
                    <a:pt x="2237" y="156"/>
                    <a:pt x="2081" y="79"/>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4"/>
          <p:cNvSpPr/>
          <p:nvPr/>
        </p:nvSpPr>
        <p:spPr>
          <a:xfrm>
            <a:off x="9317834" y="5788401"/>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a:off x="-1571700" y="5427634"/>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4"/>
          <p:cNvGrpSpPr/>
          <p:nvPr/>
        </p:nvGrpSpPr>
        <p:grpSpPr>
          <a:xfrm>
            <a:off x="282696" y="4450368"/>
            <a:ext cx="996720" cy="1434993"/>
            <a:chOff x="252972" y="3313350"/>
            <a:chExt cx="747540" cy="1076245"/>
          </a:xfrm>
        </p:grpSpPr>
        <p:sp>
          <p:nvSpPr>
            <p:cNvPr id="77" name="Google Shape;77;p4"/>
            <p:cNvSpPr/>
            <p:nvPr/>
          </p:nvSpPr>
          <p:spPr>
            <a:xfrm>
              <a:off x="252972" y="3313350"/>
              <a:ext cx="747540" cy="1076245"/>
            </a:xfrm>
            <a:custGeom>
              <a:avLst/>
              <a:gdLst/>
              <a:ahLst/>
              <a:cxnLst/>
              <a:rect l="l" t="t" r="r" b="b"/>
              <a:pathLst>
                <a:path w="12445" h="17918" extrusionOk="0">
                  <a:moveTo>
                    <a:pt x="8297" y="1"/>
                  </a:moveTo>
                  <a:cubicBezTo>
                    <a:pt x="8066" y="1"/>
                    <a:pt x="7797" y="39"/>
                    <a:pt x="7528" y="78"/>
                  </a:cubicBezTo>
                  <a:cubicBezTo>
                    <a:pt x="7240" y="135"/>
                    <a:pt x="6971" y="193"/>
                    <a:pt x="6664" y="289"/>
                  </a:cubicBezTo>
                  <a:cubicBezTo>
                    <a:pt x="5704" y="615"/>
                    <a:pt x="4801" y="1192"/>
                    <a:pt x="3764" y="2094"/>
                  </a:cubicBezTo>
                  <a:cubicBezTo>
                    <a:pt x="2977" y="2785"/>
                    <a:pt x="2228" y="3630"/>
                    <a:pt x="1460" y="4648"/>
                  </a:cubicBezTo>
                  <a:cubicBezTo>
                    <a:pt x="1057" y="5167"/>
                    <a:pt x="673" y="5743"/>
                    <a:pt x="289" y="6377"/>
                  </a:cubicBezTo>
                  <a:cubicBezTo>
                    <a:pt x="250" y="6396"/>
                    <a:pt x="250" y="6415"/>
                    <a:pt x="231" y="6434"/>
                  </a:cubicBezTo>
                  <a:cubicBezTo>
                    <a:pt x="212" y="6511"/>
                    <a:pt x="154" y="6569"/>
                    <a:pt x="135" y="6626"/>
                  </a:cubicBezTo>
                  <a:cubicBezTo>
                    <a:pt x="135" y="6684"/>
                    <a:pt x="116" y="6703"/>
                    <a:pt x="97" y="6761"/>
                  </a:cubicBezTo>
                  <a:cubicBezTo>
                    <a:pt x="1" y="6953"/>
                    <a:pt x="1" y="7164"/>
                    <a:pt x="58" y="7356"/>
                  </a:cubicBezTo>
                  <a:cubicBezTo>
                    <a:pt x="97" y="7452"/>
                    <a:pt x="135" y="7529"/>
                    <a:pt x="193" y="7625"/>
                  </a:cubicBezTo>
                  <a:lnTo>
                    <a:pt x="250" y="7759"/>
                  </a:lnTo>
                  <a:lnTo>
                    <a:pt x="327" y="7874"/>
                  </a:lnTo>
                  <a:cubicBezTo>
                    <a:pt x="327" y="7913"/>
                    <a:pt x="346" y="7913"/>
                    <a:pt x="346" y="7932"/>
                  </a:cubicBezTo>
                  <a:cubicBezTo>
                    <a:pt x="615" y="8335"/>
                    <a:pt x="903" y="8719"/>
                    <a:pt x="1210" y="9046"/>
                  </a:cubicBezTo>
                  <a:cubicBezTo>
                    <a:pt x="1633" y="9545"/>
                    <a:pt x="2075" y="9948"/>
                    <a:pt x="2593" y="10332"/>
                  </a:cubicBezTo>
                  <a:cubicBezTo>
                    <a:pt x="2651" y="10371"/>
                    <a:pt x="2747" y="10448"/>
                    <a:pt x="2824" y="10505"/>
                  </a:cubicBezTo>
                  <a:cubicBezTo>
                    <a:pt x="2343" y="10985"/>
                    <a:pt x="1940" y="11485"/>
                    <a:pt x="1633" y="11984"/>
                  </a:cubicBezTo>
                  <a:cubicBezTo>
                    <a:pt x="1441" y="12272"/>
                    <a:pt x="1287" y="12579"/>
                    <a:pt x="1153" y="12906"/>
                  </a:cubicBezTo>
                  <a:cubicBezTo>
                    <a:pt x="1018" y="13213"/>
                    <a:pt x="903" y="13539"/>
                    <a:pt x="826" y="13904"/>
                  </a:cubicBezTo>
                  <a:cubicBezTo>
                    <a:pt x="769" y="14269"/>
                    <a:pt x="711" y="14615"/>
                    <a:pt x="730" y="14980"/>
                  </a:cubicBezTo>
                  <a:cubicBezTo>
                    <a:pt x="769" y="15306"/>
                    <a:pt x="826" y="15613"/>
                    <a:pt x="922" y="15902"/>
                  </a:cubicBezTo>
                  <a:cubicBezTo>
                    <a:pt x="1076" y="16266"/>
                    <a:pt x="1287" y="16612"/>
                    <a:pt x="1594" y="16939"/>
                  </a:cubicBezTo>
                  <a:cubicBezTo>
                    <a:pt x="1633" y="16977"/>
                    <a:pt x="1652" y="16996"/>
                    <a:pt x="1671" y="17035"/>
                  </a:cubicBezTo>
                  <a:cubicBezTo>
                    <a:pt x="1767" y="17131"/>
                    <a:pt x="1883" y="17227"/>
                    <a:pt x="1979" y="17284"/>
                  </a:cubicBezTo>
                  <a:cubicBezTo>
                    <a:pt x="2439" y="17630"/>
                    <a:pt x="2977" y="17841"/>
                    <a:pt x="3553" y="17899"/>
                  </a:cubicBezTo>
                  <a:cubicBezTo>
                    <a:pt x="3649" y="17918"/>
                    <a:pt x="3764" y="17918"/>
                    <a:pt x="3861" y="17918"/>
                  </a:cubicBezTo>
                  <a:cubicBezTo>
                    <a:pt x="4341" y="17918"/>
                    <a:pt x="4821" y="17803"/>
                    <a:pt x="5224" y="17457"/>
                  </a:cubicBezTo>
                  <a:cubicBezTo>
                    <a:pt x="5493" y="17303"/>
                    <a:pt x="5762" y="17111"/>
                    <a:pt x="5973" y="16900"/>
                  </a:cubicBezTo>
                  <a:cubicBezTo>
                    <a:pt x="6088" y="16785"/>
                    <a:pt x="6184" y="16670"/>
                    <a:pt x="6280" y="16516"/>
                  </a:cubicBezTo>
                  <a:cubicBezTo>
                    <a:pt x="6395" y="16382"/>
                    <a:pt x="6472" y="16209"/>
                    <a:pt x="6568" y="16017"/>
                  </a:cubicBezTo>
                  <a:cubicBezTo>
                    <a:pt x="6722" y="15709"/>
                    <a:pt x="6818" y="15364"/>
                    <a:pt x="6875" y="14941"/>
                  </a:cubicBezTo>
                  <a:cubicBezTo>
                    <a:pt x="6952" y="14576"/>
                    <a:pt x="6971" y="14212"/>
                    <a:pt x="6971" y="13904"/>
                  </a:cubicBezTo>
                  <a:lnTo>
                    <a:pt x="6971" y="13559"/>
                  </a:lnTo>
                  <a:cubicBezTo>
                    <a:pt x="7010" y="13059"/>
                    <a:pt x="7010" y="12599"/>
                    <a:pt x="7106" y="12176"/>
                  </a:cubicBezTo>
                  <a:lnTo>
                    <a:pt x="7106" y="12157"/>
                  </a:lnTo>
                  <a:cubicBezTo>
                    <a:pt x="7125" y="12099"/>
                    <a:pt x="7125" y="12061"/>
                    <a:pt x="7144" y="12003"/>
                  </a:cubicBezTo>
                  <a:cubicBezTo>
                    <a:pt x="7394" y="12022"/>
                    <a:pt x="7605" y="12022"/>
                    <a:pt x="7836" y="12022"/>
                  </a:cubicBezTo>
                  <a:cubicBezTo>
                    <a:pt x="8181" y="12022"/>
                    <a:pt x="8546" y="12003"/>
                    <a:pt x="8873" y="11965"/>
                  </a:cubicBezTo>
                  <a:cubicBezTo>
                    <a:pt x="9180" y="11907"/>
                    <a:pt x="9506" y="11869"/>
                    <a:pt x="9756" y="11792"/>
                  </a:cubicBezTo>
                  <a:lnTo>
                    <a:pt x="9814" y="11792"/>
                  </a:lnTo>
                  <a:cubicBezTo>
                    <a:pt x="10025" y="11734"/>
                    <a:pt x="10236" y="11677"/>
                    <a:pt x="10428" y="11600"/>
                  </a:cubicBezTo>
                  <a:cubicBezTo>
                    <a:pt x="10524" y="11581"/>
                    <a:pt x="10659" y="11523"/>
                    <a:pt x="10755" y="11485"/>
                  </a:cubicBezTo>
                  <a:cubicBezTo>
                    <a:pt x="10755" y="11485"/>
                    <a:pt x="10774" y="11446"/>
                    <a:pt x="10793" y="11446"/>
                  </a:cubicBezTo>
                  <a:cubicBezTo>
                    <a:pt x="10870" y="11427"/>
                    <a:pt x="10947" y="11389"/>
                    <a:pt x="11004" y="11350"/>
                  </a:cubicBezTo>
                  <a:lnTo>
                    <a:pt x="11043" y="11331"/>
                  </a:lnTo>
                  <a:cubicBezTo>
                    <a:pt x="11062" y="11312"/>
                    <a:pt x="11100" y="11312"/>
                    <a:pt x="11139" y="11293"/>
                  </a:cubicBezTo>
                  <a:cubicBezTo>
                    <a:pt x="11177" y="11254"/>
                    <a:pt x="11196" y="11254"/>
                    <a:pt x="11235" y="11235"/>
                  </a:cubicBezTo>
                  <a:cubicBezTo>
                    <a:pt x="11273" y="11216"/>
                    <a:pt x="11350" y="11158"/>
                    <a:pt x="11388" y="11139"/>
                  </a:cubicBezTo>
                  <a:lnTo>
                    <a:pt x="11446" y="11120"/>
                  </a:lnTo>
                  <a:cubicBezTo>
                    <a:pt x="11446" y="11101"/>
                    <a:pt x="11484" y="11081"/>
                    <a:pt x="11484" y="11081"/>
                  </a:cubicBezTo>
                  <a:cubicBezTo>
                    <a:pt x="11561" y="11024"/>
                    <a:pt x="11619" y="11005"/>
                    <a:pt x="11657" y="10947"/>
                  </a:cubicBezTo>
                  <a:lnTo>
                    <a:pt x="11868" y="10793"/>
                  </a:lnTo>
                  <a:cubicBezTo>
                    <a:pt x="11907" y="10755"/>
                    <a:pt x="11945" y="10736"/>
                    <a:pt x="11964" y="10717"/>
                  </a:cubicBezTo>
                  <a:cubicBezTo>
                    <a:pt x="12003" y="10697"/>
                    <a:pt x="12022" y="10697"/>
                    <a:pt x="12022" y="10659"/>
                  </a:cubicBezTo>
                  <a:cubicBezTo>
                    <a:pt x="12099" y="10621"/>
                    <a:pt x="12137" y="10563"/>
                    <a:pt x="12195" y="10505"/>
                  </a:cubicBezTo>
                  <a:cubicBezTo>
                    <a:pt x="12214" y="10505"/>
                    <a:pt x="12214" y="10467"/>
                    <a:pt x="12233" y="10448"/>
                  </a:cubicBezTo>
                  <a:lnTo>
                    <a:pt x="12252" y="10428"/>
                  </a:lnTo>
                  <a:cubicBezTo>
                    <a:pt x="12348" y="10313"/>
                    <a:pt x="12406" y="10140"/>
                    <a:pt x="12406" y="9987"/>
                  </a:cubicBezTo>
                  <a:lnTo>
                    <a:pt x="12406" y="9660"/>
                  </a:lnTo>
                  <a:lnTo>
                    <a:pt x="12406" y="9603"/>
                  </a:lnTo>
                  <a:cubicBezTo>
                    <a:pt x="12406" y="9507"/>
                    <a:pt x="12387" y="9391"/>
                    <a:pt x="12387" y="9295"/>
                  </a:cubicBezTo>
                  <a:lnTo>
                    <a:pt x="12348" y="9180"/>
                  </a:lnTo>
                  <a:cubicBezTo>
                    <a:pt x="12348" y="9084"/>
                    <a:pt x="12329" y="9007"/>
                    <a:pt x="12329" y="8911"/>
                  </a:cubicBezTo>
                  <a:cubicBezTo>
                    <a:pt x="12310" y="8777"/>
                    <a:pt x="12310" y="8623"/>
                    <a:pt x="12310" y="8412"/>
                  </a:cubicBezTo>
                  <a:cubicBezTo>
                    <a:pt x="12310" y="7932"/>
                    <a:pt x="12329" y="7394"/>
                    <a:pt x="12348" y="6991"/>
                  </a:cubicBezTo>
                  <a:lnTo>
                    <a:pt x="12348" y="6914"/>
                  </a:lnTo>
                  <a:cubicBezTo>
                    <a:pt x="12387" y="6530"/>
                    <a:pt x="12406" y="6146"/>
                    <a:pt x="12406" y="5762"/>
                  </a:cubicBezTo>
                  <a:cubicBezTo>
                    <a:pt x="12444" y="4802"/>
                    <a:pt x="12425" y="3746"/>
                    <a:pt x="12118" y="2747"/>
                  </a:cubicBezTo>
                  <a:cubicBezTo>
                    <a:pt x="11945" y="2267"/>
                    <a:pt x="11715" y="1787"/>
                    <a:pt x="11427" y="1403"/>
                  </a:cubicBezTo>
                  <a:cubicBezTo>
                    <a:pt x="11158" y="1057"/>
                    <a:pt x="10851" y="769"/>
                    <a:pt x="10467" y="558"/>
                  </a:cubicBezTo>
                  <a:cubicBezTo>
                    <a:pt x="10409" y="539"/>
                    <a:pt x="10390" y="539"/>
                    <a:pt x="10371" y="519"/>
                  </a:cubicBezTo>
                  <a:cubicBezTo>
                    <a:pt x="10274" y="462"/>
                    <a:pt x="10198" y="423"/>
                    <a:pt x="10121" y="385"/>
                  </a:cubicBezTo>
                  <a:cubicBezTo>
                    <a:pt x="9890" y="270"/>
                    <a:pt x="9622" y="174"/>
                    <a:pt x="9257" y="97"/>
                  </a:cubicBezTo>
                  <a:cubicBezTo>
                    <a:pt x="8988" y="59"/>
                    <a:pt x="8700" y="1"/>
                    <a:pt x="8412" y="1"/>
                  </a:cubicBezTo>
                  <a:close/>
                </a:path>
              </a:pathLst>
            </a:custGeom>
            <a:solidFill>
              <a:srgbClr val="FFFFFF"/>
            </a:solidFill>
            <a:ln>
              <a:noFill/>
            </a:ln>
            <a:effectLst>
              <a:outerShdw dist="381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340671" y="3871666"/>
              <a:ext cx="333375" cy="470669"/>
            </a:xfrm>
            <a:custGeom>
              <a:avLst/>
              <a:gdLst/>
              <a:ahLst/>
              <a:cxnLst/>
              <a:rect l="l" t="t" r="r" b="b"/>
              <a:pathLst>
                <a:path w="5550" h="7836" extrusionOk="0">
                  <a:moveTo>
                    <a:pt x="4436" y="0"/>
                  </a:moveTo>
                  <a:cubicBezTo>
                    <a:pt x="4302" y="0"/>
                    <a:pt x="4148" y="20"/>
                    <a:pt x="4014" y="58"/>
                  </a:cubicBezTo>
                  <a:cubicBezTo>
                    <a:pt x="3783" y="116"/>
                    <a:pt x="3572" y="212"/>
                    <a:pt x="3303" y="365"/>
                  </a:cubicBezTo>
                  <a:cubicBezTo>
                    <a:pt x="3111" y="481"/>
                    <a:pt x="2919" y="634"/>
                    <a:pt x="2765" y="788"/>
                  </a:cubicBezTo>
                  <a:cubicBezTo>
                    <a:pt x="2727" y="826"/>
                    <a:pt x="2689" y="865"/>
                    <a:pt x="2689" y="922"/>
                  </a:cubicBezTo>
                  <a:lnTo>
                    <a:pt x="2689" y="941"/>
                  </a:lnTo>
                  <a:cubicBezTo>
                    <a:pt x="2439" y="1153"/>
                    <a:pt x="2208" y="1364"/>
                    <a:pt x="1997" y="1594"/>
                  </a:cubicBezTo>
                  <a:cubicBezTo>
                    <a:pt x="1517" y="2074"/>
                    <a:pt x="1133" y="2555"/>
                    <a:pt x="787" y="3054"/>
                  </a:cubicBezTo>
                  <a:cubicBezTo>
                    <a:pt x="615" y="3323"/>
                    <a:pt x="480" y="3611"/>
                    <a:pt x="365" y="3860"/>
                  </a:cubicBezTo>
                  <a:cubicBezTo>
                    <a:pt x="231" y="4129"/>
                    <a:pt x="134" y="4417"/>
                    <a:pt x="96" y="4725"/>
                  </a:cubicBezTo>
                  <a:cubicBezTo>
                    <a:pt x="19" y="5013"/>
                    <a:pt x="0" y="5339"/>
                    <a:pt x="19" y="5627"/>
                  </a:cubicBezTo>
                  <a:cubicBezTo>
                    <a:pt x="19" y="5858"/>
                    <a:pt x="77" y="6107"/>
                    <a:pt x="173" y="6318"/>
                  </a:cubicBezTo>
                  <a:cubicBezTo>
                    <a:pt x="307" y="6722"/>
                    <a:pt x="595" y="7087"/>
                    <a:pt x="960" y="7375"/>
                  </a:cubicBezTo>
                  <a:cubicBezTo>
                    <a:pt x="1287" y="7644"/>
                    <a:pt x="1728" y="7778"/>
                    <a:pt x="2151" y="7836"/>
                  </a:cubicBezTo>
                  <a:lnTo>
                    <a:pt x="2381" y="7836"/>
                  </a:lnTo>
                  <a:cubicBezTo>
                    <a:pt x="2727" y="7836"/>
                    <a:pt x="3111" y="7740"/>
                    <a:pt x="3437" y="7567"/>
                  </a:cubicBezTo>
                  <a:cubicBezTo>
                    <a:pt x="3649" y="7471"/>
                    <a:pt x="3822" y="7317"/>
                    <a:pt x="3975" y="7163"/>
                  </a:cubicBezTo>
                  <a:cubicBezTo>
                    <a:pt x="4071" y="7067"/>
                    <a:pt x="4148" y="6971"/>
                    <a:pt x="4244" y="6837"/>
                  </a:cubicBezTo>
                  <a:cubicBezTo>
                    <a:pt x="4321" y="6741"/>
                    <a:pt x="4398" y="6607"/>
                    <a:pt x="4455" y="6453"/>
                  </a:cubicBezTo>
                  <a:cubicBezTo>
                    <a:pt x="4590" y="6222"/>
                    <a:pt x="4647" y="5934"/>
                    <a:pt x="4705" y="5570"/>
                  </a:cubicBezTo>
                  <a:cubicBezTo>
                    <a:pt x="4743" y="5262"/>
                    <a:pt x="4782" y="4917"/>
                    <a:pt x="4782" y="4629"/>
                  </a:cubicBezTo>
                  <a:lnTo>
                    <a:pt x="4782" y="4302"/>
                  </a:lnTo>
                  <a:cubicBezTo>
                    <a:pt x="4801" y="3803"/>
                    <a:pt x="4801" y="3265"/>
                    <a:pt x="4916" y="2785"/>
                  </a:cubicBezTo>
                  <a:lnTo>
                    <a:pt x="4916" y="2766"/>
                  </a:lnTo>
                  <a:cubicBezTo>
                    <a:pt x="4974" y="2574"/>
                    <a:pt x="5031" y="2382"/>
                    <a:pt x="5127" y="2190"/>
                  </a:cubicBezTo>
                  <a:lnTo>
                    <a:pt x="5204" y="2017"/>
                  </a:lnTo>
                  <a:cubicBezTo>
                    <a:pt x="5281" y="1882"/>
                    <a:pt x="5319" y="1729"/>
                    <a:pt x="5396" y="1614"/>
                  </a:cubicBezTo>
                  <a:cubicBezTo>
                    <a:pt x="5492" y="1364"/>
                    <a:pt x="5550" y="1172"/>
                    <a:pt x="5550" y="980"/>
                  </a:cubicBezTo>
                  <a:cubicBezTo>
                    <a:pt x="5550" y="941"/>
                    <a:pt x="5550" y="884"/>
                    <a:pt x="5511" y="845"/>
                  </a:cubicBezTo>
                  <a:cubicBezTo>
                    <a:pt x="5511" y="788"/>
                    <a:pt x="5492" y="749"/>
                    <a:pt x="5492" y="692"/>
                  </a:cubicBezTo>
                  <a:cubicBezTo>
                    <a:pt x="5473" y="577"/>
                    <a:pt x="5396" y="481"/>
                    <a:pt x="5319" y="385"/>
                  </a:cubicBezTo>
                  <a:cubicBezTo>
                    <a:pt x="5262" y="308"/>
                    <a:pt x="5147" y="212"/>
                    <a:pt x="5031" y="154"/>
                  </a:cubicBezTo>
                  <a:cubicBezTo>
                    <a:pt x="4935" y="77"/>
                    <a:pt x="4820" y="20"/>
                    <a:pt x="4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383318" y="3872387"/>
              <a:ext cx="291928" cy="472231"/>
            </a:xfrm>
            <a:custGeom>
              <a:avLst/>
              <a:gdLst/>
              <a:ahLst/>
              <a:cxnLst/>
              <a:rect l="l" t="t" r="r" b="b"/>
              <a:pathLst>
                <a:path w="4860" h="7862" extrusionOk="0">
                  <a:moveTo>
                    <a:pt x="3615" y="0"/>
                  </a:moveTo>
                  <a:cubicBezTo>
                    <a:pt x="3511" y="0"/>
                    <a:pt x="3402" y="18"/>
                    <a:pt x="3304" y="46"/>
                  </a:cubicBezTo>
                  <a:cubicBezTo>
                    <a:pt x="3073" y="104"/>
                    <a:pt x="2843" y="200"/>
                    <a:pt x="2593" y="353"/>
                  </a:cubicBezTo>
                  <a:cubicBezTo>
                    <a:pt x="2401" y="469"/>
                    <a:pt x="2209" y="622"/>
                    <a:pt x="2055" y="776"/>
                  </a:cubicBezTo>
                  <a:cubicBezTo>
                    <a:pt x="2017" y="814"/>
                    <a:pt x="1979" y="853"/>
                    <a:pt x="1979" y="910"/>
                  </a:cubicBezTo>
                  <a:lnTo>
                    <a:pt x="1979" y="929"/>
                  </a:lnTo>
                  <a:cubicBezTo>
                    <a:pt x="1729" y="1121"/>
                    <a:pt x="1518" y="1333"/>
                    <a:pt x="1306" y="1544"/>
                  </a:cubicBezTo>
                  <a:cubicBezTo>
                    <a:pt x="1402" y="1640"/>
                    <a:pt x="1498" y="1717"/>
                    <a:pt x="1614" y="1794"/>
                  </a:cubicBezTo>
                  <a:cubicBezTo>
                    <a:pt x="1729" y="1870"/>
                    <a:pt x="1825" y="1928"/>
                    <a:pt x="1959" y="2005"/>
                  </a:cubicBezTo>
                  <a:lnTo>
                    <a:pt x="2247" y="2158"/>
                  </a:lnTo>
                  <a:cubicBezTo>
                    <a:pt x="2305" y="2178"/>
                    <a:pt x="2401" y="2197"/>
                    <a:pt x="2478" y="2216"/>
                  </a:cubicBezTo>
                  <a:cubicBezTo>
                    <a:pt x="2574" y="2255"/>
                    <a:pt x="2651" y="2274"/>
                    <a:pt x="2747" y="2293"/>
                  </a:cubicBezTo>
                  <a:lnTo>
                    <a:pt x="2958" y="2370"/>
                  </a:lnTo>
                  <a:cubicBezTo>
                    <a:pt x="3035" y="2389"/>
                    <a:pt x="3112" y="2447"/>
                    <a:pt x="3169" y="2485"/>
                  </a:cubicBezTo>
                  <a:cubicBezTo>
                    <a:pt x="3246" y="2543"/>
                    <a:pt x="3304" y="2581"/>
                    <a:pt x="3342" y="2658"/>
                  </a:cubicBezTo>
                  <a:cubicBezTo>
                    <a:pt x="3400" y="2696"/>
                    <a:pt x="3419" y="2773"/>
                    <a:pt x="3438" y="2850"/>
                  </a:cubicBezTo>
                  <a:cubicBezTo>
                    <a:pt x="3457" y="2927"/>
                    <a:pt x="3496" y="2965"/>
                    <a:pt x="3496" y="3042"/>
                  </a:cubicBezTo>
                  <a:cubicBezTo>
                    <a:pt x="3515" y="3215"/>
                    <a:pt x="3534" y="3368"/>
                    <a:pt x="3534" y="3541"/>
                  </a:cubicBezTo>
                  <a:cubicBezTo>
                    <a:pt x="3534" y="3714"/>
                    <a:pt x="3515" y="3887"/>
                    <a:pt x="3496" y="4040"/>
                  </a:cubicBezTo>
                  <a:cubicBezTo>
                    <a:pt x="3496" y="4117"/>
                    <a:pt x="3457" y="4213"/>
                    <a:pt x="3457" y="4290"/>
                  </a:cubicBezTo>
                  <a:cubicBezTo>
                    <a:pt x="3457" y="4367"/>
                    <a:pt x="3438" y="4425"/>
                    <a:pt x="3438" y="4501"/>
                  </a:cubicBezTo>
                  <a:cubicBezTo>
                    <a:pt x="3419" y="4655"/>
                    <a:pt x="3400" y="4809"/>
                    <a:pt x="3361" y="4962"/>
                  </a:cubicBezTo>
                  <a:cubicBezTo>
                    <a:pt x="3323" y="5231"/>
                    <a:pt x="3227" y="5481"/>
                    <a:pt x="3131" y="5730"/>
                  </a:cubicBezTo>
                  <a:cubicBezTo>
                    <a:pt x="3035" y="5961"/>
                    <a:pt x="2920" y="6210"/>
                    <a:pt x="2747" y="6422"/>
                  </a:cubicBezTo>
                  <a:cubicBezTo>
                    <a:pt x="2593" y="6633"/>
                    <a:pt x="2439" y="6825"/>
                    <a:pt x="2209" y="6998"/>
                  </a:cubicBezTo>
                  <a:cubicBezTo>
                    <a:pt x="2017" y="7151"/>
                    <a:pt x="1806" y="7267"/>
                    <a:pt x="1575" y="7343"/>
                  </a:cubicBezTo>
                  <a:cubicBezTo>
                    <a:pt x="1395" y="7385"/>
                    <a:pt x="1225" y="7417"/>
                    <a:pt x="1051" y="7417"/>
                  </a:cubicBezTo>
                  <a:cubicBezTo>
                    <a:pt x="983" y="7417"/>
                    <a:pt x="915" y="7412"/>
                    <a:pt x="846" y="7401"/>
                  </a:cubicBezTo>
                  <a:cubicBezTo>
                    <a:pt x="577" y="7382"/>
                    <a:pt x="346" y="7343"/>
                    <a:pt x="97" y="7247"/>
                  </a:cubicBezTo>
                  <a:cubicBezTo>
                    <a:pt x="77" y="7209"/>
                    <a:pt x="39" y="7209"/>
                    <a:pt x="1" y="7190"/>
                  </a:cubicBezTo>
                  <a:lnTo>
                    <a:pt x="1" y="7190"/>
                  </a:lnTo>
                  <a:cubicBezTo>
                    <a:pt x="77" y="7267"/>
                    <a:pt x="154" y="7343"/>
                    <a:pt x="250" y="7382"/>
                  </a:cubicBezTo>
                  <a:cubicBezTo>
                    <a:pt x="577" y="7651"/>
                    <a:pt x="1018" y="7785"/>
                    <a:pt x="1479" y="7843"/>
                  </a:cubicBezTo>
                  <a:cubicBezTo>
                    <a:pt x="1537" y="7843"/>
                    <a:pt x="1614" y="7862"/>
                    <a:pt x="1691" y="7862"/>
                  </a:cubicBezTo>
                  <a:cubicBezTo>
                    <a:pt x="2055" y="7862"/>
                    <a:pt x="2439" y="7766"/>
                    <a:pt x="2747" y="7593"/>
                  </a:cubicBezTo>
                  <a:cubicBezTo>
                    <a:pt x="2958" y="7497"/>
                    <a:pt x="3131" y="7363"/>
                    <a:pt x="3304" y="7190"/>
                  </a:cubicBezTo>
                  <a:cubicBezTo>
                    <a:pt x="3400" y="7094"/>
                    <a:pt x="3457" y="6998"/>
                    <a:pt x="3553" y="6883"/>
                  </a:cubicBezTo>
                  <a:cubicBezTo>
                    <a:pt x="3630" y="6787"/>
                    <a:pt x="3707" y="6633"/>
                    <a:pt x="3784" y="6499"/>
                  </a:cubicBezTo>
                  <a:cubicBezTo>
                    <a:pt x="3899" y="6249"/>
                    <a:pt x="3976" y="5961"/>
                    <a:pt x="4014" y="5615"/>
                  </a:cubicBezTo>
                  <a:cubicBezTo>
                    <a:pt x="4072" y="5289"/>
                    <a:pt x="4091" y="4962"/>
                    <a:pt x="4091" y="4674"/>
                  </a:cubicBezTo>
                  <a:lnTo>
                    <a:pt x="4091" y="4328"/>
                  </a:lnTo>
                  <a:cubicBezTo>
                    <a:pt x="4110" y="3829"/>
                    <a:pt x="4110" y="3311"/>
                    <a:pt x="4225" y="2831"/>
                  </a:cubicBezTo>
                  <a:lnTo>
                    <a:pt x="4225" y="2792"/>
                  </a:lnTo>
                  <a:cubicBezTo>
                    <a:pt x="4283" y="2600"/>
                    <a:pt x="4360" y="2408"/>
                    <a:pt x="4456" y="2216"/>
                  </a:cubicBezTo>
                  <a:lnTo>
                    <a:pt x="4513" y="2062"/>
                  </a:lnTo>
                  <a:cubicBezTo>
                    <a:pt x="4590" y="1909"/>
                    <a:pt x="4667" y="1774"/>
                    <a:pt x="4705" y="1640"/>
                  </a:cubicBezTo>
                  <a:cubicBezTo>
                    <a:pt x="4801" y="1410"/>
                    <a:pt x="4859" y="1218"/>
                    <a:pt x="4859" y="1025"/>
                  </a:cubicBezTo>
                  <a:cubicBezTo>
                    <a:pt x="4859" y="968"/>
                    <a:pt x="4859" y="929"/>
                    <a:pt x="4821" y="872"/>
                  </a:cubicBezTo>
                  <a:cubicBezTo>
                    <a:pt x="4821" y="833"/>
                    <a:pt x="4801" y="814"/>
                    <a:pt x="4801" y="757"/>
                  </a:cubicBezTo>
                  <a:cubicBezTo>
                    <a:pt x="4782" y="641"/>
                    <a:pt x="4705" y="545"/>
                    <a:pt x="4629" y="430"/>
                  </a:cubicBezTo>
                  <a:cubicBezTo>
                    <a:pt x="4571" y="353"/>
                    <a:pt x="4475" y="257"/>
                    <a:pt x="4341" y="181"/>
                  </a:cubicBezTo>
                  <a:cubicBezTo>
                    <a:pt x="4225" y="104"/>
                    <a:pt x="4129" y="65"/>
                    <a:pt x="3995" y="46"/>
                  </a:cubicBezTo>
                  <a:cubicBezTo>
                    <a:pt x="3899" y="8"/>
                    <a:pt x="3803" y="8"/>
                    <a:pt x="3726" y="8"/>
                  </a:cubicBezTo>
                  <a:cubicBezTo>
                    <a:pt x="3690" y="3"/>
                    <a:pt x="3653" y="0"/>
                    <a:pt x="3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460625" y="3967412"/>
              <a:ext cx="60" cy="60"/>
            </a:xfrm>
            <a:custGeom>
              <a:avLst/>
              <a:gdLst/>
              <a:ahLst/>
              <a:cxnLst/>
              <a:rect l="l" t="t" r="r" b="b"/>
              <a:pathLst>
                <a:path w="1" h="1" extrusionOk="0">
                  <a:moveTo>
                    <a:pt x="0" y="0"/>
                  </a:move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295680" y="3356057"/>
              <a:ext cx="658700" cy="642515"/>
            </a:xfrm>
            <a:custGeom>
              <a:avLst/>
              <a:gdLst/>
              <a:ahLst/>
              <a:cxnLst/>
              <a:rect l="l" t="t" r="r" b="b"/>
              <a:pathLst>
                <a:path w="10966" h="10697" extrusionOk="0">
                  <a:moveTo>
                    <a:pt x="7566" y="0"/>
                  </a:moveTo>
                  <a:cubicBezTo>
                    <a:pt x="7355" y="58"/>
                    <a:pt x="7125" y="96"/>
                    <a:pt x="6913" y="116"/>
                  </a:cubicBezTo>
                  <a:cubicBezTo>
                    <a:pt x="6683" y="154"/>
                    <a:pt x="6433" y="212"/>
                    <a:pt x="6164" y="308"/>
                  </a:cubicBezTo>
                  <a:cubicBezTo>
                    <a:pt x="5300" y="596"/>
                    <a:pt x="4475" y="1114"/>
                    <a:pt x="3514" y="1959"/>
                  </a:cubicBezTo>
                  <a:cubicBezTo>
                    <a:pt x="2765" y="2612"/>
                    <a:pt x="2036" y="3399"/>
                    <a:pt x="1306" y="4379"/>
                  </a:cubicBezTo>
                  <a:cubicBezTo>
                    <a:pt x="903" y="4897"/>
                    <a:pt x="557" y="5435"/>
                    <a:pt x="173" y="6069"/>
                  </a:cubicBezTo>
                  <a:cubicBezTo>
                    <a:pt x="173" y="6088"/>
                    <a:pt x="135" y="6088"/>
                    <a:pt x="135" y="6107"/>
                  </a:cubicBezTo>
                  <a:cubicBezTo>
                    <a:pt x="115" y="6165"/>
                    <a:pt x="96" y="6203"/>
                    <a:pt x="39" y="6261"/>
                  </a:cubicBezTo>
                  <a:cubicBezTo>
                    <a:pt x="19" y="6280"/>
                    <a:pt x="19" y="6338"/>
                    <a:pt x="0" y="6357"/>
                  </a:cubicBezTo>
                  <a:cubicBezTo>
                    <a:pt x="19" y="6434"/>
                    <a:pt x="77" y="6491"/>
                    <a:pt x="96" y="6549"/>
                  </a:cubicBezTo>
                  <a:cubicBezTo>
                    <a:pt x="115" y="6587"/>
                    <a:pt x="135" y="6626"/>
                    <a:pt x="135" y="6664"/>
                  </a:cubicBezTo>
                  <a:cubicBezTo>
                    <a:pt x="173" y="6722"/>
                    <a:pt x="192" y="6760"/>
                    <a:pt x="211" y="6779"/>
                  </a:cubicBezTo>
                  <a:cubicBezTo>
                    <a:pt x="461" y="7163"/>
                    <a:pt x="749" y="7509"/>
                    <a:pt x="1037" y="7836"/>
                  </a:cubicBezTo>
                  <a:cubicBezTo>
                    <a:pt x="1421" y="8277"/>
                    <a:pt x="1844" y="8661"/>
                    <a:pt x="2305" y="9026"/>
                  </a:cubicBezTo>
                  <a:cubicBezTo>
                    <a:pt x="3207" y="9698"/>
                    <a:pt x="4263" y="10198"/>
                    <a:pt x="5377" y="10486"/>
                  </a:cubicBezTo>
                  <a:cubicBezTo>
                    <a:pt x="5953" y="10620"/>
                    <a:pt x="6529" y="10697"/>
                    <a:pt x="7125" y="10697"/>
                  </a:cubicBezTo>
                  <a:cubicBezTo>
                    <a:pt x="7432" y="10697"/>
                    <a:pt x="7758" y="10678"/>
                    <a:pt x="8066" y="10620"/>
                  </a:cubicBezTo>
                  <a:cubicBezTo>
                    <a:pt x="8354" y="10582"/>
                    <a:pt x="8623" y="10524"/>
                    <a:pt x="8872" y="10466"/>
                  </a:cubicBezTo>
                  <a:lnTo>
                    <a:pt x="8930" y="10466"/>
                  </a:lnTo>
                  <a:cubicBezTo>
                    <a:pt x="9122" y="10409"/>
                    <a:pt x="9314" y="10370"/>
                    <a:pt x="9487" y="10294"/>
                  </a:cubicBezTo>
                  <a:cubicBezTo>
                    <a:pt x="9583" y="10274"/>
                    <a:pt x="9679" y="10217"/>
                    <a:pt x="9775" y="10178"/>
                  </a:cubicBezTo>
                  <a:cubicBezTo>
                    <a:pt x="9794" y="10178"/>
                    <a:pt x="9794" y="10140"/>
                    <a:pt x="9813" y="10140"/>
                  </a:cubicBezTo>
                  <a:lnTo>
                    <a:pt x="9967" y="10082"/>
                  </a:lnTo>
                  <a:lnTo>
                    <a:pt x="10005" y="10044"/>
                  </a:lnTo>
                  <a:cubicBezTo>
                    <a:pt x="10024" y="10025"/>
                    <a:pt x="10063" y="10025"/>
                    <a:pt x="10101" y="10006"/>
                  </a:cubicBezTo>
                  <a:cubicBezTo>
                    <a:pt x="10120" y="9986"/>
                    <a:pt x="10159" y="9986"/>
                    <a:pt x="10178" y="9948"/>
                  </a:cubicBezTo>
                  <a:lnTo>
                    <a:pt x="10312" y="9890"/>
                  </a:lnTo>
                  <a:lnTo>
                    <a:pt x="10370" y="9852"/>
                  </a:lnTo>
                  <a:cubicBezTo>
                    <a:pt x="10389" y="9852"/>
                    <a:pt x="10389" y="9833"/>
                    <a:pt x="10389" y="9833"/>
                  </a:cubicBezTo>
                  <a:lnTo>
                    <a:pt x="10408" y="9833"/>
                  </a:lnTo>
                  <a:cubicBezTo>
                    <a:pt x="10466" y="9814"/>
                    <a:pt x="10504" y="9756"/>
                    <a:pt x="10543" y="9737"/>
                  </a:cubicBezTo>
                  <a:cubicBezTo>
                    <a:pt x="10581" y="9698"/>
                    <a:pt x="10658" y="9641"/>
                    <a:pt x="10697" y="9602"/>
                  </a:cubicBezTo>
                  <a:lnTo>
                    <a:pt x="10773" y="9525"/>
                  </a:lnTo>
                  <a:cubicBezTo>
                    <a:pt x="10831" y="9468"/>
                    <a:pt x="10869" y="9410"/>
                    <a:pt x="10927" y="9353"/>
                  </a:cubicBezTo>
                  <a:cubicBezTo>
                    <a:pt x="10927" y="9353"/>
                    <a:pt x="10927" y="9333"/>
                    <a:pt x="10946" y="9333"/>
                  </a:cubicBezTo>
                  <a:lnTo>
                    <a:pt x="10946" y="9045"/>
                  </a:lnTo>
                  <a:cubicBezTo>
                    <a:pt x="10927" y="8930"/>
                    <a:pt x="10927" y="8834"/>
                    <a:pt x="10889" y="8700"/>
                  </a:cubicBezTo>
                  <a:lnTo>
                    <a:pt x="10889" y="8604"/>
                  </a:lnTo>
                  <a:cubicBezTo>
                    <a:pt x="10889" y="8508"/>
                    <a:pt x="10869" y="8412"/>
                    <a:pt x="10869" y="8316"/>
                  </a:cubicBezTo>
                  <a:cubicBezTo>
                    <a:pt x="10869" y="8162"/>
                    <a:pt x="10850" y="7970"/>
                    <a:pt x="10850" y="7740"/>
                  </a:cubicBezTo>
                  <a:cubicBezTo>
                    <a:pt x="10850" y="7240"/>
                    <a:pt x="10869" y="6722"/>
                    <a:pt x="10889" y="6203"/>
                  </a:cubicBezTo>
                  <a:cubicBezTo>
                    <a:pt x="10927" y="5819"/>
                    <a:pt x="10946" y="5473"/>
                    <a:pt x="10946" y="5089"/>
                  </a:cubicBezTo>
                  <a:cubicBezTo>
                    <a:pt x="10965" y="4168"/>
                    <a:pt x="10946" y="3188"/>
                    <a:pt x="10677" y="2266"/>
                  </a:cubicBezTo>
                  <a:cubicBezTo>
                    <a:pt x="10562" y="1863"/>
                    <a:pt x="10370" y="1479"/>
                    <a:pt x="10101" y="1153"/>
                  </a:cubicBezTo>
                  <a:cubicBezTo>
                    <a:pt x="9832" y="807"/>
                    <a:pt x="9506" y="538"/>
                    <a:pt x="9064" y="327"/>
                  </a:cubicBezTo>
                  <a:cubicBezTo>
                    <a:pt x="8891" y="231"/>
                    <a:pt x="8642" y="154"/>
                    <a:pt x="8354" y="96"/>
                  </a:cubicBezTo>
                  <a:cubicBezTo>
                    <a:pt x="8142" y="39"/>
                    <a:pt x="7893" y="20"/>
                    <a:pt x="7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475582" y="3382606"/>
              <a:ext cx="476455" cy="615967"/>
            </a:xfrm>
            <a:custGeom>
              <a:avLst/>
              <a:gdLst/>
              <a:ahLst/>
              <a:cxnLst/>
              <a:rect l="l" t="t" r="r" b="b"/>
              <a:pathLst>
                <a:path w="7932" h="10255" extrusionOk="0">
                  <a:moveTo>
                    <a:pt x="6300" y="0"/>
                  </a:moveTo>
                  <a:lnTo>
                    <a:pt x="6300" y="0"/>
                  </a:lnTo>
                  <a:cubicBezTo>
                    <a:pt x="6472" y="231"/>
                    <a:pt x="6568" y="384"/>
                    <a:pt x="6607" y="538"/>
                  </a:cubicBezTo>
                  <a:cubicBezTo>
                    <a:pt x="6703" y="749"/>
                    <a:pt x="6761" y="960"/>
                    <a:pt x="6799" y="1172"/>
                  </a:cubicBezTo>
                  <a:cubicBezTo>
                    <a:pt x="6895" y="1632"/>
                    <a:pt x="6895" y="2093"/>
                    <a:pt x="6895" y="2573"/>
                  </a:cubicBezTo>
                  <a:lnTo>
                    <a:pt x="6895" y="2938"/>
                  </a:lnTo>
                  <a:cubicBezTo>
                    <a:pt x="6895" y="3034"/>
                    <a:pt x="6895" y="3150"/>
                    <a:pt x="6876" y="3246"/>
                  </a:cubicBezTo>
                  <a:lnTo>
                    <a:pt x="6876" y="3918"/>
                  </a:lnTo>
                  <a:cubicBezTo>
                    <a:pt x="6876" y="4033"/>
                    <a:pt x="6876" y="4187"/>
                    <a:pt x="6895" y="4302"/>
                  </a:cubicBezTo>
                  <a:lnTo>
                    <a:pt x="6895" y="4321"/>
                  </a:lnTo>
                  <a:lnTo>
                    <a:pt x="6895" y="4359"/>
                  </a:lnTo>
                  <a:lnTo>
                    <a:pt x="6895" y="4513"/>
                  </a:lnTo>
                  <a:lnTo>
                    <a:pt x="6895" y="4532"/>
                  </a:lnTo>
                  <a:lnTo>
                    <a:pt x="6895" y="4743"/>
                  </a:lnTo>
                  <a:cubicBezTo>
                    <a:pt x="6914" y="5281"/>
                    <a:pt x="6953" y="5838"/>
                    <a:pt x="6895" y="6376"/>
                  </a:cubicBezTo>
                  <a:cubicBezTo>
                    <a:pt x="6876" y="6625"/>
                    <a:pt x="6837" y="6894"/>
                    <a:pt x="6799" y="7144"/>
                  </a:cubicBezTo>
                  <a:cubicBezTo>
                    <a:pt x="6741" y="7355"/>
                    <a:pt x="6684" y="7586"/>
                    <a:pt x="6588" y="7816"/>
                  </a:cubicBezTo>
                  <a:lnTo>
                    <a:pt x="6434" y="8104"/>
                  </a:lnTo>
                  <a:cubicBezTo>
                    <a:pt x="6396" y="8200"/>
                    <a:pt x="6319" y="8258"/>
                    <a:pt x="6242" y="8335"/>
                  </a:cubicBezTo>
                  <a:cubicBezTo>
                    <a:pt x="6108" y="8507"/>
                    <a:pt x="5916" y="8680"/>
                    <a:pt x="5724" y="8795"/>
                  </a:cubicBezTo>
                  <a:cubicBezTo>
                    <a:pt x="5532" y="8930"/>
                    <a:pt x="5339" y="9064"/>
                    <a:pt x="5109" y="9160"/>
                  </a:cubicBezTo>
                  <a:cubicBezTo>
                    <a:pt x="4898" y="9256"/>
                    <a:pt x="4687" y="9352"/>
                    <a:pt x="4475" y="9410"/>
                  </a:cubicBezTo>
                  <a:cubicBezTo>
                    <a:pt x="4014" y="9564"/>
                    <a:pt x="3534" y="9640"/>
                    <a:pt x="3035" y="9660"/>
                  </a:cubicBezTo>
                  <a:cubicBezTo>
                    <a:pt x="2949" y="9663"/>
                    <a:pt x="2863" y="9664"/>
                    <a:pt x="2777" y="9664"/>
                  </a:cubicBezTo>
                  <a:cubicBezTo>
                    <a:pt x="2350" y="9664"/>
                    <a:pt x="1934" y="9624"/>
                    <a:pt x="1518" y="9544"/>
                  </a:cubicBezTo>
                  <a:cubicBezTo>
                    <a:pt x="1019" y="9448"/>
                    <a:pt x="539" y="9295"/>
                    <a:pt x="78" y="9103"/>
                  </a:cubicBezTo>
                  <a:cubicBezTo>
                    <a:pt x="58" y="9103"/>
                    <a:pt x="20" y="9083"/>
                    <a:pt x="1" y="9083"/>
                  </a:cubicBezTo>
                  <a:lnTo>
                    <a:pt x="1" y="9083"/>
                  </a:lnTo>
                  <a:cubicBezTo>
                    <a:pt x="731" y="9506"/>
                    <a:pt x="1518" y="9852"/>
                    <a:pt x="2344" y="10044"/>
                  </a:cubicBezTo>
                  <a:cubicBezTo>
                    <a:pt x="2920" y="10178"/>
                    <a:pt x="3496" y="10255"/>
                    <a:pt x="4091" y="10255"/>
                  </a:cubicBezTo>
                  <a:cubicBezTo>
                    <a:pt x="4398" y="10255"/>
                    <a:pt x="4706" y="10236"/>
                    <a:pt x="5032" y="10178"/>
                  </a:cubicBezTo>
                  <a:cubicBezTo>
                    <a:pt x="5320" y="10140"/>
                    <a:pt x="5570" y="10082"/>
                    <a:pt x="5839" y="10024"/>
                  </a:cubicBezTo>
                  <a:lnTo>
                    <a:pt x="5896" y="10024"/>
                  </a:lnTo>
                  <a:cubicBezTo>
                    <a:pt x="6069" y="9967"/>
                    <a:pt x="6280" y="9928"/>
                    <a:pt x="6434" y="9852"/>
                  </a:cubicBezTo>
                  <a:cubicBezTo>
                    <a:pt x="6530" y="9832"/>
                    <a:pt x="6626" y="9775"/>
                    <a:pt x="6722" y="9736"/>
                  </a:cubicBezTo>
                  <a:cubicBezTo>
                    <a:pt x="6761" y="9736"/>
                    <a:pt x="6761" y="9698"/>
                    <a:pt x="6780" y="9698"/>
                  </a:cubicBezTo>
                  <a:lnTo>
                    <a:pt x="6914" y="9640"/>
                  </a:lnTo>
                  <a:lnTo>
                    <a:pt x="6972" y="9602"/>
                  </a:lnTo>
                  <a:cubicBezTo>
                    <a:pt x="6991" y="9583"/>
                    <a:pt x="7010" y="9583"/>
                    <a:pt x="7068" y="9564"/>
                  </a:cubicBezTo>
                  <a:cubicBezTo>
                    <a:pt x="7087" y="9544"/>
                    <a:pt x="7106" y="9544"/>
                    <a:pt x="7145" y="9506"/>
                  </a:cubicBezTo>
                  <a:lnTo>
                    <a:pt x="7279" y="9448"/>
                  </a:lnTo>
                  <a:lnTo>
                    <a:pt x="7337" y="9410"/>
                  </a:lnTo>
                  <a:lnTo>
                    <a:pt x="7356" y="9391"/>
                  </a:lnTo>
                  <a:cubicBezTo>
                    <a:pt x="7394" y="9352"/>
                    <a:pt x="7452" y="9314"/>
                    <a:pt x="7490" y="9295"/>
                  </a:cubicBezTo>
                  <a:lnTo>
                    <a:pt x="7548" y="9256"/>
                  </a:lnTo>
                  <a:lnTo>
                    <a:pt x="7586" y="9199"/>
                  </a:lnTo>
                  <a:lnTo>
                    <a:pt x="7663" y="9160"/>
                  </a:lnTo>
                  <a:lnTo>
                    <a:pt x="7740" y="9083"/>
                  </a:lnTo>
                  <a:cubicBezTo>
                    <a:pt x="7778" y="9026"/>
                    <a:pt x="7836" y="8968"/>
                    <a:pt x="7874" y="8911"/>
                  </a:cubicBezTo>
                  <a:lnTo>
                    <a:pt x="7913" y="8891"/>
                  </a:lnTo>
                  <a:lnTo>
                    <a:pt x="7913" y="8584"/>
                  </a:lnTo>
                  <a:cubicBezTo>
                    <a:pt x="7874" y="8450"/>
                    <a:pt x="7874" y="8354"/>
                    <a:pt x="7855" y="8238"/>
                  </a:cubicBezTo>
                  <a:lnTo>
                    <a:pt x="7855" y="8200"/>
                  </a:lnTo>
                  <a:lnTo>
                    <a:pt x="7855" y="8142"/>
                  </a:lnTo>
                  <a:cubicBezTo>
                    <a:pt x="7836" y="8046"/>
                    <a:pt x="7836" y="7950"/>
                    <a:pt x="7836" y="7854"/>
                  </a:cubicBezTo>
                  <a:cubicBezTo>
                    <a:pt x="7817" y="7682"/>
                    <a:pt x="7817" y="7528"/>
                    <a:pt x="7817" y="7278"/>
                  </a:cubicBezTo>
                  <a:cubicBezTo>
                    <a:pt x="7817" y="6779"/>
                    <a:pt x="7836" y="6222"/>
                    <a:pt x="7855" y="5800"/>
                  </a:cubicBezTo>
                  <a:lnTo>
                    <a:pt x="7855" y="5742"/>
                  </a:lnTo>
                  <a:cubicBezTo>
                    <a:pt x="7874" y="5339"/>
                    <a:pt x="7913" y="4974"/>
                    <a:pt x="7913" y="4609"/>
                  </a:cubicBezTo>
                  <a:cubicBezTo>
                    <a:pt x="7932" y="3706"/>
                    <a:pt x="7913" y="2727"/>
                    <a:pt x="7644" y="1805"/>
                  </a:cubicBezTo>
                  <a:cubicBezTo>
                    <a:pt x="7529" y="1402"/>
                    <a:pt x="7337" y="1018"/>
                    <a:pt x="7068" y="672"/>
                  </a:cubicBezTo>
                  <a:cubicBezTo>
                    <a:pt x="6876" y="423"/>
                    <a:pt x="6607" y="192"/>
                    <a:pt x="6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341812" y="3377981"/>
              <a:ext cx="404915" cy="389942"/>
            </a:xfrm>
            <a:custGeom>
              <a:avLst/>
              <a:gdLst/>
              <a:ahLst/>
              <a:cxnLst/>
              <a:rect l="l" t="t" r="r" b="b"/>
              <a:pathLst>
                <a:path w="6741" h="6492" extrusionOk="0">
                  <a:moveTo>
                    <a:pt x="6741" y="0"/>
                  </a:moveTo>
                  <a:lnTo>
                    <a:pt x="6702" y="20"/>
                  </a:lnTo>
                  <a:cubicBezTo>
                    <a:pt x="6145" y="154"/>
                    <a:pt x="5627" y="384"/>
                    <a:pt x="5147" y="653"/>
                  </a:cubicBezTo>
                  <a:cubicBezTo>
                    <a:pt x="4609" y="941"/>
                    <a:pt x="4110" y="1306"/>
                    <a:pt x="3630" y="1709"/>
                  </a:cubicBezTo>
                  <a:cubicBezTo>
                    <a:pt x="3130" y="2113"/>
                    <a:pt x="2670" y="2574"/>
                    <a:pt x="2228" y="3034"/>
                  </a:cubicBezTo>
                  <a:cubicBezTo>
                    <a:pt x="1805" y="3515"/>
                    <a:pt x="1402" y="3995"/>
                    <a:pt x="1037" y="4513"/>
                  </a:cubicBezTo>
                  <a:cubicBezTo>
                    <a:pt x="845" y="4801"/>
                    <a:pt x="653" y="5089"/>
                    <a:pt x="461" y="5416"/>
                  </a:cubicBezTo>
                  <a:cubicBezTo>
                    <a:pt x="365" y="5550"/>
                    <a:pt x="288" y="5723"/>
                    <a:pt x="212" y="5857"/>
                  </a:cubicBezTo>
                  <a:cubicBezTo>
                    <a:pt x="192" y="5934"/>
                    <a:pt x="154" y="6011"/>
                    <a:pt x="115" y="6088"/>
                  </a:cubicBezTo>
                  <a:cubicBezTo>
                    <a:pt x="96" y="6145"/>
                    <a:pt x="58" y="6242"/>
                    <a:pt x="19" y="6318"/>
                  </a:cubicBezTo>
                  <a:cubicBezTo>
                    <a:pt x="0" y="6338"/>
                    <a:pt x="19" y="6395"/>
                    <a:pt x="19" y="6414"/>
                  </a:cubicBezTo>
                  <a:lnTo>
                    <a:pt x="96" y="6491"/>
                  </a:lnTo>
                  <a:lnTo>
                    <a:pt x="192" y="6491"/>
                  </a:lnTo>
                  <a:lnTo>
                    <a:pt x="212" y="6472"/>
                  </a:lnTo>
                  <a:cubicBezTo>
                    <a:pt x="250" y="6453"/>
                    <a:pt x="250" y="6414"/>
                    <a:pt x="269" y="6395"/>
                  </a:cubicBezTo>
                  <a:lnTo>
                    <a:pt x="269" y="6376"/>
                  </a:lnTo>
                  <a:cubicBezTo>
                    <a:pt x="308" y="6261"/>
                    <a:pt x="384" y="6145"/>
                    <a:pt x="442" y="6030"/>
                  </a:cubicBezTo>
                  <a:cubicBezTo>
                    <a:pt x="500" y="5915"/>
                    <a:pt x="557" y="5800"/>
                    <a:pt x="634" y="5665"/>
                  </a:cubicBezTo>
                  <a:cubicBezTo>
                    <a:pt x="768" y="5416"/>
                    <a:pt x="922" y="5147"/>
                    <a:pt x="1076" y="4916"/>
                  </a:cubicBezTo>
                  <a:cubicBezTo>
                    <a:pt x="1421" y="4379"/>
                    <a:pt x="1786" y="3879"/>
                    <a:pt x="2170" y="3399"/>
                  </a:cubicBezTo>
                  <a:cubicBezTo>
                    <a:pt x="2516" y="2958"/>
                    <a:pt x="2881" y="2574"/>
                    <a:pt x="3284" y="2190"/>
                  </a:cubicBezTo>
                  <a:cubicBezTo>
                    <a:pt x="3707" y="1805"/>
                    <a:pt x="4129" y="1479"/>
                    <a:pt x="4571" y="1133"/>
                  </a:cubicBezTo>
                  <a:lnTo>
                    <a:pt x="4590" y="1133"/>
                  </a:lnTo>
                  <a:cubicBezTo>
                    <a:pt x="5147" y="749"/>
                    <a:pt x="5723" y="423"/>
                    <a:pt x="6337" y="192"/>
                  </a:cubicBezTo>
                  <a:lnTo>
                    <a:pt x="6318" y="192"/>
                  </a:lnTo>
                  <a:cubicBezTo>
                    <a:pt x="6433" y="154"/>
                    <a:pt x="6587" y="96"/>
                    <a:pt x="6702" y="77"/>
                  </a:cubicBezTo>
                  <a:cubicBezTo>
                    <a:pt x="6722" y="77"/>
                    <a:pt x="6741" y="39"/>
                    <a:pt x="6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438701" y="3397563"/>
              <a:ext cx="353017" cy="466585"/>
            </a:xfrm>
            <a:custGeom>
              <a:avLst/>
              <a:gdLst/>
              <a:ahLst/>
              <a:cxnLst/>
              <a:rect l="l" t="t" r="r" b="b"/>
              <a:pathLst>
                <a:path w="5877" h="7768" extrusionOk="0">
                  <a:moveTo>
                    <a:pt x="865" y="6376"/>
                  </a:moveTo>
                  <a:lnTo>
                    <a:pt x="848" y="6415"/>
                  </a:lnTo>
                  <a:lnTo>
                    <a:pt x="848" y="6415"/>
                  </a:lnTo>
                  <a:cubicBezTo>
                    <a:pt x="865" y="6412"/>
                    <a:pt x="865" y="6376"/>
                    <a:pt x="865" y="6376"/>
                  </a:cubicBezTo>
                  <a:close/>
                  <a:moveTo>
                    <a:pt x="5781" y="1"/>
                  </a:moveTo>
                  <a:cubicBezTo>
                    <a:pt x="4724" y="788"/>
                    <a:pt x="3764" y="1729"/>
                    <a:pt x="2900" y="2766"/>
                  </a:cubicBezTo>
                  <a:cubicBezTo>
                    <a:pt x="2478" y="3285"/>
                    <a:pt x="2055" y="3842"/>
                    <a:pt x="1671" y="4418"/>
                  </a:cubicBezTo>
                  <a:cubicBezTo>
                    <a:pt x="1287" y="4994"/>
                    <a:pt x="961" y="5570"/>
                    <a:pt x="653" y="6165"/>
                  </a:cubicBezTo>
                  <a:cubicBezTo>
                    <a:pt x="519" y="6376"/>
                    <a:pt x="423" y="6626"/>
                    <a:pt x="308" y="6837"/>
                  </a:cubicBezTo>
                  <a:cubicBezTo>
                    <a:pt x="212" y="7049"/>
                    <a:pt x="96" y="7298"/>
                    <a:pt x="20" y="7529"/>
                  </a:cubicBezTo>
                  <a:cubicBezTo>
                    <a:pt x="0" y="7586"/>
                    <a:pt x="20" y="7625"/>
                    <a:pt x="20" y="7663"/>
                  </a:cubicBezTo>
                  <a:cubicBezTo>
                    <a:pt x="39" y="7701"/>
                    <a:pt x="77" y="7721"/>
                    <a:pt x="116" y="7759"/>
                  </a:cubicBezTo>
                  <a:cubicBezTo>
                    <a:pt x="135" y="7765"/>
                    <a:pt x="152" y="7768"/>
                    <a:pt x="167" y="7768"/>
                  </a:cubicBezTo>
                  <a:cubicBezTo>
                    <a:pt x="197" y="7768"/>
                    <a:pt x="218" y="7759"/>
                    <a:pt x="231" y="7759"/>
                  </a:cubicBezTo>
                  <a:cubicBezTo>
                    <a:pt x="288" y="7721"/>
                    <a:pt x="308" y="7701"/>
                    <a:pt x="327" y="7663"/>
                  </a:cubicBezTo>
                  <a:cubicBezTo>
                    <a:pt x="404" y="7433"/>
                    <a:pt x="480" y="7241"/>
                    <a:pt x="576" y="7029"/>
                  </a:cubicBezTo>
                  <a:lnTo>
                    <a:pt x="848" y="6415"/>
                  </a:lnTo>
                  <a:lnTo>
                    <a:pt x="848" y="6415"/>
                  </a:lnTo>
                  <a:cubicBezTo>
                    <a:pt x="847" y="6415"/>
                    <a:pt x="846" y="6415"/>
                    <a:pt x="845" y="6415"/>
                  </a:cubicBezTo>
                  <a:cubicBezTo>
                    <a:pt x="1153" y="5743"/>
                    <a:pt x="1479" y="5090"/>
                    <a:pt x="1882" y="4494"/>
                  </a:cubicBezTo>
                  <a:cubicBezTo>
                    <a:pt x="2305" y="3861"/>
                    <a:pt x="2727" y="3246"/>
                    <a:pt x="3207" y="2670"/>
                  </a:cubicBezTo>
                  <a:cubicBezTo>
                    <a:pt x="3995" y="1729"/>
                    <a:pt x="4859" y="865"/>
                    <a:pt x="5857" y="116"/>
                  </a:cubicBezTo>
                  <a:cubicBezTo>
                    <a:pt x="5877" y="97"/>
                    <a:pt x="5877" y="39"/>
                    <a:pt x="5857" y="20"/>
                  </a:cubicBezTo>
                  <a:cubicBezTo>
                    <a:pt x="5857" y="1"/>
                    <a:pt x="5819" y="1"/>
                    <a:pt x="5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562139" y="3416724"/>
              <a:ext cx="267661" cy="531275"/>
            </a:xfrm>
            <a:custGeom>
              <a:avLst/>
              <a:gdLst/>
              <a:ahLst/>
              <a:cxnLst/>
              <a:rect l="l" t="t" r="r" b="b"/>
              <a:pathLst>
                <a:path w="4456" h="8845" extrusionOk="0">
                  <a:moveTo>
                    <a:pt x="4383" y="1"/>
                  </a:moveTo>
                  <a:cubicBezTo>
                    <a:pt x="4370" y="1"/>
                    <a:pt x="4359" y="19"/>
                    <a:pt x="4359" y="47"/>
                  </a:cubicBezTo>
                  <a:cubicBezTo>
                    <a:pt x="4225" y="373"/>
                    <a:pt x="4110" y="719"/>
                    <a:pt x="3975" y="1045"/>
                  </a:cubicBezTo>
                  <a:cubicBezTo>
                    <a:pt x="3822" y="1410"/>
                    <a:pt x="3668" y="1737"/>
                    <a:pt x="3514" y="2082"/>
                  </a:cubicBezTo>
                  <a:cubicBezTo>
                    <a:pt x="3342" y="2409"/>
                    <a:pt x="3169" y="2774"/>
                    <a:pt x="3015" y="3119"/>
                  </a:cubicBezTo>
                  <a:cubicBezTo>
                    <a:pt x="2919" y="3273"/>
                    <a:pt x="2842" y="3446"/>
                    <a:pt x="2746" y="3619"/>
                  </a:cubicBezTo>
                  <a:cubicBezTo>
                    <a:pt x="2650" y="3791"/>
                    <a:pt x="2554" y="3945"/>
                    <a:pt x="2477" y="4118"/>
                  </a:cubicBezTo>
                  <a:lnTo>
                    <a:pt x="2497" y="4099"/>
                  </a:lnTo>
                  <a:lnTo>
                    <a:pt x="2497" y="4099"/>
                  </a:lnTo>
                  <a:cubicBezTo>
                    <a:pt x="2458" y="4175"/>
                    <a:pt x="2439" y="4233"/>
                    <a:pt x="2381" y="4310"/>
                  </a:cubicBezTo>
                  <a:lnTo>
                    <a:pt x="2093" y="4809"/>
                  </a:lnTo>
                  <a:cubicBezTo>
                    <a:pt x="2036" y="4905"/>
                    <a:pt x="1997" y="4982"/>
                    <a:pt x="1921" y="5078"/>
                  </a:cubicBezTo>
                  <a:cubicBezTo>
                    <a:pt x="1882" y="5174"/>
                    <a:pt x="1824" y="5251"/>
                    <a:pt x="1786" y="5347"/>
                  </a:cubicBezTo>
                  <a:cubicBezTo>
                    <a:pt x="1690" y="5500"/>
                    <a:pt x="1556" y="5712"/>
                    <a:pt x="1460" y="5865"/>
                  </a:cubicBezTo>
                  <a:cubicBezTo>
                    <a:pt x="1364" y="6038"/>
                    <a:pt x="1248" y="6230"/>
                    <a:pt x="1152" y="6403"/>
                  </a:cubicBezTo>
                  <a:cubicBezTo>
                    <a:pt x="941" y="6749"/>
                    <a:pt x="749" y="7114"/>
                    <a:pt x="557" y="7478"/>
                  </a:cubicBezTo>
                  <a:cubicBezTo>
                    <a:pt x="461" y="7651"/>
                    <a:pt x="365" y="7843"/>
                    <a:pt x="269" y="7997"/>
                  </a:cubicBezTo>
                  <a:cubicBezTo>
                    <a:pt x="173" y="8170"/>
                    <a:pt x="96" y="8362"/>
                    <a:pt x="19" y="8554"/>
                  </a:cubicBezTo>
                  <a:cubicBezTo>
                    <a:pt x="0" y="8650"/>
                    <a:pt x="19" y="8746"/>
                    <a:pt x="96" y="8804"/>
                  </a:cubicBezTo>
                  <a:cubicBezTo>
                    <a:pt x="131" y="8832"/>
                    <a:pt x="169" y="8844"/>
                    <a:pt x="207" y="8844"/>
                  </a:cubicBezTo>
                  <a:cubicBezTo>
                    <a:pt x="272" y="8844"/>
                    <a:pt x="336" y="8807"/>
                    <a:pt x="384" y="8746"/>
                  </a:cubicBezTo>
                  <a:cubicBezTo>
                    <a:pt x="480" y="8611"/>
                    <a:pt x="576" y="8439"/>
                    <a:pt x="653" y="8304"/>
                  </a:cubicBezTo>
                  <a:cubicBezTo>
                    <a:pt x="749" y="8131"/>
                    <a:pt x="845" y="7959"/>
                    <a:pt x="922" y="7786"/>
                  </a:cubicBezTo>
                  <a:cubicBezTo>
                    <a:pt x="1095" y="7478"/>
                    <a:pt x="1248" y="7152"/>
                    <a:pt x="1421" y="6826"/>
                  </a:cubicBezTo>
                  <a:cubicBezTo>
                    <a:pt x="1498" y="6691"/>
                    <a:pt x="1594" y="6518"/>
                    <a:pt x="1671" y="6365"/>
                  </a:cubicBezTo>
                  <a:cubicBezTo>
                    <a:pt x="1748" y="6211"/>
                    <a:pt x="1824" y="6038"/>
                    <a:pt x="1921" y="5865"/>
                  </a:cubicBezTo>
                  <a:cubicBezTo>
                    <a:pt x="1997" y="5712"/>
                    <a:pt x="2074" y="5558"/>
                    <a:pt x="2170" y="5385"/>
                  </a:cubicBezTo>
                  <a:cubicBezTo>
                    <a:pt x="2266" y="5232"/>
                    <a:pt x="2343" y="5059"/>
                    <a:pt x="2401" y="4886"/>
                  </a:cubicBezTo>
                  <a:cubicBezTo>
                    <a:pt x="2708" y="4233"/>
                    <a:pt x="3054" y="3561"/>
                    <a:pt x="3361" y="2927"/>
                  </a:cubicBezTo>
                  <a:lnTo>
                    <a:pt x="3802" y="1909"/>
                  </a:lnTo>
                  <a:cubicBezTo>
                    <a:pt x="3937" y="1583"/>
                    <a:pt x="4071" y="1237"/>
                    <a:pt x="4187" y="911"/>
                  </a:cubicBezTo>
                  <a:cubicBezTo>
                    <a:pt x="4283" y="642"/>
                    <a:pt x="4379" y="354"/>
                    <a:pt x="4455" y="85"/>
                  </a:cubicBezTo>
                  <a:cubicBezTo>
                    <a:pt x="4455" y="66"/>
                    <a:pt x="4455" y="8"/>
                    <a:pt x="4417" y="8"/>
                  </a:cubicBezTo>
                  <a:lnTo>
                    <a:pt x="4398" y="8"/>
                  </a:lnTo>
                  <a:cubicBezTo>
                    <a:pt x="4393" y="3"/>
                    <a:pt x="4387" y="1"/>
                    <a:pt x="4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774357" y="3436786"/>
              <a:ext cx="93525" cy="533858"/>
            </a:xfrm>
            <a:custGeom>
              <a:avLst/>
              <a:gdLst/>
              <a:ahLst/>
              <a:cxnLst/>
              <a:rect l="l" t="t" r="r" b="b"/>
              <a:pathLst>
                <a:path w="1557" h="8888" extrusionOk="0">
                  <a:moveTo>
                    <a:pt x="1364" y="1"/>
                  </a:moveTo>
                  <a:cubicBezTo>
                    <a:pt x="1345" y="1"/>
                    <a:pt x="1326" y="39"/>
                    <a:pt x="1326" y="58"/>
                  </a:cubicBezTo>
                  <a:cubicBezTo>
                    <a:pt x="1345" y="327"/>
                    <a:pt x="1364" y="615"/>
                    <a:pt x="1402" y="884"/>
                  </a:cubicBezTo>
                  <a:lnTo>
                    <a:pt x="1402" y="999"/>
                  </a:lnTo>
                  <a:cubicBezTo>
                    <a:pt x="1402" y="1383"/>
                    <a:pt x="1402" y="1787"/>
                    <a:pt x="1364" y="2171"/>
                  </a:cubicBezTo>
                  <a:cubicBezTo>
                    <a:pt x="1364" y="2363"/>
                    <a:pt x="1345" y="2555"/>
                    <a:pt x="1326" y="2747"/>
                  </a:cubicBezTo>
                  <a:cubicBezTo>
                    <a:pt x="1287" y="2977"/>
                    <a:pt x="1268" y="3169"/>
                    <a:pt x="1249" y="3381"/>
                  </a:cubicBezTo>
                  <a:cubicBezTo>
                    <a:pt x="1153" y="4168"/>
                    <a:pt x="1018" y="4955"/>
                    <a:pt x="826" y="5723"/>
                  </a:cubicBezTo>
                  <a:cubicBezTo>
                    <a:pt x="692" y="6203"/>
                    <a:pt x="577" y="6684"/>
                    <a:pt x="442" y="7144"/>
                  </a:cubicBezTo>
                  <a:lnTo>
                    <a:pt x="212" y="7874"/>
                  </a:lnTo>
                  <a:cubicBezTo>
                    <a:pt x="154" y="8124"/>
                    <a:pt x="77" y="8373"/>
                    <a:pt x="1" y="8642"/>
                  </a:cubicBezTo>
                  <a:cubicBezTo>
                    <a:pt x="1" y="8681"/>
                    <a:pt x="1" y="8700"/>
                    <a:pt x="20" y="8758"/>
                  </a:cubicBezTo>
                  <a:cubicBezTo>
                    <a:pt x="58" y="8796"/>
                    <a:pt x="97" y="8854"/>
                    <a:pt x="154" y="8873"/>
                  </a:cubicBezTo>
                  <a:cubicBezTo>
                    <a:pt x="173" y="8882"/>
                    <a:pt x="202" y="8887"/>
                    <a:pt x="236" y="8887"/>
                  </a:cubicBezTo>
                  <a:cubicBezTo>
                    <a:pt x="269" y="8887"/>
                    <a:pt x="308" y="8882"/>
                    <a:pt x="346" y="8873"/>
                  </a:cubicBezTo>
                  <a:cubicBezTo>
                    <a:pt x="385" y="8854"/>
                    <a:pt x="442" y="8796"/>
                    <a:pt x="461" y="8758"/>
                  </a:cubicBezTo>
                  <a:cubicBezTo>
                    <a:pt x="538" y="8585"/>
                    <a:pt x="577" y="8450"/>
                    <a:pt x="634" y="8277"/>
                  </a:cubicBezTo>
                  <a:cubicBezTo>
                    <a:pt x="673" y="8085"/>
                    <a:pt x="750" y="7913"/>
                    <a:pt x="788" y="7721"/>
                  </a:cubicBezTo>
                  <a:cubicBezTo>
                    <a:pt x="884" y="7356"/>
                    <a:pt x="961" y="7010"/>
                    <a:pt x="1057" y="6626"/>
                  </a:cubicBezTo>
                  <a:lnTo>
                    <a:pt x="1268" y="5531"/>
                  </a:lnTo>
                  <a:cubicBezTo>
                    <a:pt x="1345" y="5186"/>
                    <a:pt x="1402" y="4802"/>
                    <a:pt x="1441" y="4437"/>
                  </a:cubicBezTo>
                  <a:cubicBezTo>
                    <a:pt x="1498" y="4072"/>
                    <a:pt x="1518" y="3688"/>
                    <a:pt x="1537" y="3323"/>
                  </a:cubicBezTo>
                  <a:cubicBezTo>
                    <a:pt x="1556" y="2977"/>
                    <a:pt x="1556" y="2593"/>
                    <a:pt x="1556" y="2228"/>
                  </a:cubicBezTo>
                  <a:cubicBezTo>
                    <a:pt x="1556" y="1863"/>
                    <a:pt x="1537" y="1499"/>
                    <a:pt x="1518" y="1153"/>
                  </a:cubicBezTo>
                  <a:cubicBezTo>
                    <a:pt x="1498" y="788"/>
                    <a:pt x="1441" y="423"/>
                    <a:pt x="1402" y="58"/>
                  </a:cubicBezTo>
                  <a:cubicBezTo>
                    <a:pt x="1441" y="20"/>
                    <a:pt x="1422" y="1"/>
                    <a:pt x="1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465250" y="3520999"/>
              <a:ext cx="60007" cy="61687"/>
            </a:xfrm>
            <a:custGeom>
              <a:avLst/>
              <a:gdLst/>
              <a:ahLst/>
              <a:cxnLst/>
              <a:rect l="l" t="t" r="r" b="b"/>
              <a:pathLst>
                <a:path w="999" h="1027" extrusionOk="0">
                  <a:moveTo>
                    <a:pt x="730" y="1"/>
                  </a:moveTo>
                  <a:cubicBezTo>
                    <a:pt x="691" y="39"/>
                    <a:pt x="615" y="39"/>
                    <a:pt x="557" y="77"/>
                  </a:cubicBezTo>
                  <a:cubicBezTo>
                    <a:pt x="538" y="77"/>
                    <a:pt x="538" y="77"/>
                    <a:pt x="538" y="97"/>
                  </a:cubicBezTo>
                  <a:cubicBezTo>
                    <a:pt x="346" y="193"/>
                    <a:pt x="154" y="327"/>
                    <a:pt x="58" y="519"/>
                  </a:cubicBezTo>
                  <a:cubicBezTo>
                    <a:pt x="0" y="577"/>
                    <a:pt x="0" y="653"/>
                    <a:pt x="0" y="730"/>
                  </a:cubicBezTo>
                  <a:lnTo>
                    <a:pt x="0" y="750"/>
                  </a:lnTo>
                  <a:cubicBezTo>
                    <a:pt x="0" y="788"/>
                    <a:pt x="0" y="846"/>
                    <a:pt x="38" y="884"/>
                  </a:cubicBezTo>
                  <a:cubicBezTo>
                    <a:pt x="58" y="922"/>
                    <a:pt x="77" y="942"/>
                    <a:pt x="96" y="942"/>
                  </a:cubicBezTo>
                  <a:cubicBezTo>
                    <a:pt x="154" y="980"/>
                    <a:pt x="192" y="1018"/>
                    <a:pt x="269" y="1018"/>
                  </a:cubicBezTo>
                  <a:cubicBezTo>
                    <a:pt x="291" y="1024"/>
                    <a:pt x="314" y="1026"/>
                    <a:pt x="336" y="1026"/>
                  </a:cubicBezTo>
                  <a:cubicBezTo>
                    <a:pt x="389" y="1026"/>
                    <a:pt x="439" y="1013"/>
                    <a:pt x="480" y="999"/>
                  </a:cubicBezTo>
                  <a:cubicBezTo>
                    <a:pt x="557" y="961"/>
                    <a:pt x="634" y="922"/>
                    <a:pt x="672" y="865"/>
                  </a:cubicBezTo>
                  <a:cubicBezTo>
                    <a:pt x="768" y="788"/>
                    <a:pt x="826" y="711"/>
                    <a:pt x="864" y="615"/>
                  </a:cubicBezTo>
                  <a:cubicBezTo>
                    <a:pt x="922" y="519"/>
                    <a:pt x="941" y="442"/>
                    <a:pt x="960" y="346"/>
                  </a:cubicBezTo>
                  <a:cubicBezTo>
                    <a:pt x="999" y="269"/>
                    <a:pt x="960" y="173"/>
                    <a:pt x="922" y="97"/>
                  </a:cubicBezTo>
                  <a:cubicBezTo>
                    <a:pt x="864" y="39"/>
                    <a:pt x="807" y="1"/>
                    <a:pt x="730"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4"/>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4"/>
          <p:cNvSpPr txBox="1">
            <a:spLocks noGrp="1"/>
          </p:cNvSpPr>
          <p:nvPr>
            <p:ph type="body" idx="1"/>
          </p:nvPr>
        </p:nvSpPr>
        <p:spPr>
          <a:xfrm>
            <a:off x="960000" y="1356967"/>
            <a:ext cx="10272000" cy="4734800"/>
          </a:xfrm>
          <a:prstGeom prst="rect">
            <a:avLst/>
          </a:prstGeom>
        </p:spPr>
        <p:txBody>
          <a:bodyPr spcFirstLastPara="1" wrap="square" lIns="91425" tIns="91425" rIns="91425" bIns="91425" anchor="t" anchorCtr="0">
            <a:noAutofit/>
          </a:bodyPr>
          <a:lstStyle>
            <a:lvl1pPr marL="609585" lvl="0" indent="-406390" rtl="0">
              <a:lnSpc>
                <a:spcPct val="115000"/>
              </a:lnSpc>
              <a:spcBef>
                <a:spcPts val="0"/>
              </a:spcBef>
              <a:spcAft>
                <a:spcPts val="0"/>
              </a:spcAft>
              <a:buClr>
                <a:schemeClr val="dk1"/>
              </a:buClr>
              <a:buSzPts val="1200"/>
              <a:buAutoNum type="arabicPeriod"/>
              <a:defRPr sz="1667">
                <a:solidFill>
                  <a:schemeClr val="dk1"/>
                </a:solidFill>
              </a:defRPr>
            </a:lvl1pPr>
            <a:lvl2pPr marL="1219170" lvl="1" indent="-406390" rtl="0">
              <a:lnSpc>
                <a:spcPct val="115000"/>
              </a:lnSpc>
              <a:spcBef>
                <a:spcPts val="0"/>
              </a:spcBef>
              <a:spcAft>
                <a:spcPts val="0"/>
              </a:spcAft>
              <a:buClr>
                <a:schemeClr val="dk1"/>
              </a:buClr>
              <a:buSzPts val="1200"/>
              <a:buFont typeface="Roboto Condensed Light"/>
              <a:buAutoNum type="alphaLcPeriod"/>
              <a:defRPr>
                <a:solidFill>
                  <a:schemeClr val="dk1"/>
                </a:solidFill>
              </a:defRPr>
            </a:lvl2pPr>
            <a:lvl3pPr marL="1828754" lvl="2" indent="-406390" rtl="0">
              <a:lnSpc>
                <a:spcPct val="115000"/>
              </a:lnSpc>
              <a:spcBef>
                <a:spcPts val="0"/>
              </a:spcBef>
              <a:spcAft>
                <a:spcPts val="0"/>
              </a:spcAft>
              <a:buClr>
                <a:schemeClr val="dk1"/>
              </a:buClr>
              <a:buSzPts val="1200"/>
              <a:buFont typeface="Roboto Condensed Light"/>
              <a:buAutoNum type="romanLcPeriod"/>
              <a:defRPr>
                <a:solidFill>
                  <a:schemeClr val="dk1"/>
                </a:solidFill>
              </a:defRPr>
            </a:lvl3pPr>
            <a:lvl4pPr marL="2438339" lvl="3" indent="-406390" rtl="0">
              <a:lnSpc>
                <a:spcPct val="115000"/>
              </a:lnSpc>
              <a:spcBef>
                <a:spcPts val="0"/>
              </a:spcBef>
              <a:spcAft>
                <a:spcPts val="0"/>
              </a:spcAft>
              <a:buClr>
                <a:schemeClr val="dk1"/>
              </a:buClr>
              <a:buSzPts val="1200"/>
              <a:buFont typeface="Roboto Condensed Light"/>
              <a:buAutoNum type="arabicPeriod"/>
              <a:defRPr>
                <a:solidFill>
                  <a:schemeClr val="dk1"/>
                </a:solidFill>
              </a:defRPr>
            </a:lvl4pPr>
            <a:lvl5pPr marL="3047924" lvl="4" indent="-406390" rtl="0">
              <a:lnSpc>
                <a:spcPct val="115000"/>
              </a:lnSpc>
              <a:spcBef>
                <a:spcPts val="0"/>
              </a:spcBef>
              <a:spcAft>
                <a:spcPts val="0"/>
              </a:spcAft>
              <a:buClr>
                <a:schemeClr val="dk1"/>
              </a:buClr>
              <a:buSzPts val="1200"/>
              <a:buFont typeface="Roboto Condensed Light"/>
              <a:buAutoNum type="alphaLcPeriod"/>
              <a:defRPr>
                <a:solidFill>
                  <a:schemeClr val="dk1"/>
                </a:solidFill>
              </a:defRPr>
            </a:lvl5pPr>
            <a:lvl6pPr marL="3657509" lvl="5" indent="-406390" rtl="0">
              <a:lnSpc>
                <a:spcPct val="115000"/>
              </a:lnSpc>
              <a:spcBef>
                <a:spcPts val="0"/>
              </a:spcBef>
              <a:spcAft>
                <a:spcPts val="0"/>
              </a:spcAft>
              <a:buClr>
                <a:schemeClr val="dk1"/>
              </a:buClr>
              <a:buSzPts val="1200"/>
              <a:buFont typeface="Roboto Condensed Light"/>
              <a:buAutoNum type="romanLcPeriod"/>
              <a:defRPr>
                <a:solidFill>
                  <a:schemeClr val="dk1"/>
                </a:solidFill>
              </a:defRPr>
            </a:lvl6pPr>
            <a:lvl7pPr marL="4267093" lvl="6" indent="-406390" rtl="0">
              <a:lnSpc>
                <a:spcPct val="115000"/>
              </a:lnSpc>
              <a:spcBef>
                <a:spcPts val="0"/>
              </a:spcBef>
              <a:spcAft>
                <a:spcPts val="0"/>
              </a:spcAft>
              <a:buClr>
                <a:schemeClr val="dk1"/>
              </a:buClr>
              <a:buSzPts val="1200"/>
              <a:buFont typeface="Roboto Condensed Light"/>
              <a:buAutoNum type="arabicPeriod"/>
              <a:defRPr>
                <a:solidFill>
                  <a:schemeClr val="dk1"/>
                </a:solidFill>
              </a:defRPr>
            </a:lvl7pPr>
            <a:lvl8pPr marL="4876678" lvl="7" indent="-406390" rtl="0">
              <a:lnSpc>
                <a:spcPct val="115000"/>
              </a:lnSpc>
              <a:spcBef>
                <a:spcPts val="0"/>
              </a:spcBef>
              <a:spcAft>
                <a:spcPts val="0"/>
              </a:spcAft>
              <a:buClr>
                <a:schemeClr val="dk1"/>
              </a:buClr>
              <a:buSzPts val="1200"/>
              <a:buFont typeface="Roboto Condensed Light"/>
              <a:buAutoNum type="alphaLcPeriod"/>
              <a:defRPr>
                <a:solidFill>
                  <a:schemeClr val="dk1"/>
                </a:solidFill>
              </a:defRPr>
            </a:lvl8pPr>
            <a:lvl9pPr marL="5486263" lvl="8" indent="-406390" rtl="0">
              <a:lnSpc>
                <a:spcPct val="115000"/>
              </a:lnSpc>
              <a:spcBef>
                <a:spcPts val="0"/>
              </a:spcBef>
              <a:spcAft>
                <a:spcPts val="0"/>
              </a:spcAft>
              <a:buClr>
                <a:schemeClr val="dk1"/>
              </a:buClr>
              <a:buSzPts val="1200"/>
              <a:buFont typeface="Roboto Condensed Light"/>
              <a:buAutoNum type="romanLcPeriod"/>
              <a:defRPr>
                <a:solidFill>
                  <a:schemeClr val="dk1"/>
                </a:solidFill>
              </a:defRPr>
            </a:lvl9pPr>
          </a:lstStyle>
          <a:p>
            <a:endParaRPr/>
          </a:p>
        </p:txBody>
      </p:sp>
    </p:spTree>
    <p:extLst>
      <p:ext uri="{BB962C8B-B14F-4D97-AF65-F5344CB8AC3E}">
        <p14:creationId xmlns:p14="http://schemas.microsoft.com/office/powerpoint/2010/main" val="4281581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0"/>
        <p:cNvGrpSpPr/>
        <p:nvPr/>
      </p:nvGrpSpPr>
      <p:grpSpPr>
        <a:xfrm>
          <a:off x="0" y="0"/>
          <a:ext cx="0" cy="0"/>
          <a:chOff x="0" y="0"/>
          <a:chExt cx="0" cy="0"/>
        </a:xfrm>
      </p:grpSpPr>
      <p:sp>
        <p:nvSpPr>
          <p:cNvPr id="91" name="Google Shape;91;p5"/>
          <p:cNvSpPr/>
          <p:nvPr/>
        </p:nvSpPr>
        <p:spPr>
          <a:xfrm flipH="1">
            <a:off x="-2917656" y="24308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244634" y="40933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 name="Google Shape;93;p5"/>
          <p:cNvGrpSpPr/>
          <p:nvPr/>
        </p:nvGrpSpPr>
        <p:grpSpPr>
          <a:xfrm>
            <a:off x="9219601" y="628272"/>
            <a:ext cx="893999" cy="584699"/>
            <a:chOff x="7555450" y="377766"/>
            <a:chExt cx="670499" cy="438524"/>
          </a:xfrm>
        </p:grpSpPr>
        <p:sp>
          <p:nvSpPr>
            <p:cNvPr id="94" name="Google Shape;94;p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 name="Google Shape;97;p5"/>
          <p:cNvGrpSpPr/>
          <p:nvPr/>
        </p:nvGrpSpPr>
        <p:grpSpPr>
          <a:xfrm>
            <a:off x="369301" y="429268"/>
            <a:ext cx="1308380" cy="712529"/>
            <a:chOff x="816462" y="899275"/>
            <a:chExt cx="981285" cy="534397"/>
          </a:xfrm>
        </p:grpSpPr>
        <p:sp>
          <p:nvSpPr>
            <p:cNvPr id="98" name="Google Shape;98;p5"/>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5"/>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5"/>
          <p:cNvGrpSpPr/>
          <p:nvPr/>
        </p:nvGrpSpPr>
        <p:grpSpPr>
          <a:xfrm>
            <a:off x="10670581" y="1002383"/>
            <a:ext cx="653651" cy="474539"/>
            <a:chOff x="8787625" y="134475"/>
            <a:chExt cx="838586" cy="608799"/>
          </a:xfrm>
        </p:grpSpPr>
        <p:sp>
          <p:nvSpPr>
            <p:cNvPr id="101" name="Google Shape;101;p5"/>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5"/>
          <p:cNvGrpSpPr/>
          <p:nvPr/>
        </p:nvGrpSpPr>
        <p:grpSpPr>
          <a:xfrm>
            <a:off x="1575234" y="1476938"/>
            <a:ext cx="893999" cy="584699"/>
            <a:chOff x="7555450" y="377766"/>
            <a:chExt cx="670499" cy="438524"/>
          </a:xfrm>
        </p:grpSpPr>
        <p:sp>
          <p:nvSpPr>
            <p:cNvPr id="104" name="Google Shape;104;p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 name="Google Shape;107;p5"/>
          <p:cNvSpPr/>
          <p:nvPr/>
        </p:nvSpPr>
        <p:spPr>
          <a:xfrm>
            <a:off x="9628834" y="5692234"/>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0867" y="2641934"/>
            <a:ext cx="1579603" cy="474564"/>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5"/>
          <p:cNvSpPr txBox="1">
            <a:spLocks noGrp="1"/>
          </p:cNvSpPr>
          <p:nvPr>
            <p:ph type="subTitle" idx="1"/>
          </p:nvPr>
        </p:nvSpPr>
        <p:spPr>
          <a:xfrm>
            <a:off x="1575233" y="3386900"/>
            <a:ext cx="3730800" cy="6096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rgbClr val="A3376C"/>
              </a:buClr>
              <a:buSzPts val="25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1pPr>
            <a:lvl2pPr lvl="1" algn="ctr">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2pPr>
            <a:lvl3pPr lvl="2" algn="ctr">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3pPr>
            <a:lvl4pPr lvl="3" algn="ctr">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4pPr>
            <a:lvl5pPr lvl="4" algn="ctr">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5pPr>
            <a:lvl6pPr lvl="5" algn="ctr">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6pPr>
            <a:lvl7pPr lvl="6" algn="ctr">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7pPr>
            <a:lvl8pPr lvl="7" algn="ctr">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8pPr>
            <a:lvl9pPr lvl="8" algn="ctr">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110" name="Google Shape;110;p5"/>
          <p:cNvSpPr txBox="1">
            <a:spLocks noGrp="1"/>
          </p:cNvSpPr>
          <p:nvPr>
            <p:ph type="subTitle" idx="2"/>
          </p:nvPr>
        </p:nvSpPr>
        <p:spPr>
          <a:xfrm>
            <a:off x="6448400" y="3386900"/>
            <a:ext cx="3730800" cy="609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5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1pPr>
            <a:lvl2pPr lvl="1" algn="ctr" rtl="0">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2pPr>
            <a:lvl3pPr lvl="2" algn="ctr" rtl="0">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3pPr>
            <a:lvl4pPr lvl="3" algn="ctr" rtl="0">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4pPr>
            <a:lvl5pPr lvl="4" algn="ctr" rtl="0">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5pPr>
            <a:lvl6pPr lvl="5" algn="ctr" rtl="0">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6pPr>
            <a:lvl7pPr lvl="6" algn="ctr" rtl="0">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7pPr>
            <a:lvl8pPr lvl="7" algn="ctr" rtl="0">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8pPr>
            <a:lvl9pPr lvl="8" algn="ctr" rtl="0">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111" name="Google Shape;111;p5"/>
          <p:cNvSpPr txBox="1">
            <a:spLocks noGrp="1"/>
          </p:cNvSpPr>
          <p:nvPr>
            <p:ph type="subTitle" idx="3"/>
          </p:nvPr>
        </p:nvSpPr>
        <p:spPr>
          <a:xfrm>
            <a:off x="1575233" y="4162533"/>
            <a:ext cx="3730800" cy="1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5"/>
          <p:cNvSpPr txBox="1">
            <a:spLocks noGrp="1"/>
          </p:cNvSpPr>
          <p:nvPr>
            <p:ph type="subTitle" idx="4"/>
          </p:nvPr>
        </p:nvSpPr>
        <p:spPr>
          <a:xfrm>
            <a:off x="6448400" y="4162540"/>
            <a:ext cx="3730800" cy="1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5"/>
          <p:cNvSpPr txBox="1">
            <a:spLocks noGrp="1"/>
          </p:cNvSpPr>
          <p:nvPr>
            <p:ph type="title"/>
          </p:nvPr>
        </p:nvSpPr>
        <p:spPr>
          <a:xfrm>
            <a:off x="1872500" y="711533"/>
            <a:ext cx="8446800" cy="76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012804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4"/>
        <p:cNvGrpSpPr/>
        <p:nvPr/>
      </p:nvGrpSpPr>
      <p:grpSpPr>
        <a:xfrm>
          <a:off x="0" y="0"/>
          <a:ext cx="0" cy="0"/>
          <a:chOff x="0" y="0"/>
          <a:chExt cx="0" cy="0"/>
        </a:xfrm>
      </p:grpSpPr>
      <p:sp>
        <p:nvSpPr>
          <p:cNvPr id="115" name="Google Shape;115;p6"/>
          <p:cNvSpPr/>
          <p:nvPr/>
        </p:nvSpPr>
        <p:spPr>
          <a:xfrm flipH="1">
            <a:off x="-4095589" y="16394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6"/>
          <p:cNvSpPr/>
          <p:nvPr/>
        </p:nvSpPr>
        <p:spPr>
          <a:xfrm>
            <a:off x="-1089334" y="3991167"/>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6"/>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8297375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8"/>
        <p:cNvGrpSpPr/>
        <p:nvPr/>
      </p:nvGrpSpPr>
      <p:grpSpPr>
        <a:xfrm>
          <a:off x="0" y="0"/>
          <a:ext cx="0" cy="0"/>
          <a:chOff x="0" y="0"/>
          <a:chExt cx="0" cy="0"/>
        </a:xfrm>
      </p:grpSpPr>
      <p:grpSp>
        <p:nvGrpSpPr>
          <p:cNvPr id="139" name="Google Shape;139;p8"/>
          <p:cNvGrpSpPr/>
          <p:nvPr/>
        </p:nvGrpSpPr>
        <p:grpSpPr>
          <a:xfrm flipH="1">
            <a:off x="303258" y="2662955"/>
            <a:ext cx="893999" cy="584699"/>
            <a:chOff x="7555450" y="377766"/>
            <a:chExt cx="670499" cy="438524"/>
          </a:xfrm>
        </p:grpSpPr>
        <p:sp>
          <p:nvSpPr>
            <p:cNvPr id="140" name="Google Shape;140;p8"/>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 name="Google Shape;143;p8"/>
          <p:cNvGrpSpPr/>
          <p:nvPr/>
        </p:nvGrpSpPr>
        <p:grpSpPr>
          <a:xfrm>
            <a:off x="5725267" y="5489654"/>
            <a:ext cx="653637" cy="811748"/>
            <a:chOff x="7376250" y="1989890"/>
            <a:chExt cx="490228" cy="608811"/>
          </a:xfrm>
        </p:grpSpPr>
        <p:sp>
          <p:nvSpPr>
            <p:cNvPr id="144" name="Google Shape;144;p8"/>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8"/>
          <p:cNvGrpSpPr/>
          <p:nvPr/>
        </p:nvGrpSpPr>
        <p:grpSpPr>
          <a:xfrm rot="-784911">
            <a:off x="10644059" y="1855914"/>
            <a:ext cx="1487932" cy="2317689"/>
            <a:chOff x="8424000" y="2335625"/>
            <a:chExt cx="981301" cy="1528532"/>
          </a:xfrm>
        </p:grpSpPr>
        <p:sp>
          <p:nvSpPr>
            <p:cNvPr id="148" name="Google Shape;148;p8"/>
            <p:cNvSpPr/>
            <p:nvPr/>
          </p:nvSpPr>
          <p:spPr>
            <a:xfrm>
              <a:off x="9155054" y="2569286"/>
              <a:ext cx="250248" cy="432683"/>
            </a:xfrm>
            <a:custGeom>
              <a:avLst/>
              <a:gdLst/>
              <a:ahLst/>
              <a:cxnLst/>
              <a:rect l="l" t="t" r="r" b="b"/>
              <a:pathLst>
                <a:path w="3229" h="5583" extrusionOk="0">
                  <a:moveTo>
                    <a:pt x="1323" y="1"/>
                  </a:moveTo>
                  <a:cubicBezTo>
                    <a:pt x="1109" y="1"/>
                    <a:pt x="914" y="59"/>
                    <a:pt x="720" y="156"/>
                  </a:cubicBezTo>
                  <a:cubicBezTo>
                    <a:pt x="584" y="215"/>
                    <a:pt x="428" y="351"/>
                    <a:pt x="331" y="506"/>
                  </a:cubicBezTo>
                  <a:cubicBezTo>
                    <a:pt x="234" y="662"/>
                    <a:pt x="156" y="837"/>
                    <a:pt x="117" y="1012"/>
                  </a:cubicBezTo>
                  <a:cubicBezTo>
                    <a:pt x="0" y="1479"/>
                    <a:pt x="39" y="1984"/>
                    <a:pt x="59" y="2373"/>
                  </a:cubicBezTo>
                  <a:cubicBezTo>
                    <a:pt x="117" y="2821"/>
                    <a:pt x="214" y="3288"/>
                    <a:pt x="389" y="3891"/>
                  </a:cubicBezTo>
                  <a:cubicBezTo>
                    <a:pt x="448" y="4182"/>
                    <a:pt x="545" y="4474"/>
                    <a:pt x="700" y="4844"/>
                  </a:cubicBezTo>
                  <a:cubicBezTo>
                    <a:pt x="778" y="5038"/>
                    <a:pt x="837" y="5213"/>
                    <a:pt x="914" y="5388"/>
                  </a:cubicBezTo>
                  <a:cubicBezTo>
                    <a:pt x="895" y="5466"/>
                    <a:pt x="934" y="5544"/>
                    <a:pt x="992" y="5563"/>
                  </a:cubicBezTo>
                  <a:cubicBezTo>
                    <a:pt x="1012" y="5583"/>
                    <a:pt x="1070" y="5583"/>
                    <a:pt x="1089" y="5583"/>
                  </a:cubicBezTo>
                  <a:cubicBezTo>
                    <a:pt x="1128" y="5583"/>
                    <a:pt x="1187" y="5563"/>
                    <a:pt x="1226" y="5524"/>
                  </a:cubicBezTo>
                  <a:lnTo>
                    <a:pt x="1303" y="5446"/>
                  </a:lnTo>
                  <a:lnTo>
                    <a:pt x="1595" y="5077"/>
                  </a:lnTo>
                  <a:cubicBezTo>
                    <a:pt x="1673" y="5019"/>
                    <a:pt x="1712" y="4902"/>
                    <a:pt x="1790" y="4844"/>
                  </a:cubicBezTo>
                  <a:cubicBezTo>
                    <a:pt x="1945" y="4649"/>
                    <a:pt x="2081" y="4455"/>
                    <a:pt x="2237" y="4241"/>
                  </a:cubicBezTo>
                  <a:cubicBezTo>
                    <a:pt x="2373" y="4007"/>
                    <a:pt x="2529" y="3754"/>
                    <a:pt x="2665" y="3482"/>
                  </a:cubicBezTo>
                  <a:cubicBezTo>
                    <a:pt x="2820" y="3210"/>
                    <a:pt x="2918" y="2937"/>
                    <a:pt x="3015" y="2685"/>
                  </a:cubicBezTo>
                  <a:cubicBezTo>
                    <a:pt x="3112" y="2412"/>
                    <a:pt x="3171" y="2140"/>
                    <a:pt x="3209" y="1868"/>
                  </a:cubicBezTo>
                  <a:cubicBezTo>
                    <a:pt x="3229" y="1615"/>
                    <a:pt x="3229" y="1362"/>
                    <a:pt x="3171" y="1148"/>
                  </a:cubicBezTo>
                  <a:cubicBezTo>
                    <a:pt x="3132" y="934"/>
                    <a:pt x="3015" y="701"/>
                    <a:pt x="2859" y="545"/>
                  </a:cubicBezTo>
                  <a:cubicBezTo>
                    <a:pt x="2684" y="370"/>
                    <a:pt x="2470" y="215"/>
                    <a:pt x="2179" y="117"/>
                  </a:cubicBezTo>
                  <a:cubicBezTo>
                    <a:pt x="2042" y="78"/>
                    <a:pt x="1867" y="59"/>
                    <a:pt x="1751" y="20"/>
                  </a:cubicBezTo>
                  <a:cubicBezTo>
                    <a:pt x="1634" y="20"/>
                    <a:pt x="1498" y="1"/>
                    <a:pt x="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8424000" y="3007934"/>
              <a:ext cx="521575" cy="284967"/>
            </a:xfrm>
            <a:custGeom>
              <a:avLst/>
              <a:gdLst/>
              <a:ahLst/>
              <a:cxnLst/>
              <a:rect l="l" t="t" r="r" b="b"/>
              <a:pathLst>
                <a:path w="6730" h="3677" extrusionOk="0">
                  <a:moveTo>
                    <a:pt x="2801" y="0"/>
                  </a:moveTo>
                  <a:cubicBezTo>
                    <a:pt x="2529" y="0"/>
                    <a:pt x="2237" y="39"/>
                    <a:pt x="1965" y="59"/>
                  </a:cubicBezTo>
                  <a:cubicBezTo>
                    <a:pt x="1692" y="78"/>
                    <a:pt x="1459" y="156"/>
                    <a:pt x="1245" y="234"/>
                  </a:cubicBezTo>
                  <a:cubicBezTo>
                    <a:pt x="992" y="331"/>
                    <a:pt x="778" y="428"/>
                    <a:pt x="603" y="545"/>
                  </a:cubicBezTo>
                  <a:cubicBezTo>
                    <a:pt x="506" y="623"/>
                    <a:pt x="409" y="681"/>
                    <a:pt x="370" y="759"/>
                  </a:cubicBezTo>
                  <a:cubicBezTo>
                    <a:pt x="292" y="837"/>
                    <a:pt x="214" y="934"/>
                    <a:pt x="175" y="1031"/>
                  </a:cubicBezTo>
                  <a:cubicBezTo>
                    <a:pt x="78" y="1226"/>
                    <a:pt x="0" y="1440"/>
                    <a:pt x="0" y="1654"/>
                  </a:cubicBezTo>
                  <a:cubicBezTo>
                    <a:pt x="0" y="1906"/>
                    <a:pt x="39" y="2140"/>
                    <a:pt x="175" y="2432"/>
                  </a:cubicBezTo>
                  <a:cubicBezTo>
                    <a:pt x="292" y="2723"/>
                    <a:pt x="467" y="2976"/>
                    <a:pt x="681" y="3171"/>
                  </a:cubicBezTo>
                  <a:cubicBezTo>
                    <a:pt x="876" y="3326"/>
                    <a:pt x="1090" y="3482"/>
                    <a:pt x="1381" y="3560"/>
                  </a:cubicBezTo>
                  <a:cubicBezTo>
                    <a:pt x="1595" y="3618"/>
                    <a:pt x="1867" y="3676"/>
                    <a:pt x="2159" y="3676"/>
                  </a:cubicBezTo>
                  <a:lnTo>
                    <a:pt x="2179" y="3676"/>
                  </a:lnTo>
                  <a:cubicBezTo>
                    <a:pt x="2451" y="3676"/>
                    <a:pt x="2743" y="3657"/>
                    <a:pt x="3093" y="3579"/>
                  </a:cubicBezTo>
                  <a:cubicBezTo>
                    <a:pt x="3346" y="3521"/>
                    <a:pt x="3676" y="3462"/>
                    <a:pt x="4026" y="3326"/>
                  </a:cubicBezTo>
                  <a:cubicBezTo>
                    <a:pt x="4299" y="3268"/>
                    <a:pt x="4571" y="3171"/>
                    <a:pt x="4843" y="3093"/>
                  </a:cubicBezTo>
                  <a:cubicBezTo>
                    <a:pt x="4999" y="3034"/>
                    <a:pt x="5154" y="2996"/>
                    <a:pt x="5329" y="2937"/>
                  </a:cubicBezTo>
                  <a:cubicBezTo>
                    <a:pt x="5738" y="2821"/>
                    <a:pt x="6049" y="2723"/>
                    <a:pt x="6419" y="2684"/>
                  </a:cubicBezTo>
                  <a:cubicBezTo>
                    <a:pt x="6438" y="2684"/>
                    <a:pt x="6458" y="2684"/>
                    <a:pt x="6496" y="2645"/>
                  </a:cubicBezTo>
                  <a:lnTo>
                    <a:pt x="6516" y="2645"/>
                  </a:lnTo>
                  <a:cubicBezTo>
                    <a:pt x="6555" y="2645"/>
                    <a:pt x="6594" y="2645"/>
                    <a:pt x="6613" y="2626"/>
                  </a:cubicBezTo>
                  <a:cubicBezTo>
                    <a:pt x="6710" y="2587"/>
                    <a:pt x="6730" y="2490"/>
                    <a:pt x="6691" y="2393"/>
                  </a:cubicBezTo>
                  <a:cubicBezTo>
                    <a:pt x="6613" y="2237"/>
                    <a:pt x="6516" y="2062"/>
                    <a:pt x="6380" y="1887"/>
                  </a:cubicBezTo>
                  <a:cubicBezTo>
                    <a:pt x="6263" y="1712"/>
                    <a:pt x="6146" y="1537"/>
                    <a:pt x="6030" y="1401"/>
                  </a:cubicBezTo>
                  <a:cubicBezTo>
                    <a:pt x="5777" y="1109"/>
                    <a:pt x="5485" y="856"/>
                    <a:pt x="5154" y="623"/>
                  </a:cubicBezTo>
                  <a:cubicBezTo>
                    <a:pt x="4999" y="526"/>
                    <a:pt x="4843" y="428"/>
                    <a:pt x="4629" y="331"/>
                  </a:cubicBezTo>
                  <a:cubicBezTo>
                    <a:pt x="4474" y="253"/>
                    <a:pt x="4338" y="175"/>
                    <a:pt x="4201" y="156"/>
                  </a:cubicBezTo>
                  <a:cubicBezTo>
                    <a:pt x="3987" y="78"/>
                    <a:pt x="3735" y="39"/>
                    <a:pt x="3540" y="0"/>
                  </a:cubicBezTo>
                  <a:cubicBezTo>
                    <a:pt x="3462" y="13"/>
                    <a:pt x="3382" y="18"/>
                    <a:pt x="3301" y="18"/>
                  </a:cubicBezTo>
                  <a:cubicBezTo>
                    <a:pt x="3138" y="18"/>
                    <a:pt x="2970" y="0"/>
                    <a:pt x="28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8521960" y="2335625"/>
              <a:ext cx="530643" cy="491505"/>
            </a:xfrm>
            <a:custGeom>
              <a:avLst/>
              <a:gdLst/>
              <a:ahLst/>
              <a:cxnLst/>
              <a:rect l="l" t="t" r="r" b="b"/>
              <a:pathLst>
                <a:path w="6847" h="6342" extrusionOk="0">
                  <a:moveTo>
                    <a:pt x="2510" y="1"/>
                  </a:moveTo>
                  <a:cubicBezTo>
                    <a:pt x="2354" y="20"/>
                    <a:pt x="2179" y="20"/>
                    <a:pt x="2043" y="20"/>
                  </a:cubicBezTo>
                  <a:cubicBezTo>
                    <a:pt x="1868" y="20"/>
                    <a:pt x="1693" y="59"/>
                    <a:pt x="1537" y="79"/>
                  </a:cubicBezTo>
                  <a:cubicBezTo>
                    <a:pt x="1401" y="98"/>
                    <a:pt x="1265" y="157"/>
                    <a:pt x="1148" y="195"/>
                  </a:cubicBezTo>
                  <a:cubicBezTo>
                    <a:pt x="992" y="254"/>
                    <a:pt x="876" y="312"/>
                    <a:pt x="779" y="390"/>
                  </a:cubicBezTo>
                  <a:cubicBezTo>
                    <a:pt x="584" y="507"/>
                    <a:pt x="409" y="701"/>
                    <a:pt x="292" y="896"/>
                  </a:cubicBezTo>
                  <a:cubicBezTo>
                    <a:pt x="234" y="993"/>
                    <a:pt x="195" y="1090"/>
                    <a:pt x="137" y="1226"/>
                  </a:cubicBezTo>
                  <a:cubicBezTo>
                    <a:pt x="98" y="1343"/>
                    <a:pt x="78" y="1479"/>
                    <a:pt x="39" y="1576"/>
                  </a:cubicBezTo>
                  <a:cubicBezTo>
                    <a:pt x="1" y="1810"/>
                    <a:pt x="1" y="2043"/>
                    <a:pt x="20" y="2335"/>
                  </a:cubicBezTo>
                  <a:cubicBezTo>
                    <a:pt x="39" y="2568"/>
                    <a:pt x="98" y="2821"/>
                    <a:pt x="195" y="3113"/>
                  </a:cubicBezTo>
                  <a:cubicBezTo>
                    <a:pt x="253" y="3366"/>
                    <a:pt x="390" y="3619"/>
                    <a:pt x="526" y="3852"/>
                  </a:cubicBezTo>
                  <a:cubicBezTo>
                    <a:pt x="681" y="4085"/>
                    <a:pt x="837" y="4299"/>
                    <a:pt x="1051" y="4474"/>
                  </a:cubicBezTo>
                  <a:cubicBezTo>
                    <a:pt x="1381" y="4786"/>
                    <a:pt x="1770" y="5077"/>
                    <a:pt x="2237" y="5330"/>
                  </a:cubicBezTo>
                  <a:cubicBezTo>
                    <a:pt x="2626" y="5544"/>
                    <a:pt x="3093" y="5719"/>
                    <a:pt x="3599" y="5855"/>
                  </a:cubicBezTo>
                  <a:cubicBezTo>
                    <a:pt x="4416" y="6108"/>
                    <a:pt x="5291" y="6205"/>
                    <a:pt x="6147" y="6303"/>
                  </a:cubicBezTo>
                  <a:lnTo>
                    <a:pt x="6574" y="6341"/>
                  </a:lnTo>
                  <a:cubicBezTo>
                    <a:pt x="6613" y="6341"/>
                    <a:pt x="6633" y="6341"/>
                    <a:pt x="6633" y="6322"/>
                  </a:cubicBezTo>
                  <a:lnTo>
                    <a:pt x="6711" y="6322"/>
                  </a:lnTo>
                  <a:cubicBezTo>
                    <a:pt x="6749" y="6322"/>
                    <a:pt x="6808" y="6283"/>
                    <a:pt x="6827" y="6244"/>
                  </a:cubicBezTo>
                  <a:cubicBezTo>
                    <a:pt x="6847" y="6205"/>
                    <a:pt x="6847" y="6147"/>
                    <a:pt x="6847" y="6108"/>
                  </a:cubicBezTo>
                  <a:cubicBezTo>
                    <a:pt x="6808" y="5466"/>
                    <a:pt x="6691" y="4844"/>
                    <a:pt x="6497" y="4202"/>
                  </a:cubicBezTo>
                  <a:cubicBezTo>
                    <a:pt x="6263" y="3521"/>
                    <a:pt x="5972" y="2879"/>
                    <a:pt x="5641" y="2315"/>
                  </a:cubicBezTo>
                  <a:cubicBezTo>
                    <a:pt x="5252" y="1674"/>
                    <a:pt x="4805" y="1168"/>
                    <a:pt x="4299" y="779"/>
                  </a:cubicBezTo>
                  <a:cubicBezTo>
                    <a:pt x="4065" y="584"/>
                    <a:pt x="3774" y="409"/>
                    <a:pt x="3443" y="273"/>
                  </a:cubicBezTo>
                  <a:cubicBezTo>
                    <a:pt x="3151" y="157"/>
                    <a:pt x="2840" y="59"/>
                    <a:pt x="2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8591322" y="2388402"/>
              <a:ext cx="467325" cy="446245"/>
            </a:xfrm>
            <a:custGeom>
              <a:avLst/>
              <a:gdLst/>
              <a:ahLst/>
              <a:cxnLst/>
              <a:rect l="l" t="t" r="r" b="b"/>
              <a:pathLst>
                <a:path w="6030" h="5758" extrusionOk="0">
                  <a:moveTo>
                    <a:pt x="1439" y="1"/>
                  </a:moveTo>
                  <a:cubicBezTo>
                    <a:pt x="1342" y="20"/>
                    <a:pt x="1264" y="20"/>
                    <a:pt x="1187" y="20"/>
                  </a:cubicBezTo>
                  <a:cubicBezTo>
                    <a:pt x="1089" y="20"/>
                    <a:pt x="992" y="20"/>
                    <a:pt x="875" y="59"/>
                  </a:cubicBezTo>
                  <a:cubicBezTo>
                    <a:pt x="681" y="98"/>
                    <a:pt x="506" y="176"/>
                    <a:pt x="370" y="312"/>
                  </a:cubicBezTo>
                  <a:cubicBezTo>
                    <a:pt x="253" y="409"/>
                    <a:pt x="156" y="565"/>
                    <a:pt x="78" y="740"/>
                  </a:cubicBezTo>
                  <a:cubicBezTo>
                    <a:pt x="59" y="798"/>
                    <a:pt x="20" y="895"/>
                    <a:pt x="20" y="973"/>
                  </a:cubicBezTo>
                  <a:cubicBezTo>
                    <a:pt x="20" y="1051"/>
                    <a:pt x="0" y="1148"/>
                    <a:pt x="20" y="1265"/>
                  </a:cubicBezTo>
                  <a:cubicBezTo>
                    <a:pt x="59" y="1401"/>
                    <a:pt x="78" y="1557"/>
                    <a:pt x="175" y="1751"/>
                  </a:cubicBezTo>
                  <a:cubicBezTo>
                    <a:pt x="253" y="1926"/>
                    <a:pt x="311" y="2062"/>
                    <a:pt x="467" y="2257"/>
                  </a:cubicBezTo>
                  <a:cubicBezTo>
                    <a:pt x="564" y="2412"/>
                    <a:pt x="681" y="2549"/>
                    <a:pt x="856" y="2704"/>
                  </a:cubicBezTo>
                  <a:cubicBezTo>
                    <a:pt x="992" y="2840"/>
                    <a:pt x="1148" y="2957"/>
                    <a:pt x="1342" y="3093"/>
                  </a:cubicBezTo>
                  <a:cubicBezTo>
                    <a:pt x="1673" y="3327"/>
                    <a:pt x="2042" y="3521"/>
                    <a:pt x="2392" y="3696"/>
                  </a:cubicBezTo>
                  <a:lnTo>
                    <a:pt x="2529" y="3774"/>
                  </a:lnTo>
                  <a:lnTo>
                    <a:pt x="2606" y="3793"/>
                  </a:lnTo>
                  <a:lnTo>
                    <a:pt x="2684" y="3832"/>
                  </a:lnTo>
                  <a:lnTo>
                    <a:pt x="2918" y="3968"/>
                  </a:lnTo>
                  <a:cubicBezTo>
                    <a:pt x="3073" y="4027"/>
                    <a:pt x="3209" y="4105"/>
                    <a:pt x="3346" y="4202"/>
                  </a:cubicBezTo>
                  <a:lnTo>
                    <a:pt x="3443" y="4260"/>
                  </a:lnTo>
                  <a:lnTo>
                    <a:pt x="3501" y="4280"/>
                  </a:lnTo>
                  <a:cubicBezTo>
                    <a:pt x="4221" y="4688"/>
                    <a:pt x="5077" y="5155"/>
                    <a:pt x="5874" y="5738"/>
                  </a:cubicBezTo>
                  <a:cubicBezTo>
                    <a:pt x="5913" y="5738"/>
                    <a:pt x="5913" y="5758"/>
                    <a:pt x="5932" y="5758"/>
                  </a:cubicBezTo>
                  <a:cubicBezTo>
                    <a:pt x="5952" y="5758"/>
                    <a:pt x="6010" y="5738"/>
                    <a:pt x="6010" y="5719"/>
                  </a:cubicBezTo>
                  <a:cubicBezTo>
                    <a:pt x="6030" y="5660"/>
                    <a:pt x="6030" y="5622"/>
                    <a:pt x="5971" y="5563"/>
                  </a:cubicBezTo>
                  <a:lnTo>
                    <a:pt x="5932" y="5544"/>
                  </a:lnTo>
                  <a:lnTo>
                    <a:pt x="5913" y="5524"/>
                  </a:lnTo>
                  <a:cubicBezTo>
                    <a:pt x="5932" y="5466"/>
                    <a:pt x="5932" y="5427"/>
                    <a:pt x="5913" y="5388"/>
                  </a:cubicBezTo>
                  <a:cubicBezTo>
                    <a:pt x="5835" y="5194"/>
                    <a:pt x="5757" y="5038"/>
                    <a:pt x="5679" y="4844"/>
                  </a:cubicBezTo>
                  <a:cubicBezTo>
                    <a:pt x="5621" y="4649"/>
                    <a:pt x="5524" y="4455"/>
                    <a:pt x="5446" y="4221"/>
                  </a:cubicBezTo>
                  <a:cubicBezTo>
                    <a:pt x="5271" y="3813"/>
                    <a:pt x="5096" y="3424"/>
                    <a:pt x="4901" y="3093"/>
                  </a:cubicBezTo>
                  <a:cubicBezTo>
                    <a:pt x="4707" y="2704"/>
                    <a:pt x="4493" y="2354"/>
                    <a:pt x="4279" y="2023"/>
                  </a:cubicBezTo>
                  <a:cubicBezTo>
                    <a:pt x="4065" y="1693"/>
                    <a:pt x="3773" y="1382"/>
                    <a:pt x="3482" y="1090"/>
                  </a:cubicBezTo>
                  <a:cubicBezTo>
                    <a:pt x="3190" y="818"/>
                    <a:pt x="2859" y="604"/>
                    <a:pt x="2529" y="409"/>
                  </a:cubicBezTo>
                  <a:cubicBezTo>
                    <a:pt x="2140" y="195"/>
                    <a:pt x="1770" y="40"/>
                    <a:pt x="1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8472205" y="3075746"/>
              <a:ext cx="462830" cy="155310"/>
            </a:xfrm>
            <a:custGeom>
              <a:avLst/>
              <a:gdLst/>
              <a:ahLst/>
              <a:cxnLst/>
              <a:rect l="l" t="t" r="r" b="b"/>
              <a:pathLst>
                <a:path w="5972" h="2004" extrusionOk="0">
                  <a:moveTo>
                    <a:pt x="1654" y="1"/>
                  </a:moveTo>
                  <a:cubicBezTo>
                    <a:pt x="1421" y="1"/>
                    <a:pt x="1226" y="40"/>
                    <a:pt x="1051" y="59"/>
                  </a:cubicBezTo>
                  <a:cubicBezTo>
                    <a:pt x="837" y="98"/>
                    <a:pt x="506" y="195"/>
                    <a:pt x="273" y="448"/>
                  </a:cubicBezTo>
                  <a:cubicBezTo>
                    <a:pt x="98" y="623"/>
                    <a:pt x="1" y="837"/>
                    <a:pt x="1" y="1051"/>
                  </a:cubicBezTo>
                  <a:cubicBezTo>
                    <a:pt x="1" y="1265"/>
                    <a:pt x="98" y="1498"/>
                    <a:pt x="273" y="1634"/>
                  </a:cubicBezTo>
                  <a:cubicBezTo>
                    <a:pt x="468" y="1809"/>
                    <a:pt x="740" y="1926"/>
                    <a:pt x="1070" y="1984"/>
                  </a:cubicBezTo>
                  <a:cubicBezTo>
                    <a:pt x="1187" y="2004"/>
                    <a:pt x="1343" y="2004"/>
                    <a:pt x="1459" y="2004"/>
                  </a:cubicBezTo>
                  <a:lnTo>
                    <a:pt x="1907" y="2004"/>
                  </a:lnTo>
                  <a:cubicBezTo>
                    <a:pt x="2218" y="2004"/>
                    <a:pt x="2529" y="1946"/>
                    <a:pt x="2840" y="1926"/>
                  </a:cubicBezTo>
                  <a:cubicBezTo>
                    <a:pt x="2996" y="1907"/>
                    <a:pt x="3113" y="1907"/>
                    <a:pt x="3268" y="1887"/>
                  </a:cubicBezTo>
                  <a:cubicBezTo>
                    <a:pt x="3774" y="1809"/>
                    <a:pt x="4260" y="1751"/>
                    <a:pt x="4746" y="1732"/>
                  </a:cubicBezTo>
                  <a:lnTo>
                    <a:pt x="4844" y="1732"/>
                  </a:lnTo>
                  <a:cubicBezTo>
                    <a:pt x="5213" y="1732"/>
                    <a:pt x="5544" y="1751"/>
                    <a:pt x="5874" y="1829"/>
                  </a:cubicBezTo>
                  <a:cubicBezTo>
                    <a:pt x="5913" y="1829"/>
                    <a:pt x="5972" y="1790"/>
                    <a:pt x="5972" y="1751"/>
                  </a:cubicBezTo>
                  <a:cubicBezTo>
                    <a:pt x="5972" y="1712"/>
                    <a:pt x="5933" y="1654"/>
                    <a:pt x="5894" y="1654"/>
                  </a:cubicBezTo>
                  <a:cubicBezTo>
                    <a:pt x="5913" y="1634"/>
                    <a:pt x="5933" y="1595"/>
                    <a:pt x="5913" y="1537"/>
                  </a:cubicBezTo>
                  <a:cubicBezTo>
                    <a:pt x="5913" y="1498"/>
                    <a:pt x="5894" y="1440"/>
                    <a:pt x="5836" y="1401"/>
                  </a:cubicBezTo>
                  <a:cubicBezTo>
                    <a:pt x="5213" y="876"/>
                    <a:pt x="4435" y="526"/>
                    <a:pt x="3541" y="253"/>
                  </a:cubicBezTo>
                  <a:cubicBezTo>
                    <a:pt x="3113" y="137"/>
                    <a:pt x="2685" y="59"/>
                    <a:pt x="2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9192719" y="2597961"/>
              <a:ext cx="135702" cy="404008"/>
            </a:xfrm>
            <a:custGeom>
              <a:avLst/>
              <a:gdLst/>
              <a:ahLst/>
              <a:cxnLst/>
              <a:rect l="l" t="t" r="r" b="b"/>
              <a:pathLst>
                <a:path w="1751" h="5213" extrusionOk="0">
                  <a:moveTo>
                    <a:pt x="895" y="0"/>
                  </a:moveTo>
                  <a:cubicBezTo>
                    <a:pt x="798" y="0"/>
                    <a:pt x="720" y="20"/>
                    <a:pt x="681" y="39"/>
                  </a:cubicBezTo>
                  <a:cubicBezTo>
                    <a:pt x="603" y="78"/>
                    <a:pt x="526" y="117"/>
                    <a:pt x="487" y="175"/>
                  </a:cubicBezTo>
                  <a:cubicBezTo>
                    <a:pt x="390" y="234"/>
                    <a:pt x="331" y="331"/>
                    <a:pt x="292" y="409"/>
                  </a:cubicBezTo>
                  <a:cubicBezTo>
                    <a:pt x="195" y="564"/>
                    <a:pt x="137" y="759"/>
                    <a:pt x="98" y="895"/>
                  </a:cubicBezTo>
                  <a:cubicBezTo>
                    <a:pt x="39" y="1070"/>
                    <a:pt x="20" y="1245"/>
                    <a:pt x="1" y="1459"/>
                  </a:cubicBezTo>
                  <a:lnTo>
                    <a:pt x="1" y="2023"/>
                  </a:lnTo>
                  <a:cubicBezTo>
                    <a:pt x="20" y="2237"/>
                    <a:pt x="20" y="2431"/>
                    <a:pt x="78" y="2665"/>
                  </a:cubicBezTo>
                  <a:cubicBezTo>
                    <a:pt x="98" y="2918"/>
                    <a:pt x="137" y="3151"/>
                    <a:pt x="195" y="3423"/>
                  </a:cubicBezTo>
                  <a:lnTo>
                    <a:pt x="195" y="3443"/>
                  </a:lnTo>
                  <a:cubicBezTo>
                    <a:pt x="273" y="3832"/>
                    <a:pt x="331" y="4298"/>
                    <a:pt x="370" y="4726"/>
                  </a:cubicBezTo>
                  <a:lnTo>
                    <a:pt x="370" y="5115"/>
                  </a:lnTo>
                  <a:cubicBezTo>
                    <a:pt x="370" y="5174"/>
                    <a:pt x="390" y="5213"/>
                    <a:pt x="428" y="5213"/>
                  </a:cubicBezTo>
                  <a:cubicBezTo>
                    <a:pt x="487" y="5213"/>
                    <a:pt x="526" y="5193"/>
                    <a:pt x="526" y="5154"/>
                  </a:cubicBezTo>
                  <a:lnTo>
                    <a:pt x="526" y="5096"/>
                  </a:lnTo>
                  <a:lnTo>
                    <a:pt x="526" y="5076"/>
                  </a:lnTo>
                  <a:lnTo>
                    <a:pt x="565" y="5076"/>
                  </a:lnTo>
                  <a:cubicBezTo>
                    <a:pt x="623" y="5076"/>
                    <a:pt x="681" y="5018"/>
                    <a:pt x="701" y="4979"/>
                  </a:cubicBezTo>
                  <a:cubicBezTo>
                    <a:pt x="798" y="4610"/>
                    <a:pt x="973" y="4279"/>
                    <a:pt x="1148" y="3948"/>
                  </a:cubicBezTo>
                  <a:lnTo>
                    <a:pt x="1206" y="3812"/>
                  </a:lnTo>
                  <a:cubicBezTo>
                    <a:pt x="1304" y="3618"/>
                    <a:pt x="1381" y="3423"/>
                    <a:pt x="1459" y="3248"/>
                  </a:cubicBezTo>
                  <a:cubicBezTo>
                    <a:pt x="1537" y="3054"/>
                    <a:pt x="1595" y="2840"/>
                    <a:pt x="1654" y="2626"/>
                  </a:cubicBezTo>
                  <a:cubicBezTo>
                    <a:pt x="1693" y="2354"/>
                    <a:pt x="1751" y="2042"/>
                    <a:pt x="1751" y="1653"/>
                  </a:cubicBezTo>
                  <a:cubicBezTo>
                    <a:pt x="1751" y="1264"/>
                    <a:pt x="1693" y="973"/>
                    <a:pt x="1634" y="720"/>
                  </a:cubicBezTo>
                  <a:cubicBezTo>
                    <a:pt x="1576" y="584"/>
                    <a:pt x="1537" y="467"/>
                    <a:pt x="1459" y="370"/>
                  </a:cubicBezTo>
                  <a:cubicBezTo>
                    <a:pt x="1401" y="311"/>
                    <a:pt x="1381" y="272"/>
                    <a:pt x="1323" y="214"/>
                  </a:cubicBezTo>
                  <a:cubicBezTo>
                    <a:pt x="1284" y="175"/>
                    <a:pt x="1245" y="136"/>
                    <a:pt x="1167" y="97"/>
                  </a:cubicBezTo>
                  <a:cubicBezTo>
                    <a:pt x="1090" y="20"/>
                    <a:pt x="1012" y="20"/>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8846063" y="3188818"/>
              <a:ext cx="1550" cy="78"/>
            </a:xfrm>
            <a:custGeom>
              <a:avLst/>
              <a:gdLst/>
              <a:ahLst/>
              <a:cxnLst/>
              <a:rect l="l" t="t" r="r" b="b"/>
              <a:pathLst>
                <a:path w="20" h="1" extrusionOk="0">
                  <a:moveTo>
                    <a:pt x="0" y="0"/>
                  </a:moveTo>
                  <a:cubicBezTo>
                    <a:pt x="0" y="0"/>
                    <a:pt x="20" y="0"/>
                    <a:pt x="0" y="0"/>
                  </a:cubicBezTo>
                  <a:cubicBezTo>
                    <a:pt x="20" y="0"/>
                    <a:pt x="0" y="0"/>
                    <a:pt x="0" y="0"/>
                  </a:cubicBezTo>
                  <a:close/>
                </a:path>
              </a:pathLst>
            </a:custGeom>
            <a:solidFill>
              <a:srgbClr val="BE5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8500880" y="2459237"/>
              <a:ext cx="890863" cy="1404920"/>
            </a:xfrm>
            <a:custGeom>
              <a:avLst/>
              <a:gdLst/>
              <a:ahLst/>
              <a:cxnLst/>
              <a:rect l="l" t="t" r="r" b="b"/>
              <a:pathLst>
                <a:path w="11495" h="18128" extrusionOk="0">
                  <a:moveTo>
                    <a:pt x="1926" y="1"/>
                  </a:moveTo>
                  <a:cubicBezTo>
                    <a:pt x="1848" y="1"/>
                    <a:pt x="1790" y="137"/>
                    <a:pt x="1867" y="156"/>
                  </a:cubicBezTo>
                  <a:cubicBezTo>
                    <a:pt x="2256" y="370"/>
                    <a:pt x="2645" y="623"/>
                    <a:pt x="3034" y="876"/>
                  </a:cubicBezTo>
                  <a:cubicBezTo>
                    <a:pt x="3579" y="1265"/>
                    <a:pt x="4104" y="1693"/>
                    <a:pt x="4590" y="2121"/>
                  </a:cubicBezTo>
                  <a:cubicBezTo>
                    <a:pt x="5077" y="2568"/>
                    <a:pt x="5524" y="3054"/>
                    <a:pt x="5952" y="3541"/>
                  </a:cubicBezTo>
                  <a:cubicBezTo>
                    <a:pt x="6438" y="4124"/>
                    <a:pt x="6905" y="4746"/>
                    <a:pt x="7294" y="5408"/>
                  </a:cubicBezTo>
                  <a:cubicBezTo>
                    <a:pt x="7488" y="5738"/>
                    <a:pt x="7683" y="6069"/>
                    <a:pt x="7877" y="6400"/>
                  </a:cubicBezTo>
                  <a:cubicBezTo>
                    <a:pt x="8072" y="6750"/>
                    <a:pt x="8208" y="7080"/>
                    <a:pt x="8383" y="7450"/>
                  </a:cubicBezTo>
                  <a:cubicBezTo>
                    <a:pt x="8830" y="8364"/>
                    <a:pt x="9161" y="9317"/>
                    <a:pt x="9453" y="10290"/>
                  </a:cubicBezTo>
                  <a:cubicBezTo>
                    <a:pt x="9628" y="10873"/>
                    <a:pt x="9764" y="11456"/>
                    <a:pt x="9900" y="12040"/>
                  </a:cubicBezTo>
                  <a:cubicBezTo>
                    <a:pt x="9744" y="11923"/>
                    <a:pt x="9569" y="11807"/>
                    <a:pt x="9433" y="11670"/>
                  </a:cubicBezTo>
                  <a:cubicBezTo>
                    <a:pt x="8733" y="11145"/>
                    <a:pt x="7974" y="10679"/>
                    <a:pt x="7197" y="10251"/>
                  </a:cubicBezTo>
                  <a:cubicBezTo>
                    <a:pt x="6419" y="9803"/>
                    <a:pt x="5582" y="9434"/>
                    <a:pt x="4746" y="9181"/>
                  </a:cubicBezTo>
                  <a:cubicBezTo>
                    <a:pt x="3910" y="8909"/>
                    <a:pt x="3093" y="8734"/>
                    <a:pt x="2217" y="8636"/>
                  </a:cubicBezTo>
                  <a:cubicBezTo>
                    <a:pt x="1965" y="8617"/>
                    <a:pt x="1731" y="8617"/>
                    <a:pt x="1459" y="8617"/>
                  </a:cubicBezTo>
                  <a:cubicBezTo>
                    <a:pt x="992" y="8617"/>
                    <a:pt x="525" y="8656"/>
                    <a:pt x="78" y="8734"/>
                  </a:cubicBezTo>
                  <a:cubicBezTo>
                    <a:pt x="20" y="8734"/>
                    <a:pt x="0" y="8811"/>
                    <a:pt x="20" y="8831"/>
                  </a:cubicBezTo>
                  <a:cubicBezTo>
                    <a:pt x="34" y="8875"/>
                    <a:pt x="60" y="8896"/>
                    <a:pt x="88" y="8896"/>
                  </a:cubicBezTo>
                  <a:cubicBezTo>
                    <a:pt x="98" y="8896"/>
                    <a:pt x="107" y="8894"/>
                    <a:pt x="117" y="8889"/>
                  </a:cubicBezTo>
                  <a:lnTo>
                    <a:pt x="136" y="8889"/>
                  </a:lnTo>
                  <a:cubicBezTo>
                    <a:pt x="530" y="8828"/>
                    <a:pt x="917" y="8789"/>
                    <a:pt x="1295" y="8789"/>
                  </a:cubicBezTo>
                  <a:cubicBezTo>
                    <a:pt x="1514" y="8789"/>
                    <a:pt x="1731" y="8802"/>
                    <a:pt x="1945" y="8831"/>
                  </a:cubicBezTo>
                  <a:cubicBezTo>
                    <a:pt x="2354" y="8889"/>
                    <a:pt x="2762" y="8948"/>
                    <a:pt x="3190" y="9045"/>
                  </a:cubicBezTo>
                  <a:cubicBezTo>
                    <a:pt x="3598" y="9142"/>
                    <a:pt x="4007" y="9278"/>
                    <a:pt x="4396" y="9434"/>
                  </a:cubicBezTo>
                  <a:cubicBezTo>
                    <a:pt x="4415" y="9434"/>
                    <a:pt x="4415" y="9434"/>
                    <a:pt x="4454" y="9473"/>
                  </a:cubicBezTo>
                  <a:lnTo>
                    <a:pt x="4415" y="9473"/>
                  </a:lnTo>
                  <a:cubicBezTo>
                    <a:pt x="5174" y="9764"/>
                    <a:pt x="5913" y="10114"/>
                    <a:pt x="6632" y="10503"/>
                  </a:cubicBezTo>
                  <a:cubicBezTo>
                    <a:pt x="7333" y="10892"/>
                    <a:pt x="8013" y="11359"/>
                    <a:pt x="8694" y="11826"/>
                  </a:cubicBezTo>
                  <a:cubicBezTo>
                    <a:pt x="8675" y="11807"/>
                    <a:pt x="8655" y="11807"/>
                    <a:pt x="8655" y="11768"/>
                  </a:cubicBezTo>
                  <a:lnTo>
                    <a:pt x="8655" y="11768"/>
                  </a:lnTo>
                  <a:cubicBezTo>
                    <a:pt x="9064" y="12059"/>
                    <a:pt x="9453" y="12390"/>
                    <a:pt x="9842" y="12701"/>
                  </a:cubicBezTo>
                  <a:cubicBezTo>
                    <a:pt x="9919" y="12740"/>
                    <a:pt x="9958" y="12818"/>
                    <a:pt x="10036" y="12876"/>
                  </a:cubicBezTo>
                  <a:lnTo>
                    <a:pt x="10114" y="13226"/>
                  </a:lnTo>
                  <a:cubicBezTo>
                    <a:pt x="10231" y="13965"/>
                    <a:pt x="10308" y="14724"/>
                    <a:pt x="10328" y="15463"/>
                  </a:cubicBezTo>
                  <a:cubicBezTo>
                    <a:pt x="10347" y="15852"/>
                    <a:pt x="10347" y="16222"/>
                    <a:pt x="10328" y="16611"/>
                  </a:cubicBezTo>
                  <a:lnTo>
                    <a:pt x="10328" y="17194"/>
                  </a:lnTo>
                  <a:lnTo>
                    <a:pt x="10328" y="17778"/>
                  </a:lnTo>
                  <a:cubicBezTo>
                    <a:pt x="10328" y="17972"/>
                    <a:pt x="10503" y="18128"/>
                    <a:pt x="10697" y="18128"/>
                  </a:cubicBezTo>
                  <a:cubicBezTo>
                    <a:pt x="10795" y="18128"/>
                    <a:pt x="10872" y="18069"/>
                    <a:pt x="10931" y="17991"/>
                  </a:cubicBezTo>
                  <a:cubicBezTo>
                    <a:pt x="10970" y="17972"/>
                    <a:pt x="10970" y="17953"/>
                    <a:pt x="10989" y="17933"/>
                  </a:cubicBezTo>
                  <a:cubicBezTo>
                    <a:pt x="11009" y="17875"/>
                    <a:pt x="11028" y="17797"/>
                    <a:pt x="11028" y="17758"/>
                  </a:cubicBezTo>
                  <a:cubicBezTo>
                    <a:pt x="11067" y="17505"/>
                    <a:pt x="11067" y="17252"/>
                    <a:pt x="11067" y="16980"/>
                  </a:cubicBezTo>
                  <a:cubicBezTo>
                    <a:pt x="11067" y="16708"/>
                    <a:pt x="11067" y="16416"/>
                    <a:pt x="11028" y="16144"/>
                  </a:cubicBezTo>
                  <a:cubicBezTo>
                    <a:pt x="11009" y="15619"/>
                    <a:pt x="10989" y="15074"/>
                    <a:pt x="10931" y="14568"/>
                  </a:cubicBezTo>
                  <a:cubicBezTo>
                    <a:pt x="10911" y="14238"/>
                    <a:pt x="10872" y="13888"/>
                    <a:pt x="10814" y="13518"/>
                  </a:cubicBezTo>
                  <a:lnTo>
                    <a:pt x="10814" y="13518"/>
                  </a:lnTo>
                  <a:cubicBezTo>
                    <a:pt x="10892" y="13596"/>
                    <a:pt x="10989" y="13674"/>
                    <a:pt x="11067" y="13752"/>
                  </a:cubicBezTo>
                  <a:cubicBezTo>
                    <a:pt x="11116" y="13800"/>
                    <a:pt x="11179" y="13824"/>
                    <a:pt x="11242" y="13824"/>
                  </a:cubicBezTo>
                  <a:cubicBezTo>
                    <a:pt x="11305" y="13824"/>
                    <a:pt x="11368" y="13800"/>
                    <a:pt x="11417" y="13752"/>
                  </a:cubicBezTo>
                  <a:cubicBezTo>
                    <a:pt x="11495" y="13596"/>
                    <a:pt x="11495" y="13440"/>
                    <a:pt x="11398" y="13343"/>
                  </a:cubicBezTo>
                  <a:cubicBezTo>
                    <a:pt x="11300" y="13246"/>
                    <a:pt x="11223" y="13168"/>
                    <a:pt x="11145" y="13090"/>
                  </a:cubicBezTo>
                  <a:lnTo>
                    <a:pt x="10892" y="12876"/>
                  </a:lnTo>
                  <a:cubicBezTo>
                    <a:pt x="10814" y="12798"/>
                    <a:pt x="10736" y="12721"/>
                    <a:pt x="10659" y="12682"/>
                  </a:cubicBezTo>
                  <a:cubicBezTo>
                    <a:pt x="10600" y="12390"/>
                    <a:pt x="10522" y="12098"/>
                    <a:pt x="10483" y="11826"/>
                  </a:cubicBezTo>
                  <a:cubicBezTo>
                    <a:pt x="10308" y="11126"/>
                    <a:pt x="10114" y="10406"/>
                    <a:pt x="9861" y="9725"/>
                  </a:cubicBezTo>
                  <a:cubicBezTo>
                    <a:pt x="9842" y="9667"/>
                    <a:pt x="9842" y="9589"/>
                    <a:pt x="9822" y="9492"/>
                  </a:cubicBezTo>
                  <a:lnTo>
                    <a:pt x="9822" y="9512"/>
                  </a:lnTo>
                  <a:cubicBezTo>
                    <a:pt x="9744" y="9006"/>
                    <a:pt x="9667" y="8520"/>
                    <a:pt x="9628" y="8014"/>
                  </a:cubicBezTo>
                  <a:cubicBezTo>
                    <a:pt x="9628" y="7878"/>
                    <a:pt x="9608" y="7761"/>
                    <a:pt x="9608" y="7644"/>
                  </a:cubicBezTo>
                  <a:lnTo>
                    <a:pt x="9608" y="7197"/>
                  </a:lnTo>
                  <a:lnTo>
                    <a:pt x="9608" y="6866"/>
                  </a:lnTo>
                  <a:cubicBezTo>
                    <a:pt x="9608" y="6750"/>
                    <a:pt x="9628" y="6614"/>
                    <a:pt x="9628" y="6477"/>
                  </a:cubicBezTo>
                  <a:cubicBezTo>
                    <a:pt x="9705" y="5777"/>
                    <a:pt x="9803" y="5097"/>
                    <a:pt x="9842" y="4377"/>
                  </a:cubicBezTo>
                  <a:cubicBezTo>
                    <a:pt x="9861" y="4027"/>
                    <a:pt x="9900" y="3677"/>
                    <a:pt x="9900" y="3307"/>
                  </a:cubicBezTo>
                  <a:cubicBezTo>
                    <a:pt x="9900" y="2977"/>
                    <a:pt x="9842" y="2626"/>
                    <a:pt x="9803" y="2315"/>
                  </a:cubicBezTo>
                  <a:cubicBezTo>
                    <a:pt x="9803" y="2296"/>
                    <a:pt x="9744" y="2276"/>
                    <a:pt x="9725" y="2276"/>
                  </a:cubicBezTo>
                  <a:lnTo>
                    <a:pt x="9705" y="2276"/>
                  </a:lnTo>
                  <a:cubicBezTo>
                    <a:pt x="9647" y="2296"/>
                    <a:pt x="9647" y="2315"/>
                    <a:pt x="9647" y="2374"/>
                  </a:cubicBezTo>
                  <a:lnTo>
                    <a:pt x="9647" y="2413"/>
                  </a:lnTo>
                  <a:cubicBezTo>
                    <a:pt x="9744" y="2977"/>
                    <a:pt x="9725" y="3560"/>
                    <a:pt x="9686" y="4144"/>
                  </a:cubicBezTo>
                  <a:cubicBezTo>
                    <a:pt x="9647" y="4377"/>
                    <a:pt x="9628" y="4649"/>
                    <a:pt x="9589" y="4902"/>
                  </a:cubicBezTo>
                  <a:cubicBezTo>
                    <a:pt x="9530" y="5155"/>
                    <a:pt x="9492" y="5447"/>
                    <a:pt x="9433" y="5719"/>
                  </a:cubicBezTo>
                  <a:cubicBezTo>
                    <a:pt x="9375" y="5991"/>
                    <a:pt x="9336" y="6264"/>
                    <a:pt x="9317" y="6555"/>
                  </a:cubicBezTo>
                  <a:cubicBezTo>
                    <a:pt x="9258" y="6808"/>
                    <a:pt x="9239" y="7080"/>
                    <a:pt x="9219" y="7353"/>
                  </a:cubicBezTo>
                  <a:cubicBezTo>
                    <a:pt x="9200" y="7606"/>
                    <a:pt x="9200" y="7839"/>
                    <a:pt x="9200" y="8092"/>
                  </a:cubicBezTo>
                  <a:cubicBezTo>
                    <a:pt x="9064" y="7781"/>
                    <a:pt x="8928" y="7528"/>
                    <a:pt x="8772" y="7255"/>
                  </a:cubicBezTo>
                  <a:cubicBezTo>
                    <a:pt x="8597" y="6886"/>
                    <a:pt x="8383" y="6555"/>
                    <a:pt x="8188" y="6205"/>
                  </a:cubicBezTo>
                  <a:cubicBezTo>
                    <a:pt x="7994" y="5875"/>
                    <a:pt x="7780" y="5524"/>
                    <a:pt x="7527" y="5194"/>
                  </a:cubicBezTo>
                  <a:cubicBezTo>
                    <a:pt x="7080" y="4533"/>
                    <a:pt x="6594" y="3891"/>
                    <a:pt x="6049" y="3307"/>
                  </a:cubicBezTo>
                  <a:cubicBezTo>
                    <a:pt x="4979" y="2121"/>
                    <a:pt x="3715" y="1071"/>
                    <a:pt x="2354" y="234"/>
                  </a:cubicBezTo>
                  <a:cubicBezTo>
                    <a:pt x="2237" y="156"/>
                    <a:pt x="2081" y="79"/>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8"/>
          <p:cNvSpPr/>
          <p:nvPr/>
        </p:nvSpPr>
        <p:spPr>
          <a:xfrm flipH="1">
            <a:off x="5525719" y="3504735"/>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8"/>
          <p:cNvSpPr/>
          <p:nvPr/>
        </p:nvSpPr>
        <p:spPr>
          <a:xfrm flipH="1">
            <a:off x="5857780" y="3648350"/>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8" name="Google Shape;158;p8"/>
          <p:cNvGrpSpPr/>
          <p:nvPr/>
        </p:nvGrpSpPr>
        <p:grpSpPr>
          <a:xfrm flipH="1">
            <a:off x="11119803" y="626238"/>
            <a:ext cx="653637" cy="811748"/>
            <a:chOff x="7376250" y="1989890"/>
            <a:chExt cx="490228" cy="608811"/>
          </a:xfrm>
        </p:grpSpPr>
        <p:sp>
          <p:nvSpPr>
            <p:cNvPr id="159" name="Google Shape;159;p8"/>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8"/>
          <p:cNvSpPr txBox="1">
            <a:spLocks noGrp="1"/>
          </p:cNvSpPr>
          <p:nvPr>
            <p:ph type="title"/>
          </p:nvPr>
        </p:nvSpPr>
        <p:spPr>
          <a:xfrm>
            <a:off x="2510500" y="1438000"/>
            <a:ext cx="6893200" cy="3372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r">
              <a:spcBef>
                <a:spcPts val="0"/>
              </a:spcBef>
              <a:spcAft>
                <a:spcPts val="0"/>
              </a:spcAft>
              <a:buSzPts val="6000"/>
              <a:buNone/>
              <a:defRPr sz="96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9942171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3"/>
        <p:cNvGrpSpPr/>
        <p:nvPr/>
      </p:nvGrpSpPr>
      <p:grpSpPr>
        <a:xfrm>
          <a:off x="0" y="0"/>
          <a:ext cx="0" cy="0"/>
          <a:chOff x="0" y="0"/>
          <a:chExt cx="0" cy="0"/>
        </a:xfrm>
      </p:grpSpPr>
      <p:sp>
        <p:nvSpPr>
          <p:cNvPr id="164" name="Google Shape;164;p9"/>
          <p:cNvSpPr/>
          <p:nvPr/>
        </p:nvSpPr>
        <p:spPr>
          <a:xfrm>
            <a:off x="-307567" y="4928634"/>
            <a:ext cx="14583699" cy="3322980"/>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9"/>
          <p:cNvSpPr/>
          <p:nvPr/>
        </p:nvSpPr>
        <p:spPr>
          <a:xfrm rot="10800000">
            <a:off x="-3037019" y="-3235731"/>
            <a:ext cx="16884820" cy="543406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9"/>
          <p:cNvGrpSpPr/>
          <p:nvPr/>
        </p:nvGrpSpPr>
        <p:grpSpPr>
          <a:xfrm flipH="1">
            <a:off x="7703656" y="6211634"/>
            <a:ext cx="743789" cy="375535"/>
            <a:chOff x="2855620" y="1802395"/>
            <a:chExt cx="249884" cy="126165"/>
          </a:xfrm>
        </p:grpSpPr>
        <p:sp>
          <p:nvSpPr>
            <p:cNvPr id="167" name="Google Shape;167;p9"/>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9"/>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9"/>
          <p:cNvGrpSpPr/>
          <p:nvPr/>
        </p:nvGrpSpPr>
        <p:grpSpPr>
          <a:xfrm flipH="1">
            <a:off x="2737495" y="5985903"/>
            <a:ext cx="797141" cy="601263"/>
            <a:chOff x="2533682" y="3720159"/>
            <a:chExt cx="248847" cy="187691"/>
          </a:xfrm>
        </p:grpSpPr>
        <p:sp>
          <p:nvSpPr>
            <p:cNvPr id="170" name="Google Shape;170;p9"/>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9"/>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 name="Google Shape;173;p9"/>
          <p:cNvGrpSpPr/>
          <p:nvPr/>
        </p:nvGrpSpPr>
        <p:grpSpPr>
          <a:xfrm rot="7492537" flipH="1">
            <a:off x="5493622" y="954855"/>
            <a:ext cx="894004" cy="584703"/>
            <a:chOff x="7555450" y="377766"/>
            <a:chExt cx="670499" cy="438524"/>
          </a:xfrm>
        </p:grpSpPr>
        <p:sp>
          <p:nvSpPr>
            <p:cNvPr id="174" name="Google Shape;174;p9"/>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9"/>
          <p:cNvSpPr/>
          <p:nvPr/>
        </p:nvSpPr>
        <p:spPr>
          <a:xfrm>
            <a:off x="8834135" y="193930"/>
            <a:ext cx="1210123" cy="601276"/>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9"/>
          <p:cNvSpPr txBox="1">
            <a:spLocks noGrp="1"/>
          </p:cNvSpPr>
          <p:nvPr>
            <p:ph type="title"/>
          </p:nvPr>
        </p:nvSpPr>
        <p:spPr>
          <a:xfrm>
            <a:off x="2399133" y="1938533"/>
            <a:ext cx="7393600" cy="1122400"/>
          </a:xfrm>
          <a:prstGeom prst="rect">
            <a:avLst/>
          </a:prstGeom>
          <a:effectLst>
            <a:outerShdw dist="47625"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9" name="Google Shape;179;p9"/>
          <p:cNvSpPr txBox="1">
            <a:spLocks noGrp="1"/>
          </p:cNvSpPr>
          <p:nvPr>
            <p:ph type="subTitle" idx="1"/>
          </p:nvPr>
        </p:nvSpPr>
        <p:spPr>
          <a:xfrm>
            <a:off x="2399667" y="3043767"/>
            <a:ext cx="7393200" cy="1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20219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0"/>
        <p:cNvGrpSpPr/>
        <p:nvPr/>
      </p:nvGrpSpPr>
      <p:grpSpPr>
        <a:xfrm>
          <a:off x="0" y="0"/>
          <a:ext cx="0" cy="0"/>
          <a:chOff x="0" y="0"/>
          <a:chExt cx="0" cy="0"/>
        </a:xfrm>
      </p:grpSpPr>
      <p:sp>
        <p:nvSpPr>
          <p:cNvPr id="181" name="Google Shape;181;p10"/>
          <p:cNvSpPr txBox="1">
            <a:spLocks noGrp="1"/>
          </p:cNvSpPr>
          <p:nvPr>
            <p:ph type="title"/>
          </p:nvPr>
        </p:nvSpPr>
        <p:spPr>
          <a:xfrm>
            <a:off x="2459600" y="4773167"/>
            <a:ext cx="7272800" cy="11724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44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2666148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2"/>
        <p:cNvGrpSpPr/>
        <p:nvPr/>
      </p:nvGrpSpPr>
      <p:grpSpPr>
        <a:xfrm>
          <a:off x="0" y="0"/>
          <a:ext cx="0" cy="0"/>
          <a:chOff x="0" y="0"/>
          <a:chExt cx="0" cy="0"/>
        </a:xfrm>
      </p:grpSpPr>
      <p:sp>
        <p:nvSpPr>
          <p:cNvPr id="183" name="Google Shape;183;p11"/>
          <p:cNvSpPr/>
          <p:nvPr/>
        </p:nvSpPr>
        <p:spPr>
          <a:xfrm flipH="1">
            <a:off x="-4095589" y="16394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1089334" y="3991167"/>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flipH="1">
            <a:off x="5056590" y="2670953"/>
            <a:ext cx="9282484" cy="4892603"/>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flipH="1">
            <a:off x="5462302" y="3022679"/>
            <a:ext cx="8875847" cy="45408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txBox="1">
            <a:spLocks noGrp="1"/>
          </p:cNvSpPr>
          <p:nvPr>
            <p:ph type="title" hasCustomPrompt="1"/>
          </p:nvPr>
        </p:nvSpPr>
        <p:spPr>
          <a:xfrm>
            <a:off x="2626400" y="1773167"/>
            <a:ext cx="8768000" cy="2014800"/>
          </a:xfrm>
          <a:prstGeom prst="rect">
            <a:avLst/>
          </a:prstGeom>
          <a:effectLst>
            <a:outerShdw dist="47625" dir="3000000" algn="bl" rotWithShape="0">
              <a:schemeClr val="lt1"/>
            </a:outerShdw>
          </a:effectLst>
        </p:spPr>
        <p:txBody>
          <a:bodyPr spcFirstLastPara="1" wrap="square" lIns="91425" tIns="91425" rIns="91425" bIns="91425" anchor="b" anchorCtr="0">
            <a:noAutofit/>
          </a:bodyPr>
          <a:lstStyle>
            <a:lvl1pPr lvl="0" algn="ctr">
              <a:spcBef>
                <a:spcPts val="0"/>
              </a:spcBef>
              <a:spcAft>
                <a:spcPts val="0"/>
              </a:spcAft>
              <a:buSzPts val="9600"/>
              <a:buNone/>
              <a:defRPr sz="132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8" name="Google Shape;188;p11"/>
          <p:cNvSpPr txBox="1">
            <a:spLocks noGrp="1"/>
          </p:cNvSpPr>
          <p:nvPr>
            <p:ph type="subTitle" idx="1"/>
          </p:nvPr>
        </p:nvSpPr>
        <p:spPr>
          <a:xfrm>
            <a:off x="5098000" y="3584833"/>
            <a:ext cx="3824800" cy="9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8247720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2193586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2024/2/25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24289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0"/>
        <p:cNvGrpSpPr/>
        <p:nvPr/>
      </p:nvGrpSpPr>
      <p:grpSpPr>
        <a:xfrm>
          <a:off x="0" y="0"/>
          <a:ext cx="0" cy="0"/>
          <a:chOff x="0" y="0"/>
          <a:chExt cx="0" cy="0"/>
        </a:xfrm>
      </p:grpSpPr>
      <p:sp>
        <p:nvSpPr>
          <p:cNvPr id="191" name="Google Shape;191;p13"/>
          <p:cNvSpPr/>
          <p:nvPr/>
        </p:nvSpPr>
        <p:spPr>
          <a:xfrm flipH="1">
            <a:off x="-3120856" y="22276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3"/>
          <p:cNvSpPr/>
          <p:nvPr/>
        </p:nvSpPr>
        <p:spPr>
          <a:xfrm>
            <a:off x="-244634" y="38901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3"/>
          <p:cNvSpPr txBox="1">
            <a:spLocks noGrp="1"/>
          </p:cNvSpPr>
          <p:nvPr>
            <p:ph type="title"/>
          </p:nvPr>
        </p:nvSpPr>
        <p:spPr>
          <a:xfrm>
            <a:off x="1171833" y="2453933"/>
            <a:ext cx="26916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94" name="Google Shape;194;p13"/>
          <p:cNvSpPr txBox="1">
            <a:spLocks noGrp="1"/>
          </p:cNvSpPr>
          <p:nvPr>
            <p:ph type="title" idx="2" hasCustomPrompt="1"/>
          </p:nvPr>
        </p:nvSpPr>
        <p:spPr>
          <a:xfrm>
            <a:off x="874167" y="1794825"/>
            <a:ext cx="867600" cy="744800"/>
          </a:xfrm>
          <a:prstGeom prst="rect">
            <a:avLst/>
          </a:prstGeom>
          <a:effectLst>
            <a:outerShdw dist="19050" dir="3960000" algn="bl" rotWithShape="0">
              <a:schemeClr val="lt1"/>
            </a:outerShdw>
          </a:effectLst>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5" name="Google Shape;195;p13"/>
          <p:cNvSpPr txBox="1">
            <a:spLocks noGrp="1"/>
          </p:cNvSpPr>
          <p:nvPr>
            <p:ph type="subTitle" idx="1"/>
          </p:nvPr>
        </p:nvSpPr>
        <p:spPr>
          <a:xfrm>
            <a:off x="960000" y="3069257"/>
            <a:ext cx="311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6" name="Google Shape;196;p13"/>
          <p:cNvSpPr txBox="1">
            <a:spLocks noGrp="1"/>
          </p:cNvSpPr>
          <p:nvPr>
            <p:ph type="title" idx="3"/>
          </p:nvPr>
        </p:nvSpPr>
        <p:spPr>
          <a:xfrm>
            <a:off x="4750200" y="2453933"/>
            <a:ext cx="26916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97" name="Google Shape;197;p13"/>
          <p:cNvSpPr txBox="1">
            <a:spLocks noGrp="1"/>
          </p:cNvSpPr>
          <p:nvPr>
            <p:ph type="title" idx="4" hasCustomPrompt="1"/>
          </p:nvPr>
        </p:nvSpPr>
        <p:spPr>
          <a:xfrm>
            <a:off x="4452560" y="1794825"/>
            <a:ext cx="867600" cy="744800"/>
          </a:xfrm>
          <a:prstGeom prst="rect">
            <a:avLst/>
          </a:prstGeom>
          <a:effectLst>
            <a:outerShdw dist="19050" dir="3960000" algn="bl" rotWithShape="0">
              <a:schemeClr val="lt1"/>
            </a:outerShdw>
          </a:effectLst>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8" name="Google Shape;198;p13"/>
          <p:cNvSpPr txBox="1">
            <a:spLocks noGrp="1"/>
          </p:cNvSpPr>
          <p:nvPr>
            <p:ph type="subTitle" idx="5"/>
          </p:nvPr>
        </p:nvSpPr>
        <p:spPr>
          <a:xfrm>
            <a:off x="4538400" y="3069257"/>
            <a:ext cx="311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9" name="Google Shape;199;p13"/>
          <p:cNvSpPr txBox="1">
            <a:spLocks noGrp="1"/>
          </p:cNvSpPr>
          <p:nvPr>
            <p:ph type="title" idx="6"/>
          </p:nvPr>
        </p:nvSpPr>
        <p:spPr>
          <a:xfrm>
            <a:off x="8361733" y="2453933"/>
            <a:ext cx="26252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0" name="Google Shape;200;p13"/>
          <p:cNvSpPr txBox="1">
            <a:spLocks noGrp="1"/>
          </p:cNvSpPr>
          <p:nvPr>
            <p:ph type="title" idx="7" hasCustomPrompt="1"/>
          </p:nvPr>
        </p:nvSpPr>
        <p:spPr>
          <a:xfrm>
            <a:off x="8030953" y="1794825"/>
            <a:ext cx="867600" cy="744800"/>
          </a:xfrm>
          <a:prstGeom prst="rect">
            <a:avLst/>
          </a:prstGeom>
          <a:effectLst>
            <a:outerShdw dist="19050" dir="3960000" algn="bl" rotWithShape="0">
              <a:schemeClr val="lt1"/>
            </a:outerShdw>
          </a:effectLst>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01" name="Google Shape;201;p13"/>
          <p:cNvSpPr txBox="1">
            <a:spLocks noGrp="1"/>
          </p:cNvSpPr>
          <p:nvPr>
            <p:ph type="subTitle" idx="8"/>
          </p:nvPr>
        </p:nvSpPr>
        <p:spPr>
          <a:xfrm>
            <a:off x="8116800" y="3069257"/>
            <a:ext cx="311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2" name="Google Shape;202;p13"/>
          <p:cNvSpPr txBox="1">
            <a:spLocks noGrp="1"/>
          </p:cNvSpPr>
          <p:nvPr>
            <p:ph type="title" idx="9"/>
          </p:nvPr>
        </p:nvSpPr>
        <p:spPr>
          <a:xfrm>
            <a:off x="1171833" y="4774695"/>
            <a:ext cx="26916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3" name="Google Shape;203;p13"/>
          <p:cNvSpPr txBox="1">
            <a:spLocks noGrp="1"/>
          </p:cNvSpPr>
          <p:nvPr>
            <p:ph type="title" idx="13" hasCustomPrompt="1"/>
          </p:nvPr>
        </p:nvSpPr>
        <p:spPr>
          <a:xfrm>
            <a:off x="878067" y="4128783"/>
            <a:ext cx="867600" cy="728000"/>
          </a:xfrm>
          <a:prstGeom prst="rect">
            <a:avLst/>
          </a:prstGeom>
          <a:effectLst>
            <a:outerShdw dist="19050" dir="3960000" algn="bl" rotWithShape="0">
              <a:schemeClr val="lt1"/>
            </a:outerShdw>
          </a:effectLst>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04" name="Google Shape;204;p13"/>
          <p:cNvSpPr txBox="1">
            <a:spLocks noGrp="1"/>
          </p:cNvSpPr>
          <p:nvPr>
            <p:ph type="subTitle" idx="14"/>
          </p:nvPr>
        </p:nvSpPr>
        <p:spPr>
          <a:xfrm>
            <a:off x="960000" y="5390000"/>
            <a:ext cx="311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5" name="Google Shape;205;p13"/>
          <p:cNvSpPr txBox="1">
            <a:spLocks noGrp="1"/>
          </p:cNvSpPr>
          <p:nvPr>
            <p:ph type="title" idx="15"/>
          </p:nvPr>
        </p:nvSpPr>
        <p:spPr>
          <a:xfrm>
            <a:off x="4750200" y="4774695"/>
            <a:ext cx="26916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6" name="Google Shape;206;p13"/>
          <p:cNvSpPr txBox="1">
            <a:spLocks noGrp="1"/>
          </p:cNvSpPr>
          <p:nvPr>
            <p:ph type="title" idx="16" hasCustomPrompt="1"/>
          </p:nvPr>
        </p:nvSpPr>
        <p:spPr>
          <a:xfrm>
            <a:off x="4456460" y="4128783"/>
            <a:ext cx="867600" cy="728000"/>
          </a:xfrm>
          <a:prstGeom prst="rect">
            <a:avLst/>
          </a:prstGeom>
          <a:effectLst>
            <a:outerShdw dist="19050" dir="3960000" algn="bl" rotWithShape="0">
              <a:schemeClr val="lt1"/>
            </a:outerShdw>
          </a:effectLst>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07" name="Google Shape;207;p13"/>
          <p:cNvSpPr txBox="1">
            <a:spLocks noGrp="1"/>
          </p:cNvSpPr>
          <p:nvPr>
            <p:ph type="subTitle" idx="17"/>
          </p:nvPr>
        </p:nvSpPr>
        <p:spPr>
          <a:xfrm>
            <a:off x="4538400" y="5390000"/>
            <a:ext cx="311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8" name="Google Shape;208;p13"/>
          <p:cNvSpPr txBox="1">
            <a:spLocks noGrp="1"/>
          </p:cNvSpPr>
          <p:nvPr>
            <p:ph type="title" idx="18"/>
          </p:nvPr>
        </p:nvSpPr>
        <p:spPr>
          <a:xfrm>
            <a:off x="8361733" y="4774695"/>
            <a:ext cx="26252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9" name="Google Shape;209;p13"/>
          <p:cNvSpPr txBox="1">
            <a:spLocks noGrp="1"/>
          </p:cNvSpPr>
          <p:nvPr>
            <p:ph type="title" idx="19" hasCustomPrompt="1"/>
          </p:nvPr>
        </p:nvSpPr>
        <p:spPr>
          <a:xfrm>
            <a:off x="8034853" y="4128783"/>
            <a:ext cx="867600" cy="728000"/>
          </a:xfrm>
          <a:prstGeom prst="rect">
            <a:avLst/>
          </a:prstGeom>
          <a:effectLst>
            <a:outerShdw dist="19050" dir="3960000" algn="bl" rotWithShape="0">
              <a:schemeClr val="lt1"/>
            </a:outerShdw>
          </a:effectLst>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0" name="Google Shape;210;p13"/>
          <p:cNvSpPr txBox="1">
            <a:spLocks noGrp="1"/>
          </p:cNvSpPr>
          <p:nvPr>
            <p:ph type="subTitle" idx="20"/>
          </p:nvPr>
        </p:nvSpPr>
        <p:spPr>
          <a:xfrm>
            <a:off x="8116800" y="5390000"/>
            <a:ext cx="311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 name="Google Shape;211;p13"/>
          <p:cNvSpPr txBox="1">
            <a:spLocks noGrp="1"/>
          </p:cNvSpPr>
          <p:nvPr>
            <p:ph type="title" idx="21"/>
          </p:nvPr>
        </p:nvSpPr>
        <p:spPr>
          <a:xfrm>
            <a:off x="960000" y="6949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226728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2"/>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8"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3"/>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ts val="1333"/>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27080703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3"/>
        <p:cNvGrpSpPr/>
        <p:nvPr/>
      </p:nvGrpSpPr>
      <p:grpSpPr>
        <a:xfrm>
          <a:off x="0" y="0"/>
          <a:ext cx="0" cy="0"/>
          <a:chOff x="0" y="0"/>
          <a:chExt cx="0" cy="0"/>
        </a:xfrm>
      </p:grpSpPr>
      <p:sp>
        <p:nvSpPr>
          <p:cNvPr id="234" name="Google Shape;234;p15"/>
          <p:cNvSpPr/>
          <p:nvPr/>
        </p:nvSpPr>
        <p:spPr>
          <a:xfrm>
            <a:off x="-1249565" y="3301502"/>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15"/>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6" name="Google Shape;236;p15"/>
          <p:cNvGrpSpPr/>
          <p:nvPr/>
        </p:nvGrpSpPr>
        <p:grpSpPr>
          <a:xfrm>
            <a:off x="251484" y="1067671"/>
            <a:ext cx="653637" cy="811748"/>
            <a:chOff x="7376250" y="1989890"/>
            <a:chExt cx="490228" cy="608811"/>
          </a:xfrm>
        </p:grpSpPr>
        <p:sp>
          <p:nvSpPr>
            <p:cNvPr id="237" name="Google Shape;237;p15"/>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5"/>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5"/>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15"/>
          <p:cNvGrpSpPr/>
          <p:nvPr/>
        </p:nvGrpSpPr>
        <p:grpSpPr>
          <a:xfrm>
            <a:off x="9876971" y="741111"/>
            <a:ext cx="2491328" cy="1957991"/>
            <a:chOff x="7407728" y="555833"/>
            <a:chExt cx="1868496" cy="1468493"/>
          </a:xfrm>
        </p:grpSpPr>
        <p:sp>
          <p:nvSpPr>
            <p:cNvPr id="241" name="Google Shape;241;p15"/>
            <p:cNvSpPr/>
            <p:nvPr/>
          </p:nvSpPr>
          <p:spPr>
            <a:xfrm>
              <a:off x="7407728" y="555833"/>
              <a:ext cx="1487499" cy="1407206"/>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5"/>
            <p:cNvSpPr/>
            <p:nvPr/>
          </p:nvSpPr>
          <p:spPr>
            <a:xfrm>
              <a:off x="7590186" y="657998"/>
              <a:ext cx="1686038" cy="1366328"/>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15"/>
          <p:cNvSpPr txBox="1">
            <a:spLocks noGrp="1"/>
          </p:cNvSpPr>
          <p:nvPr>
            <p:ph type="title"/>
          </p:nvPr>
        </p:nvSpPr>
        <p:spPr>
          <a:xfrm>
            <a:off x="2088000" y="3314900"/>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44" name="Google Shape;244;p15"/>
          <p:cNvSpPr txBox="1">
            <a:spLocks noGrp="1"/>
          </p:cNvSpPr>
          <p:nvPr>
            <p:ph type="subTitle" idx="1"/>
          </p:nvPr>
        </p:nvSpPr>
        <p:spPr>
          <a:xfrm>
            <a:off x="2045767" y="1177733"/>
            <a:ext cx="7917600" cy="232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grpSp>
        <p:nvGrpSpPr>
          <p:cNvPr id="245" name="Google Shape;245;p15"/>
          <p:cNvGrpSpPr/>
          <p:nvPr/>
        </p:nvGrpSpPr>
        <p:grpSpPr>
          <a:xfrm>
            <a:off x="10560901" y="2968672"/>
            <a:ext cx="893999" cy="584699"/>
            <a:chOff x="7555450" y="377766"/>
            <a:chExt cx="670499" cy="438524"/>
          </a:xfrm>
        </p:grpSpPr>
        <p:sp>
          <p:nvSpPr>
            <p:cNvPr id="246" name="Google Shape;246;p1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645193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49"/>
        <p:cNvGrpSpPr/>
        <p:nvPr/>
      </p:nvGrpSpPr>
      <p:grpSpPr>
        <a:xfrm>
          <a:off x="0" y="0"/>
          <a:ext cx="0" cy="0"/>
          <a:chOff x="0" y="0"/>
          <a:chExt cx="0" cy="0"/>
        </a:xfrm>
      </p:grpSpPr>
      <p:sp>
        <p:nvSpPr>
          <p:cNvPr id="250" name="Google Shape;250;p16"/>
          <p:cNvSpPr/>
          <p:nvPr/>
        </p:nvSpPr>
        <p:spPr>
          <a:xfrm>
            <a:off x="-306200" y="3370900"/>
            <a:ext cx="14583699" cy="5828392"/>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6"/>
          <p:cNvSpPr/>
          <p:nvPr/>
        </p:nvSpPr>
        <p:spPr>
          <a:xfrm flipH="1">
            <a:off x="-3563789" y="1957881"/>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16"/>
          <p:cNvSpPr/>
          <p:nvPr/>
        </p:nvSpPr>
        <p:spPr>
          <a:xfrm flipH="1">
            <a:off x="7111343" y="3926732"/>
            <a:ext cx="6355283" cy="3369853"/>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16"/>
          <p:cNvSpPr/>
          <p:nvPr/>
        </p:nvSpPr>
        <p:spPr>
          <a:xfrm flipH="1">
            <a:off x="7353336" y="4047872"/>
            <a:ext cx="6113299" cy="3127608"/>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4" name="Google Shape;254;p16"/>
          <p:cNvGrpSpPr/>
          <p:nvPr/>
        </p:nvGrpSpPr>
        <p:grpSpPr>
          <a:xfrm>
            <a:off x="9043576" y="6530567"/>
            <a:ext cx="672385" cy="507167"/>
            <a:chOff x="2533682" y="3720159"/>
            <a:chExt cx="248847" cy="187691"/>
          </a:xfrm>
        </p:grpSpPr>
        <p:sp>
          <p:nvSpPr>
            <p:cNvPr id="255" name="Google Shape;255;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16"/>
          <p:cNvGrpSpPr/>
          <p:nvPr/>
        </p:nvGrpSpPr>
        <p:grpSpPr>
          <a:xfrm flipH="1">
            <a:off x="5188890" y="6144667"/>
            <a:ext cx="743789" cy="375535"/>
            <a:chOff x="2855620" y="1802395"/>
            <a:chExt cx="249884" cy="126165"/>
          </a:xfrm>
        </p:grpSpPr>
        <p:sp>
          <p:nvSpPr>
            <p:cNvPr id="259" name="Google Shape;259;p16"/>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6"/>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 name="Google Shape;261;p16"/>
          <p:cNvGrpSpPr/>
          <p:nvPr/>
        </p:nvGrpSpPr>
        <p:grpSpPr>
          <a:xfrm>
            <a:off x="11052004" y="5759799"/>
            <a:ext cx="672385" cy="507167"/>
            <a:chOff x="2533682" y="3720159"/>
            <a:chExt cx="248847" cy="187691"/>
          </a:xfrm>
        </p:grpSpPr>
        <p:sp>
          <p:nvSpPr>
            <p:cNvPr id="262" name="Google Shape;262;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16"/>
          <p:cNvSpPr txBox="1">
            <a:spLocks noGrp="1"/>
          </p:cNvSpPr>
          <p:nvPr>
            <p:ph type="title"/>
          </p:nvPr>
        </p:nvSpPr>
        <p:spPr>
          <a:xfrm>
            <a:off x="953400" y="3699600"/>
            <a:ext cx="10285200" cy="802400"/>
          </a:xfrm>
          <a:prstGeom prst="rect">
            <a:avLst/>
          </a:prstGeom>
          <a:effectLst>
            <a:outerShdw dist="38100"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6" name="Google Shape;266;p16"/>
          <p:cNvSpPr txBox="1">
            <a:spLocks noGrp="1"/>
          </p:cNvSpPr>
          <p:nvPr>
            <p:ph type="title" idx="2" hasCustomPrompt="1"/>
          </p:nvPr>
        </p:nvSpPr>
        <p:spPr>
          <a:xfrm>
            <a:off x="5193200" y="1953059"/>
            <a:ext cx="1805600" cy="11224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89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7" name="Google Shape;267;p16"/>
          <p:cNvSpPr txBox="1">
            <a:spLocks noGrp="1"/>
          </p:cNvSpPr>
          <p:nvPr>
            <p:ph type="subTitle" idx="1"/>
          </p:nvPr>
        </p:nvSpPr>
        <p:spPr>
          <a:xfrm>
            <a:off x="4073067" y="4764167"/>
            <a:ext cx="4046000" cy="44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8" name="Google Shape;268;p16"/>
          <p:cNvGrpSpPr/>
          <p:nvPr/>
        </p:nvGrpSpPr>
        <p:grpSpPr>
          <a:xfrm>
            <a:off x="1664526" y="5075681"/>
            <a:ext cx="1718652" cy="2274459"/>
            <a:chOff x="4361325" y="3366075"/>
            <a:chExt cx="438775" cy="579175"/>
          </a:xfrm>
        </p:grpSpPr>
        <p:sp>
          <p:nvSpPr>
            <p:cNvPr id="269" name="Google Shape;269;p16"/>
            <p:cNvSpPr/>
            <p:nvPr/>
          </p:nvSpPr>
          <p:spPr>
            <a:xfrm>
              <a:off x="4361325" y="3366075"/>
              <a:ext cx="438775" cy="579175"/>
            </a:xfrm>
            <a:custGeom>
              <a:avLst/>
              <a:gdLst/>
              <a:ahLst/>
              <a:cxnLst/>
              <a:rect l="l" t="t" r="r" b="b"/>
              <a:pathLst>
                <a:path w="17551" h="23167" extrusionOk="0">
                  <a:moveTo>
                    <a:pt x="14567" y="0"/>
                  </a:moveTo>
                  <a:cubicBezTo>
                    <a:pt x="14268" y="0"/>
                    <a:pt x="13964" y="101"/>
                    <a:pt x="13708" y="321"/>
                  </a:cubicBezTo>
                  <a:cubicBezTo>
                    <a:pt x="13656" y="373"/>
                    <a:pt x="13578" y="425"/>
                    <a:pt x="13526" y="477"/>
                  </a:cubicBezTo>
                  <a:cubicBezTo>
                    <a:pt x="13189" y="711"/>
                    <a:pt x="12799" y="892"/>
                    <a:pt x="12410" y="1074"/>
                  </a:cubicBezTo>
                  <a:cubicBezTo>
                    <a:pt x="11605" y="1360"/>
                    <a:pt x="10774" y="1567"/>
                    <a:pt x="9918" y="1697"/>
                  </a:cubicBezTo>
                  <a:lnTo>
                    <a:pt x="9606" y="1749"/>
                  </a:lnTo>
                  <a:cubicBezTo>
                    <a:pt x="9269" y="1801"/>
                    <a:pt x="8983" y="1879"/>
                    <a:pt x="8646" y="1931"/>
                  </a:cubicBezTo>
                  <a:cubicBezTo>
                    <a:pt x="8282" y="2009"/>
                    <a:pt x="7893" y="2113"/>
                    <a:pt x="7529" y="2216"/>
                  </a:cubicBezTo>
                  <a:cubicBezTo>
                    <a:pt x="5946" y="2658"/>
                    <a:pt x="4726" y="3307"/>
                    <a:pt x="3843" y="4189"/>
                  </a:cubicBezTo>
                  <a:cubicBezTo>
                    <a:pt x="3350" y="4683"/>
                    <a:pt x="2934" y="5280"/>
                    <a:pt x="2623" y="5903"/>
                  </a:cubicBezTo>
                  <a:cubicBezTo>
                    <a:pt x="2285" y="6578"/>
                    <a:pt x="2052" y="7331"/>
                    <a:pt x="1922" y="8084"/>
                  </a:cubicBezTo>
                  <a:cubicBezTo>
                    <a:pt x="1844" y="8473"/>
                    <a:pt x="1792" y="8888"/>
                    <a:pt x="1740" y="9330"/>
                  </a:cubicBezTo>
                  <a:cubicBezTo>
                    <a:pt x="1714" y="9849"/>
                    <a:pt x="1714" y="10368"/>
                    <a:pt x="1740" y="10887"/>
                  </a:cubicBezTo>
                  <a:cubicBezTo>
                    <a:pt x="1792" y="11432"/>
                    <a:pt x="1870" y="11952"/>
                    <a:pt x="1948" y="12419"/>
                  </a:cubicBezTo>
                  <a:lnTo>
                    <a:pt x="2052" y="13146"/>
                  </a:lnTo>
                  <a:lnTo>
                    <a:pt x="2181" y="13899"/>
                  </a:lnTo>
                  <a:cubicBezTo>
                    <a:pt x="2207" y="14158"/>
                    <a:pt x="2259" y="14418"/>
                    <a:pt x="2285" y="14678"/>
                  </a:cubicBezTo>
                  <a:cubicBezTo>
                    <a:pt x="2285" y="14678"/>
                    <a:pt x="2285" y="14678"/>
                    <a:pt x="2285" y="14704"/>
                  </a:cubicBezTo>
                  <a:cubicBezTo>
                    <a:pt x="2363" y="15353"/>
                    <a:pt x="2363" y="16002"/>
                    <a:pt x="2285" y="16677"/>
                  </a:cubicBezTo>
                  <a:lnTo>
                    <a:pt x="2285" y="16728"/>
                  </a:lnTo>
                  <a:cubicBezTo>
                    <a:pt x="2181" y="16858"/>
                    <a:pt x="2103" y="16988"/>
                    <a:pt x="2026" y="17144"/>
                  </a:cubicBezTo>
                  <a:cubicBezTo>
                    <a:pt x="1870" y="17403"/>
                    <a:pt x="1714" y="17637"/>
                    <a:pt x="1584" y="17871"/>
                  </a:cubicBezTo>
                  <a:cubicBezTo>
                    <a:pt x="1247" y="18416"/>
                    <a:pt x="961" y="18961"/>
                    <a:pt x="702" y="19558"/>
                  </a:cubicBezTo>
                  <a:cubicBezTo>
                    <a:pt x="572" y="19844"/>
                    <a:pt x="468" y="20181"/>
                    <a:pt x="364" y="20493"/>
                  </a:cubicBezTo>
                  <a:cubicBezTo>
                    <a:pt x="234" y="20882"/>
                    <a:pt x="130" y="21272"/>
                    <a:pt x="79" y="21687"/>
                  </a:cubicBezTo>
                  <a:cubicBezTo>
                    <a:pt x="1" y="22258"/>
                    <a:pt x="312" y="22803"/>
                    <a:pt x="857" y="23037"/>
                  </a:cubicBezTo>
                  <a:cubicBezTo>
                    <a:pt x="1013" y="23115"/>
                    <a:pt x="1195" y="23167"/>
                    <a:pt x="1377" y="23167"/>
                  </a:cubicBezTo>
                  <a:cubicBezTo>
                    <a:pt x="1532" y="23167"/>
                    <a:pt x="1688" y="23141"/>
                    <a:pt x="1818" y="23089"/>
                  </a:cubicBezTo>
                  <a:cubicBezTo>
                    <a:pt x="2181" y="22959"/>
                    <a:pt x="2467" y="22673"/>
                    <a:pt x="2623" y="22336"/>
                  </a:cubicBezTo>
                  <a:cubicBezTo>
                    <a:pt x="2649" y="22180"/>
                    <a:pt x="2701" y="22050"/>
                    <a:pt x="2753" y="21895"/>
                  </a:cubicBezTo>
                  <a:lnTo>
                    <a:pt x="2804" y="21791"/>
                  </a:lnTo>
                  <a:cubicBezTo>
                    <a:pt x="2830" y="21635"/>
                    <a:pt x="2882" y="21453"/>
                    <a:pt x="2960" y="21324"/>
                  </a:cubicBezTo>
                  <a:cubicBezTo>
                    <a:pt x="3064" y="21038"/>
                    <a:pt x="3168" y="20726"/>
                    <a:pt x="3324" y="20415"/>
                  </a:cubicBezTo>
                  <a:cubicBezTo>
                    <a:pt x="3583" y="19818"/>
                    <a:pt x="3895" y="19273"/>
                    <a:pt x="4232" y="18727"/>
                  </a:cubicBezTo>
                  <a:lnTo>
                    <a:pt x="4336" y="18546"/>
                  </a:lnTo>
                  <a:lnTo>
                    <a:pt x="4388" y="18520"/>
                  </a:lnTo>
                  <a:cubicBezTo>
                    <a:pt x="4803" y="18390"/>
                    <a:pt x="5219" y="18286"/>
                    <a:pt x="5660" y="18234"/>
                  </a:cubicBezTo>
                  <a:cubicBezTo>
                    <a:pt x="5964" y="18196"/>
                    <a:pt x="6268" y="18172"/>
                    <a:pt x="6572" y="18172"/>
                  </a:cubicBezTo>
                  <a:cubicBezTo>
                    <a:pt x="6684" y="18172"/>
                    <a:pt x="6795" y="18175"/>
                    <a:pt x="6906" y="18182"/>
                  </a:cubicBezTo>
                  <a:lnTo>
                    <a:pt x="8100" y="18182"/>
                  </a:lnTo>
                  <a:cubicBezTo>
                    <a:pt x="8490" y="18182"/>
                    <a:pt x="8879" y="18208"/>
                    <a:pt x="9295" y="18208"/>
                  </a:cubicBezTo>
                  <a:cubicBezTo>
                    <a:pt x="9840" y="18208"/>
                    <a:pt x="10385" y="18182"/>
                    <a:pt x="10930" y="18130"/>
                  </a:cubicBezTo>
                  <a:cubicBezTo>
                    <a:pt x="11423" y="18078"/>
                    <a:pt x="11917" y="17975"/>
                    <a:pt x="12384" y="17845"/>
                  </a:cubicBezTo>
                  <a:cubicBezTo>
                    <a:pt x="12903" y="17689"/>
                    <a:pt x="13422" y="17481"/>
                    <a:pt x="13890" y="17222"/>
                  </a:cubicBezTo>
                  <a:cubicBezTo>
                    <a:pt x="14357" y="16936"/>
                    <a:pt x="14798" y="16625"/>
                    <a:pt x="15188" y="16261"/>
                  </a:cubicBezTo>
                  <a:cubicBezTo>
                    <a:pt x="15551" y="15924"/>
                    <a:pt x="15863" y="15560"/>
                    <a:pt x="16148" y="15145"/>
                  </a:cubicBezTo>
                  <a:cubicBezTo>
                    <a:pt x="16693" y="14392"/>
                    <a:pt x="17083" y="13535"/>
                    <a:pt x="17291" y="12627"/>
                  </a:cubicBezTo>
                  <a:cubicBezTo>
                    <a:pt x="17498" y="11718"/>
                    <a:pt x="17550" y="10783"/>
                    <a:pt x="17472" y="9875"/>
                  </a:cubicBezTo>
                  <a:cubicBezTo>
                    <a:pt x="17446" y="9408"/>
                    <a:pt x="17368" y="8940"/>
                    <a:pt x="17265" y="8499"/>
                  </a:cubicBezTo>
                  <a:cubicBezTo>
                    <a:pt x="17135" y="8006"/>
                    <a:pt x="17005" y="7538"/>
                    <a:pt x="16849" y="7097"/>
                  </a:cubicBezTo>
                  <a:cubicBezTo>
                    <a:pt x="16719" y="6760"/>
                    <a:pt x="16590" y="6422"/>
                    <a:pt x="16486" y="6085"/>
                  </a:cubicBezTo>
                  <a:cubicBezTo>
                    <a:pt x="16304" y="5591"/>
                    <a:pt x="16122" y="5098"/>
                    <a:pt x="15967" y="4631"/>
                  </a:cubicBezTo>
                  <a:cubicBezTo>
                    <a:pt x="15863" y="4293"/>
                    <a:pt x="15785" y="3930"/>
                    <a:pt x="15733" y="3592"/>
                  </a:cubicBezTo>
                  <a:cubicBezTo>
                    <a:pt x="15681" y="3099"/>
                    <a:pt x="15707" y="2606"/>
                    <a:pt x="15759" y="2139"/>
                  </a:cubicBezTo>
                  <a:cubicBezTo>
                    <a:pt x="15785" y="1957"/>
                    <a:pt x="15811" y="1801"/>
                    <a:pt x="15863" y="1645"/>
                  </a:cubicBezTo>
                  <a:cubicBezTo>
                    <a:pt x="15915" y="1438"/>
                    <a:pt x="15915" y="1204"/>
                    <a:pt x="15863" y="996"/>
                  </a:cubicBezTo>
                  <a:cubicBezTo>
                    <a:pt x="15708" y="379"/>
                    <a:pt x="15147" y="0"/>
                    <a:pt x="14567"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6"/>
            <p:cNvSpPr/>
            <p:nvPr/>
          </p:nvSpPr>
          <p:spPr>
            <a:xfrm>
              <a:off x="4428175" y="3390975"/>
              <a:ext cx="347900" cy="425125"/>
            </a:xfrm>
            <a:custGeom>
              <a:avLst/>
              <a:gdLst/>
              <a:ahLst/>
              <a:cxnLst/>
              <a:rect l="l" t="t" r="r" b="b"/>
              <a:pathLst>
                <a:path w="13916" h="17005" extrusionOk="0">
                  <a:moveTo>
                    <a:pt x="11917" y="0"/>
                  </a:moveTo>
                  <a:cubicBezTo>
                    <a:pt x="11813" y="0"/>
                    <a:pt x="11735" y="26"/>
                    <a:pt x="11657" y="78"/>
                  </a:cubicBezTo>
                  <a:cubicBezTo>
                    <a:pt x="11579" y="156"/>
                    <a:pt x="11501" y="208"/>
                    <a:pt x="11423" y="286"/>
                  </a:cubicBezTo>
                  <a:cubicBezTo>
                    <a:pt x="11008" y="545"/>
                    <a:pt x="10567" y="805"/>
                    <a:pt x="10099" y="987"/>
                  </a:cubicBezTo>
                  <a:cubicBezTo>
                    <a:pt x="9243" y="1298"/>
                    <a:pt x="8334" y="1506"/>
                    <a:pt x="7425" y="1662"/>
                  </a:cubicBezTo>
                  <a:lnTo>
                    <a:pt x="7114" y="1714"/>
                  </a:lnTo>
                  <a:cubicBezTo>
                    <a:pt x="6802" y="1766"/>
                    <a:pt x="6491" y="1843"/>
                    <a:pt x="6179" y="1895"/>
                  </a:cubicBezTo>
                  <a:cubicBezTo>
                    <a:pt x="5868" y="1973"/>
                    <a:pt x="5478" y="2051"/>
                    <a:pt x="5141" y="2155"/>
                  </a:cubicBezTo>
                  <a:cubicBezTo>
                    <a:pt x="3687" y="2570"/>
                    <a:pt x="2623" y="3141"/>
                    <a:pt x="1844" y="3894"/>
                  </a:cubicBezTo>
                  <a:cubicBezTo>
                    <a:pt x="1428" y="4336"/>
                    <a:pt x="1065" y="4803"/>
                    <a:pt x="831" y="5348"/>
                  </a:cubicBezTo>
                  <a:cubicBezTo>
                    <a:pt x="520" y="5945"/>
                    <a:pt x="312" y="6594"/>
                    <a:pt x="208" y="7269"/>
                  </a:cubicBezTo>
                  <a:cubicBezTo>
                    <a:pt x="130" y="7633"/>
                    <a:pt x="79" y="8022"/>
                    <a:pt x="53" y="8437"/>
                  </a:cubicBezTo>
                  <a:cubicBezTo>
                    <a:pt x="1" y="8905"/>
                    <a:pt x="1" y="9372"/>
                    <a:pt x="53" y="9839"/>
                  </a:cubicBezTo>
                  <a:cubicBezTo>
                    <a:pt x="79" y="10333"/>
                    <a:pt x="156" y="10826"/>
                    <a:pt x="234" y="11293"/>
                  </a:cubicBezTo>
                  <a:lnTo>
                    <a:pt x="338" y="11942"/>
                  </a:lnTo>
                  <a:cubicBezTo>
                    <a:pt x="390" y="12228"/>
                    <a:pt x="416" y="12487"/>
                    <a:pt x="468" y="12747"/>
                  </a:cubicBezTo>
                  <a:cubicBezTo>
                    <a:pt x="494" y="13033"/>
                    <a:pt x="546" y="13292"/>
                    <a:pt x="572" y="13578"/>
                  </a:cubicBezTo>
                  <a:cubicBezTo>
                    <a:pt x="676" y="14331"/>
                    <a:pt x="676" y="15083"/>
                    <a:pt x="572" y="15836"/>
                  </a:cubicBezTo>
                  <a:cubicBezTo>
                    <a:pt x="546" y="15992"/>
                    <a:pt x="520" y="16174"/>
                    <a:pt x="468" y="16304"/>
                  </a:cubicBezTo>
                  <a:lnTo>
                    <a:pt x="416" y="16330"/>
                  </a:lnTo>
                  <a:cubicBezTo>
                    <a:pt x="338" y="16381"/>
                    <a:pt x="286" y="16459"/>
                    <a:pt x="260" y="16537"/>
                  </a:cubicBezTo>
                  <a:cubicBezTo>
                    <a:pt x="208" y="16641"/>
                    <a:pt x="234" y="16719"/>
                    <a:pt x="286" y="16823"/>
                  </a:cubicBezTo>
                  <a:cubicBezTo>
                    <a:pt x="338" y="16927"/>
                    <a:pt x="468" y="17005"/>
                    <a:pt x="598" y="17005"/>
                  </a:cubicBezTo>
                  <a:cubicBezTo>
                    <a:pt x="650" y="17005"/>
                    <a:pt x="702" y="16979"/>
                    <a:pt x="753" y="16953"/>
                  </a:cubicBezTo>
                  <a:cubicBezTo>
                    <a:pt x="961" y="16849"/>
                    <a:pt x="1169" y="16745"/>
                    <a:pt x="1377" y="16641"/>
                  </a:cubicBezTo>
                  <a:cubicBezTo>
                    <a:pt x="1844" y="16485"/>
                    <a:pt x="2363" y="16356"/>
                    <a:pt x="2856" y="16304"/>
                  </a:cubicBezTo>
                  <a:cubicBezTo>
                    <a:pt x="3324" y="16252"/>
                    <a:pt x="3765" y="16226"/>
                    <a:pt x="4232" y="16226"/>
                  </a:cubicBezTo>
                  <a:cubicBezTo>
                    <a:pt x="4622" y="16226"/>
                    <a:pt x="5011" y="16226"/>
                    <a:pt x="5400" y="16252"/>
                  </a:cubicBezTo>
                  <a:lnTo>
                    <a:pt x="5452" y="16252"/>
                  </a:lnTo>
                  <a:cubicBezTo>
                    <a:pt x="5842" y="16252"/>
                    <a:pt x="6231" y="16278"/>
                    <a:pt x="6595" y="16278"/>
                  </a:cubicBezTo>
                  <a:cubicBezTo>
                    <a:pt x="7114" y="16278"/>
                    <a:pt x="7633" y="16252"/>
                    <a:pt x="8126" y="16200"/>
                  </a:cubicBezTo>
                  <a:cubicBezTo>
                    <a:pt x="8568" y="16148"/>
                    <a:pt x="9009" y="16070"/>
                    <a:pt x="9424" y="15940"/>
                  </a:cubicBezTo>
                  <a:cubicBezTo>
                    <a:pt x="11579" y="15317"/>
                    <a:pt x="13189" y="13578"/>
                    <a:pt x="13682" y="11423"/>
                  </a:cubicBezTo>
                  <a:cubicBezTo>
                    <a:pt x="13864" y="10618"/>
                    <a:pt x="13916" y="9813"/>
                    <a:pt x="13838" y="8983"/>
                  </a:cubicBezTo>
                  <a:cubicBezTo>
                    <a:pt x="13786" y="8567"/>
                    <a:pt x="13734" y="8152"/>
                    <a:pt x="13630" y="7711"/>
                  </a:cubicBezTo>
                  <a:cubicBezTo>
                    <a:pt x="13526" y="7295"/>
                    <a:pt x="13396" y="6854"/>
                    <a:pt x="13241" y="6413"/>
                  </a:cubicBezTo>
                  <a:cubicBezTo>
                    <a:pt x="13137" y="6101"/>
                    <a:pt x="13007" y="5764"/>
                    <a:pt x="12903" y="5426"/>
                  </a:cubicBezTo>
                  <a:cubicBezTo>
                    <a:pt x="12695" y="4933"/>
                    <a:pt x="12514" y="4440"/>
                    <a:pt x="12358" y="3920"/>
                  </a:cubicBezTo>
                  <a:cubicBezTo>
                    <a:pt x="12228" y="3531"/>
                    <a:pt x="12150" y="3116"/>
                    <a:pt x="12098" y="2700"/>
                  </a:cubicBezTo>
                  <a:cubicBezTo>
                    <a:pt x="12020" y="2129"/>
                    <a:pt x="12046" y="1558"/>
                    <a:pt x="12124" y="987"/>
                  </a:cubicBezTo>
                  <a:cubicBezTo>
                    <a:pt x="12176" y="805"/>
                    <a:pt x="12202" y="623"/>
                    <a:pt x="12228" y="442"/>
                  </a:cubicBezTo>
                  <a:cubicBezTo>
                    <a:pt x="12254" y="390"/>
                    <a:pt x="12254" y="312"/>
                    <a:pt x="12228" y="260"/>
                  </a:cubicBezTo>
                  <a:cubicBezTo>
                    <a:pt x="12228" y="182"/>
                    <a:pt x="12150" y="104"/>
                    <a:pt x="12072" y="52"/>
                  </a:cubicBezTo>
                  <a:cubicBezTo>
                    <a:pt x="12020" y="26"/>
                    <a:pt x="11969" y="0"/>
                    <a:pt x="1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6"/>
            <p:cNvSpPr/>
            <p:nvPr/>
          </p:nvSpPr>
          <p:spPr>
            <a:xfrm>
              <a:off x="4384950" y="3421475"/>
              <a:ext cx="343100" cy="499400"/>
            </a:xfrm>
            <a:custGeom>
              <a:avLst/>
              <a:gdLst/>
              <a:ahLst/>
              <a:cxnLst/>
              <a:rect l="l" t="t" r="r" b="b"/>
              <a:pathLst>
                <a:path w="13724" h="19976" extrusionOk="0">
                  <a:moveTo>
                    <a:pt x="12945" y="0"/>
                  </a:moveTo>
                  <a:cubicBezTo>
                    <a:pt x="12919" y="0"/>
                    <a:pt x="12867" y="26"/>
                    <a:pt x="12867" y="52"/>
                  </a:cubicBezTo>
                  <a:cubicBezTo>
                    <a:pt x="12322" y="1247"/>
                    <a:pt x="11673" y="2389"/>
                    <a:pt x="10998" y="3505"/>
                  </a:cubicBezTo>
                  <a:cubicBezTo>
                    <a:pt x="10712" y="3946"/>
                    <a:pt x="10452" y="4362"/>
                    <a:pt x="10167" y="4777"/>
                  </a:cubicBezTo>
                  <a:cubicBezTo>
                    <a:pt x="10193" y="4699"/>
                    <a:pt x="10219" y="4621"/>
                    <a:pt x="10219" y="4544"/>
                  </a:cubicBezTo>
                  <a:cubicBezTo>
                    <a:pt x="10297" y="4180"/>
                    <a:pt x="10349" y="3817"/>
                    <a:pt x="10375" y="3453"/>
                  </a:cubicBezTo>
                  <a:cubicBezTo>
                    <a:pt x="10426" y="2752"/>
                    <a:pt x="10401" y="2051"/>
                    <a:pt x="10323" y="1350"/>
                  </a:cubicBezTo>
                  <a:cubicBezTo>
                    <a:pt x="10323" y="1298"/>
                    <a:pt x="10271" y="1272"/>
                    <a:pt x="10245" y="1272"/>
                  </a:cubicBezTo>
                  <a:cubicBezTo>
                    <a:pt x="10193" y="1272"/>
                    <a:pt x="10167" y="1324"/>
                    <a:pt x="10167" y="1350"/>
                  </a:cubicBezTo>
                  <a:cubicBezTo>
                    <a:pt x="10219" y="1870"/>
                    <a:pt x="10245" y="2389"/>
                    <a:pt x="10245" y="2882"/>
                  </a:cubicBezTo>
                  <a:cubicBezTo>
                    <a:pt x="10219" y="3220"/>
                    <a:pt x="10193" y="3531"/>
                    <a:pt x="10141" y="3843"/>
                  </a:cubicBezTo>
                  <a:cubicBezTo>
                    <a:pt x="10089" y="4180"/>
                    <a:pt x="10037" y="4492"/>
                    <a:pt x="9933" y="4829"/>
                  </a:cubicBezTo>
                  <a:cubicBezTo>
                    <a:pt x="9881" y="5011"/>
                    <a:pt x="9829" y="5193"/>
                    <a:pt x="9751" y="5374"/>
                  </a:cubicBezTo>
                  <a:cubicBezTo>
                    <a:pt x="8999" y="6439"/>
                    <a:pt x="8220" y="7477"/>
                    <a:pt x="7441" y="8516"/>
                  </a:cubicBezTo>
                  <a:cubicBezTo>
                    <a:pt x="7104" y="8905"/>
                    <a:pt x="6792" y="9320"/>
                    <a:pt x="6454" y="9710"/>
                  </a:cubicBezTo>
                  <a:lnTo>
                    <a:pt x="6221" y="9995"/>
                  </a:lnTo>
                  <a:cubicBezTo>
                    <a:pt x="6299" y="9762"/>
                    <a:pt x="6377" y="9502"/>
                    <a:pt x="6454" y="9242"/>
                  </a:cubicBezTo>
                  <a:cubicBezTo>
                    <a:pt x="6532" y="8905"/>
                    <a:pt x="6610" y="8567"/>
                    <a:pt x="6662" y="8204"/>
                  </a:cubicBezTo>
                  <a:cubicBezTo>
                    <a:pt x="6740" y="7867"/>
                    <a:pt x="6792" y="7477"/>
                    <a:pt x="6818" y="7088"/>
                  </a:cubicBezTo>
                  <a:cubicBezTo>
                    <a:pt x="6896" y="6387"/>
                    <a:pt x="6896" y="5660"/>
                    <a:pt x="6818" y="4959"/>
                  </a:cubicBezTo>
                  <a:cubicBezTo>
                    <a:pt x="6740" y="4232"/>
                    <a:pt x="6584" y="3557"/>
                    <a:pt x="6351" y="2882"/>
                  </a:cubicBezTo>
                  <a:cubicBezTo>
                    <a:pt x="6351" y="2856"/>
                    <a:pt x="6325" y="2830"/>
                    <a:pt x="6273" y="2830"/>
                  </a:cubicBezTo>
                  <a:lnTo>
                    <a:pt x="6247" y="2830"/>
                  </a:lnTo>
                  <a:cubicBezTo>
                    <a:pt x="6195" y="2856"/>
                    <a:pt x="6195" y="2908"/>
                    <a:pt x="6195" y="2934"/>
                  </a:cubicBezTo>
                  <a:cubicBezTo>
                    <a:pt x="6299" y="3220"/>
                    <a:pt x="6377" y="3479"/>
                    <a:pt x="6429" y="3765"/>
                  </a:cubicBezTo>
                  <a:cubicBezTo>
                    <a:pt x="6610" y="4544"/>
                    <a:pt x="6662" y="5296"/>
                    <a:pt x="6636" y="6075"/>
                  </a:cubicBezTo>
                  <a:lnTo>
                    <a:pt x="6636" y="6049"/>
                  </a:lnTo>
                  <a:cubicBezTo>
                    <a:pt x="6636" y="6309"/>
                    <a:pt x="6610" y="6568"/>
                    <a:pt x="6584" y="6828"/>
                  </a:cubicBezTo>
                  <a:cubicBezTo>
                    <a:pt x="6558" y="7062"/>
                    <a:pt x="6506" y="7373"/>
                    <a:pt x="6454" y="7633"/>
                  </a:cubicBezTo>
                  <a:cubicBezTo>
                    <a:pt x="6377" y="8152"/>
                    <a:pt x="6247" y="8645"/>
                    <a:pt x="6091" y="9139"/>
                  </a:cubicBezTo>
                  <a:cubicBezTo>
                    <a:pt x="5987" y="9476"/>
                    <a:pt x="5883" y="9814"/>
                    <a:pt x="5780" y="10151"/>
                  </a:cubicBezTo>
                  <a:cubicBezTo>
                    <a:pt x="5702" y="10385"/>
                    <a:pt x="5598" y="10618"/>
                    <a:pt x="5520" y="10852"/>
                  </a:cubicBezTo>
                  <a:cubicBezTo>
                    <a:pt x="5494" y="10852"/>
                    <a:pt x="5494" y="10878"/>
                    <a:pt x="5468" y="10904"/>
                  </a:cubicBezTo>
                  <a:lnTo>
                    <a:pt x="4507" y="12072"/>
                  </a:lnTo>
                  <a:lnTo>
                    <a:pt x="3988" y="12721"/>
                  </a:lnTo>
                  <a:cubicBezTo>
                    <a:pt x="4092" y="12046"/>
                    <a:pt x="4170" y="11371"/>
                    <a:pt x="4170" y="10696"/>
                  </a:cubicBezTo>
                  <a:cubicBezTo>
                    <a:pt x="4170" y="10099"/>
                    <a:pt x="4092" y="9502"/>
                    <a:pt x="3988" y="8905"/>
                  </a:cubicBezTo>
                  <a:cubicBezTo>
                    <a:pt x="3858" y="8334"/>
                    <a:pt x="3651" y="7763"/>
                    <a:pt x="3391" y="7243"/>
                  </a:cubicBezTo>
                  <a:cubicBezTo>
                    <a:pt x="3391" y="7192"/>
                    <a:pt x="3339" y="7192"/>
                    <a:pt x="3313" y="7166"/>
                  </a:cubicBezTo>
                  <a:lnTo>
                    <a:pt x="3287" y="7166"/>
                  </a:lnTo>
                  <a:cubicBezTo>
                    <a:pt x="3235" y="7192"/>
                    <a:pt x="3209" y="7243"/>
                    <a:pt x="3235" y="7295"/>
                  </a:cubicBezTo>
                  <a:cubicBezTo>
                    <a:pt x="3443" y="7737"/>
                    <a:pt x="3625" y="8230"/>
                    <a:pt x="3729" y="8697"/>
                  </a:cubicBezTo>
                  <a:cubicBezTo>
                    <a:pt x="3806" y="9035"/>
                    <a:pt x="3858" y="9346"/>
                    <a:pt x="3884" y="9658"/>
                  </a:cubicBezTo>
                  <a:cubicBezTo>
                    <a:pt x="3910" y="10021"/>
                    <a:pt x="3910" y="10359"/>
                    <a:pt x="3910" y="10696"/>
                  </a:cubicBezTo>
                  <a:cubicBezTo>
                    <a:pt x="3910" y="10956"/>
                    <a:pt x="3884" y="11189"/>
                    <a:pt x="3858" y="11423"/>
                  </a:cubicBezTo>
                  <a:cubicBezTo>
                    <a:pt x="3832" y="11683"/>
                    <a:pt x="3781" y="11968"/>
                    <a:pt x="3729" y="12228"/>
                  </a:cubicBezTo>
                  <a:cubicBezTo>
                    <a:pt x="3651" y="12617"/>
                    <a:pt x="3573" y="12981"/>
                    <a:pt x="3469" y="13344"/>
                  </a:cubicBezTo>
                  <a:cubicBezTo>
                    <a:pt x="2716" y="14227"/>
                    <a:pt x="2041" y="15161"/>
                    <a:pt x="1418" y="16148"/>
                  </a:cubicBezTo>
                  <a:cubicBezTo>
                    <a:pt x="1107" y="16641"/>
                    <a:pt x="847" y="17186"/>
                    <a:pt x="613" y="17706"/>
                  </a:cubicBezTo>
                  <a:cubicBezTo>
                    <a:pt x="509" y="17991"/>
                    <a:pt x="406" y="18277"/>
                    <a:pt x="302" y="18562"/>
                  </a:cubicBezTo>
                  <a:cubicBezTo>
                    <a:pt x="172" y="18900"/>
                    <a:pt x="94" y="19237"/>
                    <a:pt x="42" y="19575"/>
                  </a:cubicBezTo>
                  <a:cubicBezTo>
                    <a:pt x="0" y="19783"/>
                    <a:pt x="160" y="19975"/>
                    <a:pt x="359" y="19975"/>
                  </a:cubicBezTo>
                  <a:cubicBezTo>
                    <a:pt x="407" y="19975"/>
                    <a:pt x="458" y="19964"/>
                    <a:pt x="509" y="19938"/>
                  </a:cubicBezTo>
                  <a:cubicBezTo>
                    <a:pt x="587" y="19912"/>
                    <a:pt x="665" y="19860"/>
                    <a:pt x="691" y="19782"/>
                  </a:cubicBezTo>
                  <a:cubicBezTo>
                    <a:pt x="769" y="19601"/>
                    <a:pt x="821" y="19445"/>
                    <a:pt x="873" y="19263"/>
                  </a:cubicBezTo>
                  <a:cubicBezTo>
                    <a:pt x="925" y="19082"/>
                    <a:pt x="977" y="18952"/>
                    <a:pt x="1029" y="18770"/>
                  </a:cubicBezTo>
                  <a:cubicBezTo>
                    <a:pt x="1158" y="18458"/>
                    <a:pt x="1288" y="18121"/>
                    <a:pt x="1444" y="17784"/>
                  </a:cubicBezTo>
                  <a:cubicBezTo>
                    <a:pt x="1730" y="17160"/>
                    <a:pt x="2041" y="16563"/>
                    <a:pt x="2405" y="15992"/>
                  </a:cubicBezTo>
                  <a:cubicBezTo>
                    <a:pt x="2716" y="15499"/>
                    <a:pt x="3054" y="15032"/>
                    <a:pt x="3391" y="14538"/>
                  </a:cubicBezTo>
                  <a:cubicBezTo>
                    <a:pt x="3469" y="14486"/>
                    <a:pt x="3547" y="14409"/>
                    <a:pt x="3625" y="14331"/>
                  </a:cubicBezTo>
                  <a:cubicBezTo>
                    <a:pt x="3832" y="14201"/>
                    <a:pt x="4014" y="14045"/>
                    <a:pt x="4222" y="13915"/>
                  </a:cubicBezTo>
                  <a:cubicBezTo>
                    <a:pt x="4611" y="13630"/>
                    <a:pt x="5027" y="13370"/>
                    <a:pt x="5468" y="13162"/>
                  </a:cubicBezTo>
                  <a:cubicBezTo>
                    <a:pt x="5702" y="13033"/>
                    <a:pt x="5935" y="12929"/>
                    <a:pt x="6169" y="12825"/>
                  </a:cubicBezTo>
                  <a:cubicBezTo>
                    <a:pt x="6403" y="12721"/>
                    <a:pt x="6688" y="12617"/>
                    <a:pt x="6974" y="12513"/>
                  </a:cubicBezTo>
                  <a:cubicBezTo>
                    <a:pt x="7493" y="12332"/>
                    <a:pt x="8012" y="12176"/>
                    <a:pt x="8557" y="12046"/>
                  </a:cubicBezTo>
                  <a:cubicBezTo>
                    <a:pt x="9206" y="11890"/>
                    <a:pt x="9881" y="11787"/>
                    <a:pt x="10556" y="11709"/>
                  </a:cubicBezTo>
                  <a:cubicBezTo>
                    <a:pt x="11179" y="11631"/>
                    <a:pt x="11802" y="11579"/>
                    <a:pt x="12451" y="11579"/>
                  </a:cubicBezTo>
                  <a:cubicBezTo>
                    <a:pt x="12503" y="11579"/>
                    <a:pt x="12529" y="11527"/>
                    <a:pt x="12529" y="11475"/>
                  </a:cubicBezTo>
                  <a:cubicBezTo>
                    <a:pt x="12529" y="11449"/>
                    <a:pt x="12477" y="11397"/>
                    <a:pt x="12425" y="11397"/>
                  </a:cubicBezTo>
                  <a:cubicBezTo>
                    <a:pt x="12036" y="11397"/>
                    <a:pt x="11647" y="11397"/>
                    <a:pt x="11257" y="11449"/>
                  </a:cubicBezTo>
                  <a:cubicBezTo>
                    <a:pt x="10868" y="11475"/>
                    <a:pt x="10452" y="11501"/>
                    <a:pt x="10037" y="11553"/>
                  </a:cubicBezTo>
                  <a:cubicBezTo>
                    <a:pt x="9622" y="11579"/>
                    <a:pt x="9206" y="11657"/>
                    <a:pt x="8765" y="11709"/>
                  </a:cubicBezTo>
                  <a:cubicBezTo>
                    <a:pt x="8350" y="11787"/>
                    <a:pt x="7960" y="11890"/>
                    <a:pt x="7545" y="11994"/>
                  </a:cubicBezTo>
                  <a:cubicBezTo>
                    <a:pt x="7129" y="12098"/>
                    <a:pt x="6714" y="12228"/>
                    <a:pt x="6325" y="12358"/>
                  </a:cubicBezTo>
                  <a:cubicBezTo>
                    <a:pt x="5909" y="12488"/>
                    <a:pt x="5520" y="12643"/>
                    <a:pt x="5156" y="12825"/>
                  </a:cubicBezTo>
                  <a:cubicBezTo>
                    <a:pt x="4845" y="12981"/>
                    <a:pt x="4559" y="13137"/>
                    <a:pt x="4274" y="13318"/>
                  </a:cubicBezTo>
                  <a:lnTo>
                    <a:pt x="4819" y="12591"/>
                  </a:lnTo>
                  <a:cubicBezTo>
                    <a:pt x="5130" y="12176"/>
                    <a:pt x="5442" y="11787"/>
                    <a:pt x="5728" y="11371"/>
                  </a:cubicBezTo>
                  <a:lnTo>
                    <a:pt x="6143" y="10826"/>
                  </a:lnTo>
                  <a:cubicBezTo>
                    <a:pt x="6247" y="10722"/>
                    <a:pt x="6377" y="10592"/>
                    <a:pt x="6506" y="10463"/>
                  </a:cubicBezTo>
                  <a:lnTo>
                    <a:pt x="6506" y="10463"/>
                  </a:lnTo>
                  <a:lnTo>
                    <a:pt x="6480" y="10514"/>
                  </a:lnTo>
                  <a:cubicBezTo>
                    <a:pt x="7000" y="10021"/>
                    <a:pt x="7545" y="9580"/>
                    <a:pt x="8142" y="9165"/>
                  </a:cubicBezTo>
                  <a:cubicBezTo>
                    <a:pt x="8427" y="8957"/>
                    <a:pt x="8713" y="8775"/>
                    <a:pt x="9025" y="8567"/>
                  </a:cubicBezTo>
                  <a:cubicBezTo>
                    <a:pt x="9336" y="8386"/>
                    <a:pt x="9622" y="8230"/>
                    <a:pt x="9933" y="8048"/>
                  </a:cubicBezTo>
                  <a:cubicBezTo>
                    <a:pt x="10504" y="7763"/>
                    <a:pt x="11101" y="7503"/>
                    <a:pt x="11725" y="7269"/>
                  </a:cubicBezTo>
                  <a:cubicBezTo>
                    <a:pt x="12348" y="7036"/>
                    <a:pt x="12997" y="6828"/>
                    <a:pt x="13646" y="6646"/>
                  </a:cubicBezTo>
                  <a:cubicBezTo>
                    <a:pt x="13698" y="6646"/>
                    <a:pt x="13723" y="6594"/>
                    <a:pt x="13698" y="6543"/>
                  </a:cubicBezTo>
                  <a:cubicBezTo>
                    <a:pt x="13698" y="6517"/>
                    <a:pt x="13698" y="6517"/>
                    <a:pt x="13672" y="6491"/>
                  </a:cubicBezTo>
                  <a:lnTo>
                    <a:pt x="13646" y="6491"/>
                  </a:lnTo>
                  <a:cubicBezTo>
                    <a:pt x="12919" y="6672"/>
                    <a:pt x="12192" y="6906"/>
                    <a:pt x="11491" y="7140"/>
                  </a:cubicBezTo>
                  <a:cubicBezTo>
                    <a:pt x="11127" y="7269"/>
                    <a:pt x="10790" y="7399"/>
                    <a:pt x="10426" y="7555"/>
                  </a:cubicBezTo>
                  <a:cubicBezTo>
                    <a:pt x="10089" y="7685"/>
                    <a:pt x="9726" y="7867"/>
                    <a:pt x="9362" y="8048"/>
                  </a:cubicBezTo>
                  <a:cubicBezTo>
                    <a:pt x="8687" y="8360"/>
                    <a:pt x="8064" y="8749"/>
                    <a:pt x="7441" y="9190"/>
                  </a:cubicBezTo>
                  <a:cubicBezTo>
                    <a:pt x="7415" y="9216"/>
                    <a:pt x="7363" y="9268"/>
                    <a:pt x="7311" y="9294"/>
                  </a:cubicBezTo>
                  <a:cubicBezTo>
                    <a:pt x="7415" y="9165"/>
                    <a:pt x="7519" y="9035"/>
                    <a:pt x="7623" y="8879"/>
                  </a:cubicBezTo>
                  <a:cubicBezTo>
                    <a:pt x="8220" y="8048"/>
                    <a:pt x="8843" y="7217"/>
                    <a:pt x="9414" y="6361"/>
                  </a:cubicBezTo>
                  <a:cubicBezTo>
                    <a:pt x="9596" y="6101"/>
                    <a:pt x="9751" y="5842"/>
                    <a:pt x="9933" y="5582"/>
                  </a:cubicBezTo>
                  <a:cubicBezTo>
                    <a:pt x="9959" y="5582"/>
                    <a:pt x="9985" y="5556"/>
                    <a:pt x="10011" y="5556"/>
                  </a:cubicBezTo>
                  <a:cubicBezTo>
                    <a:pt x="10167" y="5374"/>
                    <a:pt x="10323" y="5193"/>
                    <a:pt x="10530" y="5037"/>
                  </a:cubicBezTo>
                  <a:cubicBezTo>
                    <a:pt x="10790" y="4777"/>
                    <a:pt x="11101" y="4518"/>
                    <a:pt x="11413" y="4310"/>
                  </a:cubicBezTo>
                  <a:cubicBezTo>
                    <a:pt x="11725" y="4076"/>
                    <a:pt x="12036" y="3869"/>
                    <a:pt x="12374" y="3713"/>
                  </a:cubicBezTo>
                  <a:cubicBezTo>
                    <a:pt x="12503" y="3635"/>
                    <a:pt x="12633" y="3583"/>
                    <a:pt x="12737" y="3531"/>
                  </a:cubicBezTo>
                  <a:cubicBezTo>
                    <a:pt x="12789" y="3505"/>
                    <a:pt x="12815" y="3453"/>
                    <a:pt x="12789" y="3401"/>
                  </a:cubicBezTo>
                  <a:cubicBezTo>
                    <a:pt x="12789" y="3375"/>
                    <a:pt x="12737" y="3349"/>
                    <a:pt x="12711" y="3349"/>
                  </a:cubicBezTo>
                  <a:lnTo>
                    <a:pt x="12685" y="3349"/>
                  </a:lnTo>
                  <a:cubicBezTo>
                    <a:pt x="12425" y="3479"/>
                    <a:pt x="12192" y="3609"/>
                    <a:pt x="11958" y="3739"/>
                  </a:cubicBezTo>
                  <a:cubicBezTo>
                    <a:pt x="11699" y="3869"/>
                    <a:pt x="11413" y="4050"/>
                    <a:pt x="11179" y="4232"/>
                  </a:cubicBezTo>
                  <a:cubicBezTo>
                    <a:pt x="10920" y="4440"/>
                    <a:pt x="10660" y="4647"/>
                    <a:pt x="10426" y="4855"/>
                  </a:cubicBezTo>
                  <a:cubicBezTo>
                    <a:pt x="10738" y="4336"/>
                    <a:pt x="11050" y="3843"/>
                    <a:pt x="11361" y="3323"/>
                  </a:cubicBezTo>
                  <a:cubicBezTo>
                    <a:pt x="11958" y="2285"/>
                    <a:pt x="12529" y="1221"/>
                    <a:pt x="13023" y="104"/>
                  </a:cubicBezTo>
                  <a:cubicBezTo>
                    <a:pt x="13049" y="52"/>
                    <a:pt x="12997" y="0"/>
                    <a:pt x="129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16"/>
          <p:cNvSpPr/>
          <p:nvPr/>
        </p:nvSpPr>
        <p:spPr>
          <a:xfrm flipH="1">
            <a:off x="322206" y="632267"/>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3" name="Google Shape;273;p16"/>
          <p:cNvGrpSpPr/>
          <p:nvPr/>
        </p:nvGrpSpPr>
        <p:grpSpPr>
          <a:xfrm rot="1189966">
            <a:off x="148318" y="4838259"/>
            <a:ext cx="2304197" cy="1841404"/>
            <a:chOff x="2569400" y="1643150"/>
            <a:chExt cx="878775" cy="702275"/>
          </a:xfrm>
        </p:grpSpPr>
        <p:sp>
          <p:nvSpPr>
            <p:cNvPr id="274" name="Google Shape;274;p16"/>
            <p:cNvSpPr/>
            <p:nvPr/>
          </p:nvSpPr>
          <p:spPr>
            <a:xfrm>
              <a:off x="2569400" y="1643150"/>
              <a:ext cx="878775" cy="702275"/>
            </a:xfrm>
            <a:custGeom>
              <a:avLst/>
              <a:gdLst/>
              <a:ahLst/>
              <a:cxnLst/>
              <a:rect l="l" t="t" r="r" b="b"/>
              <a:pathLst>
                <a:path w="35151" h="28091" extrusionOk="0">
                  <a:moveTo>
                    <a:pt x="10410" y="1"/>
                  </a:moveTo>
                  <a:cubicBezTo>
                    <a:pt x="10047" y="27"/>
                    <a:pt x="9683" y="131"/>
                    <a:pt x="9372" y="287"/>
                  </a:cubicBezTo>
                  <a:cubicBezTo>
                    <a:pt x="9008" y="468"/>
                    <a:pt x="8723" y="702"/>
                    <a:pt x="8489" y="1013"/>
                  </a:cubicBezTo>
                  <a:cubicBezTo>
                    <a:pt x="8178" y="1429"/>
                    <a:pt x="7970" y="1896"/>
                    <a:pt x="7892" y="2415"/>
                  </a:cubicBezTo>
                  <a:cubicBezTo>
                    <a:pt x="7529" y="2182"/>
                    <a:pt x="7139" y="1974"/>
                    <a:pt x="6724" y="1792"/>
                  </a:cubicBezTo>
                  <a:cubicBezTo>
                    <a:pt x="6334" y="1611"/>
                    <a:pt x="5919" y="1455"/>
                    <a:pt x="5504" y="1351"/>
                  </a:cubicBezTo>
                  <a:cubicBezTo>
                    <a:pt x="5062" y="1221"/>
                    <a:pt x="4595" y="1169"/>
                    <a:pt x="4154" y="1143"/>
                  </a:cubicBezTo>
                  <a:lnTo>
                    <a:pt x="3998" y="1143"/>
                  </a:lnTo>
                  <a:cubicBezTo>
                    <a:pt x="3816" y="1143"/>
                    <a:pt x="3635" y="1143"/>
                    <a:pt x="3453" y="1169"/>
                  </a:cubicBezTo>
                  <a:cubicBezTo>
                    <a:pt x="3219" y="1195"/>
                    <a:pt x="2960" y="1247"/>
                    <a:pt x="2726" y="1325"/>
                  </a:cubicBezTo>
                  <a:cubicBezTo>
                    <a:pt x="2259" y="1481"/>
                    <a:pt x="1817" y="1714"/>
                    <a:pt x="1454" y="2052"/>
                  </a:cubicBezTo>
                  <a:cubicBezTo>
                    <a:pt x="1246" y="2234"/>
                    <a:pt x="1064" y="2415"/>
                    <a:pt x="909" y="2623"/>
                  </a:cubicBezTo>
                  <a:lnTo>
                    <a:pt x="857" y="2701"/>
                  </a:lnTo>
                  <a:cubicBezTo>
                    <a:pt x="805" y="2753"/>
                    <a:pt x="753" y="2805"/>
                    <a:pt x="727" y="2883"/>
                  </a:cubicBezTo>
                  <a:cubicBezTo>
                    <a:pt x="675" y="2960"/>
                    <a:pt x="675" y="2960"/>
                    <a:pt x="649" y="3012"/>
                  </a:cubicBezTo>
                  <a:cubicBezTo>
                    <a:pt x="571" y="3116"/>
                    <a:pt x="519" y="3220"/>
                    <a:pt x="467" y="3324"/>
                  </a:cubicBezTo>
                  <a:cubicBezTo>
                    <a:pt x="208" y="3791"/>
                    <a:pt x="78" y="4310"/>
                    <a:pt x="26" y="4830"/>
                  </a:cubicBezTo>
                  <a:cubicBezTo>
                    <a:pt x="0" y="5323"/>
                    <a:pt x="78" y="5816"/>
                    <a:pt x="234" y="6309"/>
                  </a:cubicBezTo>
                  <a:cubicBezTo>
                    <a:pt x="389" y="6751"/>
                    <a:pt x="597" y="7166"/>
                    <a:pt x="883" y="7556"/>
                  </a:cubicBezTo>
                  <a:cubicBezTo>
                    <a:pt x="1298" y="8153"/>
                    <a:pt x="1817" y="8698"/>
                    <a:pt x="2388" y="9165"/>
                  </a:cubicBezTo>
                  <a:lnTo>
                    <a:pt x="2336" y="9217"/>
                  </a:lnTo>
                  <a:cubicBezTo>
                    <a:pt x="1973" y="9399"/>
                    <a:pt x="1662" y="9658"/>
                    <a:pt x="1402" y="9944"/>
                  </a:cubicBezTo>
                  <a:cubicBezTo>
                    <a:pt x="1116" y="10281"/>
                    <a:pt x="935" y="10697"/>
                    <a:pt x="857" y="11112"/>
                  </a:cubicBezTo>
                  <a:cubicBezTo>
                    <a:pt x="779" y="11579"/>
                    <a:pt x="831" y="12047"/>
                    <a:pt x="987" y="12462"/>
                  </a:cubicBezTo>
                  <a:cubicBezTo>
                    <a:pt x="1116" y="12877"/>
                    <a:pt x="1324" y="13241"/>
                    <a:pt x="1584" y="13578"/>
                  </a:cubicBezTo>
                  <a:cubicBezTo>
                    <a:pt x="2077" y="14124"/>
                    <a:pt x="2674" y="14565"/>
                    <a:pt x="3349" y="14876"/>
                  </a:cubicBezTo>
                  <a:cubicBezTo>
                    <a:pt x="3920" y="15136"/>
                    <a:pt x="4543" y="15344"/>
                    <a:pt x="5166" y="15474"/>
                  </a:cubicBezTo>
                  <a:cubicBezTo>
                    <a:pt x="5114" y="15551"/>
                    <a:pt x="5062" y="15603"/>
                    <a:pt x="5010" y="15655"/>
                  </a:cubicBezTo>
                  <a:cubicBezTo>
                    <a:pt x="4413" y="16434"/>
                    <a:pt x="4206" y="17447"/>
                    <a:pt x="4465" y="18381"/>
                  </a:cubicBezTo>
                  <a:cubicBezTo>
                    <a:pt x="4699" y="19290"/>
                    <a:pt x="5270" y="20069"/>
                    <a:pt x="6049" y="20588"/>
                  </a:cubicBezTo>
                  <a:cubicBezTo>
                    <a:pt x="6724" y="21029"/>
                    <a:pt x="7503" y="21289"/>
                    <a:pt x="8307" y="21341"/>
                  </a:cubicBezTo>
                  <a:cubicBezTo>
                    <a:pt x="8541" y="21367"/>
                    <a:pt x="8801" y="21393"/>
                    <a:pt x="9034" y="21393"/>
                  </a:cubicBezTo>
                  <a:cubicBezTo>
                    <a:pt x="9476" y="21393"/>
                    <a:pt x="9917" y="21341"/>
                    <a:pt x="10332" y="21289"/>
                  </a:cubicBezTo>
                  <a:lnTo>
                    <a:pt x="10332" y="21289"/>
                  </a:lnTo>
                  <a:cubicBezTo>
                    <a:pt x="10125" y="21938"/>
                    <a:pt x="10073" y="22639"/>
                    <a:pt x="10177" y="23314"/>
                  </a:cubicBezTo>
                  <a:cubicBezTo>
                    <a:pt x="10306" y="24015"/>
                    <a:pt x="10618" y="24664"/>
                    <a:pt x="11111" y="25209"/>
                  </a:cubicBezTo>
                  <a:cubicBezTo>
                    <a:pt x="11708" y="25910"/>
                    <a:pt x="12487" y="26429"/>
                    <a:pt x="13370" y="26715"/>
                  </a:cubicBezTo>
                  <a:cubicBezTo>
                    <a:pt x="13967" y="26896"/>
                    <a:pt x="14590" y="27000"/>
                    <a:pt x="15239" y="27000"/>
                  </a:cubicBezTo>
                  <a:cubicBezTo>
                    <a:pt x="15602" y="27000"/>
                    <a:pt x="15966" y="26974"/>
                    <a:pt x="16355" y="26896"/>
                  </a:cubicBezTo>
                  <a:cubicBezTo>
                    <a:pt x="16875" y="26818"/>
                    <a:pt x="17420" y="26663"/>
                    <a:pt x="17913" y="26429"/>
                  </a:cubicBezTo>
                  <a:cubicBezTo>
                    <a:pt x="18380" y="26247"/>
                    <a:pt x="18848" y="26014"/>
                    <a:pt x="19341" y="25754"/>
                  </a:cubicBezTo>
                  <a:cubicBezTo>
                    <a:pt x="20146" y="25365"/>
                    <a:pt x="20924" y="24897"/>
                    <a:pt x="21625" y="24456"/>
                  </a:cubicBezTo>
                  <a:lnTo>
                    <a:pt x="21989" y="24248"/>
                  </a:lnTo>
                  <a:cubicBezTo>
                    <a:pt x="22897" y="23703"/>
                    <a:pt x="23702" y="23210"/>
                    <a:pt x="24533" y="22794"/>
                  </a:cubicBezTo>
                  <a:cubicBezTo>
                    <a:pt x="25052" y="22535"/>
                    <a:pt x="25597" y="22301"/>
                    <a:pt x="26143" y="22094"/>
                  </a:cubicBezTo>
                  <a:cubicBezTo>
                    <a:pt x="26636" y="22561"/>
                    <a:pt x="27155" y="23028"/>
                    <a:pt x="27674" y="23547"/>
                  </a:cubicBezTo>
                  <a:lnTo>
                    <a:pt x="27882" y="23781"/>
                  </a:lnTo>
                  <a:cubicBezTo>
                    <a:pt x="28038" y="23937"/>
                    <a:pt x="28219" y="24093"/>
                    <a:pt x="28349" y="24248"/>
                  </a:cubicBezTo>
                  <a:lnTo>
                    <a:pt x="28687" y="24586"/>
                  </a:lnTo>
                  <a:cubicBezTo>
                    <a:pt x="29076" y="25001"/>
                    <a:pt x="29414" y="25339"/>
                    <a:pt x="29725" y="25676"/>
                  </a:cubicBezTo>
                  <a:cubicBezTo>
                    <a:pt x="30218" y="26143"/>
                    <a:pt x="30634" y="26533"/>
                    <a:pt x="31023" y="26896"/>
                  </a:cubicBezTo>
                  <a:cubicBezTo>
                    <a:pt x="31283" y="27104"/>
                    <a:pt x="31516" y="27286"/>
                    <a:pt x="31750" y="27467"/>
                  </a:cubicBezTo>
                  <a:cubicBezTo>
                    <a:pt x="31984" y="27623"/>
                    <a:pt x="32191" y="27753"/>
                    <a:pt x="32451" y="27857"/>
                  </a:cubicBezTo>
                  <a:cubicBezTo>
                    <a:pt x="32737" y="28013"/>
                    <a:pt x="33074" y="28090"/>
                    <a:pt x="33386" y="28090"/>
                  </a:cubicBezTo>
                  <a:lnTo>
                    <a:pt x="33412" y="28090"/>
                  </a:lnTo>
                  <a:cubicBezTo>
                    <a:pt x="33671" y="28090"/>
                    <a:pt x="33905" y="28039"/>
                    <a:pt x="34138" y="27909"/>
                  </a:cubicBezTo>
                  <a:cubicBezTo>
                    <a:pt x="34398" y="27805"/>
                    <a:pt x="34632" y="27597"/>
                    <a:pt x="34787" y="27364"/>
                  </a:cubicBezTo>
                  <a:cubicBezTo>
                    <a:pt x="34839" y="27286"/>
                    <a:pt x="34891" y="27208"/>
                    <a:pt x="34917" y="27130"/>
                  </a:cubicBezTo>
                  <a:cubicBezTo>
                    <a:pt x="34995" y="27000"/>
                    <a:pt x="35021" y="26870"/>
                    <a:pt x="35073" y="26741"/>
                  </a:cubicBezTo>
                  <a:cubicBezTo>
                    <a:pt x="35125" y="26507"/>
                    <a:pt x="35151" y="26273"/>
                    <a:pt x="35151" y="26040"/>
                  </a:cubicBezTo>
                  <a:cubicBezTo>
                    <a:pt x="35125" y="25832"/>
                    <a:pt x="35073" y="25624"/>
                    <a:pt x="34995" y="25442"/>
                  </a:cubicBezTo>
                  <a:cubicBezTo>
                    <a:pt x="34943" y="25235"/>
                    <a:pt x="34839" y="25053"/>
                    <a:pt x="34736" y="24871"/>
                  </a:cubicBezTo>
                  <a:cubicBezTo>
                    <a:pt x="34554" y="24534"/>
                    <a:pt x="34346" y="24222"/>
                    <a:pt x="34086" y="23937"/>
                  </a:cubicBezTo>
                  <a:cubicBezTo>
                    <a:pt x="33879" y="23677"/>
                    <a:pt x="33645" y="23418"/>
                    <a:pt x="33386" y="23158"/>
                  </a:cubicBezTo>
                  <a:cubicBezTo>
                    <a:pt x="32970" y="22717"/>
                    <a:pt x="32529" y="22327"/>
                    <a:pt x="32113" y="21964"/>
                  </a:cubicBezTo>
                  <a:lnTo>
                    <a:pt x="31620" y="21496"/>
                  </a:lnTo>
                  <a:cubicBezTo>
                    <a:pt x="31257" y="21185"/>
                    <a:pt x="30867" y="20821"/>
                    <a:pt x="30400" y="20432"/>
                  </a:cubicBezTo>
                  <a:cubicBezTo>
                    <a:pt x="29673" y="19835"/>
                    <a:pt x="28920" y="19238"/>
                    <a:pt x="27986" y="18563"/>
                  </a:cubicBezTo>
                  <a:cubicBezTo>
                    <a:pt x="27986" y="18407"/>
                    <a:pt x="27986" y="18251"/>
                    <a:pt x="27986" y="18096"/>
                  </a:cubicBezTo>
                  <a:cubicBezTo>
                    <a:pt x="27986" y="17135"/>
                    <a:pt x="28064" y="16200"/>
                    <a:pt x="28167" y="15266"/>
                  </a:cubicBezTo>
                  <a:cubicBezTo>
                    <a:pt x="28323" y="14227"/>
                    <a:pt x="28375" y="13163"/>
                    <a:pt x="28401" y="12125"/>
                  </a:cubicBezTo>
                  <a:cubicBezTo>
                    <a:pt x="28401" y="11579"/>
                    <a:pt x="28349" y="11008"/>
                    <a:pt x="28245" y="10463"/>
                  </a:cubicBezTo>
                  <a:cubicBezTo>
                    <a:pt x="28167" y="9892"/>
                    <a:pt x="28012" y="9347"/>
                    <a:pt x="27804" y="8802"/>
                  </a:cubicBezTo>
                  <a:cubicBezTo>
                    <a:pt x="27467" y="7945"/>
                    <a:pt x="26947" y="7192"/>
                    <a:pt x="26220" y="6595"/>
                  </a:cubicBezTo>
                  <a:cubicBezTo>
                    <a:pt x="25701" y="6206"/>
                    <a:pt x="25078" y="5972"/>
                    <a:pt x="24429" y="5920"/>
                  </a:cubicBezTo>
                  <a:lnTo>
                    <a:pt x="24299" y="5920"/>
                  </a:lnTo>
                  <a:cubicBezTo>
                    <a:pt x="24014" y="5920"/>
                    <a:pt x="23728" y="5972"/>
                    <a:pt x="23443" y="6050"/>
                  </a:cubicBezTo>
                  <a:cubicBezTo>
                    <a:pt x="23131" y="6154"/>
                    <a:pt x="22845" y="6283"/>
                    <a:pt x="22586" y="6465"/>
                  </a:cubicBezTo>
                  <a:cubicBezTo>
                    <a:pt x="22404" y="5738"/>
                    <a:pt x="22171" y="5037"/>
                    <a:pt x="21859" y="4362"/>
                  </a:cubicBezTo>
                  <a:cubicBezTo>
                    <a:pt x="21547" y="3661"/>
                    <a:pt x="21106" y="3038"/>
                    <a:pt x="20613" y="2493"/>
                  </a:cubicBezTo>
                  <a:cubicBezTo>
                    <a:pt x="20353" y="2208"/>
                    <a:pt x="20042" y="1974"/>
                    <a:pt x="19730" y="1766"/>
                  </a:cubicBezTo>
                  <a:cubicBezTo>
                    <a:pt x="19081" y="1351"/>
                    <a:pt x="18354" y="1143"/>
                    <a:pt x="17627" y="1143"/>
                  </a:cubicBezTo>
                  <a:cubicBezTo>
                    <a:pt x="17108" y="1143"/>
                    <a:pt x="16589" y="1273"/>
                    <a:pt x="16148" y="1507"/>
                  </a:cubicBezTo>
                  <a:cubicBezTo>
                    <a:pt x="15784" y="1714"/>
                    <a:pt x="15499" y="1974"/>
                    <a:pt x="15239" y="2285"/>
                  </a:cubicBezTo>
                  <a:cubicBezTo>
                    <a:pt x="15135" y="2415"/>
                    <a:pt x="15031" y="2545"/>
                    <a:pt x="14953" y="2701"/>
                  </a:cubicBezTo>
                  <a:cubicBezTo>
                    <a:pt x="14927" y="2649"/>
                    <a:pt x="14901" y="2597"/>
                    <a:pt x="14876" y="2571"/>
                  </a:cubicBezTo>
                  <a:cubicBezTo>
                    <a:pt x="14616" y="2208"/>
                    <a:pt x="14330" y="1896"/>
                    <a:pt x="14045" y="1585"/>
                  </a:cubicBezTo>
                  <a:cubicBezTo>
                    <a:pt x="13733" y="1273"/>
                    <a:pt x="13396" y="987"/>
                    <a:pt x="13006" y="754"/>
                  </a:cubicBezTo>
                  <a:cubicBezTo>
                    <a:pt x="12643" y="494"/>
                    <a:pt x="12228" y="312"/>
                    <a:pt x="11812" y="183"/>
                  </a:cubicBezTo>
                  <a:cubicBezTo>
                    <a:pt x="11423" y="79"/>
                    <a:pt x="11033" y="27"/>
                    <a:pt x="10644" y="1"/>
                  </a:cubicBezTo>
                  <a:close/>
                </a:path>
              </a:pathLst>
            </a:custGeom>
            <a:solidFill>
              <a:srgbClr val="FFFFFF"/>
            </a:solidFill>
            <a:ln w="28575"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6"/>
            <p:cNvSpPr/>
            <p:nvPr/>
          </p:nvSpPr>
          <p:spPr>
            <a:xfrm>
              <a:off x="2593400" y="1668475"/>
              <a:ext cx="661375" cy="625675"/>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6"/>
            <p:cNvSpPr/>
            <p:nvPr/>
          </p:nvSpPr>
          <p:spPr>
            <a:xfrm>
              <a:off x="2607025" y="1667825"/>
              <a:ext cx="648400" cy="484850"/>
            </a:xfrm>
            <a:custGeom>
              <a:avLst/>
              <a:gdLst/>
              <a:ahLst/>
              <a:cxnLst/>
              <a:rect l="l" t="t" r="r" b="b"/>
              <a:pathLst>
                <a:path w="25936" h="19394" extrusionOk="0">
                  <a:moveTo>
                    <a:pt x="8983" y="0"/>
                  </a:moveTo>
                  <a:lnTo>
                    <a:pt x="8957" y="26"/>
                  </a:lnTo>
                  <a:cubicBezTo>
                    <a:pt x="8724" y="26"/>
                    <a:pt x="8490" y="104"/>
                    <a:pt x="8282" y="208"/>
                  </a:cubicBezTo>
                  <a:cubicBezTo>
                    <a:pt x="8075" y="312"/>
                    <a:pt x="7893" y="468"/>
                    <a:pt x="7737" y="649"/>
                  </a:cubicBezTo>
                  <a:cubicBezTo>
                    <a:pt x="7477" y="1013"/>
                    <a:pt x="7322" y="1454"/>
                    <a:pt x="7322" y="1922"/>
                  </a:cubicBezTo>
                  <a:cubicBezTo>
                    <a:pt x="7296" y="2415"/>
                    <a:pt x="7348" y="2908"/>
                    <a:pt x="7477" y="3375"/>
                  </a:cubicBezTo>
                  <a:lnTo>
                    <a:pt x="7477" y="3401"/>
                  </a:lnTo>
                  <a:cubicBezTo>
                    <a:pt x="6673" y="2726"/>
                    <a:pt x="5764" y="2155"/>
                    <a:pt x="4803" y="1714"/>
                  </a:cubicBezTo>
                  <a:cubicBezTo>
                    <a:pt x="4466" y="1532"/>
                    <a:pt x="4103" y="1402"/>
                    <a:pt x="3713" y="1298"/>
                  </a:cubicBezTo>
                  <a:cubicBezTo>
                    <a:pt x="3350" y="1195"/>
                    <a:pt x="2986" y="1143"/>
                    <a:pt x="2597" y="1117"/>
                  </a:cubicBezTo>
                  <a:lnTo>
                    <a:pt x="2493" y="1117"/>
                  </a:lnTo>
                  <a:cubicBezTo>
                    <a:pt x="2337" y="1117"/>
                    <a:pt x="2207" y="1143"/>
                    <a:pt x="2052" y="1143"/>
                  </a:cubicBezTo>
                  <a:cubicBezTo>
                    <a:pt x="1870" y="1169"/>
                    <a:pt x="1662" y="1221"/>
                    <a:pt x="1481" y="1273"/>
                  </a:cubicBezTo>
                  <a:cubicBezTo>
                    <a:pt x="1143" y="1402"/>
                    <a:pt x="831" y="1558"/>
                    <a:pt x="572" y="1792"/>
                  </a:cubicBezTo>
                  <a:cubicBezTo>
                    <a:pt x="364" y="1999"/>
                    <a:pt x="157" y="2207"/>
                    <a:pt x="1" y="2441"/>
                  </a:cubicBezTo>
                  <a:cubicBezTo>
                    <a:pt x="1792" y="3453"/>
                    <a:pt x="3583" y="4414"/>
                    <a:pt x="5349" y="5426"/>
                  </a:cubicBezTo>
                  <a:cubicBezTo>
                    <a:pt x="6257" y="5945"/>
                    <a:pt x="7166" y="6491"/>
                    <a:pt x="8075" y="7010"/>
                  </a:cubicBezTo>
                  <a:cubicBezTo>
                    <a:pt x="8983" y="7555"/>
                    <a:pt x="9892" y="8100"/>
                    <a:pt x="10774" y="8671"/>
                  </a:cubicBezTo>
                  <a:cubicBezTo>
                    <a:pt x="14331" y="10904"/>
                    <a:pt x="17810" y="13292"/>
                    <a:pt x="21211" y="15785"/>
                  </a:cubicBezTo>
                  <a:cubicBezTo>
                    <a:pt x="22768" y="16953"/>
                    <a:pt x="24300" y="18147"/>
                    <a:pt x="25806" y="19393"/>
                  </a:cubicBezTo>
                  <a:cubicBezTo>
                    <a:pt x="25806" y="19315"/>
                    <a:pt x="25806" y="19263"/>
                    <a:pt x="25780" y="19185"/>
                  </a:cubicBezTo>
                  <a:cubicBezTo>
                    <a:pt x="25754" y="19082"/>
                    <a:pt x="25728" y="19004"/>
                    <a:pt x="25702" y="18900"/>
                  </a:cubicBezTo>
                  <a:cubicBezTo>
                    <a:pt x="25676" y="18796"/>
                    <a:pt x="25650" y="18640"/>
                    <a:pt x="25624" y="18510"/>
                  </a:cubicBezTo>
                  <a:cubicBezTo>
                    <a:pt x="25598" y="18381"/>
                    <a:pt x="25572" y="18251"/>
                    <a:pt x="25572" y="18147"/>
                  </a:cubicBezTo>
                  <a:lnTo>
                    <a:pt x="25572" y="18043"/>
                  </a:lnTo>
                  <a:cubicBezTo>
                    <a:pt x="25520" y="17758"/>
                    <a:pt x="25520" y="17472"/>
                    <a:pt x="25494" y="17135"/>
                  </a:cubicBezTo>
                  <a:lnTo>
                    <a:pt x="25494" y="17109"/>
                  </a:lnTo>
                  <a:cubicBezTo>
                    <a:pt x="25520" y="16122"/>
                    <a:pt x="25598" y="15136"/>
                    <a:pt x="25728" y="14149"/>
                  </a:cubicBezTo>
                  <a:cubicBezTo>
                    <a:pt x="25858" y="13163"/>
                    <a:pt x="25910" y="12150"/>
                    <a:pt x="25936" y="11138"/>
                  </a:cubicBezTo>
                  <a:cubicBezTo>
                    <a:pt x="25936" y="10644"/>
                    <a:pt x="25884" y="10151"/>
                    <a:pt x="25806" y="9658"/>
                  </a:cubicBezTo>
                  <a:cubicBezTo>
                    <a:pt x="25702" y="9139"/>
                    <a:pt x="25572" y="8671"/>
                    <a:pt x="25390" y="8178"/>
                  </a:cubicBezTo>
                  <a:cubicBezTo>
                    <a:pt x="25131" y="7477"/>
                    <a:pt x="24689" y="6880"/>
                    <a:pt x="24118" y="6387"/>
                  </a:cubicBezTo>
                  <a:cubicBezTo>
                    <a:pt x="23755" y="6101"/>
                    <a:pt x="23339" y="5945"/>
                    <a:pt x="22872" y="5920"/>
                  </a:cubicBezTo>
                  <a:lnTo>
                    <a:pt x="22794" y="5920"/>
                  </a:lnTo>
                  <a:cubicBezTo>
                    <a:pt x="22587" y="5920"/>
                    <a:pt x="22405" y="5945"/>
                    <a:pt x="22197" y="5997"/>
                  </a:cubicBezTo>
                  <a:cubicBezTo>
                    <a:pt x="21990" y="6075"/>
                    <a:pt x="21782" y="6179"/>
                    <a:pt x="21600" y="6309"/>
                  </a:cubicBezTo>
                  <a:cubicBezTo>
                    <a:pt x="21185" y="6594"/>
                    <a:pt x="20847" y="6958"/>
                    <a:pt x="20614" y="7399"/>
                  </a:cubicBezTo>
                  <a:cubicBezTo>
                    <a:pt x="20562" y="7503"/>
                    <a:pt x="20510" y="7581"/>
                    <a:pt x="20484" y="7659"/>
                  </a:cubicBezTo>
                  <a:cubicBezTo>
                    <a:pt x="20406" y="7010"/>
                    <a:pt x="20302" y="6387"/>
                    <a:pt x="20146" y="5764"/>
                  </a:cubicBezTo>
                  <a:cubicBezTo>
                    <a:pt x="19965" y="5089"/>
                    <a:pt x="19757" y="4440"/>
                    <a:pt x="19445" y="3817"/>
                  </a:cubicBezTo>
                  <a:cubicBezTo>
                    <a:pt x="19186" y="3220"/>
                    <a:pt x="18822" y="2674"/>
                    <a:pt x="18407" y="2207"/>
                  </a:cubicBezTo>
                  <a:cubicBezTo>
                    <a:pt x="18173" y="1973"/>
                    <a:pt x="17940" y="1792"/>
                    <a:pt x="17680" y="1610"/>
                  </a:cubicBezTo>
                  <a:cubicBezTo>
                    <a:pt x="17213" y="1324"/>
                    <a:pt x="16668" y="1169"/>
                    <a:pt x="16122" y="1143"/>
                  </a:cubicBezTo>
                  <a:cubicBezTo>
                    <a:pt x="15759" y="1143"/>
                    <a:pt x="15395" y="1221"/>
                    <a:pt x="15110" y="1402"/>
                  </a:cubicBezTo>
                  <a:cubicBezTo>
                    <a:pt x="14850" y="1532"/>
                    <a:pt x="14643" y="1714"/>
                    <a:pt x="14487" y="1922"/>
                  </a:cubicBezTo>
                  <a:cubicBezTo>
                    <a:pt x="14331" y="2129"/>
                    <a:pt x="14175" y="2363"/>
                    <a:pt x="14097" y="2622"/>
                  </a:cubicBezTo>
                  <a:cubicBezTo>
                    <a:pt x="13864" y="3168"/>
                    <a:pt x="13760" y="3739"/>
                    <a:pt x="13734" y="4310"/>
                  </a:cubicBezTo>
                  <a:lnTo>
                    <a:pt x="13734" y="4258"/>
                  </a:lnTo>
                  <a:cubicBezTo>
                    <a:pt x="13422" y="3505"/>
                    <a:pt x="13033" y="2804"/>
                    <a:pt x="12566" y="2155"/>
                  </a:cubicBezTo>
                  <a:cubicBezTo>
                    <a:pt x="12332" y="1844"/>
                    <a:pt x="12098" y="1558"/>
                    <a:pt x="11839" y="1298"/>
                  </a:cubicBezTo>
                  <a:cubicBezTo>
                    <a:pt x="11579" y="1039"/>
                    <a:pt x="11294" y="779"/>
                    <a:pt x="10982" y="572"/>
                  </a:cubicBezTo>
                  <a:cubicBezTo>
                    <a:pt x="10697" y="390"/>
                    <a:pt x="10359" y="234"/>
                    <a:pt x="10022" y="130"/>
                  </a:cubicBezTo>
                  <a:cubicBezTo>
                    <a:pt x="9736" y="52"/>
                    <a:pt x="9450" y="0"/>
                    <a:pt x="9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6"/>
            <p:cNvSpPr/>
            <p:nvPr/>
          </p:nvSpPr>
          <p:spPr>
            <a:xfrm>
              <a:off x="2674525" y="1713900"/>
              <a:ext cx="749650" cy="607500"/>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8" name="Google Shape;278;p16"/>
          <p:cNvGrpSpPr/>
          <p:nvPr/>
        </p:nvGrpSpPr>
        <p:grpSpPr>
          <a:xfrm>
            <a:off x="10796148" y="907416"/>
            <a:ext cx="653651" cy="474539"/>
            <a:chOff x="8787625" y="134475"/>
            <a:chExt cx="838586" cy="608799"/>
          </a:xfrm>
        </p:grpSpPr>
        <p:sp>
          <p:nvSpPr>
            <p:cNvPr id="279" name="Google Shape;279;p16"/>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6"/>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33139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6"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7" y="-1018559"/>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663221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91"/>
        <p:cNvGrpSpPr/>
        <p:nvPr/>
      </p:nvGrpSpPr>
      <p:grpSpPr>
        <a:xfrm>
          <a:off x="0" y="0"/>
          <a:ext cx="0" cy="0"/>
          <a:chOff x="0" y="0"/>
          <a:chExt cx="0" cy="0"/>
        </a:xfrm>
      </p:grpSpPr>
      <p:sp>
        <p:nvSpPr>
          <p:cNvPr id="292" name="Google Shape;292;p19"/>
          <p:cNvSpPr/>
          <p:nvPr/>
        </p:nvSpPr>
        <p:spPr>
          <a:xfrm>
            <a:off x="-1447722"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9"/>
          <p:cNvSpPr/>
          <p:nvPr/>
        </p:nvSpPr>
        <p:spPr>
          <a:xfrm rot="10800000" flipH="1">
            <a:off x="-2742587" y="-1018559"/>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9"/>
          <p:cNvSpPr txBox="1">
            <a:spLocks noGrp="1"/>
          </p:cNvSpPr>
          <p:nvPr>
            <p:ph type="subTitle" idx="1"/>
          </p:nvPr>
        </p:nvSpPr>
        <p:spPr>
          <a:xfrm flipH="1">
            <a:off x="6947412" y="3445500"/>
            <a:ext cx="3904800" cy="138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95" name="Google Shape;295;p19"/>
          <p:cNvSpPr txBox="1">
            <a:spLocks noGrp="1"/>
          </p:cNvSpPr>
          <p:nvPr>
            <p:ph type="title"/>
          </p:nvPr>
        </p:nvSpPr>
        <p:spPr>
          <a:xfrm flipH="1">
            <a:off x="6894612" y="2502100"/>
            <a:ext cx="3957600" cy="85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Tree>
    <p:extLst>
      <p:ext uri="{BB962C8B-B14F-4D97-AF65-F5344CB8AC3E}">
        <p14:creationId xmlns:p14="http://schemas.microsoft.com/office/powerpoint/2010/main" val="30544920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96"/>
        <p:cNvGrpSpPr/>
        <p:nvPr/>
      </p:nvGrpSpPr>
      <p:grpSpPr>
        <a:xfrm>
          <a:off x="0" y="0"/>
          <a:ext cx="0" cy="0"/>
          <a:chOff x="0" y="0"/>
          <a:chExt cx="0" cy="0"/>
        </a:xfrm>
      </p:grpSpPr>
      <p:sp>
        <p:nvSpPr>
          <p:cNvPr id="297" name="Google Shape;297;p20"/>
          <p:cNvSpPr/>
          <p:nvPr/>
        </p:nvSpPr>
        <p:spPr>
          <a:xfrm flipH="1">
            <a:off x="-4095589" y="16394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0"/>
          <p:cNvSpPr/>
          <p:nvPr/>
        </p:nvSpPr>
        <p:spPr>
          <a:xfrm>
            <a:off x="-1089334" y="3991167"/>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0"/>
          <p:cNvSpPr txBox="1">
            <a:spLocks noGrp="1"/>
          </p:cNvSpPr>
          <p:nvPr>
            <p:ph type="subTitle" idx="1"/>
          </p:nvPr>
        </p:nvSpPr>
        <p:spPr>
          <a:xfrm>
            <a:off x="1778433" y="4697200"/>
            <a:ext cx="3876800" cy="54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panose="02000000000000000000"/>
              <a:buNone/>
              <a:defRPr sz="3200">
                <a:solidFill>
                  <a:schemeClr val="lt2"/>
                </a:solidFill>
                <a:latin typeface="Fredoka One" panose="02000000000000000000"/>
                <a:ea typeface="Fredoka One" panose="02000000000000000000"/>
                <a:cs typeface="Fredoka One" panose="02000000000000000000"/>
                <a:sym typeface="Fredoka One" panose="02000000000000000000"/>
              </a:defRPr>
            </a:lvl1pPr>
            <a:lvl2pPr lvl="1"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2pPr>
            <a:lvl3pPr lvl="2"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3pPr>
            <a:lvl4pPr lvl="3"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4pPr>
            <a:lvl5pPr lvl="4"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5pPr>
            <a:lvl6pPr lvl="5"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6pPr>
            <a:lvl7pPr lvl="6"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7pPr>
            <a:lvl8pPr lvl="7"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8pPr>
            <a:lvl9pPr lvl="8"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300" name="Google Shape;300;p20"/>
          <p:cNvSpPr txBox="1">
            <a:spLocks noGrp="1"/>
          </p:cNvSpPr>
          <p:nvPr>
            <p:ph type="subTitle" idx="2"/>
          </p:nvPr>
        </p:nvSpPr>
        <p:spPr>
          <a:xfrm>
            <a:off x="6448400" y="4392467"/>
            <a:ext cx="3876800" cy="54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1pPr>
            <a:lvl2pPr lvl="1"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2pPr>
            <a:lvl3pPr lvl="2"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3pPr>
            <a:lvl4pPr lvl="3"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4pPr>
            <a:lvl5pPr lvl="4"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5pPr>
            <a:lvl6pPr lvl="5"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6pPr>
            <a:lvl7pPr lvl="6"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7pPr>
            <a:lvl8pPr lvl="7"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8pPr>
            <a:lvl9pPr lvl="8"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301" name="Google Shape;301;p20"/>
          <p:cNvSpPr txBox="1">
            <a:spLocks noGrp="1"/>
          </p:cNvSpPr>
          <p:nvPr>
            <p:ph type="subTitle" idx="3"/>
          </p:nvPr>
        </p:nvSpPr>
        <p:spPr>
          <a:xfrm>
            <a:off x="1778433" y="5210333"/>
            <a:ext cx="3876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20"/>
          <p:cNvSpPr txBox="1">
            <a:spLocks noGrp="1"/>
          </p:cNvSpPr>
          <p:nvPr>
            <p:ph type="subTitle" idx="4"/>
          </p:nvPr>
        </p:nvSpPr>
        <p:spPr>
          <a:xfrm>
            <a:off x="6448400" y="4905533"/>
            <a:ext cx="3876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 name="Google Shape;303;p20"/>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20"/>
          <p:cNvSpPr/>
          <p:nvPr/>
        </p:nvSpPr>
        <p:spPr>
          <a:xfrm>
            <a:off x="382133" y="3249134"/>
            <a:ext cx="1579603" cy="474564"/>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0"/>
          <p:cNvSpPr/>
          <p:nvPr/>
        </p:nvSpPr>
        <p:spPr>
          <a:xfrm>
            <a:off x="9793567" y="5907385"/>
            <a:ext cx="1579603" cy="474564"/>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6" name="Google Shape;306;p20"/>
          <p:cNvGrpSpPr/>
          <p:nvPr/>
        </p:nvGrpSpPr>
        <p:grpSpPr>
          <a:xfrm flipH="1">
            <a:off x="1152758" y="5852305"/>
            <a:ext cx="893999" cy="584699"/>
            <a:chOff x="7555450" y="377766"/>
            <a:chExt cx="670499" cy="438524"/>
          </a:xfrm>
        </p:grpSpPr>
        <p:sp>
          <p:nvSpPr>
            <p:cNvPr id="307" name="Google Shape;307;p20"/>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0"/>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0"/>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20"/>
          <p:cNvGrpSpPr/>
          <p:nvPr/>
        </p:nvGrpSpPr>
        <p:grpSpPr>
          <a:xfrm>
            <a:off x="10846951" y="2742154"/>
            <a:ext cx="653637" cy="811748"/>
            <a:chOff x="7376250" y="1989890"/>
            <a:chExt cx="490228" cy="608811"/>
          </a:xfrm>
        </p:grpSpPr>
        <p:sp>
          <p:nvSpPr>
            <p:cNvPr id="311" name="Google Shape;311;p20"/>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0"/>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0"/>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4" name="Google Shape;314;p20"/>
          <p:cNvSpPr/>
          <p:nvPr/>
        </p:nvSpPr>
        <p:spPr>
          <a:xfrm>
            <a:off x="9254068" y="784030"/>
            <a:ext cx="1430625" cy="543209"/>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0"/>
          <p:cNvSpPr/>
          <p:nvPr/>
        </p:nvSpPr>
        <p:spPr>
          <a:xfrm>
            <a:off x="2477036" y="1482932"/>
            <a:ext cx="895449" cy="340011"/>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0591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16"/>
        <p:cNvGrpSpPr/>
        <p:nvPr/>
      </p:nvGrpSpPr>
      <p:grpSpPr>
        <a:xfrm>
          <a:off x="0" y="0"/>
          <a:ext cx="0" cy="0"/>
          <a:chOff x="0" y="0"/>
          <a:chExt cx="0" cy="0"/>
        </a:xfrm>
      </p:grpSpPr>
      <p:sp>
        <p:nvSpPr>
          <p:cNvPr id="317" name="Google Shape;317;p21"/>
          <p:cNvSpPr/>
          <p:nvPr/>
        </p:nvSpPr>
        <p:spPr>
          <a:xfrm>
            <a:off x="-208133" y="3620201"/>
            <a:ext cx="12655664" cy="37166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EFEFE">
              <a:alpha val="394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21"/>
          <p:cNvSpPr/>
          <p:nvPr/>
        </p:nvSpPr>
        <p:spPr>
          <a:xfrm>
            <a:off x="-434982" y="1742101"/>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9" name="Google Shape;319;p21"/>
          <p:cNvGrpSpPr/>
          <p:nvPr/>
        </p:nvGrpSpPr>
        <p:grpSpPr>
          <a:xfrm>
            <a:off x="8965367" y="713321"/>
            <a:ext cx="893999" cy="584699"/>
            <a:chOff x="7555450" y="377766"/>
            <a:chExt cx="670499" cy="438524"/>
          </a:xfrm>
        </p:grpSpPr>
        <p:sp>
          <p:nvSpPr>
            <p:cNvPr id="320" name="Google Shape;320;p21"/>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1"/>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1"/>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 name="Google Shape;323;p21"/>
          <p:cNvGrpSpPr/>
          <p:nvPr/>
        </p:nvGrpSpPr>
        <p:grpSpPr>
          <a:xfrm>
            <a:off x="10381150" y="357068"/>
            <a:ext cx="1308380" cy="712529"/>
            <a:chOff x="816462" y="899275"/>
            <a:chExt cx="981285" cy="534397"/>
          </a:xfrm>
        </p:grpSpPr>
        <p:sp>
          <p:nvSpPr>
            <p:cNvPr id="324" name="Google Shape;324;p21"/>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1"/>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21"/>
          <p:cNvGrpSpPr/>
          <p:nvPr/>
        </p:nvGrpSpPr>
        <p:grpSpPr>
          <a:xfrm>
            <a:off x="454218" y="-1395"/>
            <a:ext cx="653637" cy="811748"/>
            <a:chOff x="7376250" y="1989890"/>
            <a:chExt cx="490228" cy="608811"/>
          </a:xfrm>
        </p:grpSpPr>
        <p:sp>
          <p:nvSpPr>
            <p:cNvPr id="327" name="Google Shape;327;p21"/>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1"/>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1"/>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21"/>
          <p:cNvGrpSpPr/>
          <p:nvPr/>
        </p:nvGrpSpPr>
        <p:grpSpPr>
          <a:xfrm rot="-784985">
            <a:off x="11081591" y="2970202"/>
            <a:ext cx="1098795" cy="1711545"/>
            <a:chOff x="8424000" y="2335625"/>
            <a:chExt cx="981301" cy="1528532"/>
          </a:xfrm>
        </p:grpSpPr>
        <p:sp>
          <p:nvSpPr>
            <p:cNvPr id="331" name="Google Shape;331;p21"/>
            <p:cNvSpPr/>
            <p:nvPr/>
          </p:nvSpPr>
          <p:spPr>
            <a:xfrm>
              <a:off x="9155054" y="2569286"/>
              <a:ext cx="250248" cy="432683"/>
            </a:xfrm>
            <a:custGeom>
              <a:avLst/>
              <a:gdLst/>
              <a:ahLst/>
              <a:cxnLst/>
              <a:rect l="l" t="t" r="r" b="b"/>
              <a:pathLst>
                <a:path w="3229" h="5583" extrusionOk="0">
                  <a:moveTo>
                    <a:pt x="1323" y="1"/>
                  </a:moveTo>
                  <a:cubicBezTo>
                    <a:pt x="1109" y="1"/>
                    <a:pt x="914" y="59"/>
                    <a:pt x="720" y="156"/>
                  </a:cubicBezTo>
                  <a:cubicBezTo>
                    <a:pt x="584" y="215"/>
                    <a:pt x="428" y="351"/>
                    <a:pt x="331" y="506"/>
                  </a:cubicBezTo>
                  <a:cubicBezTo>
                    <a:pt x="234" y="662"/>
                    <a:pt x="156" y="837"/>
                    <a:pt x="117" y="1012"/>
                  </a:cubicBezTo>
                  <a:cubicBezTo>
                    <a:pt x="0" y="1479"/>
                    <a:pt x="39" y="1984"/>
                    <a:pt x="59" y="2373"/>
                  </a:cubicBezTo>
                  <a:cubicBezTo>
                    <a:pt x="117" y="2821"/>
                    <a:pt x="214" y="3288"/>
                    <a:pt x="389" y="3891"/>
                  </a:cubicBezTo>
                  <a:cubicBezTo>
                    <a:pt x="448" y="4182"/>
                    <a:pt x="545" y="4474"/>
                    <a:pt x="700" y="4844"/>
                  </a:cubicBezTo>
                  <a:cubicBezTo>
                    <a:pt x="778" y="5038"/>
                    <a:pt x="837" y="5213"/>
                    <a:pt x="914" y="5388"/>
                  </a:cubicBezTo>
                  <a:cubicBezTo>
                    <a:pt x="895" y="5466"/>
                    <a:pt x="934" y="5544"/>
                    <a:pt x="992" y="5563"/>
                  </a:cubicBezTo>
                  <a:cubicBezTo>
                    <a:pt x="1012" y="5583"/>
                    <a:pt x="1070" y="5583"/>
                    <a:pt x="1089" y="5583"/>
                  </a:cubicBezTo>
                  <a:cubicBezTo>
                    <a:pt x="1128" y="5583"/>
                    <a:pt x="1187" y="5563"/>
                    <a:pt x="1226" y="5524"/>
                  </a:cubicBezTo>
                  <a:lnTo>
                    <a:pt x="1303" y="5446"/>
                  </a:lnTo>
                  <a:lnTo>
                    <a:pt x="1595" y="5077"/>
                  </a:lnTo>
                  <a:cubicBezTo>
                    <a:pt x="1673" y="5019"/>
                    <a:pt x="1712" y="4902"/>
                    <a:pt x="1790" y="4844"/>
                  </a:cubicBezTo>
                  <a:cubicBezTo>
                    <a:pt x="1945" y="4649"/>
                    <a:pt x="2081" y="4455"/>
                    <a:pt x="2237" y="4241"/>
                  </a:cubicBezTo>
                  <a:cubicBezTo>
                    <a:pt x="2373" y="4007"/>
                    <a:pt x="2529" y="3754"/>
                    <a:pt x="2665" y="3482"/>
                  </a:cubicBezTo>
                  <a:cubicBezTo>
                    <a:pt x="2820" y="3210"/>
                    <a:pt x="2918" y="2937"/>
                    <a:pt x="3015" y="2685"/>
                  </a:cubicBezTo>
                  <a:cubicBezTo>
                    <a:pt x="3112" y="2412"/>
                    <a:pt x="3171" y="2140"/>
                    <a:pt x="3209" y="1868"/>
                  </a:cubicBezTo>
                  <a:cubicBezTo>
                    <a:pt x="3229" y="1615"/>
                    <a:pt x="3229" y="1362"/>
                    <a:pt x="3171" y="1148"/>
                  </a:cubicBezTo>
                  <a:cubicBezTo>
                    <a:pt x="3132" y="934"/>
                    <a:pt x="3015" y="701"/>
                    <a:pt x="2859" y="545"/>
                  </a:cubicBezTo>
                  <a:cubicBezTo>
                    <a:pt x="2684" y="370"/>
                    <a:pt x="2470" y="215"/>
                    <a:pt x="2179" y="117"/>
                  </a:cubicBezTo>
                  <a:cubicBezTo>
                    <a:pt x="2042" y="78"/>
                    <a:pt x="1867" y="59"/>
                    <a:pt x="1751" y="20"/>
                  </a:cubicBezTo>
                  <a:cubicBezTo>
                    <a:pt x="1634" y="20"/>
                    <a:pt x="1498" y="1"/>
                    <a:pt x="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1"/>
            <p:cNvSpPr/>
            <p:nvPr/>
          </p:nvSpPr>
          <p:spPr>
            <a:xfrm>
              <a:off x="8424000" y="3007934"/>
              <a:ext cx="521575" cy="284967"/>
            </a:xfrm>
            <a:custGeom>
              <a:avLst/>
              <a:gdLst/>
              <a:ahLst/>
              <a:cxnLst/>
              <a:rect l="l" t="t" r="r" b="b"/>
              <a:pathLst>
                <a:path w="6730" h="3677" extrusionOk="0">
                  <a:moveTo>
                    <a:pt x="2801" y="0"/>
                  </a:moveTo>
                  <a:cubicBezTo>
                    <a:pt x="2529" y="0"/>
                    <a:pt x="2237" y="39"/>
                    <a:pt x="1965" y="59"/>
                  </a:cubicBezTo>
                  <a:cubicBezTo>
                    <a:pt x="1692" y="78"/>
                    <a:pt x="1459" y="156"/>
                    <a:pt x="1245" y="234"/>
                  </a:cubicBezTo>
                  <a:cubicBezTo>
                    <a:pt x="992" y="331"/>
                    <a:pt x="778" y="428"/>
                    <a:pt x="603" y="545"/>
                  </a:cubicBezTo>
                  <a:cubicBezTo>
                    <a:pt x="506" y="623"/>
                    <a:pt x="409" y="681"/>
                    <a:pt x="370" y="759"/>
                  </a:cubicBezTo>
                  <a:cubicBezTo>
                    <a:pt x="292" y="837"/>
                    <a:pt x="214" y="934"/>
                    <a:pt x="175" y="1031"/>
                  </a:cubicBezTo>
                  <a:cubicBezTo>
                    <a:pt x="78" y="1226"/>
                    <a:pt x="0" y="1440"/>
                    <a:pt x="0" y="1654"/>
                  </a:cubicBezTo>
                  <a:cubicBezTo>
                    <a:pt x="0" y="1906"/>
                    <a:pt x="39" y="2140"/>
                    <a:pt x="175" y="2432"/>
                  </a:cubicBezTo>
                  <a:cubicBezTo>
                    <a:pt x="292" y="2723"/>
                    <a:pt x="467" y="2976"/>
                    <a:pt x="681" y="3171"/>
                  </a:cubicBezTo>
                  <a:cubicBezTo>
                    <a:pt x="876" y="3326"/>
                    <a:pt x="1090" y="3482"/>
                    <a:pt x="1381" y="3560"/>
                  </a:cubicBezTo>
                  <a:cubicBezTo>
                    <a:pt x="1595" y="3618"/>
                    <a:pt x="1867" y="3676"/>
                    <a:pt x="2159" y="3676"/>
                  </a:cubicBezTo>
                  <a:lnTo>
                    <a:pt x="2179" y="3676"/>
                  </a:lnTo>
                  <a:cubicBezTo>
                    <a:pt x="2451" y="3676"/>
                    <a:pt x="2743" y="3657"/>
                    <a:pt x="3093" y="3579"/>
                  </a:cubicBezTo>
                  <a:cubicBezTo>
                    <a:pt x="3346" y="3521"/>
                    <a:pt x="3676" y="3462"/>
                    <a:pt x="4026" y="3326"/>
                  </a:cubicBezTo>
                  <a:cubicBezTo>
                    <a:pt x="4299" y="3268"/>
                    <a:pt x="4571" y="3171"/>
                    <a:pt x="4843" y="3093"/>
                  </a:cubicBezTo>
                  <a:cubicBezTo>
                    <a:pt x="4999" y="3034"/>
                    <a:pt x="5154" y="2996"/>
                    <a:pt x="5329" y="2937"/>
                  </a:cubicBezTo>
                  <a:cubicBezTo>
                    <a:pt x="5738" y="2821"/>
                    <a:pt x="6049" y="2723"/>
                    <a:pt x="6419" y="2684"/>
                  </a:cubicBezTo>
                  <a:cubicBezTo>
                    <a:pt x="6438" y="2684"/>
                    <a:pt x="6458" y="2684"/>
                    <a:pt x="6496" y="2645"/>
                  </a:cubicBezTo>
                  <a:lnTo>
                    <a:pt x="6516" y="2645"/>
                  </a:lnTo>
                  <a:cubicBezTo>
                    <a:pt x="6555" y="2645"/>
                    <a:pt x="6594" y="2645"/>
                    <a:pt x="6613" y="2626"/>
                  </a:cubicBezTo>
                  <a:cubicBezTo>
                    <a:pt x="6710" y="2587"/>
                    <a:pt x="6730" y="2490"/>
                    <a:pt x="6691" y="2393"/>
                  </a:cubicBezTo>
                  <a:cubicBezTo>
                    <a:pt x="6613" y="2237"/>
                    <a:pt x="6516" y="2062"/>
                    <a:pt x="6380" y="1887"/>
                  </a:cubicBezTo>
                  <a:cubicBezTo>
                    <a:pt x="6263" y="1712"/>
                    <a:pt x="6146" y="1537"/>
                    <a:pt x="6030" y="1401"/>
                  </a:cubicBezTo>
                  <a:cubicBezTo>
                    <a:pt x="5777" y="1109"/>
                    <a:pt x="5485" y="856"/>
                    <a:pt x="5154" y="623"/>
                  </a:cubicBezTo>
                  <a:cubicBezTo>
                    <a:pt x="4999" y="526"/>
                    <a:pt x="4843" y="428"/>
                    <a:pt x="4629" y="331"/>
                  </a:cubicBezTo>
                  <a:cubicBezTo>
                    <a:pt x="4474" y="253"/>
                    <a:pt x="4338" y="175"/>
                    <a:pt x="4201" y="156"/>
                  </a:cubicBezTo>
                  <a:cubicBezTo>
                    <a:pt x="3987" y="78"/>
                    <a:pt x="3735" y="39"/>
                    <a:pt x="3540" y="0"/>
                  </a:cubicBezTo>
                  <a:cubicBezTo>
                    <a:pt x="3462" y="13"/>
                    <a:pt x="3382" y="18"/>
                    <a:pt x="3301" y="18"/>
                  </a:cubicBezTo>
                  <a:cubicBezTo>
                    <a:pt x="3138" y="18"/>
                    <a:pt x="2970" y="0"/>
                    <a:pt x="28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1"/>
            <p:cNvSpPr/>
            <p:nvPr/>
          </p:nvSpPr>
          <p:spPr>
            <a:xfrm>
              <a:off x="8521960" y="2335625"/>
              <a:ext cx="530643" cy="491505"/>
            </a:xfrm>
            <a:custGeom>
              <a:avLst/>
              <a:gdLst/>
              <a:ahLst/>
              <a:cxnLst/>
              <a:rect l="l" t="t" r="r" b="b"/>
              <a:pathLst>
                <a:path w="6847" h="6342" extrusionOk="0">
                  <a:moveTo>
                    <a:pt x="2510" y="1"/>
                  </a:moveTo>
                  <a:cubicBezTo>
                    <a:pt x="2354" y="20"/>
                    <a:pt x="2179" y="20"/>
                    <a:pt x="2043" y="20"/>
                  </a:cubicBezTo>
                  <a:cubicBezTo>
                    <a:pt x="1868" y="20"/>
                    <a:pt x="1693" y="59"/>
                    <a:pt x="1537" y="79"/>
                  </a:cubicBezTo>
                  <a:cubicBezTo>
                    <a:pt x="1401" y="98"/>
                    <a:pt x="1265" y="157"/>
                    <a:pt x="1148" y="195"/>
                  </a:cubicBezTo>
                  <a:cubicBezTo>
                    <a:pt x="992" y="254"/>
                    <a:pt x="876" y="312"/>
                    <a:pt x="779" y="390"/>
                  </a:cubicBezTo>
                  <a:cubicBezTo>
                    <a:pt x="584" y="507"/>
                    <a:pt x="409" y="701"/>
                    <a:pt x="292" y="896"/>
                  </a:cubicBezTo>
                  <a:cubicBezTo>
                    <a:pt x="234" y="993"/>
                    <a:pt x="195" y="1090"/>
                    <a:pt x="137" y="1226"/>
                  </a:cubicBezTo>
                  <a:cubicBezTo>
                    <a:pt x="98" y="1343"/>
                    <a:pt x="78" y="1479"/>
                    <a:pt x="39" y="1576"/>
                  </a:cubicBezTo>
                  <a:cubicBezTo>
                    <a:pt x="1" y="1810"/>
                    <a:pt x="1" y="2043"/>
                    <a:pt x="20" y="2335"/>
                  </a:cubicBezTo>
                  <a:cubicBezTo>
                    <a:pt x="39" y="2568"/>
                    <a:pt x="98" y="2821"/>
                    <a:pt x="195" y="3113"/>
                  </a:cubicBezTo>
                  <a:cubicBezTo>
                    <a:pt x="253" y="3366"/>
                    <a:pt x="390" y="3619"/>
                    <a:pt x="526" y="3852"/>
                  </a:cubicBezTo>
                  <a:cubicBezTo>
                    <a:pt x="681" y="4085"/>
                    <a:pt x="837" y="4299"/>
                    <a:pt x="1051" y="4474"/>
                  </a:cubicBezTo>
                  <a:cubicBezTo>
                    <a:pt x="1381" y="4786"/>
                    <a:pt x="1770" y="5077"/>
                    <a:pt x="2237" y="5330"/>
                  </a:cubicBezTo>
                  <a:cubicBezTo>
                    <a:pt x="2626" y="5544"/>
                    <a:pt x="3093" y="5719"/>
                    <a:pt x="3599" y="5855"/>
                  </a:cubicBezTo>
                  <a:cubicBezTo>
                    <a:pt x="4416" y="6108"/>
                    <a:pt x="5291" y="6205"/>
                    <a:pt x="6147" y="6303"/>
                  </a:cubicBezTo>
                  <a:lnTo>
                    <a:pt x="6574" y="6341"/>
                  </a:lnTo>
                  <a:cubicBezTo>
                    <a:pt x="6613" y="6341"/>
                    <a:pt x="6633" y="6341"/>
                    <a:pt x="6633" y="6322"/>
                  </a:cubicBezTo>
                  <a:lnTo>
                    <a:pt x="6711" y="6322"/>
                  </a:lnTo>
                  <a:cubicBezTo>
                    <a:pt x="6749" y="6322"/>
                    <a:pt x="6808" y="6283"/>
                    <a:pt x="6827" y="6244"/>
                  </a:cubicBezTo>
                  <a:cubicBezTo>
                    <a:pt x="6847" y="6205"/>
                    <a:pt x="6847" y="6147"/>
                    <a:pt x="6847" y="6108"/>
                  </a:cubicBezTo>
                  <a:cubicBezTo>
                    <a:pt x="6808" y="5466"/>
                    <a:pt x="6691" y="4844"/>
                    <a:pt x="6497" y="4202"/>
                  </a:cubicBezTo>
                  <a:cubicBezTo>
                    <a:pt x="6263" y="3521"/>
                    <a:pt x="5972" y="2879"/>
                    <a:pt x="5641" y="2315"/>
                  </a:cubicBezTo>
                  <a:cubicBezTo>
                    <a:pt x="5252" y="1674"/>
                    <a:pt x="4805" y="1168"/>
                    <a:pt x="4299" y="779"/>
                  </a:cubicBezTo>
                  <a:cubicBezTo>
                    <a:pt x="4065" y="584"/>
                    <a:pt x="3774" y="409"/>
                    <a:pt x="3443" y="273"/>
                  </a:cubicBezTo>
                  <a:cubicBezTo>
                    <a:pt x="3151" y="157"/>
                    <a:pt x="2840" y="59"/>
                    <a:pt x="2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1"/>
            <p:cNvSpPr/>
            <p:nvPr/>
          </p:nvSpPr>
          <p:spPr>
            <a:xfrm>
              <a:off x="8591322" y="2388402"/>
              <a:ext cx="467325" cy="446245"/>
            </a:xfrm>
            <a:custGeom>
              <a:avLst/>
              <a:gdLst/>
              <a:ahLst/>
              <a:cxnLst/>
              <a:rect l="l" t="t" r="r" b="b"/>
              <a:pathLst>
                <a:path w="6030" h="5758" extrusionOk="0">
                  <a:moveTo>
                    <a:pt x="1439" y="1"/>
                  </a:moveTo>
                  <a:cubicBezTo>
                    <a:pt x="1342" y="20"/>
                    <a:pt x="1264" y="20"/>
                    <a:pt x="1187" y="20"/>
                  </a:cubicBezTo>
                  <a:cubicBezTo>
                    <a:pt x="1089" y="20"/>
                    <a:pt x="992" y="20"/>
                    <a:pt x="875" y="59"/>
                  </a:cubicBezTo>
                  <a:cubicBezTo>
                    <a:pt x="681" y="98"/>
                    <a:pt x="506" y="176"/>
                    <a:pt x="370" y="312"/>
                  </a:cubicBezTo>
                  <a:cubicBezTo>
                    <a:pt x="253" y="409"/>
                    <a:pt x="156" y="565"/>
                    <a:pt x="78" y="740"/>
                  </a:cubicBezTo>
                  <a:cubicBezTo>
                    <a:pt x="59" y="798"/>
                    <a:pt x="20" y="895"/>
                    <a:pt x="20" y="973"/>
                  </a:cubicBezTo>
                  <a:cubicBezTo>
                    <a:pt x="20" y="1051"/>
                    <a:pt x="0" y="1148"/>
                    <a:pt x="20" y="1265"/>
                  </a:cubicBezTo>
                  <a:cubicBezTo>
                    <a:pt x="59" y="1401"/>
                    <a:pt x="78" y="1557"/>
                    <a:pt x="175" y="1751"/>
                  </a:cubicBezTo>
                  <a:cubicBezTo>
                    <a:pt x="253" y="1926"/>
                    <a:pt x="311" y="2062"/>
                    <a:pt x="467" y="2257"/>
                  </a:cubicBezTo>
                  <a:cubicBezTo>
                    <a:pt x="564" y="2412"/>
                    <a:pt x="681" y="2549"/>
                    <a:pt x="856" y="2704"/>
                  </a:cubicBezTo>
                  <a:cubicBezTo>
                    <a:pt x="992" y="2840"/>
                    <a:pt x="1148" y="2957"/>
                    <a:pt x="1342" y="3093"/>
                  </a:cubicBezTo>
                  <a:cubicBezTo>
                    <a:pt x="1673" y="3327"/>
                    <a:pt x="2042" y="3521"/>
                    <a:pt x="2392" y="3696"/>
                  </a:cubicBezTo>
                  <a:lnTo>
                    <a:pt x="2529" y="3774"/>
                  </a:lnTo>
                  <a:lnTo>
                    <a:pt x="2606" y="3793"/>
                  </a:lnTo>
                  <a:lnTo>
                    <a:pt x="2684" y="3832"/>
                  </a:lnTo>
                  <a:lnTo>
                    <a:pt x="2918" y="3968"/>
                  </a:lnTo>
                  <a:cubicBezTo>
                    <a:pt x="3073" y="4027"/>
                    <a:pt x="3209" y="4105"/>
                    <a:pt x="3346" y="4202"/>
                  </a:cubicBezTo>
                  <a:lnTo>
                    <a:pt x="3443" y="4260"/>
                  </a:lnTo>
                  <a:lnTo>
                    <a:pt x="3501" y="4280"/>
                  </a:lnTo>
                  <a:cubicBezTo>
                    <a:pt x="4221" y="4688"/>
                    <a:pt x="5077" y="5155"/>
                    <a:pt x="5874" y="5738"/>
                  </a:cubicBezTo>
                  <a:cubicBezTo>
                    <a:pt x="5913" y="5738"/>
                    <a:pt x="5913" y="5758"/>
                    <a:pt x="5932" y="5758"/>
                  </a:cubicBezTo>
                  <a:cubicBezTo>
                    <a:pt x="5952" y="5758"/>
                    <a:pt x="6010" y="5738"/>
                    <a:pt x="6010" y="5719"/>
                  </a:cubicBezTo>
                  <a:cubicBezTo>
                    <a:pt x="6030" y="5660"/>
                    <a:pt x="6030" y="5622"/>
                    <a:pt x="5971" y="5563"/>
                  </a:cubicBezTo>
                  <a:lnTo>
                    <a:pt x="5932" y="5544"/>
                  </a:lnTo>
                  <a:lnTo>
                    <a:pt x="5913" y="5524"/>
                  </a:lnTo>
                  <a:cubicBezTo>
                    <a:pt x="5932" y="5466"/>
                    <a:pt x="5932" y="5427"/>
                    <a:pt x="5913" y="5388"/>
                  </a:cubicBezTo>
                  <a:cubicBezTo>
                    <a:pt x="5835" y="5194"/>
                    <a:pt x="5757" y="5038"/>
                    <a:pt x="5679" y="4844"/>
                  </a:cubicBezTo>
                  <a:cubicBezTo>
                    <a:pt x="5621" y="4649"/>
                    <a:pt x="5524" y="4455"/>
                    <a:pt x="5446" y="4221"/>
                  </a:cubicBezTo>
                  <a:cubicBezTo>
                    <a:pt x="5271" y="3813"/>
                    <a:pt x="5096" y="3424"/>
                    <a:pt x="4901" y="3093"/>
                  </a:cubicBezTo>
                  <a:cubicBezTo>
                    <a:pt x="4707" y="2704"/>
                    <a:pt x="4493" y="2354"/>
                    <a:pt x="4279" y="2023"/>
                  </a:cubicBezTo>
                  <a:cubicBezTo>
                    <a:pt x="4065" y="1693"/>
                    <a:pt x="3773" y="1382"/>
                    <a:pt x="3482" y="1090"/>
                  </a:cubicBezTo>
                  <a:cubicBezTo>
                    <a:pt x="3190" y="818"/>
                    <a:pt x="2859" y="604"/>
                    <a:pt x="2529" y="409"/>
                  </a:cubicBezTo>
                  <a:cubicBezTo>
                    <a:pt x="2140" y="195"/>
                    <a:pt x="1770" y="40"/>
                    <a:pt x="1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1"/>
            <p:cNvSpPr/>
            <p:nvPr/>
          </p:nvSpPr>
          <p:spPr>
            <a:xfrm>
              <a:off x="8472205" y="3075746"/>
              <a:ext cx="462830" cy="155310"/>
            </a:xfrm>
            <a:custGeom>
              <a:avLst/>
              <a:gdLst/>
              <a:ahLst/>
              <a:cxnLst/>
              <a:rect l="l" t="t" r="r" b="b"/>
              <a:pathLst>
                <a:path w="5972" h="2004" extrusionOk="0">
                  <a:moveTo>
                    <a:pt x="1654" y="1"/>
                  </a:moveTo>
                  <a:cubicBezTo>
                    <a:pt x="1421" y="1"/>
                    <a:pt x="1226" y="40"/>
                    <a:pt x="1051" y="59"/>
                  </a:cubicBezTo>
                  <a:cubicBezTo>
                    <a:pt x="837" y="98"/>
                    <a:pt x="506" y="195"/>
                    <a:pt x="273" y="448"/>
                  </a:cubicBezTo>
                  <a:cubicBezTo>
                    <a:pt x="98" y="623"/>
                    <a:pt x="1" y="837"/>
                    <a:pt x="1" y="1051"/>
                  </a:cubicBezTo>
                  <a:cubicBezTo>
                    <a:pt x="1" y="1265"/>
                    <a:pt x="98" y="1498"/>
                    <a:pt x="273" y="1634"/>
                  </a:cubicBezTo>
                  <a:cubicBezTo>
                    <a:pt x="468" y="1809"/>
                    <a:pt x="740" y="1926"/>
                    <a:pt x="1070" y="1984"/>
                  </a:cubicBezTo>
                  <a:cubicBezTo>
                    <a:pt x="1187" y="2004"/>
                    <a:pt x="1343" y="2004"/>
                    <a:pt x="1459" y="2004"/>
                  </a:cubicBezTo>
                  <a:lnTo>
                    <a:pt x="1907" y="2004"/>
                  </a:lnTo>
                  <a:cubicBezTo>
                    <a:pt x="2218" y="2004"/>
                    <a:pt x="2529" y="1946"/>
                    <a:pt x="2840" y="1926"/>
                  </a:cubicBezTo>
                  <a:cubicBezTo>
                    <a:pt x="2996" y="1907"/>
                    <a:pt x="3113" y="1907"/>
                    <a:pt x="3268" y="1887"/>
                  </a:cubicBezTo>
                  <a:cubicBezTo>
                    <a:pt x="3774" y="1809"/>
                    <a:pt x="4260" y="1751"/>
                    <a:pt x="4746" y="1732"/>
                  </a:cubicBezTo>
                  <a:lnTo>
                    <a:pt x="4844" y="1732"/>
                  </a:lnTo>
                  <a:cubicBezTo>
                    <a:pt x="5213" y="1732"/>
                    <a:pt x="5544" y="1751"/>
                    <a:pt x="5874" y="1829"/>
                  </a:cubicBezTo>
                  <a:cubicBezTo>
                    <a:pt x="5913" y="1829"/>
                    <a:pt x="5972" y="1790"/>
                    <a:pt x="5972" y="1751"/>
                  </a:cubicBezTo>
                  <a:cubicBezTo>
                    <a:pt x="5972" y="1712"/>
                    <a:pt x="5933" y="1654"/>
                    <a:pt x="5894" y="1654"/>
                  </a:cubicBezTo>
                  <a:cubicBezTo>
                    <a:pt x="5913" y="1634"/>
                    <a:pt x="5933" y="1595"/>
                    <a:pt x="5913" y="1537"/>
                  </a:cubicBezTo>
                  <a:cubicBezTo>
                    <a:pt x="5913" y="1498"/>
                    <a:pt x="5894" y="1440"/>
                    <a:pt x="5836" y="1401"/>
                  </a:cubicBezTo>
                  <a:cubicBezTo>
                    <a:pt x="5213" y="876"/>
                    <a:pt x="4435" y="526"/>
                    <a:pt x="3541" y="253"/>
                  </a:cubicBezTo>
                  <a:cubicBezTo>
                    <a:pt x="3113" y="137"/>
                    <a:pt x="2685" y="59"/>
                    <a:pt x="2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1"/>
            <p:cNvSpPr/>
            <p:nvPr/>
          </p:nvSpPr>
          <p:spPr>
            <a:xfrm>
              <a:off x="9192719" y="2597961"/>
              <a:ext cx="135702" cy="404008"/>
            </a:xfrm>
            <a:custGeom>
              <a:avLst/>
              <a:gdLst/>
              <a:ahLst/>
              <a:cxnLst/>
              <a:rect l="l" t="t" r="r" b="b"/>
              <a:pathLst>
                <a:path w="1751" h="5213" extrusionOk="0">
                  <a:moveTo>
                    <a:pt x="895" y="0"/>
                  </a:moveTo>
                  <a:cubicBezTo>
                    <a:pt x="798" y="0"/>
                    <a:pt x="720" y="20"/>
                    <a:pt x="681" y="39"/>
                  </a:cubicBezTo>
                  <a:cubicBezTo>
                    <a:pt x="603" y="78"/>
                    <a:pt x="526" y="117"/>
                    <a:pt x="487" y="175"/>
                  </a:cubicBezTo>
                  <a:cubicBezTo>
                    <a:pt x="390" y="234"/>
                    <a:pt x="331" y="331"/>
                    <a:pt x="292" y="409"/>
                  </a:cubicBezTo>
                  <a:cubicBezTo>
                    <a:pt x="195" y="564"/>
                    <a:pt x="137" y="759"/>
                    <a:pt x="98" y="895"/>
                  </a:cubicBezTo>
                  <a:cubicBezTo>
                    <a:pt x="39" y="1070"/>
                    <a:pt x="20" y="1245"/>
                    <a:pt x="1" y="1459"/>
                  </a:cubicBezTo>
                  <a:lnTo>
                    <a:pt x="1" y="2023"/>
                  </a:lnTo>
                  <a:cubicBezTo>
                    <a:pt x="20" y="2237"/>
                    <a:pt x="20" y="2431"/>
                    <a:pt x="78" y="2665"/>
                  </a:cubicBezTo>
                  <a:cubicBezTo>
                    <a:pt x="98" y="2918"/>
                    <a:pt x="137" y="3151"/>
                    <a:pt x="195" y="3423"/>
                  </a:cubicBezTo>
                  <a:lnTo>
                    <a:pt x="195" y="3443"/>
                  </a:lnTo>
                  <a:cubicBezTo>
                    <a:pt x="273" y="3832"/>
                    <a:pt x="331" y="4298"/>
                    <a:pt x="370" y="4726"/>
                  </a:cubicBezTo>
                  <a:lnTo>
                    <a:pt x="370" y="5115"/>
                  </a:lnTo>
                  <a:cubicBezTo>
                    <a:pt x="370" y="5174"/>
                    <a:pt x="390" y="5213"/>
                    <a:pt x="428" y="5213"/>
                  </a:cubicBezTo>
                  <a:cubicBezTo>
                    <a:pt x="487" y="5213"/>
                    <a:pt x="526" y="5193"/>
                    <a:pt x="526" y="5154"/>
                  </a:cubicBezTo>
                  <a:lnTo>
                    <a:pt x="526" y="5096"/>
                  </a:lnTo>
                  <a:lnTo>
                    <a:pt x="526" y="5076"/>
                  </a:lnTo>
                  <a:lnTo>
                    <a:pt x="565" y="5076"/>
                  </a:lnTo>
                  <a:cubicBezTo>
                    <a:pt x="623" y="5076"/>
                    <a:pt x="681" y="5018"/>
                    <a:pt x="701" y="4979"/>
                  </a:cubicBezTo>
                  <a:cubicBezTo>
                    <a:pt x="798" y="4610"/>
                    <a:pt x="973" y="4279"/>
                    <a:pt x="1148" y="3948"/>
                  </a:cubicBezTo>
                  <a:lnTo>
                    <a:pt x="1206" y="3812"/>
                  </a:lnTo>
                  <a:cubicBezTo>
                    <a:pt x="1304" y="3618"/>
                    <a:pt x="1381" y="3423"/>
                    <a:pt x="1459" y="3248"/>
                  </a:cubicBezTo>
                  <a:cubicBezTo>
                    <a:pt x="1537" y="3054"/>
                    <a:pt x="1595" y="2840"/>
                    <a:pt x="1654" y="2626"/>
                  </a:cubicBezTo>
                  <a:cubicBezTo>
                    <a:pt x="1693" y="2354"/>
                    <a:pt x="1751" y="2042"/>
                    <a:pt x="1751" y="1653"/>
                  </a:cubicBezTo>
                  <a:cubicBezTo>
                    <a:pt x="1751" y="1264"/>
                    <a:pt x="1693" y="973"/>
                    <a:pt x="1634" y="720"/>
                  </a:cubicBezTo>
                  <a:cubicBezTo>
                    <a:pt x="1576" y="584"/>
                    <a:pt x="1537" y="467"/>
                    <a:pt x="1459" y="370"/>
                  </a:cubicBezTo>
                  <a:cubicBezTo>
                    <a:pt x="1401" y="311"/>
                    <a:pt x="1381" y="272"/>
                    <a:pt x="1323" y="214"/>
                  </a:cubicBezTo>
                  <a:cubicBezTo>
                    <a:pt x="1284" y="175"/>
                    <a:pt x="1245" y="136"/>
                    <a:pt x="1167" y="97"/>
                  </a:cubicBezTo>
                  <a:cubicBezTo>
                    <a:pt x="1090" y="20"/>
                    <a:pt x="1012" y="20"/>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1"/>
            <p:cNvSpPr/>
            <p:nvPr/>
          </p:nvSpPr>
          <p:spPr>
            <a:xfrm>
              <a:off x="8846063" y="3188818"/>
              <a:ext cx="1550" cy="78"/>
            </a:xfrm>
            <a:custGeom>
              <a:avLst/>
              <a:gdLst/>
              <a:ahLst/>
              <a:cxnLst/>
              <a:rect l="l" t="t" r="r" b="b"/>
              <a:pathLst>
                <a:path w="20" h="1" extrusionOk="0">
                  <a:moveTo>
                    <a:pt x="0" y="0"/>
                  </a:moveTo>
                  <a:cubicBezTo>
                    <a:pt x="0" y="0"/>
                    <a:pt x="20" y="0"/>
                    <a:pt x="0" y="0"/>
                  </a:cubicBezTo>
                  <a:cubicBezTo>
                    <a:pt x="20" y="0"/>
                    <a:pt x="0" y="0"/>
                    <a:pt x="0" y="0"/>
                  </a:cubicBezTo>
                  <a:close/>
                </a:path>
              </a:pathLst>
            </a:custGeom>
            <a:solidFill>
              <a:srgbClr val="BE5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1"/>
            <p:cNvSpPr/>
            <p:nvPr/>
          </p:nvSpPr>
          <p:spPr>
            <a:xfrm>
              <a:off x="8500880" y="2459237"/>
              <a:ext cx="890863" cy="1404920"/>
            </a:xfrm>
            <a:custGeom>
              <a:avLst/>
              <a:gdLst/>
              <a:ahLst/>
              <a:cxnLst/>
              <a:rect l="l" t="t" r="r" b="b"/>
              <a:pathLst>
                <a:path w="11495" h="18128" extrusionOk="0">
                  <a:moveTo>
                    <a:pt x="1926" y="1"/>
                  </a:moveTo>
                  <a:cubicBezTo>
                    <a:pt x="1848" y="1"/>
                    <a:pt x="1790" y="137"/>
                    <a:pt x="1867" y="156"/>
                  </a:cubicBezTo>
                  <a:cubicBezTo>
                    <a:pt x="2256" y="370"/>
                    <a:pt x="2645" y="623"/>
                    <a:pt x="3034" y="876"/>
                  </a:cubicBezTo>
                  <a:cubicBezTo>
                    <a:pt x="3579" y="1265"/>
                    <a:pt x="4104" y="1693"/>
                    <a:pt x="4590" y="2121"/>
                  </a:cubicBezTo>
                  <a:cubicBezTo>
                    <a:pt x="5077" y="2568"/>
                    <a:pt x="5524" y="3054"/>
                    <a:pt x="5952" y="3541"/>
                  </a:cubicBezTo>
                  <a:cubicBezTo>
                    <a:pt x="6438" y="4124"/>
                    <a:pt x="6905" y="4746"/>
                    <a:pt x="7294" y="5408"/>
                  </a:cubicBezTo>
                  <a:cubicBezTo>
                    <a:pt x="7488" y="5738"/>
                    <a:pt x="7683" y="6069"/>
                    <a:pt x="7877" y="6400"/>
                  </a:cubicBezTo>
                  <a:cubicBezTo>
                    <a:pt x="8072" y="6750"/>
                    <a:pt x="8208" y="7080"/>
                    <a:pt x="8383" y="7450"/>
                  </a:cubicBezTo>
                  <a:cubicBezTo>
                    <a:pt x="8830" y="8364"/>
                    <a:pt x="9161" y="9317"/>
                    <a:pt x="9453" y="10290"/>
                  </a:cubicBezTo>
                  <a:cubicBezTo>
                    <a:pt x="9628" y="10873"/>
                    <a:pt x="9764" y="11456"/>
                    <a:pt x="9900" y="12040"/>
                  </a:cubicBezTo>
                  <a:cubicBezTo>
                    <a:pt x="9744" y="11923"/>
                    <a:pt x="9569" y="11807"/>
                    <a:pt x="9433" y="11670"/>
                  </a:cubicBezTo>
                  <a:cubicBezTo>
                    <a:pt x="8733" y="11145"/>
                    <a:pt x="7974" y="10679"/>
                    <a:pt x="7197" y="10251"/>
                  </a:cubicBezTo>
                  <a:cubicBezTo>
                    <a:pt x="6419" y="9803"/>
                    <a:pt x="5582" y="9434"/>
                    <a:pt x="4746" y="9181"/>
                  </a:cubicBezTo>
                  <a:cubicBezTo>
                    <a:pt x="3910" y="8909"/>
                    <a:pt x="3093" y="8734"/>
                    <a:pt x="2217" y="8636"/>
                  </a:cubicBezTo>
                  <a:cubicBezTo>
                    <a:pt x="1965" y="8617"/>
                    <a:pt x="1731" y="8617"/>
                    <a:pt x="1459" y="8617"/>
                  </a:cubicBezTo>
                  <a:cubicBezTo>
                    <a:pt x="992" y="8617"/>
                    <a:pt x="525" y="8656"/>
                    <a:pt x="78" y="8734"/>
                  </a:cubicBezTo>
                  <a:cubicBezTo>
                    <a:pt x="20" y="8734"/>
                    <a:pt x="0" y="8811"/>
                    <a:pt x="20" y="8831"/>
                  </a:cubicBezTo>
                  <a:cubicBezTo>
                    <a:pt x="34" y="8875"/>
                    <a:pt x="60" y="8896"/>
                    <a:pt x="88" y="8896"/>
                  </a:cubicBezTo>
                  <a:cubicBezTo>
                    <a:pt x="98" y="8896"/>
                    <a:pt x="107" y="8894"/>
                    <a:pt x="117" y="8889"/>
                  </a:cubicBezTo>
                  <a:lnTo>
                    <a:pt x="136" y="8889"/>
                  </a:lnTo>
                  <a:cubicBezTo>
                    <a:pt x="530" y="8828"/>
                    <a:pt x="917" y="8789"/>
                    <a:pt x="1295" y="8789"/>
                  </a:cubicBezTo>
                  <a:cubicBezTo>
                    <a:pt x="1514" y="8789"/>
                    <a:pt x="1731" y="8802"/>
                    <a:pt x="1945" y="8831"/>
                  </a:cubicBezTo>
                  <a:cubicBezTo>
                    <a:pt x="2354" y="8889"/>
                    <a:pt x="2762" y="8948"/>
                    <a:pt x="3190" y="9045"/>
                  </a:cubicBezTo>
                  <a:cubicBezTo>
                    <a:pt x="3598" y="9142"/>
                    <a:pt x="4007" y="9278"/>
                    <a:pt x="4396" y="9434"/>
                  </a:cubicBezTo>
                  <a:cubicBezTo>
                    <a:pt x="4415" y="9434"/>
                    <a:pt x="4415" y="9434"/>
                    <a:pt x="4454" y="9473"/>
                  </a:cubicBezTo>
                  <a:lnTo>
                    <a:pt x="4415" y="9473"/>
                  </a:lnTo>
                  <a:cubicBezTo>
                    <a:pt x="5174" y="9764"/>
                    <a:pt x="5913" y="10114"/>
                    <a:pt x="6632" y="10503"/>
                  </a:cubicBezTo>
                  <a:cubicBezTo>
                    <a:pt x="7333" y="10892"/>
                    <a:pt x="8013" y="11359"/>
                    <a:pt x="8694" y="11826"/>
                  </a:cubicBezTo>
                  <a:cubicBezTo>
                    <a:pt x="8675" y="11807"/>
                    <a:pt x="8655" y="11807"/>
                    <a:pt x="8655" y="11768"/>
                  </a:cubicBezTo>
                  <a:lnTo>
                    <a:pt x="8655" y="11768"/>
                  </a:lnTo>
                  <a:cubicBezTo>
                    <a:pt x="9064" y="12059"/>
                    <a:pt x="9453" y="12390"/>
                    <a:pt x="9842" y="12701"/>
                  </a:cubicBezTo>
                  <a:cubicBezTo>
                    <a:pt x="9919" y="12740"/>
                    <a:pt x="9958" y="12818"/>
                    <a:pt x="10036" y="12876"/>
                  </a:cubicBezTo>
                  <a:lnTo>
                    <a:pt x="10114" y="13226"/>
                  </a:lnTo>
                  <a:cubicBezTo>
                    <a:pt x="10231" y="13965"/>
                    <a:pt x="10308" y="14724"/>
                    <a:pt x="10328" y="15463"/>
                  </a:cubicBezTo>
                  <a:cubicBezTo>
                    <a:pt x="10347" y="15852"/>
                    <a:pt x="10347" y="16222"/>
                    <a:pt x="10328" y="16611"/>
                  </a:cubicBezTo>
                  <a:lnTo>
                    <a:pt x="10328" y="17194"/>
                  </a:lnTo>
                  <a:lnTo>
                    <a:pt x="10328" y="17778"/>
                  </a:lnTo>
                  <a:cubicBezTo>
                    <a:pt x="10328" y="17972"/>
                    <a:pt x="10503" y="18128"/>
                    <a:pt x="10697" y="18128"/>
                  </a:cubicBezTo>
                  <a:cubicBezTo>
                    <a:pt x="10795" y="18128"/>
                    <a:pt x="10872" y="18069"/>
                    <a:pt x="10931" y="17991"/>
                  </a:cubicBezTo>
                  <a:cubicBezTo>
                    <a:pt x="10970" y="17972"/>
                    <a:pt x="10970" y="17953"/>
                    <a:pt x="10989" y="17933"/>
                  </a:cubicBezTo>
                  <a:cubicBezTo>
                    <a:pt x="11009" y="17875"/>
                    <a:pt x="11028" y="17797"/>
                    <a:pt x="11028" y="17758"/>
                  </a:cubicBezTo>
                  <a:cubicBezTo>
                    <a:pt x="11067" y="17505"/>
                    <a:pt x="11067" y="17252"/>
                    <a:pt x="11067" y="16980"/>
                  </a:cubicBezTo>
                  <a:cubicBezTo>
                    <a:pt x="11067" y="16708"/>
                    <a:pt x="11067" y="16416"/>
                    <a:pt x="11028" y="16144"/>
                  </a:cubicBezTo>
                  <a:cubicBezTo>
                    <a:pt x="11009" y="15619"/>
                    <a:pt x="10989" y="15074"/>
                    <a:pt x="10931" y="14568"/>
                  </a:cubicBezTo>
                  <a:cubicBezTo>
                    <a:pt x="10911" y="14238"/>
                    <a:pt x="10872" y="13888"/>
                    <a:pt x="10814" y="13518"/>
                  </a:cubicBezTo>
                  <a:lnTo>
                    <a:pt x="10814" y="13518"/>
                  </a:lnTo>
                  <a:cubicBezTo>
                    <a:pt x="10892" y="13596"/>
                    <a:pt x="10989" y="13674"/>
                    <a:pt x="11067" y="13752"/>
                  </a:cubicBezTo>
                  <a:cubicBezTo>
                    <a:pt x="11116" y="13800"/>
                    <a:pt x="11179" y="13824"/>
                    <a:pt x="11242" y="13824"/>
                  </a:cubicBezTo>
                  <a:cubicBezTo>
                    <a:pt x="11305" y="13824"/>
                    <a:pt x="11368" y="13800"/>
                    <a:pt x="11417" y="13752"/>
                  </a:cubicBezTo>
                  <a:cubicBezTo>
                    <a:pt x="11495" y="13596"/>
                    <a:pt x="11495" y="13440"/>
                    <a:pt x="11398" y="13343"/>
                  </a:cubicBezTo>
                  <a:cubicBezTo>
                    <a:pt x="11300" y="13246"/>
                    <a:pt x="11223" y="13168"/>
                    <a:pt x="11145" y="13090"/>
                  </a:cubicBezTo>
                  <a:lnTo>
                    <a:pt x="10892" y="12876"/>
                  </a:lnTo>
                  <a:cubicBezTo>
                    <a:pt x="10814" y="12798"/>
                    <a:pt x="10736" y="12721"/>
                    <a:pt x="10659" y="12682"/>
                  </a:cubicBezTo>
                  <a:cubicBezTo>
                    <a:pt x="10600" y="12390"/>
                    <a:pt x="10522" y="12098"/>
                    <a:pt x="10483" y="11826"/>
                  </a:cubicBezTo>
                  <a:cubicBezTo>
                    <a:pt x="10308" y="11126"/>
                    <a:pt x="10114" y="10406"/>
                    <a:pt x="9861" y="9725"/>
                  </a:cubicBezTo>
                  <a:cubicBezTo>
                    <a:pt x="9842" y="9667"/>
                    <a:pt x="9842" y="9589"/>
                    <a:pt x="9822" y="9492"/>
                  </a:cubicBezTo>
                  <a:lnTo>
                    <a:pt x="9822" y="9512"/>
                  </a:lnTo>
                  <a:cubicBezTo>
                    <a:pt x="9744" y="9006"/>
                    <a:pt x="9667" y="8520"/>
                    <a:pt x="9628" y="8014"/>
                  </a:cubicBezTo>
                  <a:cubicBezTo>
                    <a:pt x="9628" y="7878"/>
                    <a:pt x="9608" y="7761"/>
                    <a:pt x="9608" y="7644"/>
                  </a:cubicBezTo>
                  <a:lnTo>
                    <a:pt x="9608" y="7197"/>
                  </a:lnTo>
                  <a:lnTo>
                    <a:pt x="9608" y="6866"/>
                  </a:lnTo>
                  <a:cubicBezTo>
                    <a:pt x="9608" y="6750"/>
                    <a:pt x="9628" y="6614"/>
                    <a:pt x="9628" y="6477"/>
                  </a:cubicBezTo>
                  <a:cubicBezTo>
                    <a:pt x="9705" y="5777"/>
                    <a:pt x="9803" y="5097"/>
                    <a:pt x="9842" y="4377"/>
                  </a:cubicBezTo>
                  <a:cubicBezTo>
                    <a:pt x="9861" y="4027"/>
                    <a:pt x="9900" y="3677"/>
                    <a:pt x="9900" y="3307"/>
                  </a:cubicBezTo>
                  <a:cubicBezTo>
                    <a:pt x="9900" y="2977"/>
                    <a:pt x="9842" y="2626"/>
                    <a:pt x="9803" y="2315"/>
                  </a:cubicBezTo>
                  <a:cubicBezTo>
                    <a:pt x="9803" y="2296"/>
                    <a:pt x="9744" y="2276"/>
                    <a:pt x="9725" y="2276"/>
                  </a:cubicBezTo>
                  <a:lnTo>
                    <a:pt x="9705" y="2276"/>
                  </a:lnTo>
                  <a:cubicBezTo>
                    <a:pt x="9647" y="2296"/>
                    <a:pt x="9647" y="2315"/>
                    <a:pt x="9647" y="2374"/>
                  </a:cubicBezTo>
                  <a:lnTo>
                    <a:pt x="9647" y="2413"/>
                  </a:lnTo>
                  <a:cubicBezTo>
                    <a:pt x="9744" y="2977"/>
                    <a:pt x="9725" y="3560"/>
                    <a:pt x="9686" y="4144"/>
                  </a:cubicBezTo>
                  <a:cubicBezTo>
                    <a:pt x="9647" y="4377"/>
                    <a:pt x="9628" y="4649"/>
                    <a:pt x="9589" y="4902"/>
                  </a:cubicBezTo>
                  <a:cubicBezTo>
                    <a:pt x="9530" y="5155"/>
                    <a:pt x="9492" y="5447"/>
                    <a:pt x="9433" y="5719"/>
                  </a:cubicBezTo>
                  <a:cubicBezTo>
                    <a:pt x="9375" y="5991"/>
                    <a:pt x="9336" y="6264"/>
                    <a:pt x="9317" y="6555"/>
                  </a:cubicBezTo>
                  <a:cubicBezTo>
                    <a:pt x="9258" y="6808"/>
                    <a:pt x="9239" y="7080"/>
                    <a:pt x="9219" y="7353"/>
                  </a:cubicBezTo>
                  <a:cubicBezTo>
                    <a:pt x="9200" y="7606"/>
                    <a:pt x="9200" y="7839"/>
                    <a:pt x="9200" y="8092"/>
                  </a:cubicBezTo>
                  <a:cubicBezTo>
                    <a:pt x="9064" y="7781"/>
                    <a:pt x="8928" y="7528"/>
                    <a:pt x="8772" y="7255"/>
                  </a:cubicBezTo>
                  <a:cubicBezTo>
                    <a:pt x="8597" y="6886"/>
                    <a:pt x="8383" y="6555"/>
                    <a:pt x="8188" y="6205"/>
                  </a:cubicBezTo>
                  <a:cubicBezTo>
                    <a:pt x="7994" y="5875"/>
                    <a:pt x="7780" y="5524"/>
                    <a:pt x="7527" y="5194"/>
                  </a:cubicBezTo>
                  <a:cubicBezTo>
                    <a:pt x="7080" y="4533"/>
                    <a:pt x="6594" y="3891"/>
                    <a:pt x="6049" y="3307"/>
                  </a:cubicBezTo>
                  <a:cubicBezTo>
                    <a:pt x="4979" y="2121"/>
                    <a:pt x="3715" y="1071"/>
                    <a:pt x="2354" y="234"/>
                  </a:cubicBezTo>
                  <a:cubicBezTo>
                    <a:pt x="2237" y="156"/>
                    <a:pt x="2081" y="79"/>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9" name="Google Shape;339;p21"/>
          <p:cNvSpPr/>
          <p:nvPr/>
        </p:nvSpPr>
        <p:spPr>
          <a:xfrm>
            <a:off x="9317834" y="5788401"/>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1"/>
          <p:cNvSpPr/>
          <p:nvPr/>
        </p:nvSpPr>
        <p:spPr>
          <a:xfrm>
            <a:off x="-1571700" y="5427634"/>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1" name="Google Shape;341;p21"/>
          <p:cNvGrpSpPr/>
          <p:nvPr/>
        </p:nvGrpSpPr>
        <p:grpSpPr>
          <a:xfrm>
            <a:off x="282696" y="4450368"/>
            <a:ext cx="996720" cy="1434993"/>
            <a:chOff x="252972" y="3313350"/>
            <a:chExt cx="747540" cy="1076245"/>
          </a:xfrm>
        </p:grpSpPr>
        <p:sp>
          <p:nvSpPr>
            <p:cNvPr id="342" name="Google Shape;342;p21"/>
            <p:cNvSpPr/>
            <p:nvPr/>
          </p:nvSpPr>
          <p:spPr>
            <a:xfrm>
              <a:off x="252972" y="3313350"/>
              <a:ext cx="747540" cy="1076245"/>
            </a:xfrm>
            <a:custGeom>
              <a:avLst/>
              <a:gdLst/>
              <a:ahLst/>
              <a:cxnLst/>
              <a:rect l="l" t="t" r="r" b="b"/>
              <a:pathLst>
                <a:path w="12445" h="17918" extrusionOk="0">
                  <a:moveTo>
                    <a:pt x="8297" y="1"/>
                  </a:moveTo>
                  <a:cubicBezTo>
                    <a:pt x="8066" y="1"/>
                    <a:pt x="7797" y="39"/>
                    <a:pt x="7528" y="78"/>
                  </a:cubicBezTo>
                  <a:cubicBezTo>
                    <a:pt x="7240" y="135"/>
                    <a:pt x="6971" y="193"/>
                    <a:pt x="6664" y="289"/>
                  </a:cubicBezTo>
                  <a:cubicBezTo>
                    <a:pt x="5704" y="615"/>
                    <a:pt x="4801" y="1192"/>
                    <a:pt x="3764" y="2094"/>
                  </a:cubicBezTo>
                  <a:cubicBezTo>
                    <a:pt x="2977" y="2785"/>
                    <a:pt x="2228" y="3630"/>
                    <a:pt x="1460" y="4648"/>
                  </a:cubicBezTo>
                  <a:cubicBezTo>
                    <a:pt x="1057" y="5167"/>
                    <a:pt x="673" y="5743"/>
                    <a:pt x="289" y="6377"/>
                  </a:cubicBezTo>
                  <a:cubicBezTo>
                    <a:pt x="250" y="6396"/>
                    <a:pt x="250" y="6415"/>
                    <a:pt x="231" y="6434"/>
                  </a:cubicBezTo>
                  <a:cubicBezTo>
                    <a:pt x="212" y="6511"/>
                    <a:pt x="154" y="6569"/>
                    <a:pt x="135" y="6626"/>
                  </a:cubicBezTo>
                  <a:cubicBezTo>
                    <a:pt x="135" y="6684"/>
                    <a:pt x="116" y="6703"/>
                    <a:pt x="97" y="6761"/>
                  </a:cubicBezTo>
                  <a:cubicBezTo>
                    <a:pt x="1" y="6953"/>
                    <a:pt x="1" y="7164"/>
                    <a:pt x="58" y="7356"/>
                  </a:cubicBezTo>
                  <a:cubicBezTo>
                    <a:pt x="97" y="7452"/>
                    <a:pt x="135" y="7529"/>
                    <a:pt x="193" y="7625"/>
                  </a:cubicBezTo>
                  <a:lnTo>
                    <a:pt x="250" y="7759"/>
                  </a:lnTo>
                  <a:lnTo>
                    <a:pt x="327" y="7874"/>
                  </a:lnTo>
                  <a:cubicBezTo>
                    <a:pt x="327" y="7913"/>
                    <a:pt x="346" y="7913"/>
                    <a:pt x="346" y="7932"/>
                  </a:cubicBezTo>
                  <a:cubicBezTo>
                    <a:pt x="615" y="8335"/>
                    <a:pt x="903" y="8719"/>
                    <a:pt x="1210" y="9046"/>
                  </a:cubicBezTo>
                  <a:cubicBezTo>
                    <a:pt x="1633" y="9545"/>
                    <a:pt x="2075" y="9948"/>
                    <a:pt x="2593" y="10332"/>
                  </a:cubicBezTo>
                  <a:cubicBezTo>
                    <a:pt x="2651" y="10371"/>
                    <a:pt x="2747" y="10448"/>
                    <a:pt x="2824" y="10505"/>
                  </a:cubicBezTo>
                  <a:cubicBezTo>
                    <a:pt x="2343" y="10985"/>
                    <a:pt x="1940" y="11485"/>
                    <a:pt x="1633" y="11984"/>
                  </a:cubicBezTo>
                  <a:cubicBezTo>
                    <a:pt x="1441" y="12272"/>
                    <a:pt x="1287" y="12579"/>
                    <a:pt x="1153" y="12906"/>
                  </a:cubicBezTo>
                  <a:cubicBezTo>
                    <a:pt x="1018" y="13213"/>
                    <a:pt x="903" y="13539"/>
                    <a:pt x="826" y="13904"/>
                  </a:cubicBezTo>
                  <a:cubicBezTo>
                    <a:pt x="769" y="14269"/>
                    <a:pt x="711" y="14615"/>
                    <a:pt x="730" y="14980"/>
                  </a:cubicBezTo>
                  <a:cubicBezTo>
                    <a:pt x="769" y="15306"/>
                    <a:pt x="826" y="15613"/>
                    <a:pt x="922" y="15902"/>
                  </a:cubicBezTo>
                  <a:cubicBezTo>
                    <a:pt x="1076" y="16266"/>
                    <a:pt x="1287" y="16612"/>
                    <a:pt x="1594" y="16939"/>
                  </a:cubicBezTo>
                  <a:cubicBezTo>
                    <a:pt x="1633" y="16977"/>
                    <a:pt x="1652" y="16996"/>
                    <a:pt x="1671" y="17035"/>
                  </a:cubicBezTo>
                  <a:cubicBezTo>
                    <a:pt x="1767" y="17131"/>
                    <a:pt x="1883" y="17227"/>
                    <a:pt x="1979" y="17284"/>
                  </a:cubicBezTo>
                  <a:cubicBezTo>
                    <a:pt x="2439" y="17630"/>
                    <a:pt x="2977" y="17841"/>
                    <a:pt x="3553" y="17899"/>
                  </a:cubicBezTo>
                  <a:cubicBezTo>
                    <a:pt x="3649" y="17918"/>
                    <a:pt x="3764" y="17918"/>
                    <a:pt x="3861" y="17918"/>
                  </a:cubicBezTo>
                  <a:cubicBezTo>
                    <a:pt x="4341" y="17918"/>
                    <a:pt x="4821" y="17803"/>
                    <a:pt x="5224" y="17457"/>
                  </a:cubicBezTo>
                  <a:cubicBezTo>
                    <a:pt x="5493" y="17303"/>
                    <a:pt x="5762" y="17111"/>
                    <a:pt x="5973" y="16900"/>
                  </a:cubicBezTo>
                  <a:cubicBezTo>
                    <a:pt x="6088" y="16785"/>
                    <a:pt x="6184" y="16670"/>
                    <a:pt x="6280" y="16516"/>
                  </a:cubicBezTo>
                  <a:cubicBezTo>
                    <a:pt x="6395" y="16382"/>
                    <a:pt x="6472" y="16209"/>
                    <a:pt x="6568" y="16017"/>
                  </a:cubicBezTo>
                  <a:cubicBezTo>
                    <a:pt x="6722" y="15709"/>
                    <a:pt x="6818" y="15364"/>
                    <a:pt x="6875" y="14941"/>
                  </a:cubicBezTo>
                  <a:cubicBezTo>
                    <a:pt x="6952" y="14576"/>
                    <a:pt x="6971" y="14212"/>
                    <a:pt x="6971" y="13904"/>
                  </a:cubicBezTo>
                  <a:lnTo>
                    <a:pt x="6971" y="13559"/>
                  </a:lnTo>
                  <a:cubicBezTo>
                    <a:pt x="7010" y="13059"/>
                    <a:pt x="7010" y="12599"/>
                    <a:pt x="7106" y="12176"/>
                  </a:cubicBezTo>
                  <a:lnTo>
                    <a:pt x="7106" y="12157"/>
                  </a:lnTo>
                  <a:cubicBezTo>
                    <a:pt x="7125" y="12099"/>
                    <a:pt x="7125" y="12061"/>
                    <a:pt x="7144" y="12003"/>
                  </a:cubicBezTo>
                  <a:cubicBezTo>
                    <a:pt x="7394" y="12022"/>
                    <a:pt x="7605" y="12022"/>
                    <a:pt x="7836" y="12022"/>
                  </a:cubicBezTo>
                  <a:cubicBezTo>
                    <a:pt x="8181" y="12022"/>
                    <a:pt x="8546" y="12003"/>
                    <a:pt x="8873" y="11965"/>
                  </a:cubicBezTo>
                  <a:cubicBezTo>
                    <a:pt x="9180" y="11907"/>
                    <a:pt x="9506" y="11869"/>
                    <a:pt x="9756" y="11792"/>
                  </a:cubicBezTo>
                  <a:lnTo>
                    <a:pt x="9814" y="11792"/>
                  </a:lnTo>
                  <a:cubicBezTo>
                    <a:pt x="10025" y="11734"/>
                    <a:pt x="10236" y="11677"/>
                    <a:pt x="10428" y="11600"/>
                  </a:cubicBezTo>
                  <a:cubicBezTo>
                    <a:pt x="10524" y="11581"/>
                    <a:pt x="10659" y="11523"/>
                    <a:pt x="10755" y="11485"/>
                  </a:cubicBezTo>
                  <a:cubicBezTo>
                    <a:pt x="10755" y="11485"/>
                    <a:pt x="10774" y="11446"/>
                    <a:pt x="10793" y="11446"/>
                  </a:cubicBezTo>
                  <a:cubicBezTo>
                    <a:pt x="10870" y="11427"/>
                    <a:pt x="10947" y="11389"/>
                    <a:pt x="11004" y="11350"/>
                  </a:cubicBezTo>
                  <a:lnTo>
                    <a:pt x="11043" y="11331"/>
                  </a:lnTo>
                  <a:cubicBezTo>
                    <a:pt x="11062" y="11312"/>
                    <a:pt x="11100" y="11312"/>
                    <a:pt x="11139" y="11293"/>
                  </a:cubicBezTo>
                  <a:cubicBezTo>
                    <a:pt x="11177" y="11254"/>
                    <a:pt x="11196" y="11254"/>
                    <a:pt x="11235" y="11235"/>
                  </a:cubicBezTo>
                  <a:cubicBezTo>
                    <a:pt x="11273" y="11216"/>
                    <a:pt x="11350" y="11158"/>
                    <a:pt x="11388" y="11139"/>
                  </a:cubicBezTo>
                  <a:lnTo>
                    <a:pt x="11446" y="11120"/>
                  </a:lnTo>
                  <a:cubicBezTo>
                    <a:pt x="11446" y="11101"/>
                    <a:pt x="11484" y="11081"/>
                    <a:pt x="11484" y="11081"/>
                  </a:cubicBezTo>
                  <a:cubicBezTo>
                    <a:pt x="11561" y="11024"/>
                    <a:pt x="11619" y="11005"/>
                    <a:pt x="11657" y="10947"/>
                  </a:cubicBezTo>
                  <a:lnTo>
                    <a:pt x="11868" y="10793"/>
                  </a:lnTo>
                  <a:cubicBezTo>
                    <a:pt x="11907" y="10755"/>
                    <a:pt x="11945" y="10736"/>
                    <a:pt x="11964" y="10717"/>
                  </a:cubicBezTo>
                  <a:cubicBezTo>
                    <a:pt x="12003" y="10697"/>
                    <a:pt x="12022" y="10697"/>
                    <a:pt x="12022" y="10659"/>
                  </a:cubicBezTo>
                  <a:cubicBezTo>
                    <a:pt x="12099" y="10621"/>
                    <a:pt x="12137" y="10563"/>
                    <a:pt x="12195" y="10505"/>
                  </a:cubicBezTo>
                  <a:cubicBezTo>
                    <a:pt x="12214" y="10505"/>
                    <a:pt x="12214" y="10467"/>
                    <a:pt x="12233" y="10448"/>
                  </a:cubicBezTo>
                  <a:lnTo>
                    <a:pt x="12252" y="10428"/>
                  </a:lnTo>
                  <a:cubicBezTo>
                    <a:pt x="12348" y="10313"/>
                    <a:pt x="12406" y="10140"/>
                    <a:pt x="12406" y="9987"/>
                  </a:cubicBezTo>
                  <a:lnTo>
                    <a:pt x="12406" y="9660"/>
                  </a:lnTo>
                  <a:lnTo>
                    <a:pt x="12406" y="9603"/>
                  </a:lnTo>
                  <a:cubicBezTo>
                    <a:pt x="12406" y="9507"/>
                    <a:pt x="12387" y="9391"/>
                    <a:pt x="12387" y="9295"/>
                  </a:cubicBezTo>
                  <a:lnTo>
                    <a:pt x="12348" y="9180"/>
                  </a:lnTo>
                  <a:cubicBezTo>
                    <a:pt x="12348" y="9084"/>
                    <a:pt x="12329" y="9007"/>
                    <a:pt x="12329" y="8911"/>
                  </a:cubicBezTo>
                  <a:cubicBezTo>
                    <a:pt x="12310" y="8777"/>
                    <a:pt x="12310" y="8623"/>
                    <a:pt x="12310" y="8412"/>
                  </a:cubicBezTo>
                  <a:cubicBezTo>
                    <a:pt x="12310" y="7932"/>
                    <a:pt x="12329" y="7394"/>
                    <a:pt x="12348" y="6991"/>
                  </a:cubicBezTo>
                  <a:lnTo>
                    <a:pt x="12348" y="6914"/>
                  </a:lnTo>
                  <a:cubicBezTo>
                    <a:pt x="12387" y="6530"/>
                    <a:pt x="12406" y="6146"/>
                    <a:pt x="12406" y="5762"/>
                  </a:cubicBezTo>
                  <a:cubicBezTo>
                    <a:pt x="12444" y="4802"/>
                    <a:pt x="12425" y="3746"/>
                    <a:pt x="12118" y="2747"/>
                  </a:cubicBezTo>
                  <a:cubicBezTo>
                    <a:pt x="11945" y="2267"/>
                    <a:pt x="11715" y="1787"/>
                    <a:pt x="11427" y="1403"/>
                  </a:cubicBezTo>
                  <a:cubicBezTo>
                    <a:pt x="11158" y="1057"/>
                    <a:pt x="10851" y="769"/>
                    <a:pt x="10467" y="558"/>
                  </a:cubicBezTo>
                  <a:cubicBezTo>
                    <a:pt x="10409" y="539"/>
                    <a:pt x="10390" y="539"/>
                    <a:pt x="10371" y="519"/>
                  </a:cubicBezTo>
                  <a:cubicBezTo>
                    <a:pt x="10274" y="462"/>
                    <a:pt x="10198" y="423"/>
                    <a:pt x="10121" y="385"/>
                  </a:cubicBezTo>
                  <a:cubicBezTo>
                    <a:pt x="9890" y="270"/>
                    <a:pt x="9622" y="174"/>
                    <a:pt x="9257" y="97"/>
                  </a:cubicBezTo>
                  <a:cubicBezTo>
                    <a:pt x="8988" y="59"/>
                    <a:pt x="8700" y="1"/>
                    <a:pt x="8412" y="1"/>
                  </a:cubicBezTo>
                  <a:close/>
                </a:path>
              </a:pathLst>
            </a:custGeom>
            <a:solidFill>
              <a:srgbClr val="FFFFFF"/>
            </a:solidFill>
            <a:ln>
              <a:noFill/>
            </a:ln>
            <a:effectLst>
              <a:outerShdw dist="381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1"/>
            <p:cNvSpPr/>
            <p:nvPr/>
          </p:nvSpPr>
          <p:spPr>
            <a:xfrm>
              <a:off x="340671" y="3871666"/>
              <a:ext cx="333375" cy="470669"/>
            </a:xfrm>
            <a:custGeom>
              <a:avLst/>
              <a:gdLst/>
              <a:ahLst/>
              <a:cxnLst/>
              <a:rect l="l" t="t" r="r" b="b"/>
              <a:pathLst>
                <a:path w="5550" h="7836" extrusionOk="0">
                  <a:moveTo>
                    <a:pt x="4436" y="0"/>
                  </a:moveTo>
                  <a:cubicBezTo>
                    <a:pt x="4302" y="0"/>
                    <a:pt x="4148" y="20"/>
                    <a:pt x="4014" y="58"/>
                  </a:cubicBezTo>
                  <a:cubicBezTo>
                    <a:pt x="3783" y="116"/>
                    <a:pt x="3572" y="212"/>
                    <a:pt x="3303" y="365"/>
                  </a:cubicBezTo>
                  <a:cubicBezTo>
                    <a:pt x="3111" y="481"/>
                    <a:pt x="2919" y="634"/>
                    <a:pt x="2765" y="788"/>
                  </a:cubicBezTo>
                  <a:cubicBezTo>
                    <a:pt x="2727" y="826"/>
                    <a:pt x="2689" y="865"/>
                    <a:pt x="2689" y="922"/>
                  </a:cubicBezTo>
                  <a:lnTo>
                    <a:pt x="2689" y="941"/>
                  </a:lnTo>
                  <a:cubicBezTo>
                    <a:pt x="2439" y="1153"/>
                    <a:pt x="2208" y="1364"/>
                    <a:pt x="1997" y="1594"/>
                  </a:cubicBezTo>
                  <a:cubicBezTo>
                    <a:pt x="1517" y="2074"/>
                    <a:pt x="1133" y="2555"/>
                    <a:pt x="787" y="3054"/>
                  </a:cubicBezTo>
                  <a:cubicBezTo>
                    <a:pt x="615" y="3323"/>
                    <a:pt x="480" y="3611"/>
                    <a:pt x="365" y="3860"/>
                  </a:cubicBezTo>
                  <a:cubicBezTo>
                    <a:pt x="231" y="4129"/>
                    <a:pt x="134" y="4417"/>
                    <a:pt x="96" y="4725"/>
                  </a:cubicBezTo>
                  <a:cubicBezTo>
                    <a:pt x="19" y="5013"/>
                    <a:pt x="0" y="5339"/>
                    <a:pt x="19" y="5627"/>
                  </a:cubicBezTo>
                  <a:cubicBezTo>
                    <a:pt x="19" y="5858"/>
                    <a:pt x="77" y="6107"/>
                    <a:pt x="173" y="6318"/>
                  </a:cubicBezTo>
                  <a:cubicBezTo>
                    <a:pt x="307" y="6722"/>
                    <a:pt x="595" y="7087"/>
                    <a:pt x="960" y="7375"/>
                  </a:cubicBezTo>
                  <a:cubicBezTo>
                    <a:pt x="1287" y="7644"/>
                    <a:pt x="1728" y="7778"/>
                    <a:pt x="2151" y="7836"/>
                  </a:cubicBezTo>
                  <a:lnTo>
                    <a:pt x="2381" y="7836"/>
                  </a:lnTo>
                  <a:cubicBezTo>
                    <a:pt x="2727" y="7836"/>
                    <a:pt x="3111" y="7740"/>
                    <a:pt x="3437" y="7567"/>
                  </a:cubicBezTo>
                  <a:cubicBezTo>
                    <a:pt x="3649" y="7471"/>
                    <a:pt x="3822" y="7317"/>
                    <a:pt x="3975" y="7163"/>
                  </a:cubicBezTo>
                  <a:cubicBezTo>
                    <a:pt x="4071" y="7067"/>
                    <a:pt x="4148" y="6971"/>
                    <a:pt x="4244" y="6837"/>
                  </a:cubicBezTo>
                  <a:cubicBezTo>
                    <a:pt x="4321" y="6741"/>
                    <a:pt x="4398" y="6607"/>
                    <a:pt x="4455" y="6453"/>
                  </a:cubicBezTo>
                  <a:cubicBezTo>
                    <a:pt x="4590" y="6222"/>
                    <a:pt x="4647" y="5934"/>
                    <a:pt x="4705" y="5570"/>
                  </a:cubicBezTo>
                  <a:cubicBezTo>
                    <a:pt x="4743" y="5262"/>
                    <a:pt x="4782" y="4917"/>
                    <a:pt x="4782" y="4629"/>
                  </a:cubicBezTo>
                  <a:lnTo>
                    <a:pt x="4782" y="4302"/>
                  </a:lnTo>
                  <a:cubicBezTo>
                    <a:pt x="4801" y="3803"/>
                    <a:pt x="4801" y="3265"/>
                    <a:pt x="4916" y="2785"/>
                  </a:cubicBezTo>
                  <a:lnTo>
                    <a:pt x="4916" y="2766"/>
                  </a:lnTo>
                  <a:cubicBezTo>
                    <a:pt x="4974" y="2574"/>
                    <a:pt x="5031" y="2382"/>
                    <a:pt x="5127" y="2190"/>
                  </a:cubicBezTo>
                  <a:lnTo>
                    <a:pt x="5204" y="2017"/>
                  </a:lnTo>
                  <a:cubicBezTo>
                    <a:pt x="5281" y="1882"/>
                    <a:pt x="5319" y="1729"/>
                    <a:pt x="5396" y="1614"/>
                  </a:cubicBezTo>
                  <a:cubicBezTo>
                    <a:pt x="5492" y="1364"/>
                    <a:pt x="5550" y="1172"/>
                    <a:pt x="5550" y="980"/>
                  </a:cubicBezTo>
                  <a:cubicBezTo>
                    <a:pt x="5550" y="941"/>
                    <a:pt x="5550" y="884"/>
                    <a:pt x="5511" y="845"/>
                  </a:cubicBezTo>
                  <a:cubicBezTo>
                    <a:pt x="5511" y="788"/>
                    <a:pt x="5492" y="749"/>
                    <a:pt x="5492" y="692"/>
                  </a:cubicBezTo>
                  <a:cubicBezTo>
                    <a:pt x="5473" y="577"/>
                    <a:pt x="5396" y="481"/>
                    <a:pt x="5319" y="385"/>
                  </a:cubicBezTo>
                  <a:cubicBezTo>
                    <a:pt x="5262" y="308"/>
                    <a:pt x="5147" y="212"/>
                    <a:pt x="5031" y="154"/>
                  </a:cubicBezTo>
                  <a:cubicBezTo>
                    <a:pt x="4935" y="77"/>
                    <a:pt x="4820" y="20"/>
                    <a:pt x="4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1"/>
            <p:cNvSpPr/>
            <p:nvPr/>
          </p:nvSpPr>
          <p:spPr>
            <a:xfrm>
              <a:off x="383318" y="3872387"/>
              <a:ext cx="291928" cy="472231"/>
            </a:xfrm>
            <a:custGeom>
              <a:avLst/>
              <a:gdLst/>
              <a:ahLst/>
              <a:cxnLst/>
              <a:rect l="l" t="t" r="r" b="b"/>
              <a:pathLst>
                <a:path w="4860" h="7862" extrusionOk="0">
                  <a:moveTo>
                    <a:pt x="3615" y="0"/>
                  </a:moveTo>
                  <a:cubicBezTo>
                    <a:pt x="3511" y="0"/>
                    <a:pt x="3402" y="18"/>
                    <a:pt x="3304" y="46"/>
                  </a:cubicBezTo>
                  <a:cubicBezTo>
                    <a:pt x="3073" y="104"/>
                    <a:pt x="2843" y="200"/>
                    <a:pt x="2593" y="353"/>
                  </a:cubicBezTo>
                  <a:cubicBezTo>
                    <a:pt x="2401" y="469"/>
                    <a:pt x="2209" y="622"/>
                    <a:pt x="2055" y="776"/>
                  </a:cubicBezTo>
                  <a:cubicBezTo>
                    <a:pt x="2017" y="814"/>
                    <a:pt x="1979" y="853"/>
                    <a:pt x="1979" y="910"/>
                  </a:cubicBezTo>
                  <a:lnTo>
                    <a:pt x="1979" y="929"/>
                  </a:lnTo>
                  <a:cubicBezTo>
                    <a:pt x="1729" y="1121"/>
                    <a:pt x="1518" y="1333"/>
                    <a:pt x="1306" y="1544"/>
                  </a:cubicBezTo>
                  <a:cubicBezTo>
                    <a:pt x="1402" y="1640"/>
                    <a:pt x="1498" y="1717"/>
                    <a:pt x="1614" y="1794"/>
                  </a:cubicBezTo>
                  <a:cubicBezTo>
                    <a:pt x="1729" y="1870"/>
                    <a:pt x="1825" y="1928"/>
                    <a:pt x="1959" y="2005"/>
                  </a:cubicBezTo>
                  <a:lnTo>
                    <a:pt x="2247" y="2158"/>
                  </a:lnTo>
                  <a:cubicBezTo>
                    <a:pt x="2305" y="2178"/>
                    <a:pt x="2401" y="2197"/>
                    <a:pt x="2478" y="2216"/>
                  </a:cubicBezTo>
                  <a:cubicBezTo>
                    <a:pt x="2574" y="2255"/>
                    <a:pt x="2651" y="2274"/>
                    <a:pt x="2747" y="2293"/>
                  </a:cubicBezTo>
                  <a:lnTo>
                    <a:pt x="2958" y="2370"/>
                  </a:lnTo>
                  <a:cubicBezTo>
                    <a:pt x="3035" y="2389"/>
                    <a:pt x="3112" y="2447"/>
                    <a:pt x="3169" y="2485"/>
                  </a:cubicBezTo>
                  <a:cubicBezTo>
                    <a:pt x="3246" y="2543"/>
                    <a:pt x="3304" y="2581"/>
                    <a:pt x="3342" y="2658"/>
                  </a:cubicBezTo>
                  <a:cubicBezTo>
                    <a:pt x="3400" y="2696"/>
                    <a:pt x="3419" y="2773"/>
                    <a:pt x="3438" y="2850"/>
                  </a:cubicBezTo>
                  <a:cubicBezTo>
                    <a:pt x="3457" y="2927"/>
                    <a:pt x="3496" y="2965"/>
                    <a:pt x="3496" y="3042"/>
                  </a:cubicBezTo>
                  <a:cubicBezTo>
                    <a:pt x="3515" y="3215"/>
                    <a:pt x="3534" y="3368"/>
                    <a:pt x="3534" y="3541"/>
                  </a:cubicBezTo>
                  <a:cubicBezTo>
                    <a:pt x="3534" y="3714"/>
                    <a:pt x="3515" y="3887"/>
                    <a:pt x="3496" y="4040"/>
                  </a:cubicBezTo>
                  <a:cubicBezTo>
                    <a:pt x="3496" y="4117"/>
                    <a:pt x="3457" y="4213"/>
                    <a:pt x="3457" y="4290"/>
                  </a:cubicBezTo>
                  <a:cubicBezTo>
                    <a:pt x="3457" y="4367"/>
                    <a:pt x="3438" y="4425"/>
                    <a:pt x="3438" y="4501"/>
                  </a:cubicBezTo>
                  <a:cubicBezTo>
                    <a:pt x="3419" y="4655"/>
                    <a:pt x="3400" y="4809"/>
                    <a:pt x="3361" y="4962"/>
                  </a:cubicBezTo>
                  <a:cubicBezTo>
                    <a:pt x="3323" y="5231"/>
                    <a:pt x="3227" y="5481"/>
                    <a:pt x="3131" y="5730"/>
                  </a:cubicBezTo>
                  <a:cubicBezTo>
                    <a:pt x="3035" y="5961"/>
                    <a:pt x="2920" y="6210"/>
                    <a:pt x="2747" y="6422"/>
                  </a:cubicBezTo>
                  <a:cubicBezTo>
                    <a:pt x="2593" y="6633"/>
                    <a:pt x="2439" y="6825"/>
                    <a:pt x="2209" y="6998"/>
                  </a:cubicBezTo>
                  <a:cubicBezTo>
                    <a:pt x="2017" y="7151"/>
                    <a:pt x="1806" y="7267"/>
                    <a:pt x="1575" y="7343"/>
                  </a:cubicBezTo>
                  <a:cubicBezTo>
                    <a:pt x="1395" y="7385"/>
                    <a:pt x="1225" y="7417"/>
                    <a:pt x="1051" y="7417"/>
                  </a:cubicBezTo>
                  <a:cubicBezTo>
                    <a:pt x="983" y="7417"/>
                    <a:pt x="915" y="7412"/>
                    <a:pt x="846" y="7401"/>
                  </a:cubicBezTo>
                  <a:cubicBezTo>
                    <a:pt x="577" y="7382"/>
                    <a:pt x="346" y="7343"/>
                    <a:pt x="97" y="7247"/>
                  </a:cubicBezTo>
                  <a:cubicBezTo>
                    <a:pt x="77" y="7209"/>
                    <a:pt x="39" y="7209"/>
                    <a:pt x="1" y="7190"/>
                  </a:cubicBezTo>
                  <a:lnTo>
                    <a:pt x="1" y="7190"/>
                  </a:lnTo>
                  <a:cubicBezTo>
                    <a:pt x="77" y="7267"/>
                    <a:pt x="154" y="7343"/>
                    <a:pt x="250" y="7382"/>
                  </a:cubicBezTo>
                  <a:cubicBezTo>
                    <a:pt x="577" y="7651"/>
                    <a:pt x="1018" y="7785"/>
                    <a:pt x="1479" y="7843"/>
                  </a:cubicBezTo>
                  <a:cubicBezTo>
                    <a:pt x="1537" y="7843"/>
                    <a:pt x="1614" y="7862"/>
                    <a:pt x="1691" y="7862"/>
                  </a:cubicBezTo>
                  <a:cubicBezTo>
                    <a:pt x="2055" y="7862"/>
                    <a:pt x="2439" y="7766"/>
                    <a:pt x="2747" y="7593"/>
                  </a:cubicBezTo>
                  <a:cubicBezTo>
                    <a:pt x="2958" y="7497"/>
                    <a:pt x="3131" y="7363"/>
                    <a:pt x="3304" y="7190"/>
                  </a:cubicBezTo>
                  <a:cubicBezTo>
                    <a:pt x="3400" y="7094"/>
                    <a:pt x="3457" y="6998"/>
                    <a:pt x="3553" y="6883"/>
                  </a:cubicBezTo>
                  <a:cubicBezTo>
                    <a:pt x="3630" y="6787"/>
                    <a:pt x="3707" y="6633"/>
                    <a:pt x="3784" y="6499"/>
                  </a:cubicBezTo>
                  <a:cubicBezTo>
                    <a:pt x="3899" y="6249"/>
                    <a:pt x="3976" y="5961"/>
                    <a:pt x="4014" y="5615"/>
                  </a:cubicBezTo>
                  <a:cubicBezTo>
                    <a:pt x="4072" y="5289"/>
                    <a:pt x="4091" y="4962"/>
                    <a:pt x="4091" y="4674"/>
                  </a:cubicBezTo>
                  <a:lnTo>
                    <a:pt x="4091" y="4328"/>
                  </a:lnTo>
                  <a:cubicBezTo>
                    <a:pt x="4110" y="3829"/>
                    <a:pt x="4110" y="3311"/>
                    <a:pt x="4225" y="2831"/>
                  </a:cubicBezTo>
                  <a:lnTo>
                    <a:pt x="4225" y="2792"/>
                  </a:lnTo>
                  <a:cubicBezTo>
                    <a:pt x="4283" y="2600"/>
                    <a:pt x="4360" y="2408"/>
                    <a:pt x="4456" y="2216"/>
                  </a:cubicBezTo>
                  <a:lnTo>
                    <a:pt x="4513" y="2062"/>
                  </a:lnTo>
                  <a:cubicBezTo>
                    <a:pt x="4590" y="1909"/>
                    <a:pt x="4667" y="1774"/>
                    <a:pt x="4705" y="1640"/>
                  </a:cubicBezTo>
                  <a:cubicBezTo>
                    <a:pt x="4801" y="1410"/>
                    <a:pt x="4859" y="1218"/>
                    <a:pt x="4859" y="1025"/>
                  </a:cubicBezTo>
                  <a:cubicBezTo>
                    <a:pt x="4859" y="968"/>
                    <a:pt x="4859" y="929"/>
                    <a:pt x="4821" y="872"/>
                  </a:cubicBezTo>
                  <a:cubicBezTo>
                    <a:pt x="4821" y="833"/>
                    <a:pt x="4801" y="814"/>
                    <a:pt x="4801" y="757"/>
                  </a:cubicBezTo>
                  <a:cubicBezTo>
                    <a:pt x="4782" y="641"/>
                    <a:pt x="4705" y="545"/>
                    <a:pt x="4629" y="430"/>
                  </a:cubicBezTo>
                  <a:cubicBezTo>
                    <a:pt x="4571" y="353"/>
                    <a:pt x="4475" y="257"/>
                    <a:pt x="4341" y="181"/>
                  </a:cubicBezTo>
                  <a:cubicBezTo>
                    <a:pt x="4225" y="104"/>
                    <a:pt x="4129" y="65"/>
                    <a:pt x="3995" y="46"/>
                  </a:cubicBezTo>
                  <a:cubicBezTo>
                    <a:pt x="3899" y="8"/>
                    <a:pt x="3803" y="8"/>
                    <a:pt x="3726" y="8"/>
                  </a:cubicBezTo>
                  <a:cubicBezTo>
                    <a:pt x="3690" y="3"/>
                    <a:pt x="3653" y="0"/>
                    <a:pt x="3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1"/>
            <p:cNvSpPr/>
            <p:nvPr/>
          </p:nvSpPr>
          <p:spPr>
            <a:xfrm>
              <a:off x="460625" y="3967412"/>
              <a:ext cx="60" cy="60"/>
            </a:xfrm>
            <a:custGeom>
              <a:avLst/>
              <a:gdLst/>
              <a:ahLst/>
              <a:cxnLst/>
              <a:rect l="l" t="t" r="r" b="b"/>
              <a:pathLst>
                <a:path w="1" h="1" extrusionOk="0">
                  <a:moveTo>
                    <a:pt x="0" y="0"/>
                  </a:move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1"/>
            <p:cNvSpPr/>
            <p:nvPr/>
          </p:nvSpPr>
          <p:spPr>
            <a:xfrm>
              <a:off x="295680" y="3356057"/>
              <a:ext cx="658700" cy="642515"/>
            </a:xfrm>
            <a:custGeom>
              <a:avLst/>
              <a:gdLst/>
              <a:ahLst/>
              <a:cxnLst/>
              <a:rect l="l" t="t" r="r" b="b"/>
              <a:pathLst>
                <a:path w="10966" h="10697" extrusionOk="0">
                  <a:moveTo>
                    <a:pt x="7566" y="0"/>
                  </a:moveTo>
                  <a:cubicBezTo>
                    <a:pt x="7355" y="58"/>
                    <a:pt x="7125" y="96"/>
                    <a:pt x="6913" y="116"/>
                  </a:cubicBezTo>
                  <a:cubicBezTo>
                    <a:pt x="6683" y="154"/>
                    <a:pt x="6433" y="212"/>
                    <a:pt x="6164" y="308"/>
                  </a:cubicBezTo>
                  <a:cubicBezTo>
                    <a:pt x="5300" y="596"/>
                    <a:pt x="4475" y="1114"/>
                    <a:pt x="3514" y="1959"/>
                  </a:cubicBezTo>
                  <a:cubicBezTo>
                    <a:pt x="2765" y="2612"/>
                    <a:pt x="2036" y="3399"/>
                    <a:pt x="1306" y="4379"/>
                  </a:cubicBezTo>
                  <a:cubicBezTo>
                    <a:pt x="903" y="4897"/>
                    <a:pt x="557" y="5435"/>
                    <a:pt x="173" y="6069"/>
                  </a:cubicBezTo>
                  <a:cubicBezTo>
                    <a:pt x="173" y="6088"/>
                    <a:pt x="135" y="6088"/>
                    <a:pt x="135" y="6107"/>
                  </a:cubicBezTo>
                  <a:cubicBezTo>
                    <a:pt x="115" y="6165"/>
                    <a:pt x="96" y="6203"/>
                    <a:pt x="39" y="6261"/>
                  </a:cubicBezTo>
                  <a:cubicBezTo>
                    <a:pt x="19" y="6280"/>
                    <a:pt x="19" y="6338"/>
                    <a:pt x="0" y="6357"/>
                  </a:cubicBezTo>
                  <a:cubicBezTo>
                    <a:pt x="19" y="6434"/>
                    <a:pt x="77" y="6491"/>
                    <a:pt x="96" y="6549"/>
                  </a:cubicBezTo>
                  <a:cubicBezTo>
                    <a:pt x="115" y="6587"/>
                    <a:pt x="135" y="6626"/>
                    <a:pt x="135" y="6664"/>
                  </a:cubicBezTo>
                  <a:cubicBezTo>
                    <a:pt x="173" y="6722"/>
                    <a:pt x="192" y="6760"/>
                    <a:pt x="211" y="6779"/>
                  </a:cubicBezTo>
                  <a:cubicBezTo>
                    <a:pt x="461" y="7163"/>
                    <a:pt x="749" y="7509"/>
                    <a:pt x="1037" y="7836"/>
                  </a:cubicBezTo>
                  <a:cubicBezTo>
                    <a:pt x="1421" y="8277"/>
                    <a:pt x="1844" y="8661"/>
                    <a:pt x="2305" y="9026"/>
                  </a:cubicBezTo>
                  <a:cubicBezTo>
                    <a:pt x="3207" y="9698"/>
                    <a:pt x="4263" y="10198"/>
                    <a:pt x="5377" y="10486"/>
                  </a:cubicBezTo>
                  <a:cubicBezTo>
                    <a:pt x="5953" y="10620"/>
                    <a:pt x="6529" y="10697"/>
                    <a:pt x="7125" y="10697"/>
                  </a:cubicBezTo>
                  <a:cubicBezTo>
                    <a:pt x="7432" y="10697"/>
                    <a:pt x="7758" y="10678"/>
                    <a:pt x="8066" y="10620"/>
                  </a:cubicBezTo>
                  <a:cubicBezTo>
                    <a:pt x="8354" y="10582"/>
                    <a:pt x="8623" y="10524"/>
                    <a:pt x="8872" y="10466"/>
                  </a:cubicBezTo>
                  <a:lnTo>
                    <a:pt x="8930" y="10466"/>
                  </a:lnTo>
                  <a:cubicBezTo>
                    <a:pt x="9122" y="10409"/>
                    <a:pt x="9314" y="10370"/>
                    <a:pt x="9487" y="10294"/>
                  </a:cubicBezTo>
                  <a:cubicBezTo>
                    <a:pt x="9583" y="10274"/>
                    <a:pt x="9679" y="10217"/>
                    <a:pt x="9775" y="10178"/>
                  </a:cubicBezTo>
                  <a:cubicBezTo>
                    <a:pt x="9794" y="10178"/>
                    <a:pt x="9794" y="10140"/>
                    <a:pt x="9813" y="10140"/>
                  </a:cubicBezTo>
                  <a:lnTo>
                    <a:pt x="9967" y="10082"/>
                  </a:lnTo>
                  <a:lnTo>
                    <a:pt x="10005" y="10044"/>
                  </a:lnTo>
                  <a:cubicBezTo>
                    <a:pt x="10024" y="10025"/>
                    <a:pt x="10063" y="10025"/>
                    <a:pt x="10101" y="10006"/>
                  </a:cubicBezTo>
                  <a:cubicBezTo>
                    <a:pt x="10120" y="9986"/>
                    <a:pt x="10159" y="9986"/>
                    <a:pt x="10178" y="9948"/>
                  </a:cubicBezTo>
                  <a:lnTo>
                    <a:pt x="10312" y="9890"/>
                  </a:lnTo>
                  <a:lnTo>
                    <a:pt x="10370" y="9852"/>
                  </a:lnTo>
                  <a:cubicBezTo>
                    <a:pt x="10389" y="9852"/>
                    <a:pt x="10389" y="9833"/>
                    <a:pt x="10389" y="9833"/>
                  </a:cubicBezTo>
                  <a:lnTo>
                    <a:pt x="10408" y="9833"/>
                  </a:lnTo>
                  <a:cubicBezTo>
                    <a:pt x="10466" y="9814"/>
                    <a:pt x="10504" y="9756"/>
                    <a:pt x="10543" y="9737"/>
                  </a:cubicBezTo>
                  <a:cubicBezTo>
                    <a:pt x="10581" y="9698"/>
                    <a:pt x="10658" y="9641"/>
                    <a:pt x="10697" y="9602"/>
                  </a:cubicBezTo>
                  <a:lnTo>
                    <a:pt x="10773" y="9525"/>
                  </a:lnTo>
                  <a:cubicBezTo>
                    <a:pt x="10831" y="9468"/>
                    <a:pt x="10869" y="9410"/>
                    <a:pt x="10927" y="9353"/>
                  </a:cubicBezTo>
                  <a:cubicBezTo>
                    <a:pt x="10927" y="9353"/>
                    <a:pt x="10927" y="9333"/>
                    <a:pt x="10946" y="9333"/>
                  </a:cubicBezTo>
                  <a:lnTo>
                    <a:pt x="10946" y="9045"/>
                  </a:lnTo>
                  <a:cubicBezTo>
                    <a:pt x="10927" y="8930"/>
                    <a:pt x="10927" y="8834"/>
                    <a:pt x="10889" y="8700"/>
                  </a:cubicBezTo>
                  <a:lnTo>
                    <a:pt x="10889" y="8604"/>
                  </a:lnTo>
                  <a:cubicBezTo>
                    <a:pt x="10889" y="8508"/>
                    <a:pt x="10869" y="8412"/>
                    <a:pt x="10869" y="8316"/>
                  </a:cubicBezTo>
                  <a:cubicBezTo>
                    <a:pt x="10869" y="8162"/>
                    <a:pt x="10850" y="7970"/>
                    <a:pt x="10850" y="7740"/>
                  </a:cubicBezTo>
                  <a:cubicBezTo>
                    <a:pt x="10850" y="7240"/>
                    <a:pt x="10869" y="6722"/>
                    <a:pt x="10889" y="6203"/>
                  </a:cubicBezTo>
                  <a:cubicBezTo>
                    <a:pt x="10927" y="5819"/>
                    <a:pt x="10946" y="5473"/>
                    <a:pt x="10946" y="5089"/>
                  </a:cubicBezTo>
                  <a:cubicBezTo>
                    <a:pt x="10965" y="4168"/>
                    <a:pt x="10946" y="3188"/>
                    <a:pt x="10677" y="2266"/>
                  </a:cubicBezTo>
                  <a:cubicBezTo>
                    <a:pt x="10562" y="1863"/>
                    <a:pt x="10370" y="1479"/>
                    <a:pt x="10101" y="1153"/>
                  </a:cubicBezTo>
                  <a:cubicBezTo>
                    <a:pt x="9832" y="807"/>
                    <a:pt x="9506" y="538"/>
                    <a:pt x="9064" y="327"/>
                  </a:cubicBezTo>
                  <a:cubicBezTo>
                    <a:pt x="8891" y="231"/>
                    <a:pt x="8642" y="154"/>
                    <a:pt x="8354" y="96"/>
                  </a:cubicBezTo>
                  <a:cubicBezTo>
                    <a:pt x="8142" y="39"/>
                    <a:pt x="7893" y="20"/>
                    <a:pt x="7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1"/>
            <p:cNvSpPr/>
            <p:nvPr/>
          </p:nvSpPr>
          <p:spPr>
            <a:xfrm>
              <a:off x="475582" y="3382606"/>
              <a:ext cx="476455" cy="615967"/>
            </a:xfrm>
            <a:custGeom>
              <a:avLst/>
              <a:gdLst/>
              <a:ahLst/>
              <a:cxnLst/>
              <a:rect l="l" t="t" r="r" b="b"/>
              <a:pathLst>
                <a:path w="7932" h="10255" extrusionOk="0">
                  <a:moveTo>
                    <a:pt x="6300" y="0"/>
                  </a:moveTo>
                  <a:lnTo>
                    <a:pt x="6300" y="0"/>
                  </a:lnTo>
                  <a:cubicBezTo>
                    <a:pt x="6472" y="231"/>
                    <a:pt x="6568" y="384"/>
                    <a:pt x="6607" y="538"/>
                  </a:cubicBezTo>
                  <a:cubicBezTo>
                    <a:pt x="6703" y="749"/>
                    <a:pt x="6761" y="960"/>
                    <a:pt x="6799" y="1172"/>
                  </a:cubicBezTo>
                  <a:cubicBezTo>
                    <a:pt x="6895" y="1632"/>
                    <a:pt x="6895" y="2093"/>
                    <a:pt x="6895" y="2573"/>
                  </a:cubicBezTo>
                  <a:lnTo>
                    <a:pt x="6895" y="2938"/>
                  </a:lnTo>
                  <a:cubicBezTo>
                    <a:pt x="6895" y="3034"/>
                    <a:pt x="6895" y="3150"/>
                    <a:pt x="6876" y="3246"/>
                  </a:cubicBezTo>
                  <a:lnTo>
                    <a:pt x="6876" y="3918"/>
                  </a:lnTo>
                  <a:cubicBezTo>
                    <a:pt x="6876" y="4033"/>
                    <a:pt x="6876" y="4187"/>
                    <a:pt x="6895" y="4302"/>
                  </a:cubicBezTo>
                  <a:lnTo>
                    <a:pt x="6895" y="4321"/>
                  </a:lnTo>
                  <a:lnTo>
                    <a:pt x="6895" y="4359"/>
                  </a:lnTo>
                  <a:lnTo>
                    <a:pt x="6895" y="4513"/>
                  </a:lnTo>
                  <a:lnTo>
                    <a:pt x="6895" y="4532"/>
                  </a:lnTo>
                  <a:lnTo>
                    <a:pt x="6895" y="4743"/>
                  </a:lnTo>
                  <a:cubicBezTo>
                    <a:pt x="6914" y="5281"/>
                    <a:pt x="6953" y="5838"/>
                    <a:pt x="6895" y="6376"/>
                  </a:cubicBezTo>
                  <a:cubicBezTo>
                    <a:pt x="6876" y="6625"/>
                    <a:pt x="6837" y="6894"/>
                    <a:pt x="6799" y="7144"/>
                  </a:cubicBezTo>
                  <a:cubicBezTo>
                    <a:pt x="6741" y="7355"/>
                    <a:pt x="6684" y="7586"/>
                    <a:pt x="6588" y="7816"/>
                  </a:cubicBezTo>
                  <a:lnTo>
                    <a:pt x="6434" y="8104"/>
                  </a:lnTo>
                  <a:cubicBezTo>
                    <a:pt x="6396" y="8200"/>
                    <a:pt x="6319" y="8258"/>
                    <a:pt x="6242" y="8335"/>
                  </a:cubicBezTo>
                  <a:cubicBezTo>
                    <a:pt x="6108" y="8507"/>
                    <a:pt x="5916" y="8680"/>
                    <a:pt x="5724" y="8795"/>
                  </a:cubicBezTo>
                  <a:cubicBezTo>
                    <a:pt x="5532" y="8930"/>
                    <a:pt x="5339" y="9064"/>
                    <a:pt x="5109" y="9160"/>
                  </a:cubicBezTo>
                  <a:cubicBezTo>
                    <a:pt x="4898" y="9256"/>
                    <a:pt x="4687" y="9352"/>
                    <a:pt x="4475" y="9410"/>
                  </a:cubicBezTo>
                  <a:cubicBezTo>
                    <a:pt x="4014" y="9564"/>
                    <a:pt x="3534" y="9640"/>
                    <a:pt x="3035" y="9660"/>
                  </a:cubicBezTo>
                  <a:cubicBezTo>
                    <a:pt x="2949" y="9663"/>
                    <a:pt x="2863" y="9664"/>
                    <a:pt x="2777" y="9664"/>
                  </a:cubicBezTo>
                  <a:cubicBezTo>
                    <a:pt x="2350" y="9664"/>
                    <a:pt x="1934" y="9624"/>
                    <a:pt x="1518" y="9544"/>
                  </a:cubicBezTo>
                  <a:cubicBezTo>
                    <a:pt x="1019" y="9448"/>
                    <a:pt x="539" y="9295"/>
                    <a:pt x="78" y="9103"/>
                  </a:cubicBezTo>
                  <a:cubicBezTo>
                    <a:pt x="58" y="9103"/>
                    <a:pt x="20" y="9083"/>
                    <a:pt x="1" y="9083"/>
                  </a:cubicBezTo>
                  <a:lnTo>
                    <a:pt x="1" y="9083"/>
                  </a:lnTo>
                  <a:cubicBezTo>
                    <a:pt x="731" y="9506"/>
                    <a:pt x="1518" y="9852"/>
                    <a:pt x="2344" y="10044"/>
                  </a:cubicBezTo>
                  <a:cubicBezTo>
                    <a:pt x="2920" y="10178"/>
                    <a:pt x="3496" y="10255"/>
                    <a:pt x="4091" y="10255"/>
                  </a:cubicBezTo>
                  <a:cubicBezTo>
                    <a:pt x="4398" y="10255"/>
                    <a:pt x="4706" y="10236"/>
                    <a:pt x="5032" y="10178"/>
                  </a:cubicBezTo>
                  <a:cubicBezTo>
                    <a:pt x="5320" y="10140"/>
                    <a:pt x="5570" y="10082"/>
                    <a:pt x="5839" y="10024"/>
                  </a:cubicBezTo>
                  <a:lnTo>
                    <a:pt x="5896" y="10024"/>
                  </a:lnTo>
                  <a:cubicBezTo>
                    <a:pt x="6069" y="9967"/>
                    <a:pt x="6280" y="9928"/>
                    <a:pt x="6434" y="9852"/>
                  </a:cubicBezTo>
                  <a:cubicBezTo>
                    <a:pt x="6530" y="9832"/>
                    <a:pt x="6626" y="9775"/>
                    <a:pt x="6722" y="9736"/>
                  </a:cubicBezTo>
                  <a:cubicBezTo>
                    <a:pt x="6761" y="9736"/>
                    <a:pt x="6761" y="9698"/>
                    <a:pt x="6780" y="9698"/>
                  </a:cubicBezTo>
                  <a:lnTo>
                    <a:pt x="6914" y="9640"/>
                  </a:lnTo>
                  <a:lnTo>
                    <a:pt x="6972" y="9602"/>
                  </a:lnTo>
                  <a:cubicBezTo>
                    <a:pt x="6991" y="9583"/>
                    <a:pt x="7010" y="9583"/>
                    <a:pt x="7068" y="9564"/>
                  </a:cubicBezTo>
                  <a:cubicBezTo>
                    <a:pt x="7087" y="9544"/>
                    <a:pt x="7106" y="9544"/>
                    <a:pt x="7145" y="9506"/>
                  </a:cubicBezTo>
                  <a:lnTo>
                    <a:pt x="7279" y="9448"/>
                  </a:lnTo>
                  <a:lnTo>
                    <a:pt x="7337" y="9410"/>
                  </a:lnTo>
                  <a:lnTo>
                    <a:pt x="7356" y="9391"/>
                  </a:lnTo>
                  <a:cubicBezTo>
                    <a:pt x="7394" y="9352"/>
                    <a:pt x="7452" y="9314"/>
                    <a:pt x="7490" y="9295"/>
                  </a:cubicBezTo>
                  <a:lnTo>
                    <a:pt x="7548" y="9256"/>
                  </a:lnTo>
                  <a:lnTo>
                    <a:pt x="7586" y="9199"/>
                  </a:lnTo>
                  <a:lnTo>
                    <a:pt x="7663" y="9160"/>
                  </a:lnTo>
                  <a:lnTo>
                    <a:pt x="7740" y="9083"/>
                  </a:lnTo>
                  <a:cubicBezTo>
                    <a:pt x="7778" y="9026"/>
                    <a:pt x="7836" y="8968"/>
                    <a:pt x="7874" y="8911"/>
                  </a:cubicBezTo>
                  <a:lnTo>
                    <a:pt x="7913" y="8891"/>
                  </a:lnTo>
                  <a:lnTo>
                    <a:pt x="7913" y="8584"/>
                  </a:lnTo>
                  <a:cubicBezTo>
                    <a:pt x="7874" y="8450"/>
                    <a:pt x="7874" y="8354"/>
                    <a:pt x="7855" y="8238"/>
                  </a:cubicBezTo>
                  <a:lnTo>
                    <a:pt x="7855" y="8200"/>
                  </a:lnTo>
                  <a:lnTo>
                    <a:pt x="7855" y="8142"/>
                  </a:lnTo>
                  <a:cubicBezTo>
                    <a:pt x="7836" y="8046"/>
                    <a:pt x="7836" y="7950"/>
                    <a:pt x="7836" y="7854"/>
                  </a:cubicBezTo>
                  <a:cubicBezTo>
                    <a:pt x="7817" y="7682"/>
                    <a:pt x="7817" y="7528"/>
                    <a:pt x="7817" y="7278"/>
                  </a:cubicBezTo>
                  <a:cubicBezTo>
                    <a:pt x="7817" y="6779"/>
                    <a:pt x="7836" y="6222"/>
                    <a:pt x="7855" y="5800"/>
                  </a:cubicBezTo>
                  <a:lnTo>
                    <a:pt x="7855" y="5742"/>
                  </a:lnTo>
                  <a:cubicBezTo>
                    <a:pt x="7874" y="5339"/>
                    <a:pt x="7913" y="4974"/>
                    <a:pt x="7913" y="4609"/>
                  </a:cubicBezTo>
                  <a:cubicBezTo>
                    <a:pt x="7932" y="3706"/>
                    <a:pt x="7913" y="2727"/>
                    <a:pt x="7644" y="1805"/>
                  </a:cubicBezTo>
                  <a:cubicBezTo>
                    <a:pt x="7529" y="1402"/>
                    <a:pt x="7337" y="1018"/>
                    <a:pt x="7068" y="672"/>
                  </a:cubicBezTo>
                  <a:cubicBezTo>
                    <a:pt x="6876" y="423"/>
                    <a:pt x="6607" y="192"/>
                    <a:pt x="6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1"/>
            <p:cNvSpPr/>
            <p:nvPr/>
          </p:nvSpPr>
          <p:spPr>
            <a:xfrm>
              <a:off x="341812" y="3377981"/>
              <a:ext cx="404915" cy="389942"/>
            </a:xfrm>
            <a:custGeom>
              <a:avLst/>
              <a:gdLst/>
              <a:ahLst/>
              <a:cxnLst/>
              <a:rect l="l" t="t" r="r" b="b"/>
              <a:pathLst>
                <a:path w="6741" h="6492" extrusionOk="0">
                  <a:moveTo>
                    <a:pt x="6741" y="0"/>
                  </a:moveTo>
                  <a:lnTo>
                    <a:pt x="6702" y="20"/>
                  </a:lnTo>
                  <a:cubicBezTo>
                    <a:pt x="6145" y="154"/>
                    <a:pt x="5627" y="384"/>
                    <a:pt x="5147" y="653"/>
                  </a:cubicBezTo>
                  <a:cubicBezTo>
                    <a:pt x="4609" y="941"/>
                    <a:pt x="4110" y="1306"/>
                    <a:pt x="3630" y="1709"/>
                  </a:cubicBezTo>
                  <a:cubicBezTo>
                    <a:pt x="3130" y="2113"/>
                    <a:pt x="2670" y="2574"/>
                    <a:pt x="2228" y="3034"/>
                  </a:cubicBezTo>
                  <a:cubicBezTo>
                    <a:pt x="1805" y="3515"/>
                    <a:pt x="1402" y="3995"/>
                    <a:pt x="1037" y="4513"/>
                  </a:cubicBezTo>
                  <a:cubicBezTo>
                    <a:pt x="845" y="4801"/>
                    <a:pt x="653" y="5089"/>
                    <a:pt x="461" y="5416"/>
                  </a:cubicBezTo>
                  <a:cubicBezTo>
                    <a:pt x="365" y="5550"/>
                    <a:pt x="288" y="5723"/>
                    <a:pt x="212" y="5857"/>
                  </a:cubicBezTo>
                  <a:cubicBezTo>
                    <a:pt x="192" y="5934"/>
                    <a:pt x="154" y="6011"/>
                    <a:pt x="115" y="6088"/>
                  </a:cubicBezTo>
                  <a:cubicBezTo>
                    <a:pt x="96" y="6145"/>
                    <a:pt x="58" y="6242"/>
                    <a:pt x="19" y="6318"/>
                  </a:cubicBezTo>
                  <a:cubicBezTo>
                    <a:pt x="0" y="6338"/>
                    <a:pt x="19" y="6395"/>
                    <a:pt x="19" y="6414"/>
                  </a:cubicBezTo>
                  <a:lnTo>
                    <a:pt x="96" y="6491"/>
                  </a:lnTo>
                  <a:lnTo>
                    <a:pt x="192" y="6491"/>
                  </a:lnTo>
                  <a:lnTo>
                    <a:pt x="212" y="6472"/>
                  </a:lnTo>
                  <a:cubicBezTo>
                    <a:pt x="250" y="6453"/>
                    <a:pt x="250" y="6414"/>
                    <a:pt x="269" y="6395"/>
                  </a:cubicBezTo>
                  <a:lnTo>
                    <a:pt x="269" y="6376"/>
                  </a:lnTo>
                  <a:cubicBezTo>
                    <a:pt x="308" y="6261"/>
                    <a:pt x="384" y="6145"/>
                    <a:pt x="442" y="6030"/>
                  </a:cubicBezTo>
                  <a:cubicBezTo>
                    <a:pt x="500" y="5915"/>
                    <a:pt x="557" y="5800"/>
                    <a:pt x="634" y="5665"/>
                  </a:cubicBezTo>
                  <a:cubicBezTo>
                    <a:pt x="768" y="5416"/>
                    <a:pt x="922" y="5147"/>
                    <a:pt x="1076" y="4916"/>
                  </a:cubicBezTo>
                  <a:cubicBezTo>
                    <a:pt x="1421" y="4379"/>
                    <a:pt x="1786" y="3879"/>
                    <a:pt x="2170" y="3399"/>
                  </a:cubicBezTo>
                  <a:cubicBezTo>
                    <a:pt x="2516" y="2958"/>
                    <a:pt x="2881" y="2574"/>
                    <a:pt x="3284" y="2190"/>
                  </a:cubicBezTo>
                  <a:cubicBezTo>
                    <a:pt x="3707" y="1805"/>
                    <a:pt x="4129" y="1479"/>
                    <a:pt x="4571" y="1133"/>
                  </a:cubicBezTo>
                  <a:lnTo>
                    <a:pt x="4590" y="1133"/>
                  </a:lnTo>
                  <a:cubicBezTo>
                    <a:pt x="5147" y="749"/>
                    <a:pt x="5723" y="423"/>
                    <a:pt x="6337" y="192"/>
                  </a:cubicBezTo>
                  <a:lnTo>
                    <a:pt x="6318" y="192"/>
                  </a:lnTo>
                  <a:cubicBezTo>
                    <a:pt x="6433" y="154"/>
                    <a:pt x="6587" y="96"/>
                    <a:pt x="6702" y="77"/>
                  </a:cubicBezTo>
                  <a:cubicBezTo>
                    <a:pt x="6722" y="77"/>
                    <a:pt x="6741" y="39"/>
                    <a:pt x="6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1"/>
            <p:cNvSpPr/>
            <p:nvPr/>
          </p:nvSpPr>
          <p:spPr>
            <a:xfrm>
              <a:off x="438701" y="3397563"/>
              <a:ext cx="353017" cy="466585"/>
            </a:xfrm>
            <a:custGeom>
              <a:avLst/>
              <a:gdLst/>
              <a:ahLst/>
              <a:cxnLst/>
              <a:rect l="l" t="t" r="r" b="b"/>
              <a:pathLst>
                <a:path w="5877" h="7768" extrusionOk="0">
                  <a:moveTo>
                    <a:pt x="865" y="6376"/>
                  </a:moveTo>
                  <a:lnTo>
                    <a:pt x="848" y="6415"/>
                  </a:lnTo>
                  <a:lnTo>
                    <a:pt x="848" y="6415"/>
                  </a:lnTo>
                  <a:cubicBezTo>
                    <a:pt x="865" y="6412"/>
                    <a:pt x="865" y="6376"/>
                    <a:pt x="865" y="6376"/>
                  </a:cubicBezTo>
                  <a:close/>
                  <a:moveTo>
                    <a:pt x="5781" y="1"/>
                  </a:moveTo>
                  <a:cubicBezTo>
                    <a:pt x="4724" y="788"/>
                    <a:pt x="3764" y="1729"/>
                    <a:pt x="2900" y="2766"/>
                  </a:cubicBezTo>
                  <a:cubicBezTo>
                    <a:pt x="2478" y="3285"/>
                    <a:pt x="2055" y="3842"/>
                    <a:pt x="1671" y="4418"/>
                  </a:cubicBezTo>
                  <a:cubicBezTo>
                    <a:pt x="1287" y="4994"/>
                    <a:pt x="961" y="5570"/>
                    <a:pt x="653" y="6165"/>
                  </a:cubicBezTo>
                  <a:cubicBezTo>
                    <a:pt x="519" y="6376"/>
                    <a:pt x="423" y="6626"/>
                    <a:pt x="308" y="6837"/>
                  </a:cubicBezTo>
                  <a:cubicBezTo>
                    <a:pt x="212" y="7049"/>
                    <a:pt x="96" y="7298"/>
                    <a:pt x="20" y="7529"/>
                  </a:cubicBezTo>
                  <a:cubicBezTo>
                    <a:pt x="0" y="7586"/>
                    <a:pt x="20" y="7625"/>
                    <a:pt x="20" y="7663"/>
                  </a:cubicBezTo>
                  <a:cubicBezTo>
                    <a:pt x="39" y="7701"/>
                    <a:pt x="77" y="7721"/>
                    <a:pt x="116" y="7759"/>
                  </a:cubicBezTo>
                  <a:cubicBezTo>
                    <a:pt x="135" y="7765"/>
                    <a:pt x="152" y="7768"/>
                    <a:pt x="167" y="7768"/>
                  </a:cubicBezTo>
                  <a:cubicBezTo>
                    <a:pt x="197" y="7768"/>
                    <a:pt x="218" y="7759"/>
                    <a:pt x="231" y="7759"/>
                  </a:cubicBezTo>
                  <a:cubicBezTo>
                    <a:pt x="288" y="7721"/>
                    <a:pt x="308" y="7701"/>
                    <a:pt x="327" y="7663"/>
                  </a:cubicBezTo>
                  <a:cubicBezTo>
                    <a:pt x="404" y="7433"/>
                    <a:pt x="480" y="7241"/>
                    <a:pt x="576" y="7029"/>
                  </a:cubicBezTo>
                  <a:lnTo>
                    <a:pt x="848" y="6415"/>
                  </a:lnTo>
                  <a:lnTo>
                    <a:pt x="848" y="6415"/>
                  </a:lnTo>
                  <a:cubicBezTo>
                    <a:pt x="847" y="6415"/>
                    <a:pt x="846" y="6415"/>
                    <a:pt x="845" y="6415"/>
                  </a:cubicBezTo>
                  <a:cubicBezTo>
                    <a:pt x="1153" y="5743"/>
                    <a:pt x="1479" y="5090"/>
                    <a:pt x="1882" y="4494"/>
                  </a:cubicBezTo>
                  <a:cubicBezTo>
                    <a:pt x="2305" y="3861"/>
                    <a:pt x="2727" y="3246"/>
                    <a:pt x="3207" y="2670"/>
                  </a:cubicBezTo>
                  <a:cubicBezTo>
                    <a:pt x="3995" y="1729"/>
                    <a:pt x="4859" y="865"/>
                    <a:pt x="5857" y="116"/>
                  </a:cubicBezTo>
                  <a:cubicBezTo>
                    <a:pt x="5877" y="97"/>
                    <a:pt x="5877" y="39"/>
                    <a:pt x="5857" y="20"/>
                  </a:cubicBezTo>
                  <a:cubicBezTo>
                    <a:pt x="5857" y="1"/>
                    <a:pt x="5819" y="1"/>
                    <a:pt x="5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1"/>
            <p:cNvSpPr/>
            <p:nvPr/>
          </p:nvSpPr>
          <p:spPr>
            <a:xfrm>
              <a:off x="562139" y="3416724"/>
              <a:ext cx="267661" cy="531275"/>
            </a:xfrm>
            <a:custGeom>
              <a:avLst/>
              <a:gdLst/>
              <a:ahLst/>
              <a:cxnLst/>
              <a:rect l="l" t="t" r="r" b="b"/>
              <a:pathLst>
                <a:path w="4456" h="8845" extrusionOk="0">
                  <a:moveTo>
                    <a:pt x="4383" y="1"/>
                  </a:moveTo>
                  <a:cubicBezTo>
                    <a:pt x="4370" y="1"/>
                    <a:pt x="4359" y="19"/>
                    <a:pt x="4359" y="47"/>
                  </a:cubicBezTo>
                  <a:cubicBezTo>
                    <a:pt x="4225" y="373"/>
                    <a:pt x="4110" y="719"/>
                    <a:pt x="3975" y="1045"/>
                  </a:cubicBezTo>
                  <a:cubicBezTo>
                    <a:pt x="3822" y="1410"/>
                    <a:pt x="3668" y="1737"/>
                    <a:pt x="3514" y="2082"/>
                  </a:cubicBezTo>
                  <a:cubicBezTo>
                    <a:pt x="3342" y="2409"/>
                    <a:pt x="3169" y="2774"/>
                    <a:pt x="3015" y="3119"/>
                  </a:cubicBezTo>
                  <a:cubicBezTo>
                    <a:pt x="2919" y="3273"/>
                    <a:pt x="2842" y="3446"/>
                    <a:pt x="2746" y="3619"/>
                  </a:cubicBezTo>
                  <a:cubicBezTo>
                    <a:pt x="2650" y="3791"/>
                    <a:pt x="2554" y="3945"/>
                    <a:pt x="2477" y="4118"/>
                  </a:cubicBezTo>
                  <a:lnTo>
                    <a:pt x="2497" y="4099"/>
                  </a:lnTo>
                  <a:lnTo>
                    <a:pt x="2497" y="4099"/>
                  </a:lnTo>
                  <a:cubicBezTo>
                    <a:pt x="2458" y="4175"/>
                    <a:pt x="2439" y="4233"/>
                    <a:pt x="2381" y="4310"/>
                  </a:cubicBezTo>
                  <a:lnTo>
                    <a:pt x="2093" y="4809"/>
                  </a:lnTo>
                  <a:cubicBezTo>
                    <a:pt x="2036" y="4905"/>
                    <a:pt x="1997" y="4982"/>
                    <a:pt x="1921" y="5078"/>
                  </a:cubicBezTo>
                  <a:cubicBezTo>
                    <a:pt x="1882" y="5174"/>
                    <a:pt x="1824" y="5251"/>
                    <a:pt x="1786" y="5347"/>
                  </a:cubicBezTo>
                  <a:cubicBezTo>
                    <a:pt x="1690" y="5500"/>
                    <a:pt x="1556" y="5712"/>
                    <a:pt x="1460" y="5865"/>
                  </a:cubicBezTo>
                  <a:cubicBezTo>
                    <a:pt x="1364" y="6038"/>
                    <a:pt x="1248" y="6230"/>
                    <a:pt x="1152" y="6403"/>
                  </a:cubicBezTo>
                  <a:cubicBezTo>
                    <a:pt x="941" y="6749"/>
                    <a:pt x="749" y="7114"/>
                    <a:pt x="557" y="7478"/>
                  </a:cubicBezTo>
                  <a:cubicBezTo>
                    <a:pt x="461" y="7651"/>
                    <a:pt x="365" y="7843"/>
                    <a:pt x="269" y="7997"/>
                  </a:cubicBezTo>
                  <a:cubicBezTo>
                    <a:pt x="173" y="8170"/>
                    <a:pt x="96" y="8362"/>
                    <a:pt x="19" y="8554"/>
                  </a:cubicBezTo>
                  <a:cubicBezTo>
                    <a:pt x="0" y="8650"/>
                    <a:pt x="19" y="8746"/>
                    <a:pt x="96" y="8804"/>
                  </a:cubicBezTo>
                  <a:cubicBezTo>
                    <a:pt x="131" y="8832"/>
                    <a:pt x="169" y="8844"/>
                    <a:pt x="207" y="8844"/>
                  </a:cubicBezTo>
                  <a:cubicBezTo>
                    <a:pt x="272" y="8844"/>
                    <a:pt x="336" y="8807"/>
                    <a:pt x="384" y="8746"/>
                  </a:cubicBezTo>
                  <a:cubicBezTo>
                    <a:pt x="480" y="8611"/>
                    <a:pt x="576" y="8439"/>
                    <a:pt x="653" y="8304"/>
                  </a:cubicBezTo>
                  <a:cubicBezTo>
                    <a:pt x="749" y="8131"/>
                    <a:pt x="845" y="7959"/>
                    <a:pt x="922" y="7786"/>
                  </a:cubicBezTo>
                  <a:cubicBezTo>
                    <a:pt x="1095" y="7478"/>
                    <a:pt x="1248" y="7152"/>
                    <a:pt x="1421" y="6826"/>
                  </a:cubicBezTo>
                  <a:cubicBezTo>
                    <a:pt x="1498" y="6691"/>
                    <a:pt x="1594" y="6518"/>
                    <a:pt x="1671" y="6365"/>
                  </a:cubicBezTo>
                  <a:cubicBezTo>
                    <a:pt x="1748" y="6211"/>
                    <a:pt x="1824" y="6038"/>
                    <a:pt x="1921" y="5865"/>
                  </a:cubicBezTo>
                  <a:cubicBezTo>
                    <a:pt x="1997" y="5712"/>
                    <a:pt x="2074" y="5558"/>
                    <a:pt x="2170" y="5385"/>
                  </a:cubicBezTo>
                  <a:cubicBezTo>
                    <a:pt x="2266" y="5232"/>
                    <a:pt x="2343" y="5059"/>
                    <a:pt x="2401" y="4886"/>
                  </a:cubicBezTo>
                  <a:cubicBezTo>
                    <a:pt x="2708" y="4233"/>
                    <a:pt x="3054" y="3561"/>
                    <a:pt x="3361" y="2927"/>
                  </a:cubicBezTo>
                  <a:lnTo>
                    <a:pt x="3802" y="1909"/>
                  </a:lnTo>
                  <a:cubicBezTo>
                    <a:pt x="3937" y="1583"/>
                    <a:pt x="4071" y="1237"/>
                    <a:pt x="4187" y="911"/>
                  </a:cubicBezTo>
                  <a:cubicBezTo>
                    <a:pt x="4283" y="642"/>
                    <a:pt x="4379" y="354"/>
                    <a:pt x="4455" y="85"/>
                  </a:cubicBezTo>
                  <a:cubicBezTo>
                    <a:pt x="4455" y="66"/>
                    <a:pt x="4455" y="8"/>
                    <a:pt x="4417" y="8"/>
                  </a:cubicBezTo>
                  <a:lnTo>
                    <a:pt x="4398" y="8"/>
                  </a:lnTo>
                  <a:cubicBezTo>
                    <a:pt x="4393" y="3"/>
                    <a:pt x="4387" y="1"/>
                    <a:pt x="4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1"/>
            <p:cNvSpPr/>
            <p:nvPr/>
          </p:nvSpPr>
          <p:spPr>
            <a:xfrm>
              <a:off x="774357" y="3436786"/>
              <a:ext cx="93525" cy="533858"/>
            </a:xfrm>
            <a:custGeom>
              <a:avLst/>
              <a:gdLst/>
              <a:ahLst/>
              <a:cxnLst/>
              <a:rect l="l" t="t" r="r" b="b"/>
              <a:pathLst>
                <a:path w="1557" h="8888" extrusionOk="0">
                  <a:moveTo>
                    <a:pt x="1364" y="1"/>
                  </a:moveTo>
                  <a:cubicBezTo>
                    <a:pt x="1345" y="1"/>
                    <a:pt x="1326" y="39"/>
                    <a:pt x="1326" y="58"/>
                  </a:cubicBezTo>
                  <a:cubicBezTo>
                    <a:pt x="1345" y="327"/>
                    <a:pt x="1364" y="615"/>
                    <a:pt x="1402" y="884"/>
                  </a:cubicBezTo>
                  <a:lnTo>
                    <a:pt x="1402" y="999"/>
                  </a:lnTo>
                  <a:cubicBezTo>
                    <a:pt x="1402" y="1383"/>
                    <a:pt x="1402" y="1787"/>
                    <a:pt x="1364" y="2171"/>
                  </a:cubicBezTo>
                  <a:cubicBezTo>
                    <a:pt x="1364" y="2363"/>
                    <a:pt x="1345" y="2555"/>
                    <a:pt x="1326" y="2747"/>
                  </a:cubicBezTo>
                  <a:cubicBezTo>
                    <a:pt x="1287" y="2977"/>
                    <a:pt x="1268" y="3169"/>
                    <a:pt x="1249" y="3381"/>
                  </a:cubicBezTo>
                  <a:cubicBezTo>
                    <a:pt x="1153" y="4168"/>
                    <a:pt x="1018" y="4955"/>
                    <a:pt x="826" y="5723"/>
                  </a:cubicBezTo>
                  <a:cubicBezTo>
                    <a:pt x="692" y="6203"/>
                    <a:pt x="577" y="6684"/>
                    <a:pt x="442" y="7144"/>
                  </a:cubicBezTo>
                  <a:lnTo>
                    <a:pt x="212" y="7874"/>
                  </a:lnTo>
                  <a:cubicBezTo>
                    <a:pt x="154" y="8124"/>
                    <a:pt x="77" y="8373"/>
                    <a:pt x="1" y="8642"/>
                  </a:cubicBezTo>
                  <a:cubicBezTo>
                    <a:pt x="1" y="8681"/>
                    <a:pt x="1" y="8700"/>
                    <a:pt x="20" y="8758"/>
                  </a:cubicBezTo>
                  <a:cubicBezTo>
                    <a:pt x="58" y="8796"/>
                    <a:pt x="97" y="8854"/>
                    <a:pt x="154" y="8873"/>
                  </a:cubicBezTo>
                  <a:cubicBezTo>
                    <a:pt x="173" y="8882"/>
                    <a:pt x="202" y="8887"/>
                    <a:pt x="236" y="8887"/>
                  </a:cubicBezTo>
                  <a:cubicBezTo>
                    <a:pt x="269" y="8887"/>
                    <a:pt x="308" y="8882"/>
                    <a:pt x="346" y="8873"/>
                  </a:cubicBezTo>
                  <a:cubicBezTo>
                    <a:pt x="385" y="8854"/>
                    <a:pt x="442" y="8796"/>
                    <a:pt x="461" y="8758"/>
                  </a:cubicBezTo>
                  <a:cubicBezTo>
                    <a:pt x="538" y="8585"/>
                    <a:pt x="577" y="8450"/>
                    <a:pt x="634" y="8277"/>
                  </a:cubicBezTo>
                  <a:cubicBezTo>
                    <a:pt x="673" y="8085"/>
                    <a:pt x="750" y="7913"/>
                    <a:pt x="788" y="7721"/>
                  </a:cubicBezTo>
                  <a:cubicBezTo>
                    <a:pt x="884" y="7356"/>
                    <a:pt x="961" y="7010"/>
                    <a:pt x="1057" y="6626"/>
                  </a:cubicBezTo>
                  <a:lnTo>
                    <a:pt x="1268" y="5531"/>
                  </a:lnTo>
                  <a:cubicBezTo>
                    <a:pt x="1345" y="5186"/>
                    <a:pt x="1402" y="4802"/>
                    <a:pt x="1441" y="4437"/>
                  </a:cubicBezTo>
                  <a:cubicBezTo>
                    <a:pt x="1498" y="4072"/>
                    <a:pt x="1518" y="3688"/>
                    <a:pt x="1537" y="3323"/>
                  </a:cubicBezTo>
                  <a:cubicBezTo>
                    <a:pt x="1556" y="2977"/>
                    <a:pt x="1556" y="2593"/>
                    <a:pt x="1556" y="2228"/>
                  </a:cubicBezTo>
                  <a:cubicBezTo>
                    <a:pt x="1556" y="1863"/>
                    <a:pt x="1537" y="1499"/>
                    <a:pt x="1518" y="1153"/>
                  </a:cubicBezTo>
                  <a:cubicBezTo>
                    <a:pt x="1498" y="788"/>
                    <a:pt x="1441" y="423"/>
                    <a:pt x="1402" y="58"/>
                  </a:cubicBezTo>
                  <a:cubicBezTo>
                    <a:pt x="1441" y="20"/>
                    <a:pt x="1422" y="1"/>
                    <a:pt x="1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1"/>
            <p:cNvSpPr/>
            <p:nvPr/>
          </p:nvSpPr>
          <p:spPr>
            <a:xfrm>
              <a:off x="465250" y="3520999"/>
              <a:ext cx="60007" cy="61687"/>
            </a:xfrm>
            <a:custGeom>
              <a:avLst/>
              <a:gdLst/>
              <a:ahLst/>
              <a:cxnLst/>
              <a:rect l="l" t="t" r="r" b="b"/>
              <a:pathLst>
                <a:path w="999" h="1027" extrusionOk="0">
                  <a:moveTo>
                    <a:pt x="730" y="1"/>
                  </a:moveTo>
                  <a:cubicBezTo>
                    <a:pt x="691" y="39"/>
                    <a:pt x="615" y="39"/>
                    <a:pt x="557" y="77"/>
                  </a:cubicBezTo>
                  <a:cubicBezTo>
                    <a:pt x="538" y="77"/>
                    <a:pt x="538" y="77"/>
                    <a:pt x="538" y="97"/>
                  </a:cubicBezTo>
                  <a:cubicBezTo>
                    <a:pt x="346" y="193"/>
                    <a:pt x="154" y="327"/>
                    <a:pt x="58" y="519"/>
                  </a:cubicBezTo>
                  <a:cubicBezTo>
                    <a:pt x="0" y="577"/>
                    <a:pt x="0" y="653"/>
                    <a:pt x="0" y="730"/>
                  </a:cubicBezTo>
                  <a:lnTo>
                    <a:pt x="0" y="750"/>
                  </a:lnTo>
                  <a:cubicBezTo>
                    <a:pt x="0" y="788"/>
                    <a:pt x="0" y="846"/>
                    <a:pt x="38" y="884"/>
                  </a:cubicBezTo>
                  <a:cubicBezTo>
                    <a:pt x="58" y="922"/>
                    <a:pt x="77" y="942"/>
                    <a:pt x="96" y="942"/>
                  </a:cubicBezTo>
                  <a:cubicBezTo>
                    <a:pt x="154" y="980"/>
                    <a:pt x="192" y="1018"/>
                    <a:pt x="269" y="1018"/>
                  </a:cubicBezTo>
                  <a:cubicBezTo>
                    <a:pt x="291" y="1024"/>
                    <a:pt x="314" y="1026"/>
                    <a:pt x="336" y="1026"/>
                  </a:cubicBezTo>
                  <a:cubicBezTo>
                    <a:pt x="389" y="1026"/>
                    <a:pt x="439" y="1013"/>
                    <a:pt x="480" y="999"/>
                  </a:cubicBezTo>
                  <a:cubicBezTo>
                    <a:pt x="557" y="961"/>
                    <a:pt x="634" y="922"/>
                    <a:pt x="672" y="865"/>
                  </a:cubicBezTo>
                  <a:cubicBezTo>
                    <a:pt x="768" y="788"/>
                    <a:pt x="826" y="711"/>
                    <a:pt x="864" y="615"/>
                  </a:cubicBezTo>
                  <a:cubicBezTo>
                    <a:pt x="922" y="519"/>
                    <a:pt x="941" y="442"/>
                    <a:pt x="960" y="346"/>
                  </a:cubicBezTo>
                  <a:cubicBezTo>
                    <a:pt x="999" y="269"/>
                    <a:pt x="960" y="173"/>
                    <a:pt x="922" y="97"/>
                  </a:cubicBezTo>
                  <a:cubicBezTo>
                    <a:pt x="864" y="39"/>
                    <a:pt x="807" y="1"/>
                    <a:pt x="730"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3" name="Google Shape;353;p21"/>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4" name="Google Shape;354;p21"/>
          <p:cNvSpPr txBox="1">
            <a:spLocks noGrp="1"/>
          </p:cNvSpPr>
          <p:nvPr>
            <p:ph type="subTitle" idx="1"/>
          </p:nvPr>
        </p:nvSpPr>
        <p:spPr>
          <a:xfrm>
            <a:off x="1459867" y="1536167"/>
            <a:ext cx="9778400" cy="539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55" name="Google Shape;355;p21"/>
          <p:cNvSpPr txBox="1">
            <a:spLocks noGrp="1"/>
          </p:cNvSpPr>
          <p:nvPr>
            <p:ph type="subTitle" idx="2"/>
          </p:nvPr>
        </p:nvSpPr>
        <p:spPr>
          <a:xfrm>
            <a:off x="1459867" y="2110447"/>
            <a:ext cx="4214400" cy="40340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1400"/>
              <a:buFont typeface="Anaheim"/>
              <a:buChar char="●"/>
              <a:defRPr/>
            </a:lvl1pPr>
            <a:lvl2pPr lvl="1">
              <a:spcBef>
                <a:spcPts val="2133"/>
              </a:spcBef>
              <a:spcAft>
                <a:spcPts val="0"/>
              </a:spcAft>
              <a:buClr>
                <a:srgbClr val="434343"/>
              </a:buClr>
              <a:buSzPts val="1400"/>
              <a:buFont typeface="Anaheim"/>
              <a:buChar char="○"/>
              <a:defRPr/>
            </a:lvl2pPr>
            <a:lvl3pPr lvl="2">
              <a:spcBef>
                <a:spcPts val="2133"/>
              </a:spcBef>
              <a:spcAft>
                <a:spcPts val="0"/>
              </a:spcAft>
              <a:buClr>
                <a:srgbClr val="434343"/>
              </a:buClr>
              <a:buSzPts val="1400"/>
              <a:buFont typeface="Anaheim"/>
              <a:buChar char="■"/>
              <a:defRPr/>
            </a:lvl3pPr>
            <a:lvl4pPr lvl="3">
              <a:spcBef>
                <a:spcPts val="2133"/>
              </a:spcBef>
              <a:spcAft>
                <a:spcPts val="0"/>
              </a:spcAft>
              <a:buClr>
                <a:srgbClr val="434343"/>
              </a:buClr>
              <a:buSzPts val="1400"/>
              <a:buFont typeface="Anaheim"/>
              <a:buChar char="●"/>
              <a:defRPr/>
            </a:lvl4pPr>
            <a:lvl5pPr lvl="4">
              <a:spcBef>
                <a:spcPts val="2133"/>
              </a:spcBef>
              <a:spcAft>
                <a:spcPts val="0"/>
              </a:spcAft>
              <a:buClr>
                <a:srgbClr val="434343"/>
              </a:buClr>
              <a:buSzPts val="1400"/>
              <a:buFont typeface="Anaheim"/>
              <a:buChar char="○"/>
              <a:defRPr/>
            </a:lvl5pPr>
            <a:lvl6pPr lvl="5">
              <a:spcBef>
                <a:spcPts val="2133"/>
              </a:spcBef>
              <a:spcAft>
                <a:spcPts val="0"/>
              </a:spcAft>
              <a:buClr>
                <a:srgbClr val="434343"/>
              </a:buClr>
              <a:buSzPts val="1400"/>
              <a:buFont typeface="Anaheim"/>
              <a:buChar char="■"/>
              <a:defRPr/>
            </a:lvl6pPr>
            <a:lvl7pPr lvl="6">
              <a:spcBef>
                <a:spcPts val="2133"/>
              </a:spcBef>
              <a:spcAft>
                <a:spcPts val="0"/>
              </a:spcAft>
              <a:buClr>
                <a:srgbClr val="434343"/>
              </a:buClr>
              <a:buSzPts val="1400"/>
              <a:buFont typeface="Anaheim"/>
              <a:buChar char="●"/>
              <a:defRPr/>
            </a:lvl7pPr>
            <a:lvl8pPr lvl="7">
              <a:spcBef>
                <a:spcPts val="2133"/>
              </a:spcBef>
              <a:spcAft>
                <a:spcPts val="0"/>
              </a:spcAft>
              <a:buClr>
                <a:srgbClr val="434343"/>
              </a:buClr>
              <a:buSzPts val="1400"/>
              <a:buFont typeface="Anaheim"/>
              <a:buChar char="○"/>
              <a:defRPr/>
            </a:lvl8pPr>
            <a:lvl9pPr lvl="8">
              <a:spcBef>
                <a:spcPts val="2133"/>
              </a:spcBef>
              <a:spcAft>
                <a:spcPts val="2133"/>
              </a:spcAft>
              <a:buClr>
                <a:srgbClr val="434343"/>
              </a:buClr>
              <a:buSzPts val="1400"/>
              <a:buFont typeface="Anaheim"/>
              <a:buChar char="■"/>
              <a:defRPr/>
            </a:lvl9pPr>
          </a:lstStyle>
          <a:p>
            <a:endParaRPr/>
          </a:p>
        </p:txBody>
      </p:sp>
      <p:sp>
        <p:nvSpPr>
          <p:cNvPr id="356" name="Google Shape;356;p21"/>
          <p:cNvSpPr txBox="1">
            <a:spLocks noGrp="1"/>
          </p:cNvSpPr>
          <p:nvPr>
            <p:ph type="subTitle" idx="3"/>
          </p:nvPr>
        </p:nvSpPr>
        <p:spPr>
          <a:xfrm>
            <a:off x="5736800" y="2105733"/>
            <a:ext cx="5495200" cy="403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Anaheim"/>
              <a:buChar char="●"/>
              <a:defRPr/>
            </a:lvl1pPr>
            <a:lvl2pPr lvl="1" rtl="0">
              <a:spcBef>
                <a:spcPts val="1333"/>
              </a:spcBef>
              <a:spcAft>
                <a:spcPts val="0"/>
              </a:spcAft>
              <a:buClr>
                <a:srgbClr val="434343"/>
              </a:buClr>
              <a:buSzPts val="1400"/>
              <a:buFont typeface="Anaheim"/>
              <a:buChar char="○"/>
              <a:defRPr/>
            </a:lvl2pPr>
            <a:lvl3pPr lvl="2" rtl="0">
              <a:spcBef>
                <a:spcPts val="2133"/>
              </a:spcBef>
              <a:spcAft>
                <a:spcPts val="0"/>
              </a:spcAft>
              <a:buClr>
                <a:srgbClr val="434343"/>
              </a:buClr>
              <a:buSzPts val="1400"/>
              <a:buFont typeface="Anaheim"/>
              <a:buChar char="■"/>
              <a:defRPr/>
            </a:lvl3pPr>
            <a:lvl4pPr lvl="3" rtl="0">
              <a:spcBef>
                <a:spcPts val="2133"/>
              </a:spcBef>
              <a:spcAft>
                <a:spcPts val="0"/>
              </a:spcAft>
              <a:buClr>
                <a:srgbClr val="434343"/>
              </a:buClr>
              <a:buSzPts val="1400"/>
              <a:buFont typeface="Anaheim"/>
              <a:buChar char="●"/>
              <a:defRPr/>
            </a:lvl4pPr>
            <a:lvl5pPr lvl="4" rtl="0">
              <a:spcBef>
                <a:spcPts val="2133"/>
              </a:spcBef>
              <a:spcAft>
                <a:spcPts val="0"/>
              </a:spcAft>
              <a:buClr>
                <a:srgbClr val="434343"/>
              </a:buClr>
              <a:buSzPts val="1400"/>
              <a:buFont typeface="Anaheim"/>
              <a:buChar char="○"/>
              <a:defRPr/>
            </a:lvl5pPr>
            <a:lvl6pPr lvl="5" rtl="0">
              <a:spcBef>
                <a:spcPts val="2133"/>
              </a:spcBef>
              <a:spcAft>
                <a:spcPts val="0"/>
              </a:spcAft>
              <a:buClr>
                <a:srgbClr val="434343"/>
              </a:buClr>
              <a:buSzPts val="1400"/>
              <a:buFont typeface="Anaheim"/>
              <a:buChar char="■"/>
              <a:defRPr/>
            </a:lvl6pPr>
            <a:lvl7pPr lvl="6" rtl="0">
              <a:spcBef>
                <a:spcPts val="2133"/>
              </a:spcBef>
              <a:spcAft>
                <a:spcPts val="0"/>
              </a:spcAft>
              <a:buClr>
                <a:srgbClr val="434343"/>
              </a:buClr>
              <a:buSzPts val="1400"/>
              <a:buFont typeface="Anaheim"/>
              <a:buChar char="●"/>
              <a:defRPr/>
            </a:lvl7pPr>
            <a:lvl8pPr lvl="7" rtl="0">
              <a:spcBef>
                <a:spcPts val="2133"/>
              </a:spcBef>
              <a:spcAft>
                <a:spcPts val="0"/>
              </a:spcAft>
              <a:buClr>
                <a:srgbClr val="434343"/>
              </a:buClr>
              <a:buSzPts val="1400"/>
              <a:buFont typeface="Anaheim"/>
              <a:buChar char="○"/>
              <a:defRPr/>
            </a:lvl8pPr>
            <a:lvl9pPr lvl="8" rtl="0">
              <a:spcBef>
                <a:spcPts val="2133"/>
              </a:spcBef>
              <a:spcAft>
                <a:spcPts val="2133"/>
              </a:spcAft>
              <a:buClr>
                <a:srgbClr val="434343"/>
              </a:buClr>
              <a:buSzPts val="1400"/>
              <a:buFont typeface="Anaheim"/>
              <a:buChar char="■"/>
              <a:defRPr/>
            </a:lvl9pPr>
          </a:lstStyle>
          <a:p>
            <a:endParaRPr/>
          </a:p>
        </p:txBody>
      </p:sp>
    </p:spTree>
    <p:extLst>
      <p:ext uri="{BB962C8B-B14F-4D97-AF65-F5344CB8AC3E}">
        <p14:creationId xmlns:p14="http://schemas.microsoft.com/office/powerpoint/2010/main" val="20329424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73"/>
        <p:cNvGrpSpPr/>
        <p:nvPr/>
      </p:nvGrpSpPr>
      <p:grpSpPr>
        <a:xfrm>
          <a:off x="0" y="0"/>
          <a:ext cx="0" cy="0"/>
          <a:chOff x="0" y="0"/>
          <a:chExt cx="0" cy="0"/>
        </a:xfrm>
      </p:grpSpPr>
      <p:sp>
        <p:nvSpPr>
          <p:cNvPr id="374" name="Google Shape;374;p23"/>
          <p:cNvSpPr/>
          <p:nvPr/>
        </p:nvSpPr>
        <p:spPr>
          <a:xfrm flipH="1">
            <a:off x="-4095589" y="16394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1089334" y="3991167"/>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3"/>
          <p:cNvSpPr txBox="1">
            <a:spLocks noGrp="1"/>
          </p:cNvSpPr>
          <p:nvPr>
            <p:ph type="title"/>
          </p:nvPr>
        </p:nvSpPr>
        <p:spPr>
          <a:xfrm>
            <a:off x="960000" y="4551897"/>
            <a:ext cx="3115200" cy="57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accent5"/>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77" name="Google Shape;377;p23"/>
          <p:cNvSpPr txBox="1">
            <a:spLocks noGrp="1"/>
          </p:cNvSpPr>
          <p:nvPr>
            <p:ph type="subTitle" idx="1"/>
          </p:nvPr>
        </p:nvSpPr>
        <p:spPr>
          <a:xfrm>
            <a:off x="960000" y="5029144"/>
            <a:ext cx="3115200" cy="10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8" name="Google Shape;378;p23"/>
          <p:cNvSpPr txBox="1">
            <a:spLocks noGrp="1"/>
          </p:cNvSpPr>
          <p:nvPr>
            <p:ph type="title" idx="2"/>
          </p:nvPr>
        </p:nvSpPr>
        <p:spPr>
          <a:xfrm>
            <a:off x="4538400" y="4551897"/>
            <a:ext cx="3115200" cy="57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79" name="Google Shape;379;p23"/>
          <p:cNvSpPr txBox="1">
            <a:spLocks noGrp="1"/>
          </p:cNvSpPr>
          <p:nvPr>
            <p:ph type="subTitle" idx="3"/>
          </p:nvPr>
        </p:nvSpPr>
        <p:spPr>
          <a:xfrm>
            <a:off x="4538400" y="5029144"/>
            <a:ext cx="3115200" cy="10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0" name="Google Shape;380;p23"/>
          <p:cNvSpPr txBox="1">
            <a:spLocks noGrp="1"/>
          </p:cNvSpPr>
          <p:nvPr>
            <p:ph type="title" idx="4"/>
          </p:nvPr>
        </p:nvSpPr>
        <p:spPr>
          <a:xfrm>
            <a:off x="8116800" y="4551897"/>
            <a:ext cx="3115200" cy="57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1" name="Google Shape;381;p23"/>
          <p:cNvSpPr txBox="1">
            <a:spLocks noGrp="1"/>
          </p:cNvSpPr>
          <p:nvPr>
            <p:ph type="subTitle" idx="5"/>
          </p:nvPr>
        </p:nvSpPr>
        <p:spPr>
          <a:xfrm>
            <a:off x="8116800" y="5029144"/>
            <a:ext cx="3115200" cy="10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23"/>
          <p:cNvSpPr txBox="1">
            <a:spLocks noGrp="1"/>
          </p:cNvSpPr>
          <p:nvPr>
            <p:ph type="title" idx="6"/>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3" name="Google Shape;383;p23"/>
          <p:cNvSpPr txBox="1">
            <a:spLocks noGrp="1"/>
          </p:cNvSpPr>
          <p:nvPr>
            <p:ph type="title" idx="7" hasCustomPrompt="1"/>
          </p:nvPr>
        </p:nvSpPr>
        <p:spPr>
          <a:xfrm>
            <a:off x="1802400" y="3884196"/>
            <a:ext cx="1430400" cy="578800"/>
          </a:xfrm>
          <a:prstGeom prst="rect">
            <a:avLst/>
          </a:prstGeom>
          <a:effectLst>
            <a:outerShdw dist="38100" dir="3000000" algn="bl" rotWithShape="0">
              <a:srgbClr val="000000">
                <a:alpha val="1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200">
                <a:solidFill>
                  <a:schemeClr val="lt1"/>
                </a:solidFill>
              </a:defRPr>
            </a:lvl1pPr>
            <a:lvl2pPr lvl="1"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9pPr>
          </a:lstStyle>
          <a:p>
            <a:r>
              <a:t>xx%</a:t>
            </a:r>
          </a:p>
        </p:txBody>
      </p:sp>
      <p:sp>
        <p:nvSpPr>
          <p:cNvPr id="384" name="Google Shape;384;p23"/>
          <p:cNvSpPr txBox="1">
            <a:spLocks noGrp="1"/>
          </p:cNvSpPr>
          <p:nvPr>
            <p:ph type="title" idx="8" hasCustomPrompt="1"/>
          </p:nvPr>
        </p:nvSpPr>
        <p:spPr>
          <a:xfrm>
            <a:off x="5380800" y="3884196"/>
            <a:ext cx="1430400" cy="578800"/>
          </a:xfrm>
          <a:prstGeom prst="rect">
            <a:avLst/>
          </a:prstGeom>
          <a:effectLst>
            <a:outerShdw dist="38100" dir="3000000" algn="bl" rotWithShape="0">
              <a:srgbClr val="000000">
                <a:alpha val="1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200">
                <a:solidFill>
                  <a:schemeClr val="lt1"/>
                </a:solidFill>
              </a:defRPr>
            </a:lvl1pPr>
            <a:lvl2pPr lvl="1"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9pPr>
          </a:lstStyle>
          <a:p>
            <a:r>
              <a:t>xx%</a:t>
            </a:r>
          </a:p>
        </p:txBody>
      </p:sp>
      <p:sp>
        <p:nvSpPr>
          <p:cNvPr id="385" name="Google Shape;385;p23"/>
          <p:cNvSpPr txBox="1">
            <a:spLocks noGrp="1"/>
          </p:cNvSpPr>
          <p:nvPr>
            <p:ph type="title" idx="9" hasCustomPrompt="1"/>
          </p:nvPr>
        </p:nvSpPr>
        <p:spPr>
          <a:xfrm>
            <a:off x="8959200" y="3884196"/>
            <a:ext cx="1430400" cy="578800"/>
          </a:xfrm>
          <a:prstGeom prst="rect">
            <a:avLst/>
          </a:prstGeom>
          <a:effectLst>
            <a:outerShdw dist="38100" dir="3000000" algn="bl" rotWithShape="0">
              <a:srgbClr val="000000">
                <a:alpha val="1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200">
                <a:solidFill>
                  <a:schemeClr val="lt1"/>
                </a:solidFill>
              </a:defRPr>
            </a:lvl1pPr>
            <a:lvl2pPr lvl="1"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9pPr>
          </a:lstStyle>
          <a:p>
            <a:r>
              <a:t>xx%</a:t>
            </a:r>
          </a:p>
        </p:txBody>
      </p:sp>
      <p:sp>
        <p:nvSpPr>
          <p:cNvPr id="386" name="Google Shape;386;p23"/>
          <p:cNvSpPr/>
          <p:nvPr/>
        </p:nvSpPr>
        <p:spPr>
          <a:xfrm>
            <a:off x="1403018" y="746818"/>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3"/>
          <p:cNvSpPr/>
          <p:nvPr/>
        </p:nvSpPr>
        <p:spPr>
          <a:xfrm>
            <a:off x="9668135" y="441433"/>
            <a:ext cx="1039452" cy="51489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0332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88"/>
        <p:cNvGrpSpPr/>
        <p:nvPr/>
      </p:nvGrpSpPr>
      <p:grpSpPr>
        <a:xfrm>
          <a:off x="0" y="0"/>
          <a:ext cx="0" cy="0"/>
          <a:chOff x="0" y="0"/>
          <a:chExt cx="0" cy="0"/>
        </a:xfrm>
      </p:grpSpPr>
      <p:sp>
        <p:nvSpPr>
          <p:cNvPr id="389" name="Google Shape;389;p24"/>
          <p:cNvSpPr/>
          <p:nvPr/>
        </p:nvSpPr>
        <p:spPr>
          <a:xfrm>
            <a:off x="-4395989" y="17046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4"/>
          <p:cNvSpPr/>
          <p:nvPr/>
        </p:nvSpPr>
        <p:spPr>
          <a:xfrm flipH="1">
            <a:off x="-2005812" y="4314267"/>
            <a:ext cx="15634045"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1" name="Google Shape;391;p24"/>
          <p:cNvGrpSpPr/>
          <p:nvPr/>
        </p:nvGrpSpPr>
        <p:grpSpPr>
          <a:xfrm>
            <a:off x="10226015" y="402399"/>
            <a:ext cx="653651" cy="474539"/>
            <a:chOff x="8787625" y="134475"/>
            <a:chExt cx="838586" cy="608799"/>
          </a:xfrm>
        </p:grpSpPr>
        <p:sp>
          <p:nvSpPr>
            <p:cNvPr id="392" name="Google Shape;392;p24"/>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4" name="Google Shape;394;p24"/>
          <p:cNvGrpSpPr/>
          <p:nvPr/>
        </p:nvGrpSpPr>
        <p:grpSpPr>
          <a:xfrm>
            <a:off x="10985151" y="2620721"/>
            <a:ext cx="653637" cy="811748"/>
            <a:chOff x="7376250" y="1989890"/>
            <a:chExt cx="490228" cy="608811"/>
          </a:xfrm>
        </p:grpSpPr>
        <p:sp>
          <p:nvSpPr>
            <p:cNvPr id="395" name="Google Shape;395;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8" name="Google Shape;398;p24"/>
          <p:cNvSpPr/>
          <p:nvPr/>
        </p:nvSpPr>
        <p:spPr>
          <a:xfrm>
            <a:off x="716968" y="774285"/>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9" name="Google Shape;399;p24"/>
          <p:cNvGrpSpPr/>
          <p:nvPr/>
        </p:nvGrpSpPr>
        <p:grpSpPr>
          <a:xfrm>
            <a:off x="8707784" y="1353605"/>
            <a:ext cx="653637" cy="811748"/>
            <a:chOff x="7376250" y="1989890"/>
            <a:chExt cx="490228" cy="608811"/>
          </a:xfrm>
        </p:grpSpPr>
        <p:sp>
          <p:nvSpPr>
            <p:cNvPr id="400" name="Google Shape;400;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3" name="Google Shape;403;p24"/>
          <p:cNvSpPr txBox="1">
            <a:spLocks noGrp="1"/>
          </p:cNvSpPr>
          <p:nvPr>
            <p:ph type="title"/>
          </p:nvPr>
        </p:nvSpPr>
        <p:spPr>
          <a:xfrm>
            <a:off x="1289700" y="2040600"/>
            <a:ext cx="3040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04" name="Google Shape;404;p24"/>
          <p:cNvSpPr txBox="1">
            <a:spLocks noGrp="1"/>
          </p:cNvSpPr>
          <p:nvPr>
            <p:ph type="subTitle" idx="1"/>
          </p:nvPr>
        </p:nvSpPr>
        <p:spPr>
          <a:xfrm>
            <a:off x="1289700" y="2619433"/>
            <a:ext cx="3040800" cy="8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5" name="Google Shape;405;p24"/>
          <p:cNvSpPr txBox="1">
            <a:spLocks noGrp="1"/>
          </p:cNvSpPr>
          <p:nvPr>
            <p:ph type="title" idx="2"/>
          </p:nvPr>
        </p:nvSpPr>
        <p:spPr>
          <a:xfrm>
            <a:off x="7861467" y="2040600"/>
            <a:ext cx="3040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06" name="Google Shape;406;p24"/>
          <p:cNvSpPr txBox="1">
            <a:spLocks noGrp="1"/>
          </p:cNvSpPr>
          <p:nvPr>
            <p:ph type="subTitle" idx="3"/>
          </p:nvPr>
        </p:nvSpPr>
        <p:spPr>
          <a:xfrm>
            <a:off x="7861400" y="2619433"/>
            <a:ext cx="3040800" cy="87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7" name="Google Shape;407;p24"/>
          <p:cNvSpPr txBox="1">
            <a:spLocks noGrp="1"/>
          </p:cNvSpPr>
          <p:nvPr>
            <p:ph type="title" idx="4"/>
          </p:nvPr>
        </p:nvSpPr>
        <p:spPr>
          <a:xfrm>
            <a:off x="1289700" y="3951800"/>
            <a:ext cx="3040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08" name="Google Shape;408;p24"/>
          <p:cNvSpPr txBox="1">
            <a:spLocks noGrp="1"/>
          </p:cNvSpPr>
          <p:nvPr>
            <p:ph type="subTitle" idx="5"/>
          </p:nvPr>
        </p:nvSpPr>
        <p:spPr>
          <a:xfrm>
            <a:off x="1289700" y="4530633"/>
            <a:ext cx="3040800" cy="8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9" name="Google Shape;409;p24"/>
          <p:cNvSpPr txBox="1">
            <a:spLocks noGrp="1"/>
          </p:cNvSpPr>
          <p:nvPr>
            <p:ph type="title" idx="6"/>
          </p:nvPr>
        </p:nvSpPr>
        <p:spPr>
          <a:xfrm>
            <a:off x="7861467" y="3951800"/>
            <a:ext cx="3040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0" name="Google Shape;410;p24"/>
          <p:cNvSpPr txBox="1">
            <a:spLocks noGrp="1"/>
          </p:cNvSpPr>
          <p:nvPr>
            <p:ph type="subTitle" idx="7"/>
          </p:nvPr>
        </p:nvSpPr>
        <p:spPr>
          <a:xfrm>
            <a:off x="7861400" y="4530633"/>
            <a:ext cx="3040800" cy="87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1" name="Google Shape;411;p24"/>
          <p:cNvSpPr txBox="1">
            <a:spLocks noGrp="1"/>
          </p:cNvSpPr>
          <p:nvPr>
            <p:ph type="title" idx="8"/>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12" name="Google Shape;412;p24"/>
          <p:cNvGrpSpPr/>
          <p:nvPr/>
        </p:nvGrpSpPr>
        <p:grpSpPr>
          <a:xfrm>
            <a:off x="369118" y="3672238"/>
            <a:ext cx="653637" cy="811748"/>
            <a:chOff x="7376250" y="1989890"/>
            <a:chExt cx="490228" cy="608811"/>
          </a:xfrm>
        </p:grpSpPr>
        <p:sp>
          <p:nvSpPr>
            <p:cNvPr id="413" name="Google Shape;413;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0579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2024/2/25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7226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16"/>
        <p:cNvGrpSpPr/>
        <p:nvPr/>
      </p:nvGrpSpPr>
      <p:grpSpPr>
        <a:xfrm>
          <a:off x="0" y="0"/>
          <a:ext cx="0" cy="0"/>
          <a:chOff x="0" y="0"/>
          <a:chExt cx="0" cy="0"/>
        </a:xfrm>
      </p:grpSpPr>
      <p:sp>
        <p:nvSpPr>
          <p:cNvPr id="417" name="Google Shape;417;p25"/>
          <p:cNvSpPr/>
          <p:nvPr/>
        </p:nvSpPr>
        <p:spPr>
          <a:xfrm flipH="1">
            <a:off x="-2917656" y="24308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25"/>
          <p:cNvSpPr/>
          <p:nvPr/>
        </p:nvSpPr>
        <p:spPr>
          <a:xfrm>
            <a:off x="-244634" y="40933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9" name="Google Shape;419;p25"/>
          <p:cNvGrpSpPr/>
          <p:nvPr/>
        </p:nvGrpSpPr>
        <p:grpSpPr>
          <a:xfrm>
            <a:off x="2461667" y="1356872"/>
            <a:ext cx="893999" cy="584699"/>
            <a:chOff x="7555450" y="377766"/>
            <a:chExt cx="670499" cy="438524"/>
          </a:xfrm>
        </p:grpSpPr>
        <p:sp>
          <p:nvSpPr>
            <p:cNvPr id="420" name="Google Shape;420;p2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3" name="Google Shape;423;p25"/>
          <p:cNvSpPr/>
          <p:nvPr/>
        </p:nvSpPr>
        <p:spPr>
          <a:xfrm>
            <a:off x="9820300" y="5322734"/>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5"/>
          <p:cNvSpPr/>
          <p:nvPr/>
        </p:nvSpPr>
        <p:spPr>
          <a:xfrm>
            <a:off x="663667" y="6144667"/>
            <a:ext cx="1579603" cy="474564"/>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25"/>
          <p:cNvSpPr txBox="1">
            <a:spLocks noGrp="1"/>
          </p:cNvSpPr>
          <p:nvPr>
            <p:ph type="title"/>
          </p:nvPr>
        </p:nvSpPr>
        <p:spPr>
          <a:xfrm>
            <a:off x="1264767" y="2408833"/>
            <a:ext cx="3074000" cy="5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26" name="Google Shape;426;p25"/>
          <p:cNvSpPr txBox="1">
            <a:spLocks noGrp="1"/>
          </p:cNvSpPr>
          <p:nvPr>
            <p:ph type="subTitle" idx="1"/>
          </p:nvPr>
        </p:nvSpPr>
        <p:spPr>
          <a:xfrm>
            <a:off x="1264767" y="29242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7" name="Google Shape;427;p25"/>
          <p:cNvSpPr txBox="1">
            <a:spLocks noGrp="1"/>
          </p:cNvSpPr>
          <p:nvPr>
            <p:ph type="title" idx="2"/>
          </p:nvPr>
        </p:nvSpPr>
        <p:spPr>
          <a:xfrm>
            <a:off x="4585395" y="2408833"/>
            <a:ext cx="3074000" cy="5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28" name="Google Shape;428;p25"/>
          <p:cNvSpPr txBox="1">
            <a:spLocks noGrp="1"/>
          </p:cNvSpPr>
          <p:nvPr>
            <p:ph type="subTitle" idx="3"/>
          </p:nvPr>
        </p:nvSpPr>
        <p:spPr>
          <a:xfrm>
            <a:off x="4585395" y="29242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9" name="Google Shape;429;p25"/>
          <p:cNvSpPr txBox="1">
            <a:spLocks noGrp="1"/>
          </p:cNvSpPr>
          <p:nvPr>
            <p:ph type="title" idx="4"/>
          </p:nvPr>
        </p:nvSpPr>
        <p:spPr>
          <a:xfrm>
            <a:off x="1264767" y="4319967"/>
            <a:ext cx="3074000" cy="5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0" name="Google Shape;430;p25"/>
          <p:cNvSpPr txBox="1">
            <a:spLocks noGrp="1"/>
          </p:cNvSpPr>
          <p:nvPr>
            <p:ph type="subTitle" idx="5"/>
          </p:nvPr>
        </p:nvSpPr>
        <p:spPr>
          <a:xfrm>
            <a:off x="1264767" y="48354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25"/>
          <p:cNvSpPr txBox="1">
            <a:spLocks noGrp="1"/>
          </p:cNvSpPr>
          <p:nvPr>
            <p:ph type="title" idx="6"/>
          </p:nvPr>
        </p:nvSpPr>
        <p:spPr>
          <a:xfrm>
            <a:off x="4585395" y="4319967"/>
            <a:ext cx="3074000" cy="5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2" name="Google Shape;432;p25"/>
          <p:cNvSpPr txBox="1">
            <a:spLocks noGrp="1"/>
          </p:cNvSpPr>
          <p:nvPr>
            <p:ph type="subTitle" idx="7"/>
          </p:nvPr>
        </p:nvSpPr>
        <p:spPr>
          <a:xfrm>
            <a:off x="4585395" y="48354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25"/>
          <p:cNvSpPr txBox="1">
            <a:spLocks noGrp="1"/>
          </p:cNvSpPr>
          <p:nvPr>
            <p:ph type="title" idx="8"/>
          </p:nvPr>
        </p:nvSpPr>
        <p:spPr>
          <a:xfrm>
            <a:off x="7906032" y="2408833"/>
            <a:ext cx="3074000" cy="5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4" name="Google Shape;434;p25"/>
          <p:cNvSpPr txBox="1">
            <a:spLocks noGrp="1"/>
          </p:cNvSpPr>
          <p:nvPr>
            <p:ph type="subTitle" idx="9"/>
          </p:nvPr>
        </p:nvSpPr>
        <p:spPr>
          <a:xfrm>
            <a:off x="7906032" y="29242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 name="Google Shape;435;p25"/>
          <p:cNvSpPr txBox="1">
            <a:spLocks noGrp="1"/>
          </p:cNvSpPr>
          <p:nvPr>
            <p:ph type="title" idx="13"/>
          </p:nvPr>
        </p:nvSpPr>
        <p:spPr>
          <a:xfrm>
            <a:off x="7906032" y="4319967"/>
            <a:ext cx="3074000" cy="5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6" name="Google Shape;436;p25"/>
          <p:cNvSpPr txBox="1">
            <a:spLocks noGrp="1"/>
          </p:cNvSpPr>
          <p:nvPr>
            <p:ph type="subTitle" idx="14"/>
          </p:nvPr>
        </p:nvSpPr>
        <p:spPr>
          <a:xfrm>
            <a:off x="7906032" y="48354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25"/>
          <p:cNvSpPr txBox="1">
            <a:spLocks noGrp="1"/>
          </p:cNvSpPr>
          <p:nvPr>
            <p:ph type="title" idx="15"/>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38" name="Google Shape;438;p25"/>
          <p:cNvGrpSpPr/>
          <p:nvPr/>
        </p:nvGrpSpPr>
        <p:grpSpPr>
          <a:xfrm>
            <a:off x="6921167" y="6035272"/>
            <a:ext cx="893999" cy="584699"/>
            <a:chOff x="7555450" y="377766"/>
            <a:chExt cx="670499" cy="438524"/>
          </a:xfrm>
        </p:grpSpPr>
        <p:sp>
          <p:nvSpPr>
            <p:cNvPr id="439" name="Google Shape;439;p2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31277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42"/>
        <p:cNvGrpSpPr/>
        <p:nvPr/>
      </p:nvGrpSpPr>
      <p:grpSpPr>
        <a:xfrm>
          <a:off x="0" y="0"/>
          <a:ext cx="0" cy="0"/>
          <a:chOff x="0" y="0"/>
          <a:chExt cx="0" cy="0"/>
        </a:xfrm>
      </p:grpSpPr>
      <p:sp>
        <p:nvSpPr>
          <p:cNvPr id="443" name="Google Shape;443;p26"/>
          <p:cNvSpPr/>
          <p:nvPr/>
        </p:nvSpPr>
        <p:spPr>
          <a:xfrm rot="10800000">
            <a:off x="-3834389" y="-4181719"/>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26"/>
          <p:cNvSpPr/>
          <p:nvPr/>
        </p:nvSpPr>
        <p:spPr>
          <a:xfrm>
            <a:off x="-2138800" y="5314502"/>
            <a:ext cx="18181536" cy="432401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26"/>
          <p:cNvSpPr/>
          <p:nvPr/>
        </p:nvSpPr>
        <p:spPr>
          <a:xfrm>
            <a:off x="8416134" y="5975001"/>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26"/>
          <p:cNvSpPr txBox="1">
            <a:spLocks noGrp="1"/>
          </p:cNvSpPr>
          <p:nvPr>
            <p:ph type="title" hasCustomPrompt="1"/>
          </p:nvPr>
        </p:nvSpPr>
        <p:spPr>
          <a:xfrm>
            <a:off x="2686967" y="923200"/>
            <a:ext cx="6818000" cy="1104400"/>
          </a:xfrm>
          <a:prstGeom prst="rect">
            <a:avLst/>
          </a:prstGeom>
          <a:effectLst>
            <a:outerShdw dist="4762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47" name="Google Shape;447;p26"/>
          <p:cNvSpPr txBox="1">
            <a:spLocks noGrp="1"/>
          </p:cNvSpPr>
          <p:nvPr>
            <p:ph type="subTitle" idx="1"/>
          </p:nvPr>
        </p:nvSpPr>
        <p:spPr>
          <a:xfrm>
            <a:off x="2686967" y="1864569"/>
            <a:ext cx="681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8" name="Google Shape;448;p26"/>
          <p:cNvSpPr txBox="1">
            <a:spLocks noGrp="1"/>
          </p:cNvSpPr>
          <p:nvPr>
            <p:ph type="title" idx="2" hasCustomPrompt="1"/>
          </p:nvPr>
        </p:nvSpPr>
        <p:spPr>
          <a:xfrm>
            <a:off x="2686967" y="2661523"/>
            <a:ext cx="6818000" cy="1104400"/>
          </a:xfrm>
          <a:prstGeom prst="rect">
            <a:avLst/>
          </a:prstGeom>
          <a:effectLst>
            <a:outerShdw dist="4762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49" name="Google Shape;449;p26"/>
          <p:cNvSpPr txBox="1">
            <a:spLocks noGrp="1"/>
          </p:cNvSpPr>
          <p:nvPr>
            <p:ph type="subTitle" idx="3"/>
          </p:nvPr>
        </p:nvSpPr>
        <p:spPr>
          <a:xfrm>
            <a:off x="2686967" y="3602892"/>
            <a:ext cx="681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 name="Google Shape;450;p26"/>
          <p:cNvSpPr txBox="1">
            <a:spLocks noGrp="1"/>
          </p:cNvSpPr>
          <p:nvPr>
            <p:ph type="title" idx="4" hasCustomPrompt="1"/>
          </p:nvPr>
        </p:nvSpPr>
        <p:spPr>
          <a:xfrm>
            <a:off x="2686967" y="4399861"/>
            <a:ext cx="6818000" cy="1104400"/>
          </a:xfrm>
          <a:prstGeom prst="rect">
            <a:avLst/>
          </a:prstGeom>
          <a:effectLst>
            <a:outerShdw dist="4762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51" name="Google Shape;451;p26"/>
          <p:cNvSpPr txBox="1">
            <a:spLocks noGrp="1"/>
          </p:cNvSpPr>
          <p:nvPr>
            <p:ph type="subTitle" idx="5"/>
          </p:nvPr>
        </p:nvSpPr>
        <p:spPr>
          <a:xfrm>
            <a:off x="2686967" y="5341232"/>
            <a:ext cx="681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455621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52"/>
        <p:cNvGrpSpPr/>
        <p:nvPr/>
      </p:nvGrpSpPr>
      <p:grpSpPr>
        <a:xfrm>
          <a:off x="0" y="0"/>
          <a:ext cx="0" cy="0"/>
          <a:chOff x="0" y="0"/>
          <a:chExt cx="0" cy="0"/>
        </a:xfrm>
      </p:grpSpPr>
      <p:sp>
        <p:nvSpPr>
          <p:cNvPr id="453" name="Google Shape;453;p27"/>
          <p:cNvSpPr/>
          <p:nvPr/>
        </p:nvSpPr>
        <p:spPr>
          <a:xfrm flipH="1">
            <a:off x="-4095589" y="16394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7"/>
          <p:cNvSpPr/>
          <p:nvPr/>
        </p:nvSpPr>
        <p:spPr>
          <a:xfrm>
            <a:off x="-1089334" y="3991167"/>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7"/>
          <p:cNvSpPr txBox="1">
            <a:spLocks noGrp="1"/>
          </p:cNvSpPr>
          <p:nvPr>
            <p:ph type="ctrTitle"/>
          </p:nvPr>
        </p:nvSpPr>
        <p:spPr>
          <a:xfrm>
            <a:off x="3240000" y="6899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1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56" name="Google Shape;456;p27"/>
          <p:cNvSpPr txBox="1">
            <a:spLocks noGrp="1"/>
          </p:cNvSpPr>
          <p:nvPr>
            <p:ph type="subTitle" idx="1"/>
          </p:nvPr>
        </p:nvSpPr>
        <p:spPr>
          <a:xfrm>
            <a:off x="3233400" y="1967933"/>
            <a:ext cx="5725200" cy="18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57" name="Google Shape;457;p27"/>
          <p:cNvSpPr txBox="1"/>
          <p:nvPr/>
        </p:nvSpPr>
        <p:spPr>
          <a:xfrm>
            <a:off x="3580800" y="5102933"/>
            <a:ext cx="5030400" cy="7296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GB" sz="1333">
                <a:solidFill>
                  <a:schemeClr val="dk1"/>
                </a:solidFill>
                <a:latin typeface="Quicksand Medium"/>
                <a:ea typeface="Quicksand Medium"/>
                <a:cs typeface="Quicksand Medium"/>
                <a:sym typeface="Quicksand Medium"/>
              </a:rPr>
              <a:t>CREDITS: This presentation template was created by </a:t>
            </a:r>
            <a:r>
              <a:rPr lang="en-GB" sz="1333" b="1">
                <a:solidFill>
                  <a:schemeClr val="dk1"/>
                </a:solidFill>
                <a:uFill>
                  <a:noFill/>
                </a:uFill>
                <a:latin typeface="Quicksand"/>
                <a:ea typeface="Quicksand"/>
                <a:cs typeface="Quicksand"/>
                <a:sym typeface="Quicksand"/>
                <a:hlinkClick r:id="rId2"/>
              </a:rPr>
              <a:t>Slidesgo</a:t>
            </a:r>
            <a:r>
              <a:rPr lang="en-GB" sz="1333">
                <a:solidFill>
                  <a:schemeClr val="dk1"/>
                </a:solidFill>
                <a:latin typeface="Quicksand Medium"/>
                <a:ea typeface="Quicksand Medium"/>
                <a:cs typeface="Quicksand Medium"/>
                <a:sym typeface="Quicksand Medium"/>
              </a:rPr>
              <a:t>, including icons by </a:t>
            </a:r>
            <a:r>
              <a:rPr lang="en-GB" sz="1333" b="1">
                <a:solidFill>
                  <a:schemeClr val="dk1"/>
                </a:solidFill>
                <a:uFill>
                  <a:noFill/>
                </a:uFill>
                <a:latin typeface="Quicksand"/>
                <a:ea typeface="Quicksand"/>
                <a:cs typeface="Quicksand"/>
                <a:sym typeface="Quicksand"/>
                <a:hlinkClick r:id="rId3"/>
              </a:rPr>
              <a:t>Flaticon</a:t>
            </a:r>
            <a:r>
              <a:rPr lang="en-GB" sz="1333">
                <a:solidFill>
                  <a:schemeClr val="dk1"/>
                </a:solidFill>
                <a:latin typeface="Quicksand Medium"/>
                <a:ea typeface="Quicksand Medium"/>
                <a:cs typeface="Quicksand Medium"/>
                <a:sym typeface="Quicksand Medium"/>
              </a:rPr>
              <a:t> and infographics &amp; images by</a:t>
            </a:r>
            <a:r>
              <a:rPr lang="en-GB" sz="1333" b="1">
                <a:solidFill>
                  <a:schemeClr val="dk1"/>
                </a:solidFill>
                <a:latin typeface="Quicksand"/>
                <a:ea typeface="Quicksand"/>
                <a:cs typeface="Quicksand"/>
                <a:sym typeface="Quicksand"/>
              </a:rPr>
              <a:t> </a:t>
            </a:r>
            <a:r>
              <a:rPr lang="en-GB" sz="1333" b="1">
                <a:solidFill>
                  <a:schemeClr val="dk1"/>
                </a:solidFill>
                <a:uFill>
                  <a:noFill/>
                </a:uFill>
                <a:latin typeface="Quicksand"/>
                <a:ea typeface="Quicksand"/>
                <a:cs typeface="Quicksand"/>
                <a:sym typeface="Quicksand"/>
                <a:hlinkClick r:id="rId4"/>
              </a:rPr>
              <a:t>Freepik</a:t>
            </a:r>
            <a:endParaRPr sz="1333" b="1">
              <a:solidFill>
                <a:schemeClr val="dk1"/>
              </a:solidFill>
              <a:latin typeface="Quicksand"/>
              <a:ea typeface="Quicksand"/>
              <a:cs typeface="Quicksand"/>
              <a:sym typeface="Quicksand"/>
            </a:endParaRPr>
          </a:p>
        </p:txBody>
      </p:sp>
      <p:grpSp>
        <p:nvGrpSpPr>
          <p:cNvPr id="458" name="Google Shape;458;p27"/>
          <p:cNvGrpSpPr/>
          <p:nvPr/>
        </p:nvGrpSpPr>
        <p:grpSpPr>
          <a:xfrm>
            <a:off x="9476284" y="5598887"/>
            <a:ext cx="653637" cy="811748"/>
            <a:chOff x="7376250" y="1989890"/>
            <a:chExt cx="490228" cy="608811"/>
          </a:xfrm>
        </p:grpSpPr>
        <p:sp>
          <p:nvSpPr>
            <p:cNvPr id="459" name="Google Shape;459;p27"/>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7"/>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7"/>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2" name="Google Shape;462;p27"/>
          <p:cNvGrpSpPr/>
          <p:nvPr/>
        </p:nvGrpSpPr>
        <p:grpSpPr>
          <a:xfrm flipH="1">
            <a:off x="9659714" y="3792563"/>
            <a:ext cx="2373684" cy="3406813"/>
            <a:chOff x="5284800" y="1582375"/>
            <a:chExt cx="564625" cy="810400"/>
          </a:xfrm>
        </p:grpSpPr>
        <p:sp>
          <p:nvSpPr>
            <p:cNvPr id="463" name="Google Shape;463;p27"/>
            <p:cNvSpPr/>
            <p:nvPr/>
          </p:nvSpPr>
          <p:spPr>
            <a:xfrm>
              <a:off x="5566625" y="1988050"/>
              <a:ext cx="25" cy="25"/>
            </a:xfrm>
            <a:custGeom>
              <a:avLst/>
              <a:gdLst/>
              <a:ahLst/>
              <a:cxnLst/>
              <a:rect l="l" t="t" r="r" b="b"/>
              <a:pathLst>
                <a:path w="1" h="1" extrusionOk="0">
                  <a:moveTo>
                    <a:pt x="0" y="0"/>
                  </a:move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7"/>
            <p:cNvSpPr/>
            <p:nvPr/>
          </p:nvSpPr>
          <p:spPr>
            <a:xfrm>
              <a:off x="5284800" y="1582375"/>
              <a:ext cx="564625" cy="810400"/>
            </a:xfrm>
            <a:custGeom>
              <a:avLst/>
              <a:gdLst/>
              <a:ahLst/>
              <a:cxnLst/>
              <a:rect l="l" t="t" r="r" b="b"/>
              <a:pathLst>
                <a:path w="22585" h="32416" extrusionOk="0">
                  <a:moveTo>
                    <a:pt x="21720" y="0"/>
                  </a:moveTo>
                  <a:cubicBezTo>
                    <a:pt x="21586" y="0"/>
                    <a:pt x="21432" y="58"/>
                    <a:pt x="21298" y="115"/>
                  </a:cubicBezTo>
                  <a:cubicBezTo>
                    <a:pt x="21125" y="211"/>
                    <a:pt x="20952" y="307"/>
                    <a:pt x="20721" y="442"/>
                  </a:cubicBezTo>
                  <a:cubicBezTo>
                    <a:pt x="20184" y="672"/>
                    <a:pt x="19608" y="884"/>
                    <a:pt x="18916" y="1076"/>
                  </a:cubicBezTo>
                  <a:cubicBezTo>
                    <a:pt x="18417" y="1210"/>
                    <a:pt x="17879" y="1325"/>
                    <a:pt x="17380" y="1440"/>
                  </a:cubicBezTo>
                  <a:lnTo>
                    <a:pt x="16938" y="1536"/>
                  </a:lnTo>
                  <a:cubicBezTo>
                    <a:pt x="16343" y="1652"/>
                    <a:pt x="15633" y="1825"/>
                    <a:pt x="14903" y="2074"/>
                  </a:cubicBezTo>
                  <a:cubicBezTo>
                    <a:pt x="14135" y="2324"/>
                    <a:pt x="13559" y="2573"/>
                    <a:pt x="13040" y="2881"/>
                  </a:cubicBezTo>
                  <a:cubicBezTo>
                    <a:pt x="12522" y="3188"/>
                    <a:pt x="12022" y="3572"/>
                    <a:pt x="11561" y="4033"/>
                  </a:cubicBezTo>
                  <a:cubicBezTo>
                    <a:pt x="11139" y="4475"/>
                    <a:pt x="10755" y="4955"/>
                    <a:pt x="10409" y="5473"/>
                  </a:cubicBezTo>
                  <a:cubicBezTo>
                    <a:pt x="10102" y="5972"/>
                    <a:pt x="9833" y="6529"/>
                    <a:pt x="9641" y="7106"/>
                  </a:cubicBezTo>
                  <a:cubicBezTo>
                    <a:pt x="9507" y="7509"/>
                    <a:pt x="9411" y="7950"/>
                    <a:pt x="9334" y="8354"/>
                  </a:cubicBezTo>
                  <a:cubicBezTo>
                    <a:pt x="9295" y="8219"/>
                    <a:pt x="9238" y="8046"/>
                    <a:pt x="9199" y="7893"/>
                  </a:cubicBezTo>
                  <a:cubicBezTo>
                    <a:pt x="8969" y="7278"/>
                    <a:pt x="8662" y="6645"/>
                    <a:pt x="8258" y="6049"/>
                  </a:cubicBezTo>
                  <a:cubicBezTo>
                    <a:pt x="7913" y="5569"/>
                    <a:pt x="7529" y="5108"/>
                    <a:pt x="7087" y="4628"/>
                  </a:cubicBezTo>
                  <a:cubicBezTo>
                    <a:pt x="6933" y="4475"/>
                    <a:pt x="6799" y="4340"/>
                    <a:pt x="6645" y="4206"/>
                  </a:cubicBezTo>
                  <a:lnTo>
                    <a:pt x="6568" y="4129"/>
                  </a:lnTo>
                  <a:lnTo>
                    <a:pt x="6319" y="3860"/>
                  </a:lnTo>
                  <a:cubicBezTo>
                    <a:pt x="6146" y="3706"/>
                    <a:pt x="5992" y="3553"/>
                    <a:pt x="5877" y="3418"/>
                  </a:cubicBezTo>
                  <a:lnTo>
                    <a:pt x="5858" y="3380"/>
                  </a:lnTo>
                  <a:cubicBezTo>
                    <a:pt x="5781" y="3322"/>
                    <a:pt x="5743" y="3246"/>
                    <a:pt x="5685" y="3188"/>
                  </a:cubicBezTo>
                  <a:lnTo>
                    <a:pt x="5608" y="3092"/>
                  </a:lnTo>
                  <a:cubicBezTo>
                    <a:pt x="5474" y="2938"/>
                    <a:pt x="5320" y="2746"/>
                    <a:pt x="5205" y="2573"/>
                  </a:cubicBezTo>
                  <a:cubicBezTo>
                    <a:pt x="5186" y="2573"/>
                    <a:pt x="5186" y="2554"/>
                    <a:pt x="5186" y="2554"/>
                  </a:cubicBezTo>
                  <a:cubicBezTo>
                    <a:pt x="5109" y="2458"/>
                    <a:pt x="5032" y="2324"/>
                    <a:pt x="4975" y="2228"/>
                  </a:cubicBezTo>
                  <a:lnTo>
                    <a:pt x="4936" y="2209"/>
                  </a:lnTo>
                  <a:cubicBezTo>
                    <a:pt x="4879" y="2132"/>
                    <a:pt x="4821" y="2074"/>
                    <a:pt x="4783" y="1997"/>
                  </a:cubicBezTo>
                  <a:cubicBezTo>
                    <a:pt x="4648" y="1805"/>
                    <a:pt x="4552" y="1632"/>
                    <a:pt x="4494" y="1460"/>
                  </a:cubicBezTo>
                  <a:cubicBezTo>
                    <a:pt x="4456" y="1402"/>
                    <a:pt x="4437" y="1344"/>
                    <a:pt x="4418" y="1306"/>
                  </a:cubicBezTo>
                  <a:cubicBezTo>
                    <a:pt x="4418" y="1268"/>
                    <a:pt x="4398" y="1248"/>
                    <a:pt x="4398" y="1229"/>
                  </a:cubicBezTo>
                  <a:lnTo>
                    <a:pt x="4322" y="1056"/>
                  </a:lnTo>
                  <a:cubicBezTo>
                    <a:pt x="4206" y="826"/>
                    <a:pt x="3976" y="672"/>
                    <a:pt x="3726" y="653"/>
                  </a:cubicBezTo>
                  <a:lnTo>
                    <a:pt x="3669" y="653"/>
                  </a:lnTo>
                  <a:cubicBezTo>
                    <a:pt x="3438" y="653"/>
                    <a:pt x="3208" y="768"/>
                    <a:pt x="3073" y="960"/>
                  </a:cubicBezTo>
                  <a:cubicBezTo>
                    <a:pt x="2881" y="1268"/>
                    <a:pt x="2728" y="1556"/>
                    <a:pt x="2593" y="1882"/>
                  </a:cubicBezTo>
                  <a:lnTo>
                    <a:pt x="2574" y="1921"/>
                  </a:lnTo>
                  <a:cubicBezTo>
                    <a:pt x="2420" y="2228"/>
                    <a:pt x="2286" y="2554"/>
                    <a:pt x="2152" y="2862"/>
                  </a:cubicBezTo>
                  <a:cubicBezTo>
                    <a:pt x="1864" y="3553"/>
                    <a:pt x="1652" y="4225"/>
                    <a:pt x="1480" y="4859"/>
                  </a:cubicBezTo>
                  <a:cubicBezTo>
                    <a:pt x="1326" y="5550"/>
                    <a:pt x="1191" y="6241"/>
                    <a:pt x="1172" y="6933"/>
                  </a:cubicBezTo>
                  <a:cubicBezTo>
                    <a:pt x="1153" y="7662"/>
                    <a:pt x="1191" y="8373"/>
                    <a:pt x="1364" y="9083"/>
                  </a:cubicBezTo>
                  <a:cubicBezTo>
                    <a:pt x="1537" y="9756"/>
                    <a:pt x="1806" y="10428"/>
                    <a:pt x="2190" y="11042"/>
                  </a:cubicBezTo>
                  <a:cubicBezTo>
                    <a:pt x="2517" y="11618"/>
                    <a:pt x="2977" y="12156"/>
                    <a:pt x="3534" y="12655"/>
                  </a:cubicBezTo>
                  <a:cubicBezTo>
                    <a:pt x="3976" y="13059"/>
                    <a:pt x="4514" y="13443"/>
                    <a:pt x="5167" y="13846"/>
                  </a:cubicBezTo>
                  <a:cubicBezTo>
                    <a:pt x="5416" y="14019"/>
                    <a:pt x="5666" y="14172"/>
                    <a:pt x="5973" y="14326"/>
                  </a:cubicBezTo>
                  <a:cubicBezTo>
                    <a:pt x="6146" y="14460"/>
                    <a:pt x="6415" y="14595"/>
                    <a:pt x="6664" y="14768"/>
                  </a:cubicBezTo>
                  <a:cubicBezTo>
                    <a:pt x="6895" y="14902"/>
                    <a:pt x="7087" y="15056"/>
                    <a:pt x="7221" y="15190"/>
                  </a:cubicBezTo>
                  <a:lnTo>
                    <a:pt x="7221" y="15229"/>
                  </a:lnTo>
                  <a:cubicBezTo>
                    <a:pt x="7087" y="15939"/>
                    <a:pt x="6953" y="16688"/>
                    <a:pt x="6857" y="17475"/>
                  </a:cubicBezTo>
                  <a:cubicBezTo>
                    <a:pt x="6799" y="17399"/>
                    <a:pt x="6703" y="17303"/>
                    <a:pt x="6607" y="17245"/>
                  </a:cubicBezTo>
                  <a:cubicBezTo>
                    <a:pt x="6319" y="16995"/>
                    <a:pt x="5992" y="16823"/>
                    <a:pt x="5666" y="16707"/>
                  </a:cubicBezTo>
                  <a:cubicBezTo>
                    <a:pt x="5474" y="16631"/>
                    <a:pt x="5301" y="16611"/>
                    <a:pt x="5128" y="16573"/>
                  </a:cubicBezTo>
                  <a:cubicBezTo>
                    <a:pt x="4994" y="16515"/>
                    <a:pt x="4840" y="16515"/>
                    <a:pt x="4706" y="16496"/>
                  </a:cubicBezTo>
                  <a:lnTo>
                    <a:pt x="4533" y="16477"/>
                  </a:lnTo>
                  <a:cubicBezTo>
                    <a:pt x="3957" y="16400"/>
                    <a:pt x="3361" y="16304"/>
                    <a:pt x="2824" y="16131"/>
                  </a:cubicBezTo>
                  <a:cubicBezTo>
                    <a:pt x="2593" y="16035"/>
                    <a:pt x="2344" y="15920"/>
                    <a:pt x="2152" y="15805"/>
                  </a:cubicBezTo>
                  <a:cubicBezTo>
                    <a:pt x="2036" y="15728"/>
                    <a:pt x="1960" y="15651"/>
                    <a:pt x="1864" y="15574"/>
                  </a:cubicBezTo>
                  <a:cubicBezTo>
                    <a:pt x="1748" y="15517"/>
                    <a:pt x="1652" y="15421"/>
                    <a:pt x="1556" y="15286"/>
                  </a:cubicBezTo>
                  <a:cubicBezTo>
                    <a:pt x="1384" y="15133"/>
                    <a:pt x="1153" y="15037"/>
                    <a:pt x="903" y="15037"/>
                  </a:cubicBezTo>
                  <a:cubicBezTo>
                    <a:pt x="807" y="15037"/>
                    <a:pt x="711" y="15056"/>
                    <a:pt x="615" y="15075"/>
                  </a:cubicBezTo>
                  <a:cubicBezTo>
                    <a:pt x="231" y="15190"/>
                    <a:pt x="1" y="15613"/>
                    <a:pt x="20" y="15997"/>
                  </a:cubicBezTo>
                  <a:cubicBezTo>
                    <a:pt x="39" y="16304"/>
                    <a:pt x="78" y="16573"/>
                    <a:pt x="116" y="16803"/>
                  </a:cubicBezTo>
                  <a:cubicBezTo>
                    <a:pt x="174" y="17111"/>
                    <a:pt x="212" y="17399"/>
                    <a:pt x="289" y="17687"/>
                  </a:cubicBezTo>
                  <a:cubicBezTo>
                    <a:pt x="423" y="18263"/>
                    <a:pt x="654" y="18839"/>
                    <a:pt x="903" y="19415"/>
                  </a:cubicBezTo>
                  <a:cubicBezTo>
                    <a:pt x="1191" y="19991"/>
                    <a:pt x="1537" y="20548"/>
                    <a:pt x="1902" y="21009"/>
                  </a:cubicBezTo>
                  <a:cubicBezTo>
                    <a:pt x="2286" y="21508"/>
                    <a:pt x="2728" y="21950"/>
                    <a:pt x="3208" y="22257"/>
                  </a:cubicBezTo>
                  <a:cubicBezTo>
                    <a:pt x="3438" y="22392"/>
                    <a:pt x="3650" y="22526"/>
                    <a:pt x="3861" y="22622"/>
                  </a:cubicBezTo>
                  <a:cubicBezTo>
                    <a:pt x="4110" y="22718"/>
                    <a:pt x="4322" y="22776"/>
                    <a:pt x="4514" y="22852"/>
                  </a:cubicBezTo>
                  <a:cubicBezTo>
                    <a:pt x="4706" y="22929"/>
                    <a:pt x="4879" y="22968"/>
                    <a:pt x="5071" y="23025"/>
                  </a:cubicBezTo>
                  <a:cubicBezTo>
                    <a:pt x="5282" y="23102"/>
                    <a:pt x="5512" y="23160"/>
                    <a:pt x="5743" y="23237"/>
                  </a:cubicBezTo>
                  <a:cubicBezTo>
                    <a:pt x="5992" y="23333"/>
                    <a:pt x="6184" y="23409"/>
                    <a:pt x="6338" y="23505"/>
                  </a:cubicBezTo>
                  <a:cubicBezTo>
                    <a:pt x="6319" y="23870"/>
                    <a:pt x="6280" y="24274"/>
                    <a:pt x="6242" y="24658"/>
                  </a:cubicBezTo>
                  <a:cubicBezTo>
                    <a:pt x="6031" y="26597"/>
                    <a:pt x="5704" y="28345"/>
                    <a:pt x="5282" y="29977"/>
                  </a:cubicBezTo>
                  <a:lnTo>
                    <a:pt x="5263" y="30073"/>
                  </a:lnTo>
                  <a:cubicBezTo>
                    <a:pt x="5186" y="30342"/>
                    <a:pt x="5109" y="30592"/>
                    <a:pt x="5032" y="30841"/>
                  </a:cubicBezTo>
                  <a:lnTo>
                    <a:pt x="4994" y="30995"/>
                  </a:lnTo>
                  <a:lnTo>
                    <a:pt x="4975" y="31091"/>
                  </a:lnTo>
                  <a:cubicBezTo>
                    <a:pt x="4936" y="31110"/>
                    <a:pt x="4936" y="31168"/>
                    <a:pt x="4936" y="31187"/>
                  </a:cubicBezTo>
                  <a:cubicBezTo>
                    <a:pt x="4917" y="31379"/>
                    <a:pt x="4936" y="31552"/>
                    <a:pt x="5013" y="31705"/>
                  </a:cubicBezTo>
                  <a:cubicBezTo>
                    <a:pt x="5109" y="31974"/>
                    <a:pt x="5320" y="32185"/>
                    <a:pt x="5589" y="32320"/>
                  </a:cubicBezTo>
                  <a:cubicBezTo>
                    <a:pt x="5704" y="32377"/>
                    <a:pt x="5858" y="32416"/>
                    <a:pt x="5992" y="32416"/>
                  </a:cubicBezTo>
                  <a:cubicBezTo>
                    <a:pt x="6453" y="32416"/>
                    <a:pt x="6837" y="32147"/>
                    <a:pt x="6895" y="31801"/>
                  </a:cubicBezTo>
                  <a:cubicBezTo>
                    <a:pt x="7029" y="31398"/>
                    <a:pt x="7164" y="30956"/>
                    <a:pt x="7317" y="30438"/>
                  </a:cubicBezTo>
                  <a:cubicBezTo>
                    <a:pt x="7471" y="29977"/>
                    <a:pt x="7586" y="29497"/>
                    <a:pt x="7682" y="29017"/>
                  </a:cubicBezTo>
                  <a:cubicBezTo>
                    <a:pt x="7874" y="28133"/>
                    <a:pt x="8047" y="27231"/>
                    <a:pt x="8162" y="26213"/>
                  </a:cubicBezTo>
                  <a:cubicBezTo>
                    <a:pt x="8278" y="25253"/>
                    <a:pt x="8354" y="24274"/>
                    <a:pt x="8431" y="23429"/>
                  </a:cubicBezTo>
                  <a:cubicBezTo>
                    <a:pt x="8431" y="23429"/>
                    <a:pt x="8546" y="21969"/>
                    <a:pt x="8566" y="21527"/>
                  </a:cubicBezTo>
                  <a:cubicBezTo>
                    <a:pt x="8604" y="21431"/>
                    <a:pt x="8642" y="21316"/>
                    <a:pt x="8662" y="21220"/>
                  </a:cubicBezTo>
                  <a:lnTo>
                    <a:pt x="8854" y="20548"/>
                  </a:lnTo>
                  <a:cubicBezTo>
                    <a:pt x="8931" y="20279"/>
                    <a:pt x="9027" y="20010"/>
                    <a:pt x="9084" y="19761"/>
                  </a:cubicBezTo>
                  <a:cubicBezTo>
                    <a:pt x="9315" y="19108"/>
                    <a:pt x="9545" y="18551"/>
                    <a:pt x="9814" y="18090"/>
                  </a:cubicBezTo>
                  <a:cubicBezTo>
                    <a:pt x="9833" y="18071"/>
                    <a:pt x="9833" y="18052"/>
                    <a:pt x="9871" y="18032"/>
                  </a:cubicBezTo>
                  <a:lnTo>
                    <a:pt x="10755" y="18032"/>
                  </a:lnTo>
                  <a:cubicBezTo>
                    <a:pt x="10966" y="18052"/>
                    <a:pt x="11177" y="18052"/>
                    <a:pt x="11427" y="18071"/>
                  </a:cubicBezTo>
                  <a:cubicBezTo>
                    <a:pt x="11849" y="18128"/>
                    <a:pt x="12310" y="18148"/>
                    <a:pt x="12771" y="18148"/>
                  </a:cubicBezTo>
                  <a:lnTo>
                    <a:pt x="12810" y="18148"/>
                  </a:lnTo>
                  <a:cubicBezTo>
                    <a:pt x="13635" y="18148"/>
                    <a:pt x="14384" y="17994"/>
                    <a:pt x="15056" y="17764"/>
                  </a:cubicBezTo>
                  <a:cubicBezTo>
                    <a:pt x="15671" y="17514"/>
                    <a:pt x="16266" y="17187"/>
                    <a:pt x="16804" y="16707"/>
                  </a:cubicBezTo>
                  <a:cubicBezTo>
                    <a:pt x="17265" y="16323"/>
                    <a:pt x="17668" y="15862"/>
                    <a:pt x="18052" y="15305"/>
                  </a:cubicBezTo>
                  <a:cubicBezTo>
                    <a:pt x="18532" y="14672"/>
                    <a:pt x="18936" y="13923"/>
                    <a:pt x="19339" y="13039"/>
                  </a:cubicBezTo>
                  <a:cubicBezTo>
                    <a:pt x="19512" y="12655"/>
                    <a:pt x="19685" y="12271"/>
                    <a:pt x="19819" y="11887"/>
                  </a:cubicBezTo>
                  <a:lnTo>
                    <a:pt x="20049" y="11311"/>
                  </a:lnTo>
                  <a:cubicBezTo>
                    <a:pt x="20107" y="11119"/>
                    <a:pt x="20184" y="10927"/>
                    <a:pt x="20222" y="10735"/>
                  </a:cubicBezTo>
                  <a:cubicBezTo>
                    <a:pt x="20299" y="10485"/>
                    <a:pt x="20261" y="10216"/>
                    <a:pt x="20088" y="10005"/>
                  </a:cubicBezTo>
                  <a:cubicBezTo>
                    <a:pt x="19915" y="9794"/>
                    <a:pt x="19685" y="9679"/>
                    <a:pt x="19416" y="9679"/>
                  </a:cubicBezTo>
                  <a:cubicBezTo>
                    <a:pt x="19320" y="9679"/>
                    <a:pt x="19204" y="9698"/>
                    <a:pt x="19108" y="9756"/>
                  </a:cubicBezTo>
                  <a:lnTo>
                    <a:pt x="18667" y="9909"/>
                  </a:lnTo>
                  <a:cubicBezTo>
                    <a:pt x="18475" y="9986"/>
                    <a:pt x="18283" y="10082"/>
                    <a:pt x="18091" y="10159"/>
                  </a:cubicBezTo>
                  <a:lnTo>
                    <a:pt x="17803" y="10274"/>
                  </a:lnTo>
                  <a:lnTo>
                    <a:pt x="17092" y="10562"/>
                  </a:lnTo>
                  <a:cubicBezTo>
                    <a:pt x="16324" y="10869"/>
                    <a:pt x="15671" y="11119"/>
                    <a:pt x="15076" y="11292"/>
                  </a:cubicBezTo>
                  <a:cubicBezTo>
                    <a:pt x="14922" y="11311"/>
                    <a:pt x="14788" y="11350"/>
                    <a:pt x="14615" y="11407"/>
                  </a:cubicBezTo>
                  <a:cubicBezTo>
                    <a:pt x="14480" y="11446"/>
                    <a:pt x="14327" y="11484"/>
                    <a:pt x="14192" y="11522"/>
                  </a:cubicBezTo>
                  <a:cubicBezTo>
                    <a:pt x="13923" y="11599"/>
                    <a:pt x="13655" y="11695"/>
                    <a:pt x="13386" y="11791"/>
                  </a:cubicBezTo>
                  <a:cubicBezTo>
                    <a:pt x="12848" y="12002"/>
                    <a:pt x="12310" y="12252"/>
                    <a:pt x="11830" y="12502"/>
                  </a:cubicBezTo>
                  <a:cubicBezTo>
                    <a:pt x="10966" y="12982"/>
                    <a:pt x="10256" y="13558"/>
                    <a:pt x="9718" y="14268"/>
                  </a:cubicBezTo>
                  <a:lnTo>
                    <a:pt x="9641" y="14326"/>
                  </a:lnTo>
                  <a:lnTo>
                    <a:pt x="9795" y="13750"/>
                  </a:lnTo>
                  <a:cubicBezTo>
                    <a:pt x="9987" y="13059"/>
                    <a:pt x="10198" y="12463"/>
                    <a:pt x="10409" y="11926"/>
                  </a:cubicBezTo>
                  <a:cubicBezTo>
                    <a:pt x="10505" y="11676"/>
                    <a:pt x="10640" y="11407"/>
                    <a:pt x="10774" y="11119"/>
                  </a:cubicBezTo>
                  <a:cubicBezTo>
                    <a:pt x="10928" y="10850"/>
                    <a:pt x="11062" y="10581"/>
                    <a:pt x="11177" y="10370"/>
                  </a:cubicBezTo>
                  <a:cubicBezTo>
                    <a:pt x="11273" y="10236"/>
                    <a:pt x="11369" y="10063"/>
                    <a:pt x="11504" y="9890"/>
                  </a:cubicBezTo>
                  <a:cubicBezTo>
                    <a:pt x="11811" y="9813"/>
                    <a:pt x="12118" y="9775"/>
                    <a:pt x="12426" y="9717"/>
                  </a:cubicBezTo>
                  <a:cubicBezTo>
                    <a:pt x="12694" y="9679"/>
                    <a:pt x="12963" y="9660"/>
                    <a:pt x="13251" y="9602"/>
                  </a:cubicBezTo>
                  <a:cubicBezTo>
                    <a:pt x="13655" y="9525"/>
                    <a:pt x="14096" y="9487"/>
                    <a:pt x="14500" y="9410"/>
                  </a:cubicBezTo>
                  <a:cubicBezTo>
                    <a:pt x="15344" y="9276"/>
                    <a:pt x="16017" y="9122"/>
                    <a:pt x="16612" y="8930"/>
                  </a:cubicBezTo>
                  <a:cubicBezTo>
                    <a:pt x="16938" y="8834"/>
                    <a:pt x="17284" y="8699"/>
                    <a:pt x="17611" y="8546"/>
                  </a:cubicBezTo>
                  <a:cubicBezTo>
                    <a:pt x="17937" y="8411"/>
                    <a:pt x="18187" y="8258"/>
                    <a:pt x="18455" y="8085"/>
                  </a:cubicBezTo>
                  <a:cubicBezTo>
                    <a:pt x="19377" y="7490"/>
                    <a:pt x="20165" y="6645"/>
                    <a:pt x="20818" y="5550"/>
                  </a:cubicBezTo>
                  <a:cubicBezTo>
                    <a:pt x="21067" y="5089"/>
                    <a:pt x="21317" y="4590"/>
                    <a:pt x="21528" y="4052"/>
                  </a:cubicBezTo>
                  <a:cubicBezTo>
                    <a:pt x="21739" y="3534"/>
                    <a:pt x="21912" y="2996"/>
                    <a:pt x="22066" y="2554"/>
                  </a:cubicBezTo>
                  <a:cubicBezTo>
                    <a:pt x="22104" y="2324"/>
                    <a:pt x="22181" y="2132"/>
                    <a:pt x="22219" y="1940"/>
                  </a:cubicBezTo>
                  <a:lnTo>
                    <a:pt x="22411" y="1325"/>
                  </a:lnTo>
                  <a:cubicBezTo>
                    <a:pt x="22469" y="1229"/>
                    <a:pt x="22488" y="1114"/>
                    <a:pt x="22507" y="1018"/>
                  </a:cubicBezTo>
                  <a:cubicBezTo>
                    <a:pt x="22584" y="749"/>
                    <a:pt x="22507" y="480"/>
                    <a:pt x="22354" y="288"/>
                  </a:cubicBezTo>
                  <a:cubicBezTo>
                    <a:pt x="22200" y="96"/>
                    <a:pt x="21970" y="0"/>
                    <a:pt x="21720" y="0"/>
                  </a:cubicBezTo>
                  <a:close/>
                </a:path>
              </a:pathLst>
            </a:custGeom>
            <a:solidFill>
              <a:srgbClr val="FEFEFE"/>
            </a:solidFill>
            <a:ln>
              <a:noFill/>
            </a:ln>
            <a:effectLst>
              <a:outerShdw dist="47625" dir="3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7"/>
            <p:cNvSpPr/>
            <p:nvPr/>
          </p:nvSpPr>
          <p:spPr>
            <a:xfrm rot="-60166">
              <a:off x="5533030" y="1603873"/>
              <a:ext cx="296211" cy="217490"/>
            </a:xfrm>
            <a:custGeom>
              <a:avLst/>
              <a:gdLst/>
              <a:ahLst/>
              <a:cxnLst/>
              <a:rect l="l" t="t" r="r" b="b"/>
              <a:pathLst>
                <a:path w="11849" h="8700" extrusionOk="0">
                  <a:moveTo>
                    <a:pt x="11772" y="0"/>
                  </a:moveTo>
                  <a:cubicBezTo>
                    <a:pt x="11753" y="0"/>
                    <a:pt x="11714" y="0"/>
                    <a:pt x="11714" y="20"/>
                  </a:cubicBezTo>
                  <a:cubicBezTo>
                    <a:pt x="11561" y="154"/>
                    <a:pt x="11330" y="250"/>
                    <a:pt x="11081" y="365"/>
                  </a:cubicBezTo>
                  <a:cubicBezTo>
                    <a:pt x="10524" y="634"/>
                    <a:pt x="9890" y="845"/>
                    <a:pt x="9160" y="1057"/>
                  </a:cubicBezTo>
                  <a:cubicBezTo>
                    <a:pt x="8622" y="1210"/>
                    <a:pt x="8104" y="1325"/>
                    <a:pt x="7566" y="1441"/>
                  </a:cubicBezTo>
                  <a:lnTo>
                    <a:pt x="7163" y="1537"/>
                  </a:lnTo>
                  <a:cubicBezTo>
                    <a:pt x="6549" y="1690"/>
                    <a:pt x="5857" y="1844"/>
                    <a:pt x="5166" y="2074"/>
                  </a:cubicBezTo>
                  <a:cubicBezTo>
                    <a:pt x="4475" y="2286"/>
                    <a:pt x="3918" y="2516"/>
                    <a:pt x="3438" y="2804"/>
                  </a:cubicBezTo>
                  <a:cubicBezTo>
                    <a:pt x="2977" y="3073"/>
                    <a:pt x="2516" y="3438"/>
                    <a:pt x="2112" y="3841"/>
                  </a:cubicBezTo>
                  <a:cubicBezTo>
                    <a:pt x="1728" y="4225"/>
                    <a:pt x="1364" y="4667"/>
                    <a:pt x="1075" y="5166"/>
                  </a:cubicBezTo>
                  <a:cubicBezTo>
                    <a:pt x="787" y="5627"/>
                    <a:pt x="557" y="6126"/>
                    <a:pt x="384" y="6645"/>
                  </a:cubicBezTo>
                  <a:cubicBezTo>
                    <a:pt x="211" y="7182"/>
                    <a:pt x="96" y="7701"/>
                    <a:pt x="77" y="8239"/>
                  </a:cubicBezTo>
                  <a:lnTo>
                    <a:pt x="77" y="8469"/>
                  </a:lnTo>
                  <a:cubicBezTo>
                    <a:pt x="38" y="8508"/>
                    <a:pt x="0" y="8565"/>
                    <a:pt x="38" y="8623"/>
                  </a:cubicBezTo>
                  <a:cubicBezTo>
                    <a:pt x="58" y="8642"/>
                    <a:pt x="77" y="8700"/>
                    <a:pt x="96" y="8700"/>
                  </a:cubicBezTo>
                  <a:lnTo>
                    <a:pt x="192" y="8700"/>
                  </a:lnTo>
                  <a:cubicBezTo>
                    <a:pt x="269" y="8661"/>
                    <a:pt x="346" y="8661"/>
                    <a:pt x="442" y="8642"/>
                  </a:cubicBezTo>
                  <a:cubicBezTo>
                    <a:pt x="538" y="8623"/>
                    <a:pt x="653" y="8604"/>
                    <a:pt x="749" y="8604"/>
                  </a:cubicBezTo>
                  <a:lnTo>
                    <a:pt x="922" y="8565"/>
                  </a:lnTo>
                  <a:cubicBezTo>
                    <a:pt x="1095" y="8546"/>
                    <a:pt x="1248" y="8508"/>
                    <a:pt x="1421" y="8469"/>
                  </a:cubicBezTo>
                  <a:cubicBezTo>
                    <a:pt x="1767" y="8431"/>
                    <a:pt x="2093" y="8354"/>
                    <a:pt x="2439" y="8315"/>
                  </a:cubicBezTo>
                  <a:cubicBezTo>
                    <a:pt x="2689" y="8258"/>
                    <a:pt x="2957" y="8239"/>
                    <a:pt x="3226" y="8181"/>
                  </a:cubicBezTo>
                  <a:cubicBezTo>
                    <a:pt x="3630" y="8123"/>
                    <a:pt x="4071" y="8066"/>
                    <a:pt x="4475" y="7989"/>
                  </a:cubicBezTo>
                  <a:cubicBezTo>
                    <a:pt x="5281" y="7855"/>
                    <a:pt x="5915" y="7701"/>
                    <a:pt x="6491" y="7547"/>
                  </a:cubicBezTo>
                  <a:cubicBezTo>
                    <a:pt x="6798" y="7451"/>
                    <a:pt x="7105" y="7317"/>
                    <a:pt x="7393" y="7182"/>
                  </a:cubicBezTo>
                  <a:cubicBezTo>
                    <a:pt x="7682" y="7067"/>
                    <a:pt x="7931" y="6914"/>
                    <a:pt x="8142" y="6779"/>
                  </a:cubicBezTo>
                  <a:cubicBezTo>
                    <a:pt x="8968" y="6241"/>
                    <a:pt x="9679" y="5473"/>
                    <a:pt x="10255" y="4494"/>
                  </a:cubicBezTo>
                  <a:cubicBezTo>
                    <a:pt x="10504" y="4052"/>
                    <a:pt x="10716" y="3611"/>
                    <a:pt x="10927" y="3092"/>
                  </a:cubicBezTo>
                  <a:cubicBezTo>
                    <a:pt x="11138" y="2593"/>
                    <a:pt x="11311" y="2074"/>
                    <a:pt x="11426" y="1633"/>
                  </a:cubicBezTo>
                  <a:cubicBezTo>
                    <a:pt x="11503" y="1441"/>
                    <a:pt x="11561" y="1249"/>
                    <a:pt x="11599" y="1057"/>
                  </a:cubicBezTo>
                  <a:lnTo>
                    <a:pt x="11657" y="884"/>
                  </a:lnTo>
                  <a:cubicBezTo>
                    <a:pt x="11695" y="768"/>
                    <a:pt x="11714" y="653"/>
                    <a:pt x="11753" y="500"/>
                  </a:cubicBezTo>
                  <a:lnTo>
                    <a:pt x="11772" y="442"/>
                  </a:lnTo>
                  <a:cubicBezTo>
                    <a:pt x="11791" y="346"/>
                    <a:pt x="11810" y="250"/>
                    <a:pt x="11849" y="116"/>
                  </a:cubicBezTo>
                  <a:cubicBezTo>
                    <a:pt x="11849" y="96"/>
                    <a:pt x="11849" y="77"/>
                    <a:pt x="11810" y="58"/>
                  </a:cubicBezTo>
                  <a:cubicBezTo>
                    <a:pt x="11849" y="0"/>
                    <a:pt x="11791" y="0"/>
                    <a:pt x="117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7"/>
            <p:cNvSpPr/>
            <p:nvPr/>
          </p:nvSpPr>
          <p:spPr>
            <a:xfrm>
              <a:off x="5517650" y="1841625"/>
              <a:ext cx="256400" cy="174775"/>
            </a:xfrm>
            <a:custGeom>
              <a:avLst/>
              <a:gdLst/>
              <a:ahLst/>
              <a:cxnLst/>
              <a:rect l="l" t="t" r="r" b="b"/>
              <a:pathLst>
                <a:path w="10256" h="6991" extrusionOk="0">
                  <a:moveTo>
                    <a:pt x="10082" y="0"/>
                  </a:moveTo>
                  <a:lnTo>
                    <a:pt x="9641" y="173"/>
                  </a:lnTo>
                  <a:cubicBezTo>
                    <a:pt x="9449" y="250"/>
                    <a:pt x="9257" y="327"/>
                    <a:pt x="9065" y="403"/>
                  </a:cubicBezTo>
                  <a:lnTo>
                    <a:pt x="8777" y="519"/>
                  </a:lnTo>
                  <a:lnTo>
                    <a:pt x="8066" y="807"/>
                  </a:lnTo>
                  <a:cubicBezTo>
                    <a:pt x="7279" y="1152"/>
                    <a:pt x="6607" y="1383"/>
                    <a:pt x="5973" y="1556"/>
                  </a:cubicBezTo>
                  <a:cubicBezTo>
                    <a:pt x="5800" y="1613"/>
                    <a:pt x="5666" y="1652"/>
                    <a:pt x="5493" y="1690"/>
                  </a:cubicBezTo>
                  <a:cubicBezTo>
                    <a:pt x="5358" y="1728"/>
                    <a:pt x="5205" y="1748"/>
                    <a:pt x="5090" y="1805"/>
                  </a:cubicBezTo>
                  <a:cubicBezTo>
                    <a:pt x="4840" y="1882"/>
                    <a:pt x="4571" y="1959"/>
                    <a:pt x="4321" y="2036"/>
                  </a:cubicBezTo>
                  <a:cubicBezTo>
                    <a:pt x="3784" y="2228"/>
                    <a:pt x="3304" y="2439"/>
                    <a:pt x="2843" y="2708"/>
                  </a:cubicBezTo>
                  <a:cubicBezTo>
                    <a:pt x="2075" y="3150"/>
                    <a:pt x="1441" y="3668"/>
                    <a:pt x="961" y="4302"/>
                  </a:cubicBezTo>
                  <a:cubicBezTo>
                    <a:pt x="711" y="4609"/>
                    <a:pt x="500" y="4974"/>
                    <a:pt x="327" y="5358"/>
                  </a:cubicBezTo>
                  <a:cubicBezTo>
                    <a:pt x="154" y="5761"/>
                    <a:pt x="39" y="6203"/>
                    <a:pt x="1" y="6645"/>
                  </a:cubicBezTo>
                  <a:cubicBezTo>
                    <a:pt x="1" y="6702"/>
                    <a:pt x="1" y="6741"/>
                    <a:pt x="39" y="6760"/>
                  </a:cubicBezTo>
                  <a:cubicBezTo>
                    <a:pt x="77" y="6837"/>
                    <a:pt x="116" y="6894"/>
                    <a:pt x="193" y="6894"/>
                  </a:cubicBezTo>
                  <a:cubicBezTo>
                    <a:pt x="461" y="6856"/>
                    <a:pt x="711" y="6837"/>
                    <a:pt x="999" y="6837"/>
                  </a:cubicBezTo>
                  <a:cubicBezTo>
                    <a:pt x="1191" y="6837"/>
                    <a:pt x="1364" y="6837"/>
                    <a:pt x="1556" y="6875"/>
                  </a:cubicBezTo>
                  <a:lnTo>
                    <a:pt x="1575" y="6875"/>
                  </a:lnTo>
                  <a:cubicBezTo>
                    <a:pt x="1787" y="6894"/>
                    <a:pt x="2036" y="6894"/>
                    <a:pt x="2247" y="6913"/>
                  </a:cubicBezTo>
                  <a:cubicBezTo>
                    <a:pt x="2689" y="6933"/>
                    <a:pt x="3112" y="6990"/>
                    <a:pt x="3553" y="6990"/>
                  </a:cubicBezTo>
                  <a:lnTo>
                    <a:pt x="3592" y="6990"/>
                  </a:lnTo>
                  <a:cubicBezTo>
                    <a:pt x="4321" y="6990"/>
                    <a:pt x="4994" y="6875"/>
                    <a:pt x="5570" y="6645"/>
                  </a:cubicBezTo>
                  <a:cubicBezTo>
                    <a:pt x="6088" y="6453"/>
                    <a:pt x="6626" y="6145"/>
                    <a:pt x="7067" y="5742"/>
                  </a:cubicBezTo>
                  <a:cubicBezTo>
                    <a:pt x="7490" y="5377"/>
                    <a:pt x="7855" y="4974"/>
                    <a:pt x="8200" y="4475"/>
                  </a:cubicBezTo>
                  <a:cubicBezTo>
                    <a:pt x="8642" y="3860"/>
                    <a:pt x="9045" y="3169"/>
                    <a:pt x="9430" y="2305"/>
                  </a:cubicBezTo>
                  <a:cubicBezTo>
                    <a:pt x="9602" y="1978"/>
                    <a:pt x="9737" y="1594"/>
                    <a:pt x="9890" y="1210"/>
                  </a:cubicBezTo>
                  <a:cubicBezTo>
                    <a:pt x="9948" y="999"/>
                    <a:pt x="10025" y="845"/>
                    <a:pt x="10082" y="653"/>
                  </a:cubicBezTo>
                  <a:cubicBezTo>
                    <a:pt x="10121" y="480"/>
                    <a:pt x="10198" y="307"/>
                    <a:pt x="10255" y="115"/>
                  </a:cubicBezTo>
                  <a:cubicBezTo>
                    <a:pt x="10255" y="96"/>
                    <a:pt x="10255" y="39"/>
                    <a:pt x="10217" y="19"/>
                  </a:cubicBezTo>
                  <a:cubicBezTo>
                    <a:pt x="10198" y="19"/>
                    <a:pt x="10159" y="0"/>
                    <a:pt x="10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7"/>
            <p:cNvSpPr/>
            <p:nvPr/>
          </p:nvSpPr>
          <p:spPr>
            <a:xfrm>
              <a:off x="5332825" y="1618850"/>
              <a:ext cx="174775" cy="351925"/>
            </a:xfrm>
            <a:custGeom>
              <a:avLst/>
              <a:gdLst/>
              <a:ahLst/>
              <a:cxnLst/>
              <a:rect l="l" t="t" r="r" b="b"/>
              <a:pathLst>
                <a:path w="6991" h="14077" extrusionOk="0">
                  <a:moveTo>
                    <a:pt x="1825" y="1"/>
                  </a:moveTo>
                  <a:cubicBezTo>
                    <a:pt x="1613" y="193"/>
                    <a:pt x="1479" y="481"/>
                    <a:pt x="1344" y="769"/>
                  </a:cubicBezTo>
                  <a:lnTo>
                    <a:pt x="1325" y="826"/>
                  </a:lnTo>
                  <a:cubicBezTo>
                    <a:pt x="1172" y="1114"/>
                    <a:pt x="1056" y="1422"/>
                    <a:pt x="922" y="1729"/>
                  </a:cubicBezTo>
                  <a:cubicBezTo>
                    <a:pt x="672" y="2382"/>
                    <a:pt x="442" y="3035"/>
                    <a:pt x="307" y="3630"/>
                  </a:cubicBezTo>
                  <a:cubicBezTo>
                    <a:pt x="135" y="4283"/>
                    <a:pt x="39" y="4955"/>
                    <a:pt x="19" y="5570"/>
                  </a:cubicBezTo>
                  <a:cubicBezTo>
                    <a:pt x="0" y="6223"/>
                    <a:pt x="39" y="6876"/>
                    <a:pt x="192" y="7490"/>
                  </a:cubicBezTo>
                  <a:cubicBezTo>
                    <a:pt x="327" y="8124"/>
                    <a:pt x="576" y="8700"/>
                    <a:pt x="903" y="9276"/>
                  </a:cubicBezTo>
                  <a:cubicBezTo>
                    <a:pt x="1210" y="9775"/>
                    <a:pt x="1633" y="10255"/>
                    <a:pt x="2132" y="10716"/>
                  </a:cubicBezTo>
                  <a:cubicBezTo>
                    <a:pt x="2554" y="11100"/>
                    <a:pt x="3034" y="11465"/>
                    <a:pt x="3649" y="11830"/>
                  </a:cubicBezTo>
                  <a:cubicBezTo>
                    <a:pt x="3879" y="11984"/>
                    <a:pt x="4148" y="12118"/>
                    <a:pt x="4436" y="12291"/>
                  </a:cubicBezTo>
                  <a:cubicBezTo>
                    <a:pt x="4647" y="12406"/>
                    <a:pt x="4916" y="12560"/>
                    <a:pt x="5185" y="12752"/>
                  </a:cubicBezTo>
                  <a:cubicBezTo>
                    <a:pt x="5531" y="12982"/>
                    <a:pt x="5800" y="13213"/>
                    <a:pt x="6011" y="13462"/>
                  </a:cubicBezTo>
                  <a:cubicBezTo>
                    <a:pt x="6107" y="13597"/>
                    <a:pt x="6203" y="13712"/>
                    <a:pt x="6280" y="13827"/>
                  </a:cubicBezTo>
                  <a:lnTo>
                    <a:pt x="6280" y="13846"/>
                  </a:lnTo>
                  <a:cubicBezTo>
                    <a:pt x="6280" y="13904"/>
                    <a:pt x="6280" y="13923"/>
                    <a:pt x="6299" y="13981"/>
                  </a:cubicBezTo>
                  <a:cubicBezTo>
                    <a:pt x="6337" y="14000"/>
                    <a:pt x="6357" y="14019"/>
                    <a:pt x="6395" y="14038"/>
                  </a:cubicBezTo>
                  <a:cubicBezTo>
                    <a:pt x="6395" y="14077"/>
                    <a:pt x="6433" y="14077"/>
                    <a:pt x="6453" y="14077"/>
                  </a:cubicBezTo>
                  <a:cubicBezTo>
                    <a:pt x="6510" y="14077"/>
                    <a:pt x="6529" y="14038"/>
                    <a:pt x="6529" y="14019"/>
                  </a:cubicBezTo>
                  <a:cubicBezTo>
                    <a:pt x="6568" y="14000"/>
                    <a:pt x="6568" y="13962"/>
                    <a:pt x="6568" y="13904"/>
                  </a:cubicBezTo>
                  <a:cubicBezTo>
                    <a:pt x="6568" y="13693"/>
                    <a:pt x="6606" y="13482"/>
                    <a:pt x="6625" y="13194"/>
                  </a:cubicBezTo>
                  <a:cubicBezTo>
                    <a:pt x="6664" y="12733"/>
                    <a:pt x="6721" y="12253"/>
                    <a:pt x="6760" y="11792"/>
                  </a:cubicBezTo>
                  <a:cubicBezTo>
                    <a:pt x="6817" y="11484"/>
                    <a:pt x="6837" y="11158"/>
                    <a:pt x="6856" y="10851"/>
                  </a:cubicBezTo>
                  <a:cubicBezTo>
                    <a:pt x="6913" y="10428"/>
                    <a:pt x="6933" y="10044"/>
                    <a:pt x="6952" y="9679"/>
                  </a:cubicBezTo>
                  <a:cubicBezTo>
                    <a:pt x="6990" y="9257"/>
                    <a:pt x="6990" y="8930"/>
                    <a:pt x="6952" y="8623"/>
                  </a:cubicBezTo>
                  <a:cubicBezTo>
                    <a:pt x="6933" y="8009"/>
                    <a:pt x="6779" y="7375"/>
                    <a:pt x="6606" y="6760"/>
                  </a:cubicBezTo>
                  <a:cubicBezTo>
                    <a:pt x="6414" y="6184"/>
                    <a:pt x="6126" y="5627"/>
                    <a:pt x="5761" y="5051"/>
                  </a:cubicBezTo>
                  <a:cubicBezTo>
                    <a:pt x="5473" y="4610"/>
                    <a:pt x="5108" y="4187"/>
                    <a:pt x="4686" y="3726"/>
                  </a:cubicBezTo>
                  <a:lnTo>
                    <a:pt x="4263" y="3323"/>
                  </a:lnTo>
                  <a:lnTo>
                    <a:pt x="4206" y="3246"/>
                  </a:lnTo>
                  <a:lnTo>
                    <a:pt x="3937" y="2977"/>
                  </a:lnTo>
                  <a:cubicBezTo>
                    <a:pt x="3764" y="2824"/>
                    <a:pt x="3591" y="2651"/>
                    <a:pt x="3457" y="2478"/>
                  </a:cubicBezTo>
                  <a:cubicBezTo>
                    <a:pt x="3380" y="2401"/>
                    <a:pt x="3322" y="2343"/>
                    <a:pt x="3284" y="2267"/>
                  </a:cubicBezTo>
                  <a:lnTo>
                    <a:pt x="3207" y="2190"/>
                  </a:lnTo>
                  <a:cubicBezTo>
                    <a:pt x="3073" y="1998"/>
                    <a:pt x="2900" y="1806"/>
                    <a:pt x="2785" y="1614"/>
                  </a:cubicBezTo>
                  <a:cubicBezTo>
                    <a:pt x="2708" y="1499"/>
                    <a:pt x="2612" y="1403"/>
                    <a:pt x="2535" y="1287"/>
                  </a:cubicBezTo>
                  <a:cubicBezTo>
                    <a:pt x="2477" y="1210"/>
                    <a:pt x="2420" y="1114"/>
                    <a:pt x="2362" y="1018"/>
                  </a:cubicBezTo>
                  <a:cubicBezTo>
                    <a:pt x="2228" y="826"/>
                    <a:pt x="2113" y="615"/>
                    <a:pt x="2017" y="385"/>
                  </a:cubicBezTo>
                  <a:cubicBezTo>
                    <a:pt x="1978" y="327"/>
                    <a:pt x="1959" y="269"/>
                    <a:pt x="1921" y="193"/>
                  </a:cubicBezTo>
                  <a:cubicBezTo>
                    <a:pt x="1882" y="173"/>
                    <a:pt x="1882" y="154"/>
                    <a:pt x="1863" y="97"/>
                  </a:cubicBezTo>
                  <a:cubicBezTo>
                    <a:pt x="1844" y="77"/>
                    <a:pt x="1844" y="39"/>
                    <a:pt x="18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7"/>
            <p:cNvSpPr/>
            <p:nvPr/>
          </p:nvSpPr>
          <p:spPr>
            <a:xfrm>
              <a:off x="5304000" y="1977475"/>
              <a:ext cx="172875" cy="195900"/>
            </a:xfrm>
            <a:custGeom>
              <a:avLst/>
              <a:gdLst/>
              <a:ahLst/>
              <a:cxnLst/>
              <a:rect l="l" t="t" r="r" b="b"/>
              <a:pathLst>
                <a:path w="6915" h="7836" extrusionOk="0">
                  <a:moveTo>
                    <a:pt x="116" y="1"/>
                  </a:moveTo>
                  <a:cubicBezTo>
                    <a:pt x="39" y="20"/>
                    <a:pt x="1" y="97"/>
                    <a:pt x="1" y="154"/>
                  </a:cubicBezTo>
                  <a:cubicBezTo>
                    <a:pt x="20" y="442"/>
                    <a:pt x="39" y="692"/>
                    <a:pt x="78" y="923"/>
                  </a:cubicBezTo>
                  <a:cubicBezTo>
                    <a:pt x="116" y="1191"/>
                    <a:pt x="155" y="1479"/>
                    <a:pt x="231" y="1748"/>
                  </a:cubicBezTo>
                  <a:cubicBezTo>
                    <a:pt x="385" y="2286"/>
                    <a:pt x="577" y="2824"/>
                    <a:pt x="808" y="3342"/>
                  </a:cubicBezTo>
                  <a:cubicBezTo>
                    <a:pt x="1076" y="3880"/>
                    <a:pt x="1364" y="4379"/>
                    <a:pt x="1710" y="4821"/>
                  </a:cubicBezTo>
                  <a:cubicBezTo>
                    <a:pt x="2056" y="5263"/>
                    <a:pt x="2440" y="5627"/>
                    <a:pt x="2882" y="5915"/>
                  </a:cubicBezTo>
                  <a:cubicBezTo>
                    <a:pt x="3054" y="6050"/>
                    <a:pt x="3246" y="6127"/>
                    <a:pt x="3400" y="6242"/>
                  </a:cubicBezTo>
                  <a:cubicBezTo>
                    <a:pt x="3592" y="6338"/>
                    <a:pt x="3784" y="6376"/>
                    <a:pt x="3976" y="6453"/>
                  </a:cubicBezTo>
                  <a:cubicBezTo>
                    <a:pt x="4149" y="6492"/>
                    <a:pt x="4322" y="6549"/>
                    <a:pt x="4514" y="6607"/>
                  </a:cubicBezTo>
                  <a:lnTo>
                    <a:pt x="5224" y="6837"/>
                  </a:lnTo>
                  <a:cubicBezTo>
                    <a:pt x="5570" y="6952"/>
                    <a:pt x="5839" y="7068"/>
                    <a:pt x="6050" y="7221"/>
                  </a:cubicBezTo>
                  <a:cubicBezTo>
                    <a:pt x="6185" y="7317"/>
                    <a:pt x="6319" y="7413"/>
                    <a:pt x="6415" y="7529"/>
                  </a:cubicBezTo>
                  <a:cubicBezTo>
                    <a:pt x="6453" y="7605"/>
                    <a:pt x="6511" y="7644"/>
                    <a:pt x="6530" y="7701"/>
                  </a:cubicBezTo>
                  <a:cubicBezTo>
                    <a:pt x="6530" y="7740"/>
                    <a:pt x="6530" y="7778"/>
                    <a:pt x="6549" y="7797"/>
                  </a:cubicBezTo>
                  <a:cubicBezTo>
                    <a:pt x="6569" y="7817"/>
                    <a:pt x="6607" y="7836"/>
                    <a:pt x="6626" y="7836"/>
                  </a:cubicBezTo>
                  <a:lnTo>
                    <a:pt x="6665" y="7836"/>
                  </a:lnTo>
                  <a:cubicBezTo>
                    <a:pt x="6703" y="7836"/>
                    <a:pt x="6703" y="7836"/>
                    <a:pt x="6722" y="7817"/>
                  </a:cubicBezTo>
                  <a:cubicBezTo>
                    <a:pt x="6741" y="7817"/>
                    <a:pt x="6741" y="7797"/>
                    <a:pt x="6741" y="7759"/>
                  </a:cubicBezTo>
                  <a:cubicBezTo>
                    <a:pt x="6761" y="7740"/>
                    <a:pt x="6761" y="7721"/>
                    <a:pt x="6761" y="7663"/>
                  </a:cubicBezTo>
                  <a:lnTo>
                    <a:pt x="6761" y="7625"/>
                  </a:lnTo>
                  <a:lnTo>
                    <a:pt x="6761" y="7567"/>
                  </a:lnTo>
                  <a:cubicBezTo>
                    <a:pt x="6761" y="7452"/>
                    <a:pt x="6799" y="7317"/>
                    <a:pt x="6818" y="7183"/>
                  </a:cubicBezTo>
                  <a:lnTo>
                    <a:pt x="6837" y="7048"/>
                  </a:lnTo>
                  <a:cubicBezTo>
                    <a:pt x="6857" y="6876"/>
                    <a:pt x="6895" y="6684"/>
                    <a:pt x="6895" y="6511"/>
                  </a:cubicBezTo>
                  <a:cubicBezTo>
                    <a:pt x="6914" y="6184"/>
                    <a:pt x="6914" y="5819"/>
                    <a:pt x="6895" y="5493"/>
                  </a:cubicBezTo>
                  <a:cubicBezTo>
                    <a:pt x="6857" y="5147"/>
                    <a:pt x="6818" y="4821"/>
                    <a:pt x="6741" y="4475"/>
                  </a:cubicBezTo>
                  <a:cubicBezTo>
                    <a:pt x="6665" y="4168"/>
                    <a:pt x="6549" y="3822"/>
                    <a:pt x="6415" y="3515"/>
                  </a:cubicBezTo>
                  <a:cubicBezTo>
                    <a:pt x="6261" y="3208"/>
                    <a:pt x="6089" y="2900"/>
                    <a:pt x="5896" y="2632"/>
                  </a:cubicBezTo>
                  <a:cubicBezTo>
                    <a:pt x="5743" y="2382"/>
                    <a:pt x="5551" y="2171"/>
                    <a:pt x="5320" y="1998"/>
                  </a:cubicBezTo>
                  <a:cubicBezTo>
                    <a:pt x="5109" y="1844"/>
                    <a:pt x="4879" y="1691"/>
                    <a:pt x="4610" y="1595"/>
                  </a:cubicBezTo>
                  <a:cubicBezTo>
                    <a:pt x="4456" y="1556"/>
                    <a:pt x="4322" y="1499"/>
                    <a:pt x="4207" y="1479"/>
                  </a:cubicBezTo>
                  <a:cubicBezTo>
                    <a:pt x="4072" y="1460"/>
                    <a:pt x="3957" y="1422"/>
                    <a:pt x="3823" y="1422"/>
                  </a:cubicBezTo>
                  <a:lnTo>
                    <a:pt x="3650" y="1422"/>
                  </a:lnTo>
                  <a:cubicBezTo>
                    <a:pt x="3016" y="1364"/>
                    <a:pt x="2382" y="1268"/>
                    <a:pt x="1768" y="1076"/>
                  </a:cubicBezTo>
                  <a:cubicBezTo>
                    <a:pt x="1460" y="942"/>
                    <a:pt x="1192" y="827"/>
                    <a:pt x="942" y="634"/>
                  </a:cubicBezTo>
                  <a:cubicBezTo>
                    <a:pt x="808" y="538"/>
                    <a:pt x="692" y="462"/>
                    <a:pt x="596" y="366"/>
                  </a:cubicBezTo>
                  <a:lnTo>
                    <a:pt x="231" y="20"/>
                  </a:lnTo>
                  <a:cubicBezTo>
                    <a:pt x="270" y="1"/>
                    <a:pt x="212"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7"/>
            <p:cNvSpPr/>
            <p:nvPr/>
          </p:nvSpPr>
          <p:spPr>
            <a:xfrm>
              <a:off x="5321775" y="1629425"/>
              <a:ext cx="483950" cy="744400"/>
            </a:xfrm>
            <a:custGeom>
              <a:avLst/>
              <a:gdLst/>
              <a:ahLst/>
              <a:cxnLst/>
              <a:rect l="l" t="t" r="r" b="b"/>
              <a:pathLst>
                <a:path w="19358" h="29776" extrusionOk="0">
                  <a:moveTo>
                    <a:pt x="19300" y="0"/>
                  </a:moveTo>
                  <a:cubicBezTo>
                    <a:pt x="19281" y="0"/>
                    <a:pt x="19281" y="0"/>
                    <a:pt x="19262" y="19"/>
                  </a:cubicBezTo>
                  <a:cubicBezTo>
                    <a:pt x="19127" y="135"/>
                    <a:pt x="19050" y="250"/>
                    <a:pt x="18916" y="384"/>
                  </a:cubicBezTo>
                  <a:cubicBezTo>
                    <a:pt x="18033" y="1210"/>
                    <a:pt x="16996" y="1863"/>
                    <a:pt x="15939" y="2458"/>
                  </a:cubicBezTo>
                  <a:cubicBezTo>
                    <a:pt x="15267" y="2842"/>
                    <a:pt x="14576" y="3188"/>
                    <a:pt x="13885" y="3553"/>
                  </a:cubicBezTo>
                  <a:cubicBezTo>
                    <a:pt x="13213" y="3898"/>
                    <a:pt x="12540" y="4263"/>
                    <a:pt x="11888" y="4667"/>
                  </a:cubicBezTo>
                  <a:cubicBezTo>
                    <a:pt x="11273" y="5051"/>
                    <a:pt x="10659" y="5512"/>
                    <a:pt x="10121" y="6011"/>
                  </a:cubicBezTo>
                  <a:cubicBezTo>
                    <a:pt x="9852" y="6261"/>
                    <a:pt x="9583" y="6529"/>
                    <a:pt x="9353" y="6779"/>
                  </a:cubicBezTo>
                  <a:cubicBezTo>
                    <a:pt x="9103" y="7048"/>
                    <a:pt x="8892" y="7317"/>
                    <a:pt x="8700" y="7605"/>
                  </a:cubicBezTo>
                  <a:cubicBezTo>
                    <a:pt x="8277" y="8200"/>
                    <a:pt x="7932" y="8853"/>
                    <a:pt x="7644" y="9487"/>
                  </a:cubicBezTo>
                  <a:cubicBezTo>
                    <a:pt x="7298" y="10255"/>
                    <a:pt x="7067" y="11061"/>
                    <a:pt x="6856" y="11849"/>
                  </a:cubicBezTo>
                  <a:cubicBezTo>
                    <a:pt x="6818" y="11964"/>
                    <a:pt x="6799" y="12079"/>
                    <a:pt x="6760" y="12214"/>
                  </a:cubicBezTo>
                  <a:cubicBezTo>
                    <a:pt x="6722" y="11983"/>
                    <a:pt x="6683" y="11753"/>
                    <a:pt x="6664" y="11542"/>
                  </a:cubicBezTo>
                  <a:cubicBezTo>
                    <a:pt x="6587" y="11177"/>
                    <a:pt x="6511" y="10831"/>
                    <a:pt x="6415" y="10485"/>
                  </a:cubicBezTo>
                  <a:cubicBezTo>
                    <a:pt x="6376" y="10312"/>
                    <a:pt x="6318" y="10140"/>
                    <a:pt x="6242" y="9967"/>
                  </a:cubicBezTo>
                  <a:cubicBezTo>
                    <a:pt x="6184" y="9775"/>
                    <a:pt x="6107" y="9621"/>
                    <a:pt x="6030" y="9448"/>
                  </a:cubicBezTo>
                  <a:cubicBezTo>
                    <a:pt x="5512" y="8296"/>
                    <a:pt x="4840" y="7240"/>
                    <a:pt x="4206" y="6126"/>
                  </a:cubicBezTo>
                  <a:cubicBezTo>
                    <a:pt x="4033" y="5876"/>
                    <a:pt x="3899" y="5608"/>
                    <a:pt x="3745" y="5339"/>
                  </a:cubicBezTo>
                  <a:lnTo>
                    <a:pt x="3745" y="5358"/>
                  </a:lnTo>
                  <a:cubicBezTo>
                    <a:pt x="3496" y="4916"/>
                    <a:pt x="3246" y="4436"/>
                    <a:pt x="3035" y="3956"/>
                  </a:cubicBezTo>
                  <a:cubicBezTo>
                    <a:pt x="2823" y="3438"/>
                    <a:pt x="2631" y="2919"/>
                    <a:pt x="2478" y="2381"/>
                  </a:cubicBezTo>
                  <a:lnTo>
                    <a:pt x="2478" y="2420"/>
                  </a:lnTo>
                  <a:cubicBezTo>
                    <a:pt x="2363" y="1959"/>
                    <a:pt x="2286" y="1498"/>
                    <a:pt x="2247" y="1037"/>
                  </a:cubicBezTo>
                  <a:cubicBezTo>
                    <a:pt x="2247" y="1018"/>
                    <a:pt x="2209" y="999"/>
                    <a:pt x="2190" y="999"/>
                  </a:cubicBezTo>
                  <a:cubicBezTo>
                    <a:pt x="2171" y="999"/>
                    <a:pt x="2151" y="1018"/>
                    <a:pt x="2151" y="1076"/>
                  </a:cubicBezTo>
                  <a:cubicBezTo>
                    <a:pt x="2190" y="1652"/>
                    <a:pt x="2305" y="2189"/>
                    <a:pt x="2459" y="2727"/>
                  </a:cubicBezTo>
                  <a:cubicBezTo>
                    <a:pt x="2593" y="3246"/>
                    <a:pt x="2785" y="3764"/>
                    <a:pt x="3035" y="4263"/>
                  </a:cubicBezTo>
                  <a:cubicBezTo>
                    <a:pt x="3457" y="5243"/>
                    <a:pt x="4014" y="6164"/>
                    <a:pt x="4533" y="7086"/>
                  </a:cubicBezTo>
                  <a:cubicBezTo>
                    <a:pt x="4821" y="7624"/>
                    <a:pt x="5109" y="8142"/>
                    <a:pt x="5378" y="8680"/>
                  </a:cubicBezTo>
                  <a:cubicBezTo>
                    <a:pt x="5531" y="8968"/>
                    <a:pt x="5646" y="9256"/>
                    <a:pt x="5762" y="9544"/>
                  </a:cubicBezTo>
                  <a:cubicBezTo>
                    <a:pt x="5838" y="9717"/>
                    <a:pt x="5877" y="9871"/>
                    <a:pt x="5954" y="10044"/>
                  </a:cubicBezTo>
                  <a:cubicBezTo>
                    <a:pt x="6011" y="10197"/>
                    <a:pt x="6050" y="10370"/>
                    <a:pt x="6107" y="10524"/>
                  </a:cubicBezTo>
                  <a:cubicBezTo>
                    <a:pt x="6222" y="11042"/>
                    <a:pt x="6318" y="11561"/>
                    <a:pt x="6395" y="12060"/>
                  </a:cubicBezTo>
                  <a:cubicBezTo>
                    <a:pt x="6415" y="12329"/>
                    <a:pt x="6434" y="12617"/>
                    <a:pt x="6453" y="12886"/>
                  </a:cubicBezTo>
                  <a:cubicBezTo>
                    <a:pt x="6491" y="13039"/>
                    <a:pt x="6491" y="13231"/>
                    <a:pt x="6511" y="13404"/>
                  </a:cubicBezTo>
                  <a:cubicBezTo>
                    <a:pt x="6242" y="14710"/>
                    <a:pt x="6088" y="15997"/>
                    <a:pt x="5954" y="17322"/>
                  </a:cubicBezTo>
                  <a:cubicBezTo>
                    <a:pt x="5896" y="18109"/>
                    <a:pt x="5819" y="18877"/>
                    <a:pt x="5762" y="19665"/>
                  </a:cubicBezTo>
                  <a:cubicBezTo>
                    <a:pt x="5742" y="19626"/>
                    <a:pt x="5723" y="19549"/>
                    <a:pt x="5704" y="19511"/>
                  </a:cubicBezTo>
                  <a:cubicBezTo>
                    <a:pt x="5550" y="19185"/>
                    <a:pt x="5378" y="18896"/>
                    <a:pt x="5224" y="18608"/>
                  </a:cubicBezTo>
                  <a:cubicBezTo>
                    <a:pt x="5032" y="18359"/>
                    <a:pt x="4840" y="18090"/>
                    <a:pt x="4590" y="17859"/>
                  </a:cubicBezTo>
                  <a:cubicBezTo>
                    <a:pt x="4379" y="17629"/>
                    <a:pt x="4168" y="17456"/>
                    <a:pt x="3918" y="17303"/>
                  </a:cubicBezTo>
                  <a:cubicBezTo>
                    <a:pt x="3707" y="17149"/>
                    <a:pt x="3496" y="17034"/>
                    <a:pt x="3265" y="16919"/>
                  </a:cubicBezTo>
                  <a:cubicBezTo>
                    <a:pt x="2785" y="16669"/>
                    <a:pt x="2305" y="16496"/>
                    <a:pt x="1825" y="16285"/>
                  </a:cubicBezTo>
                  <a:cubicBezTo>
                    <a:pt x="1671" y="16208"/>
                    <a:pt x="1518" y="16150"/>
                    <a:pt x="1345" y="16054"/>
                  </a:cubicBezTo>
                  <a:cubicBezTo>
                    <a:pt x="1210" y="15978"/>
                    <a:pt x="1057" y="15882"/>
                    <a:pt x="922" y="15786"/>
                  </a:cubicBezTo>
                  <a:cubicBezTo>
                    <a:pt x="730" y="15632"/>
                    <a:pt x="538" y="15497"/>
                    <a:pt x="385" y="15305"/>
                  </a:cubicBezTo>
                  <a:cubicBezTo>
                    <a:pt x="269" y="15152"/>
                    <a:pt x="173" y="15017"/>
                    <a:pt x="97" y="14864"/>
                  </a:cubicBezTo>
                  <a:cubicBezTo>
                    <a:pt x="97" y="14845"/>
                    <a:pt x="77" y="14845"/>
                    <a:pt x="58" y="14845"/>
                  </a:cubicBezTo>
                  <a:lnTo>
                    <a:pt x="20" y="14845"/>
                  </a:lnTo>
                  <a:cubicBezTo>
                    <a:pt x="1" y="14864"/>
                    <a:pt x="1" y="14902"/>
                    <a:pt x="1" y="14921"/>
                  </a:cubicBezTo>
                  <a:cubicBezTo>
                    <a:pt x="77" y="15056"/>
                    <a:pt x="173" y="15209"/>
                    <a:pt x="269" y="15344"/>
                  </a:cubicBezTo>
                  <a:cubicBezTo>
                    <a:pt x="365" y="15497"/>
                    <a:pt x="481" y="15613"/>
                    <a:pt x="596" y="15728"/>
                  </a:cubicBezTo>
                  <a:cubicBezTo>
                    <a:pt x="865" y="15978"/>
                    <a:pt x="1172" y="16189"/>
                    <a:pt x="1498" y="16362"/>
                  </a:cubicBezTo>
                  <a:cubicBezTo>
                    <a:pt x="1633" y="16458"/>
                    <a:pt x="1806" y="16534"/>
                    <a:pt x="1940" y="16630"/>
                  </a:cubicBezTo>
                  <a:cubicBezTo>
                    <a:pt x="2113" y="16726"/>
                    <a:pt x="2286" y="16784"/>
                    <a:pt x="2459" y="16899"/>
                  </a:cubicBezTo>
                  <a:cubicBezTo>
                    <a:pt x="2766" y="17053"/>
                    <a:pt x="3073" y="17226"/>
                    <a:pt x="3380" y="17418"/>
                  </a:cubicBezTo>
                  <a:cubicBezTo>
                    <a:pt x="3515" y="17495"/>
                    <a:pt x="3630" y="17591"/>
                    <a:pt x="3726" y="17687"/>
                  </a:cubicBezTo>
                  <a:cubicBezTo>
                    <a:pt x="3841" y="17783"/>
                    <a:pt x="3937" y="17898"/>
                    <a:pt x="4033" y="17994"/>
                  </a:cubicBezTo>
                  <a:cubicBezTo>
                    <a:pt x="4225" y="18205"/>
                    <a:pt x="4398" y="18455"/>
                    <a:pt x="4533" y="18724"/>
                  </a:cubicBezTo>
                  <a:cubicBezTo>
                    <a:pt x="4705" y="18973"/>
                    <a:pt x="4859" y="19242"/>
                    <a:pt x="4974" y="19530"/>
                  </a:cubicBezTo>
                  <a:cubicBezTo>
                    <a:pt x="5109" y="19818"/>
                    <a:pt x="5243" y="20106"/>
                    <a:pt x="5339" y="20414"/>
                  </a:cubicBezTo>
                  <a:cubicBezTo>
                    <a:pt x="5397" y="20586"/>
                    <a:pt x="5454" y="20759"/>
                    <a:pt x="5493" y="20932"/>
                  </a:cubicBezTo>
                  <a:cubicBezTo>
                    <a:pt x="5550" y="21067"/>
                    <a:pt x="5570" y="21182"/>
                    <a:pt x="5627" y="21335"/>
                  </a:cubicBezTo>
                  <a:cubicBezTo>
                    <a:pt x="5570" y="21835"/>
                    <a:pt x="5550" y="22334"/>
                    <a:pt x="5493" y="22852"/>
                  </a:cubicBezTo>
                  <a:cubicBezTo>
                    <a:pt x="5301" y="24677"/>
                    <a:pt x="4993" y="26501"/>
                    <a:pt x="4513" y="28287"/>
                  </a:cubicBezTo>
                  <a:cubicBezTo>
                    <a:pt x="4513" y="28325"/>
                    <a:pt x="4494" y="28364"/>
                    <a:pt x="4494" y="28383"/>
                  </a:cubicBezTo>
                  <a:cubicBezTo>
                    <a:pt x="4398" y="28710"/>
                    <a:pt x="4321" y="29017"/>
                    <a:pt x="4225" y="29305"/>
                  </a:cubicBezTo>
                  <a:lnTo>
                    <a:pt x="4206" y="29401"/>
                  </a:lnTo>
                  <a:cubicBezTo>
                    <a:pt x="4206" y="29478"/>
                    <a:pt x="4206" y="29516"/>
                    <a:pt x="4225" y="29555"/>
                  </a:cubicBezTo>
                  <a:cubicBezTo>
                    <a:pt x="4245" y="29651"/>
                    <a:pt x="4321" y="29708"/>
                    <a:pt x="4417" y="29747"/>
                  </a:cubicBezTo>
                  <a:cubicBezTo>
                    <a:pt x="4462" y="29766"/>
                    <a:pt x="4509" y="29776"/>
                    <a:pt x="4556" y="29776"/>
                  </a:cubicBezTo>
                  <a:cubicBezTo>
                    <a:pt x="4690" y="29776"/>
                    <a:pt x="4821" y="29697"/>
                    <a:pt x="4878" y="29555"/>
                  </a:cubicBezTo>
                  <a:cubicBezTo>
                    <a:pt x="5051" y="29132"/>
                    <a:pt x="5166" y="28690"/>
                    <a:pt x="5282" y="28249"/>
                  </a:cubicBezTo>
                  <a:cubicBezTo>
                    <a:pt x="5397" y="27788"/>
                    <a:pt x="5531" y="27327"/>
                    <a:pt x="5627" y="26847"/>
                  </a:cubicBezTo>
                  <a:cubicBezTo>
                    <a:pt x="5819" y="25944"/>
                    <a:pt x="5973" y="25022"/>
                    <a:pt x="6069" y="24120"/>
                  </a:cubicBezTo>
                  <a:cubicBezTo>
                    <a:pt x="6203" y="23198"/>
                    <a:pt x="6261" y="22257"/>
                    <a:pt x="6338" y="21355"/>
                  </a:cubicBezTo>
                  <a:cubicBezTo>
                    <a:pt x="6395" y="20682"/>
                    <a:pt x="6434" y="20030"/>
                    <a:pt x="6491" y="19357"/>
                  </a:cubicBezTo>
                  <a:cubicBezTo>
                    <a:pt x="6530" y="19223"/>
                    <a:pt x="6549" y="19089"/>
                    <a:pt x="6607" y="18954"/>
                  </a:cubicBezTo>
                  <a:cubicBezTo>
                    <a:pt x="6645" y="18781"/>
                    <a:pt x="6703" y="18647"/>
                    <a:pt x="6741" y="18474"/>
                  </a:cubicBezTo>
                  <a:cubicBezTo>
                    <a:pt x="6837" y="18128"/>
                    <a:pt x="6933" y="17821"/>
                    <a:pt x="7029" y="17495"/>
                  </a:cubicBezTo>
                  <a:cubicBezTo>
                    <a:pt x="7221" y="16861"/>
                    <a:pt x="7490" y="16246"/>
                    <a:pt x="7836" y="15689"/>
                  </a:cubicBezTo>
                  <a:cubicBezTo>
                    <a:pt x="8085" y="15248"/>
                    <a:pt x="8412" y="14845"/>
                    <a:pt x="8757" y="14518"/>
                  </a:cubicBezTo>
                  <a:cubicBezTo>
                    <a:pt x="9103" y="14192"/>
                    <a:pt x="9468" y="13884"/>
                    <a:pt x="9852" y="13615"/>
                  </a:cubicBezTo>
                  <a:cubicBezTo>
                    <a:pt x="10236" y="13327"/>
                    <a:pt x="10639" y="13097"/>
                    <a:pt x="11062" y="12847"/>
                  </a:cubicBezTo>
                  <a:cubicBezTo>
                    <a:pt x="11599" y="12578"/>
                    <a:pt x="12156" y="12290"/>
                    <a:pt x="12694" y="12022"/>
                  </a:cubicBezTo>
                  <a:cubicBezTo>
                    <a:pt x="13270" y="11753"/>
                    <a:pt x="13827" y="11484"/>
                    <a:pt x="14384" y="11196"/>
                  </a:cubicBezTo>
                  <a:cubicBezTo>
                    <a:pt x="15479" y="10658"/>
                    <a:pt x="16573" y="10005"/>
                    <a:pt x="17495" y="9160"/>
                  </a:cubicBezTo>
                  <a:cubicBezTo>
                    <a:pt x="17533" y="9141"/>
                    <a:pt x="17553" y="9083"/>
                    <a:pt x="17533" y="9064"/>
                  </a:cubicBezTo>
                  <a:cubicBezTo>
                    <a:pt x="17495" y="9045"/>
                    <a:pt x="17476" y="9045"/>
                    <a:pt x="17476" y="9045"/>
                  </a:cubicBezTo>
                  <a:cubicBezTo>
                    <a:pt x="17457" y="9045"/>
                    <a:pt x="17457" y="9045"/>
                    <a:pt x="17437" y="9064"/>
                  </a:cubicBezTo>
                  <a:cubicBezTo>
                    <a:pt x="16861" y="9602"/>
                    <a:pt x="16189" y="10024"/>
                    <a:pt x="15479" y="10428"/>
                  </a:cubicBezTo>
                  <a:cubicBezTo>
                    <a:pt x="14403" y="11042"/>
                    <a:pt x="13251" y="11522"/>
                    <a:pt x="12099" y="12022"/>
                  </a:cubicBezTo>
                  <a:cubicBezTo>
                    <a:pt x="10966" y="12521"/>
                    <a:pt x="9852" y="13097"/>
                    <a:pt x="8853" y="13846"/>
                  </a:cubicBezTo>
                  <a:cubicBezTo>
                    <a:pt x="8431" y="14153"/>
                    <a:pt x="8047" y="14518"/>
                    <a:pt x="7682" y="14921"/>
                  </a:cubicBezTo>
                  <a:cubicBezTo>
                    <a:pt x="7355" y="15325"/>
                    <a:pt x="7067" y="15786"/>
                    <a:pt x="6837" y="16266"/>
                  </a:cubicBezTo>
                  <a:cubicBezTo>
                    <a:pt x="6799" y="16342"/>
                    <a:pt x="6779" y="16438"/>
                    <a:pt x="6741" y="16515"/>
                  </a:cubicBezTo>
                  <a:cubicBezTo>
                    <a:pt x="6933" y="14845"/>
                    <a:pt x="7202" y="13212"/>
                    <a:pt x="7663" y="11618"/>
                  </a:cubicBezTo>
                  <a:cubicBezTo>
                    <a:pt x="7855" y="10965"/>
                    <a:pt x="8047" y="10312"/>
                    <a:pt x="8316" y="9698"/>
                  </a:cubicBezTo>
                  <a:cubicBezTo>
                    <a:pt x="8431" y="9410"/>
                    <a:pt x="8546" y="9122"/>
                    <a:pt x="8700" y="8834"/>
                  </a:cubicBezTo>
                  <a:lnTo>
                    <a:pt x="9122" y="8027"/>
                  </a:lnTo>
                  <a:cubicBezTo>
                    <a:pt x="9333" y="7682"/>
                    <a:pt x="9583" y="7336"/>
                    <a:pt x="9814" y="7029"/>
                  </a:cubicBezTo>
                  <a:cubicBezTo>
                    <a:pt x="9948" y="6856"/>
                    <a:pt x="10082" y="6683"/>
                    <a:pt x="10236" y="6549"/>
                  </a:cubicBezTo>
                  <a:cubicBezTo>
                    <a:pt x="10370" y="6395"/>
                    <a:pt x="10524" y="6241"/>
                    <a:pt x="10659" y="6088"/>
                  </a:cubicBezTo>
                  <a:cubicBezTo>
                    <a:pt x="11196" y="5569"/>
                    <a:pt x="11792" y="5127"/>
                    <a:pt x="12406" y="4724"/>
                  </a:cubicBezTo>
                  <a:cubicBezTo>
                    <a:pt x="13059" y="4283"/>
                    <a:pt x="13731" y="3898"/>
                    <a:pt x="14384" y="3553"/>
                  </a:cubicBezTo>
                  <a:cubicBezTo>
                    <a:pt x="15056" y="3169"/>
                    <a:pt x="15747" y="2785"/>
                    <a:pt x="16400" y="2362"/>
                  </a:cubicBezTo>
                  <a:cubicBezTo>
                    <a:pt x="17053" y="1959"/>
                    <a:pt x="17687" y="1536"/>
                    <a:pt x="18302" y="1056"/>
                  </a:cubicBezTo>
                  <a:cubicBezTo>
                    <a:pt x="18685" y="730"/>
                    <a:pt x="19011" y="404"/>
                    <a:pt x="19356" y="40"/>
                  </a:cubicBezTo>
                  <a:lnTo>
                    <a:pt x="19356" y="40"/>
                  </a:lnTo>
                  <a:cubicBezTo>
                    <a:pt x="19357" y="42"/>
                    <a:pt x="19357" y="44"/>
                    <a:pt x="19358" y="44"/>
                  </a:cubicBezTo>
                  <a:cubicBezTo>
                    <a:pt x="19358" y="44"/>
                    <a:pt x="19358" y="42"/>
                    <a:pt x="19358" y="39"/>
                  </a:cubicBezTo>
                  <a:lnTo>
                    <a:pt x="19358" y="39"/>
                  </a:lnTo>
                  <a:cubicBezTo>
                    <a:pt x="19357" y="39"/>
                    <a:pt x="19357" y="39"/>
                    <a:pt x="19356" y="40"/>
                  </a:cubicBezTo>
                  <a:lnTo>
                    <a:pt x="19356" y="40"/>
                  </a:lnTo>
                  <a:cubicBezTo>
                    <a:pt x="19355" y="33"/>
                    <a:pt x="19350" y="19"/>
                    <a:pt x="19339" y="19"/>
                  </a:cubicBezTo>
                  <a:lnTo>
                    <a:pt x="193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7"/>
            <p:cNvSpPr/>
            <p:nvPr/>
          </p:nvSpPr>
          <p:spPr>
            <a:xfrm>
              <a:off x="5762500" y="1686025"/>
              <a:ext cx="16825" cy="16875"/>
            </a:xfrm>
            <a:custGeom>
              <a:avLst/>
              <a:gdLst/>
              <a:ahLst/>
              <a:cxnLst/>
              <a:rect l="l" t="t" r="r" b="b"/>
              <a:pathLst>
                <a:path w="673" h="675" extrusionOk="0">
                  <a:moveTo>
                    <a:pt x="298" y="1"/>
                  </a:moveTo>
                  <a:cubicBezTo>
                    <a:pt x="121" y="1"/>
                    <a:pt x="0" y="166"/>
                    <a:pt x="0" y="348"/>
                  </a:cubicBezTo>
                  <a:cubicBezTo>
                    <a:pt x="0" y="540"/>
                    <a:pt x="135" y="674"/>
                    <a:pt x="327" y="674"/>
                  </a:cubicBezTo>
                  <a:cubicBezTo>
                    <a:pt x="519" y="674"/>
                    <a:pt x="673" y="540"/>
                    <a:pt x="673" y="348"/>
                  </a:cubicBezTo>
                  <a:cubicBezTo>
                    <a:pt x="673" y="156"/>
                    <a:pt x="519" y="2"/>
                    <a:pt x="327" y="2"/>
                  </a:cubicBezTo>
                  <a:cubicBezTo>
                    <a:pt x="317" y="1"/>
                    <a:pt x="307" y="1"/>
                    <a:pt x="29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7"/>
            <p:cNvSpPr/>
            <p:nvPr/>
          </p:nvSpPr>
          <p:spPr>
            <a:xfrm>
              <a:off x="5780250" y="1665425"/>
              <a:ext cx="9150" cy="8675"/>
            </a:xfrm>
            <a:custGeom>
              <a:avLst/>
              <a:gdLst/>
              <a:ahLst/>
              <a:cxnLst/>
              <a:rect l="l" t="t" r="r" b="b"/>
              <a:pathLst>
                <a:path w="366" h="347" extrusionOk="0">
                  <a:moveTo>
                    <a:pt x="193" y="0"/>
                  </a:moveTo>
                  <a:cubicBezTo>
                    <a:pt x="78" y="0"/>
                    <a:pt x="1" y="58"/>
                    <a:pt x="1" y="154"/>
                  </a:cubicBezTo>
                  <a:cubicBezTo>
                    <a:pt x="1" y="250"/>
                    <a:pt x="78" y="346"/>
                    <a:pt x="174" y="346"/>
                  </a:cubicBezTo>
                  <a:cubicBezTo>
                    <a:pt x="270" y="346"/>
                    <a:pt x="366" y="288"/>
                    <a:pt x="366" y="192"/>
                  </a:cubicBezTo>
                  <a:cubicBezTo>
                    <a:pt x="366" y="96"/>
                    <a:pt x="289" y="0"/>
                    <a:pt x="193"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7"/>
            <p:cNvSpPr/>
            <p:nvPr/>
          </p:nvSpPr>
          <p:spPr>
            <a:xfrm>
              <a:off x="5786500" y="1678875"/>
              <a:ext cx="5800" cy="6250"/>
            </a:xfrm>
            <a:custGeom>
              <a:avLst/>
              <a:gdLst/>
              <a:ahLst/>
              <a:cxnLst/>
              <a:rect l="l" t="t" r="r" b="b"/>
              <a:pathLst>
                <a:path w="232" h="250" extrusionOk="0">
                  <a:moveTo>
                    <a:pt x="116" y="0"/>
                  </a:moveTo>
                  <a:cubicBezTo>
                    <a:pt x="39" y="0"/>
                    <a:pt x="1" y="58"/>
                    <a:pt x="1" y="135"/>
                  </a:cubicBezTo>
                  <a:cubicBezTo>
                    <a:pt x="1" y="173"/>
                    <a:pt x="39" y="250"/>
                    <a:pt x="116" y="250"/>
                  </a:cubicBezTo>
                  <a:cubicBezTo>
                    <a:pt x="193" y="250"/>
                    <a:pt x="231" y="192"/>
                    <a:pt x="231" y="135"/>
                  </a:cubicBezTo>
                  <a:cubicBezTo>
                    <a:pt x="231" y="77"/>
                    <a:pt x="193" y="0"/>
                    <a:pt x="1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7"/>
            <p:cNvSpPr/>
            <p:nvPr/>
          </p:nvSpPr>
          <p:spPr>
            <a:xfrm>
              <a:off x="5800900" y="1653775"/>
              <a:ext cx="4825" cy="4950"/>
            </a:xfrm>
            <a:custGeom>
              <a:avLst/>
              <a:gdLst/>
              <a:ahLst/>
              <a:cxnLst/>
              <a:rect l="l" t="t" r="r" b="b"/>
              <a:pathLst>
                <a:path w="193" h="198" extrusionOk="0">
                  <a:moveTo>
                    <a:pt x="69" y="1"/>
                  </a:moveTo>
                  <a:cubicBezTo>
                    <a:pt x="27" y="1"/>
                    <a:pt x="1" y="38"/>
                    <a:pt x="1" y="102"/>
                  </a:cubicBezTo>
                  <a:cubicBezTo>
                    <a:pt x="1" y="140"/>
                    <a:pt x="39" y="198"/>
                    <a:pt x="97" y="198"/>
                  </a:cubicBezTo>
                  <a:cubicBezTo>
                    <a:pt x="135" y="198"/>
                    <a:pt x="193" y="140"/>
                    <a:pt x="193" y="102"/>
                  </a:cubicBezTo>
                  <a:cubicBezTo>
                    <a:pt x="193" y="44"/>
                    <a:pt x="135" y="6"/>
                    <a:pt x="97" y="6"/>
                  </a:cubicBezTo>
                  <a:cubicBezTo>
                    <a:pt x="87" y="2"/>
                    <a:pt x="77" y="1"/>
                    <a:pt x="69"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5758650" y="1725925"/>
              <a:ext cx="12025" cy="12025"/>
            </a:xfrm>
            <a:custGeom>
              <a:avLst/>
              <a:gdLst/>
              <a:ahLst/>
              <a:cxnLst/>
              <a:rect l="l" t="t" r="r" b="b"/>
              <a:pathLst>
                <a:path w="481" h="481" extrusionOk="0">
                  <a:moveTo>
                    <a:pt x="250" y="0"/>
                  </a:moveTo>
                  <a:cubicBezTo>
                    <a:pt x="97" y="0"/>
                    <a:pt x="39" y="115"/>
                    <a:pt x="1" y="230"/>
                  </a:cubicBezTo>
                  <a:cubicBezTo>
                    <a:pt x="1" y="365"/>
                    <a:pt x="97" y="480"/>
                    <a:pt x="250" y="480"/>
                  </a:cubicBezTo>
                  <a:cubicBezTo>
                    <a:pt x="385" y="480"/>
                    <a:pt x="481" y="384"/>
                    <a:pt x="481" y="230"/>
                  </a:cubicBezTo>
                  <a:cubicBezTo>
                    <a:pt x="481" y="115"/>
                    <a:pt x="385" y="0"/>
                    <a:pt x="250"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7"/>
            <p:cNvSpPr/>
            <p:nvPr/>
          </p:nvSpPr>
          <p:spPr>
            <a:xfrm>
              <a:off x="5729375" y="1714400"/>
              <a:ext cx="9625" cy="9625"/>
            </a:xfrm>
            <a:custGeom>
              <a:avLst/>
              <a:gdLst/>
              <a:ahLst/>
              <a:cxnLst/>
              <a:rect l="l" t="t" r="r" b="b"/>
              <a:pathLst>
                <a:path w="385" h="385" extrusionOk="0">
                  <a:moveTo>
                    <a:pt x="192" y="0"/>
                  </a:moveTo>
                  <a:cubicBezTo>
                    <a:pt x="77" y="0"/>
                    <a:pt x="0" y="96"/>
                    <a:pt x="0" y="192"/>
                  </a:cubicBezTo>
                  <a:cubicBezTo>
                    <a:pt x="0" y="288"/>
                    <a:pt x="77" y="384"/>
                    <a:pt x="192" y="384"/>
                  </a:cubicBezTo>
                  <a:cubicBezTo>
                    <a:pt x="288" y="384"/>
                    <a:pt x="384" y="307"/>
                    <a:pt x="384" y="192"/>
                  </a:cubicBezTo>
                  <a:cubicBezTo>
                    <a:pt x="384" y="96"/>
                    <a:pt x="308" y="0"/>
                    <a:pt x="19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7"/>
            <p:cNvSpPr/>
            <p:nvPr/>
          </p:nvSpPr>
          <p:spPr>
            <a:xfrm>
              <a:off x="5727450" y="1744625"/>
              <a:ext cx="8675" cy="8200"/>
            </a:xfrm>
            <a:custGeom>
              <a:avLst/>
              <a:gdLst/>
              <a:ahLst/>
              <a:cxnLst/>
              <a:rect l="l" t="t" r="r" b="b"/>
              <a:pathLst>
                <a:path w="347" h="328" extrusionOk="0">
                  <a:moveTo>
                    <a:pt x="173" y="1"/>
                  </a:moveTo>
                  <a:cubicBezTo>
                    <a:pt x="77" y="1"/>
                    <a:pt x="1" y="59"/>
                    <a:pt x="1" y="155"/>
                  </a:cubicBezTo>
                  <a:cubicBezTo>
                    <a:pt x="1" y="251"/>
                    <a:pt x="77" y="327"/>
                    <a:pt x="173" y="327"/>
                  </a:cubicBezTo>
                  <a:cubicBezTo>
                    <a:pt x="269" y="327"/>
                    <a:pt x="346" y="251"/>
                    <a:pt x="346" y="155"/>
                  </a:cubicBezTo>
                  <a:cubicBezTo>
                    <a:pt x="346" y="59"/>
                    <a:pt x="269" y="1"/>
                    <a:pt x="1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5751450" y="1745125"/>
              <a:ext cx="4825" cy="4825"/>
            </a:xfrm>
            <a:custGeom>
              <a:avLst/>
              <a:gdLst/>
              <a:ahLst/>
              <a:cxnLst/>
              <a:rect l="l" t="t" r="r" b="b"/>
              <a:pathLst>
                <a:path w="193" h="193" extrusionOk="0">
                  <a:moveTo>
                    <a:pt x="97" y="0"/>
                  </a:moveTo>
                  <a:cubicBezTo>
                    <a:pt x="58" y="0"/>
                    <a:pt x="1" y="39"/>
                    <a:pt x="1" y="96"/>
                  </a:cubicBezTo>
                  <a:cubicBezTo>
                    <a:pt x="1" y="135"/>
                    <a:pt x="58" y="192"/>
                    <a:pt x="97" y="192"/>
                  </a:cubicBezTo>
                  <a:cubicBezTo>
                    <a:pt x="154" y="192"/>
                    <a:pt x="193" y="135"/>
                    <a:pt x="193" y="96"/>
                  </a:cubicBezTo>
                  <a:cubicBezTo>
                    <a:pt x="193" y="39"/>
                    <a:pt x="154" y="0"/>
                    <a:pt x="9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7"/>
            <p:cNvSpPr/>
            <p:nvPr/>
          </p:nvSpPr>
          <p:spPr>
            <a:xfrm>
              <a:off x="5706800" y="1774400"/>
              <a:ext cx="7225" cy="7225"/>
            </a:xfrm>
            <a:custGeom>
              <a:avLst/>
              <a:gdLst/>
              <a:ahLst/>
              <a:cxnLst/>
              <a:rect l="l" t="t" r="r" b="b"/>
              <a:pathLst>
                <a:path w="289" h="289" extrusionOk="0">
                  <a:moveTo>
                    <a:pt x="135" y="1"/>
                  </a:moveTo>
                  <a:cubicBezTo>
                    <a:pt x="58" y="1"/>
                    <a:pt x="1" y="77"/>
                    <a:pt x="1" y="154"/>
                  </a:cubicBezTo>
                  <a:cubicBezTo>
                    <a:pt x="1" y="212"/>
                    <a:pt x="58" y="289"/>
                    <a:pt x="135" y="289"/>
                  </a:cubicBezTo>
                  <a:cubicBezTo>
                    <a:pt x="231" y="289"/>
                    <a:pt x="289" y="212"/>
                    <a:pt x="289" y="154"/>
                  </a:cubicBezTo>
                  <a:cubicBezTo>
                    <a:pt x="289" y="77"/>
                    <a:pt x="212" y="1"/>
                    <a:pt x="135"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7"/>
            <p:cNvSpPr/>
            <p:nvPr/>
          </p:nvSpPr>
          <p:spPr>
            <a:xfrm>
              <a:off x="5685675" y="1749925"/>
              <a:ext cx="10600" cy="10575"/>
            </a:xfrm>
            <a:custGeom>
              <a:avLst/>
              <a:gdLst/>
              <a:ahLst/>
              <a:cxnLst/>
              <a:rect l="l" t="t" r="r" b="b"/>
              <a:pathLst>
                <a:path w="424" h="423" extrusionOk="0">
                  <a:moveTo>
                    <a:pt x="212" y="0"/>
                  </a:moveTo>
                  <a:cubicBezTo>
                    <a:pt x="97" y="19"/>
                    <a:pt x="1" y="115"/>
                    <a:pt x="1" y="211"/>
                  </a:cubicBezTo>
                  <a:cubicBezTo>
                    <a:pt x="1" y="327"/>
                    <a:pt x="97" y="423"/>
                    <a:pt x="212" y="423"/>
                  </a:cubicBezTo>
                  <a:cubicBezTo>
                    <a:pt x="327" y="423"/>
                    <a:pt x="423" y="327"/>
                    <a:pt x="423" y="211"/>
                  </a:cubicBezTo>
                  <a:cubicBezTo>
                    <a:pt x="423" y="96"/>
                    <a:pt x="327" y="0"/>
                    <a:pt x="21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7"/>
            <p:cNvSpPr/>
            <p:nvPr/>
          </p:nvSpPr>
          <p:spPr>
            <a:xfrm>
              <a:off x="5350100" y="1717225"/>
              <a:ext cx="11075" cy="11125"/>
            </a:xfrm>
            <a:custGeom>
              <a:avLst/>
              <a:gdLst/>
              <a:ahLst/>
              <a:cxnLst/>
              <a:rect l="l" t="t" r="r" b="b"/>
              <a:pathLst>
                <a:path w="443" h="445" extrusionOk="0">
                  <a:moveTo>
                    <a:pt x="190" y="0"/>
                  </a:moveTo>
                  <a:cubicBezTo>
                    <a:pt x="99" y="0"/>
                    <a:pt x="1" y="108"/>
                    <a:pt x="1" y="233"/>
                  </a:cubicBezTo>
                  <a:cubicBezTo>
                    <a:pt x="1" y="348"/>
                    <a:pt x="97" y="444"/>
                    <a:pt x="212" y="444"/>
                  </a:cubicBezTo>
                  <a:cubicBezTo>
                    <a:pt x="346" y="444"/>
                    <a:pt x="442" y="348"/>
                    <a:pt x="442" y="233"/>
                  </a:cubicBezTo>
                  <a:cubicBezTo>
                    <a:pt x="442" y="98"/>
                    <a:pt x="346" y="2"/>
                    <a:pt x="212" y="2"/>
                  </a:cubicBezTo>
                  <a:cubicBezTo>
                    <a:pt x="205" y="1"/>
                    <a:pt x="198" y="0"/>
                    <a:pt x="190"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7"/>
            <p:cNvSpPr/>
            <p:nvPr/>
          </p:nvSpPr>
          <p:spPr>
            <a:xfrm>
              <a:off x="5358750" y="1693275"/>
              <a:ext cx="7225" cy="7225"/>
            </a:xfrm>
            <a:custGeom>
              <a:avLst/>
              <a:gdLst/>
              <a:ahLst/>
              <a:cxnLst/>
              <a:rect l="l" t="t" r="r" b="b"/>
              <a:pathLst>
                <a:path w="289" h="289" extrusionOk="0">
                  <a:moveTo>
                    <a:pt x="135" y="0"/>
                  </a:moveTo>
                  <a:cubicBezTo>
                    <a:pt x="58" y="0"/>
                    <a:pt x="0" y="77"/>
                    <a:pt x="0" y="154"/>
                  </a:cubicBezTo>
                  <a:cubicBezTo>
                    <a:pt x="0" y="231"/>
                    <a:pt x="58" y="288"/>
                    <a:pt x="135" y="288"/>
                  </a:cubicBezTo>
                  <a:cubicBezTo>
                    <a:pt x="231" y="288"/>
                    <a:pt x="288" y="211"/>
                    <a:pt x="288" y="154"/>
                  </a:cubicBezTo>
                  <a:cubicBezTo>
                    <a:pt x="288" y="77"/>
                    <a:pt x="211" y="0"/>
                    <a:pt x="13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7"/>
            <p:cNvSpPr/>
            <p:nvPr/>
          </p:nvSpPr>
          <p:spPr>
            <a:xfrm>
              <a:off x="5373625" y="1719200"/>
              <a:ext cx="4825" cy="4825"/>
            </a:xfrm>
            <a:custGeom>
              <a:avLst/>
              <a:gdLst/>
              <a:ahLst/>
              <a:cxnLst/>
              <a:rect l="l" t="t" r="r" b="b"/>
              <a:pathLst>
                <a:path w="193" h="193" extrusionOk="0">
                  <a:moveTo>
                    <a:pt x="97" y="0"/>
                  </a:moveTo>
                  <a:cubicBezTo>
                    <a:pt x="39" y="0"/>
                    <a:pt x="1" y="19"/>
                    <a:pt x="1" y="96"/>
                  </a:cubicBezTo>
                  <a:cubicBezTo>
                    <a:pt x="1" y="135"/>
                    <a:pt x="39" y="192"/>
                    <a:pt x="97" y="192"/>
                  </a:cubicBezTo>
                  <a:cubicBezTo>
                    <a:pt x="135" y="192"/>
                    <a:pt x="193" y="154"/>
                    <a:pt x="193" y="96"/>
                  </a:cubicBezTo>
                  <a:cubicBezTo>
                    <a:pt x="193" y="58"/>
                    <a:pt x="135" y="0"/>
                    <a:pt x="9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7"/>
            <p:cNvSpPr/>
            <p:nvPr/>
          </p:nvSpPr>
          <p:spPr>
            <a:xfrm>
              <a:off x="5362575" y="1755200"/>
              <a:ext cx="12025" cy="12025"/>
            </a:xfrm>
            <a:custGeom>
              <a:avLst/>
              <a:gdLst/>
              <a:ahLst/>
              <a:cxnLst/>
              <a:rect l="l" t="t" r="r" b="b"/>
              <a:pathLst>
                <a:path w="481" h="481" extrusionOk="0">
                  <a:moveTo>
                    <a:pt x="250" y="0"/>
                  </a:moveTo>
                  <a:cubicBezTo>
                    <a:pt x="135" y="0"/>
                    <a:pt x="1" y="116"/>
                    <a:pt x="1" y="250"/>
                  </a:cubicBezTo>
                  <a:cubicBezTo>
                    <a:pt x="1" y="365"/>
                    <a:pt x="97" y="481"/>
                    <a:pt x="250" y="481"/>
                  </a:cubicBezTo>
                  <a:cubicBezTo>
                    <a:pt x="366" y="481"/>
                    <a:pt x="481" y="385"/>
                    <a:pt x="481" y="250"/>
                  </a:cubicBezTo>
                  <a:cubicBezTo>
                    <a:pt x="481" y="116"/>
                    <a:pt x="385" y="0"/>
                    <a:pt x="250"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7"/>
            <p:cNvSpPr/>
            <p:nvPr/>
          </p:nvSpPr>
          <p:spPr>
            <a:xfrm>
              <a:off x="5373625" y="1783525"/>
              <a:ext cx="9625" cy="9625"/>
            </a:xfrm>
            <a:custGeom>
              <a:avLst/>
              <a:gdLst/>
              <a:ahLst/>
              <a:cxnLst/>
              <a:rect l="l" t="t" r="r" b="b"/>
              <a:pathLst>
                <a:path w="385" h="385" extrusionOk="0">
                  <a:moveTo>
                    <a:pt x="193" y="0"/>
                  </a:moveTo>
                  <a:cubicBezTo>
                    <a:pt x="77" y="0"/>
                    <a:pt x="1" y="77"/>
                    <a:pt x="1" y="193"/>
                  </a:cubicBezTo>
                  <a:cubicBezTo>
                    <a:pt x="1" y="289"/>
                    <a:pt x="77" y="385"/>
                    <a:pt x="193" y="385"/>
                  </a:cubicBezTo>
                  <a:cubicBezTo>
                    <a:pt x="289" y="385"/>
                    <a:pt x="385" y="308"/>
                    <a:pt x="385" y="193"/>
                  </a:cubicBezTo>
                  <a:cubicBezTo>
                    <a:pt x="385" y="97"/>
                    <a:pt x="308" y="0"/>
                    <a:pt x="193"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7"/>
            <p:cNvSpPr/>
            <p:nvPr/>
          </p:nvSpPr>
          <p:spPr>
            <a:xfrm>
              <a:off x="5391400" y="1803700"/>
              <a:ext cx="7225" cy="7225"/>
            </a:xfrm>
            <a:custGeom>
              <a:avLst/>
              <a:gdLst/>
              <a:ahLst/>
              <a:cxnLst/>
              <a:rect l="l" t="t" r="r" b="b"/>
              <a:pathLst>
                <a:path w="289" h="289" extrusionOk="0">
                  <a:moveTo>
                    <a:pt x="154" y="0"/>
                  </a:moveTo>
                  <a:cubicBezTo>
                    <a:pt x="77" y="0"/>
                    <a:pt x="0" y="77"/>
                    <a:pt x="0" y="154"/>
                  </a:cubicBezTo>
                  <a:cubicBezTo>
                    <a:pt x="0" y="230"/>
                    <a:pt x="77" y="288"/>
                    <a:pt x="154" y="288"/>
                  </a:cubicBezTo>
                  <a:cubicBezTo>
                    <a:pt x="230" y="288"/>
                    <a:pt x="288" y="230"/>
                    <a:pt x="288" y="154"/>
                  </a:cubicBezTo>
                  <a:cubicBezTo>
                    <a:pt x="288" y="77"/>
                    <a:pt x="230" y="0"/>
                    <a:pt x="15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7"/>
            <p:cNvSpPr/>
            <p:nvPr/>
          </p:nvSpPr>
          <p:spPr>
            <a:xfrm>
              <a:off x="5369775" y="1811850"/>
              <a:ext cx="4825" cy="4825"/>
            </a:xfrm>
            <a:custGeom>
              <a:avLst/>
              <a:gdLst/>
              <a:ahLst/>
              <a:cxnLst/>
              <a:rect l="l" t="t" r="r" b="b"/>
              <a:pathLst>
                <a:path w="193" h="193" extrusionOk="0">
                  <a:moveTo>
                    <a:pt x="97" y="0"/>
                  </a:moveTo>
                  <a:cubicBezTo>
                    <a:pt x="58" y="0"/>
                    <a:pt x="1" y="39"/>
                    <a:pt x="1" y="97"/>
                  </a:cubicBezTo>
                  <a:cubicBezTo>
                    <a:pt x="1" y="135"/>
                    <a:pt x="58" y="193"/>
                    <a:pt x="97" y="193"/>
                  </a:cubicBezTo>
                  <a:cubicBezTo>
                    <a:pt x="155" y="193"/>
                    <a:pt x="193" y="135"/>
                    <a:pt x="193" y="97"/>
                  </a:cubicBezTo>
                  <a:cubicBezTo>
                    <a:pt x="193" y="39"/>
                    <a:pt x="155" y="0"/>
                    <a:pt x="9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7"/>
            <p:cNvSpPr/>
            <p:nvPr/>
          </p:nvSpPr>
          <p:spPr>
            <a:xfrm>
              <a:off x="5383225" y="1837300"/>
              <a:ext cx="10600" cy="11050"/>
            </a:xfrm>
            <a:custGeom>
              <a:avLst/>
              <a:gdLst/>
              <a:ahLst/>
              <a:cxnLst/>
              <a:rect l="l" t="t" r="r" b="b"/>
              <a:pathLst>
                <a:path w="424" h="442" extrusionOk="0">
                  <a:moveTo>
                    <a:pt x="212" y="0"/>
                  </a:moveTo>
                  <a:cubicBezTo>
                    <a:pt x="97" y="0"/>
                    <a:pt x="1" y="96"/>
                    <a:pt x="1" y="212"/>
                  </a:cubicBezTo>
                  <a:cubicBezTo>
                    <a:pt x="1" y="346"/>
                    <a:pt x="97" y="442"/>
                    <a:pt x="212" y="442"/>
                  </a:cubicBezTo>
                  <a:cubicBezTo>
                    <a:pt x="327" y="442"/>
                    <a:pt x="423" y="346"/>
                    <a:pt x="423" y="212"/>
                  </a:cubicBezTo>
                  <a:cubicBezTo>
                    <a:pt x="423" y="96"/>
                    <a:pt x="327" y="0"/>
                    <a:pt x="21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7"/>
            <p:cNvSpPr/>
            <p:nvPr/>
          </p:nvSpPr>
          <p:spPr>
            <a:xfrm>
              <a:off x="5389950" y="1768650"/>
              <a:ext cx="3375" cy="3375"/>
            </a:xfrm>
            <a:custGeom>
              <a:avLst/>
              <a:gdLst/>
              <a:ahLst/>
              <a:cxnLst/>
              <a:rect l="l" t="t" r="r" b="b"/>
              <a:pathLst>
                <a:path w="135" h="135" extrusionOk="0">
                  <a:moveTo>
                    <a:pt x="58" y="0"/>
                  </a:moveTo>
                  <a:cubicBezTo>
                    <a:pt x="20" y="0"/>
                    <a:pt x="0" y="19"/>
                    <a:pt x="0" y="58"/>
                  </a:cubicBezTo>
                  <a:cubicBezTo>
                    <a:pt x="0" y="115"/>
                    <a:pt x="20" y="135"/>
                    <a:pt x="58" y="135"/>
                  </a:cubicBezTo>
                  <a:cubicBezTo>
                    <a:pt x="116" y="135"/>
                    <a:pt x="135" y="115"/>
                    <a:pt x="135" y="58"/>
                  </a:cubicBezTo>
                  <a:cubicBezTo>
                    <a:pt x="135" y="19"/>
                    <a:pt x="116" y="0"/>
                    <a:pt x="5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7"/>
            <p:cNvSpPr/>
            <p:nvPr/>
          </p:nvSpPr>
          <p:spPr>
            <a:xfrm>
              <a:off x="5629025" y="1974125"/>
              <a:ext cx="16825" cy="16825"/>
            </a:xfrm>
            <a:custGeom>
              <a:avLst/>
              <a:gdLst/>
              <a:ahLst/>
              <a:cxnLst/>
              <a:rect l="l" t="t" r="r" b="b"/>
              <a:pathLst>
                <a:path w="673" h="673" extrusionOk="0">
                  <a:moveTo>
                    <a:pt x="346" y="0"/>
                  </a:moveTo>
                  <a:cubicBezTo>
                    <a:pt x="174" y="20"/>
                    <a:pt x="1" y="173"/>
                    <a:pt x="1" y="346"/>
                  </a:cubicBezTo>
                  <a:cubicBezTo>
                    <a:pt x="1" y="500"/>
                    <a:pt x="154" y="672"/>
                    <a:pt x="346" y="672"/>
                  </a:cubicBezTo>
                  <a:cubicBezTo>
                    <a:pt x="539" y="672"/>
                    <a:pt x="673" y="538"/>
                    <a:pt x="673" y="346"/>
                  </a:cubicBezTo>
                  <a:cubicBezTo>
                    <a:pt x="673" y="173"/>
                    <a:pt x="539" y="0"/>
                    <a:pt x="34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7"/>
            <p:cNvSpPr/>
            <p:nvPr/>
          </p:nvSpPr>
          <p:spPr>
            <a:xfrm>
              <a:off x="5654000" y="1947650"/>
              <a:ext cx="8675" cy="9200"/>
            </a:xfrm>
            <a:custGeom>
              <a:avLst/>
              <a:gdLst/>
              <a:ahLst/>
              <a:cxnLst/>
              <a:rect l="l" t="t" r="r" b="b"/>
              <a:pathLst>
                <a:path w="347" h="368" extrusionOk="0">
                  <a:moveTo>
                    <a:pt x="163" y="0"/>
                  </a:moveTo>
                  <a:cubicBezTo>
                    <a:pt x="78" y="0"/>
                    <a:pt x="0" y="73"/>
                    <a:pt x="0" y="176"/>
                  </a:cubicBezTo>
                  <a:cubicBezTo>
                    <a:pt x="0" y="272"/>
                    <a:pt x="58" y="368"/>
                    <a:pt x="154" y="368"/>
                  </a:cubicBezTo>
                  <a:cubicBezTo>
                    <a:pt x="250" y="368"/>
                    <a:pt x="346" y="291"/>
                    <a:pt x="346" y="195"/>
                  </a:cubicBezTo>
                  <a:cubicBezTo>
                    <a:pt x="346" y="99"/>
                    <a:pt x="288" y="3"/>
                    <a:pt x="192" y="3"/>
                  </a:cubicBezTo>
                  <a:cubicBezTo>
                    <a:pt x="183" y="1"/>
                    <a:pt x="173" y="0"/>
                    <a:pt x="163"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7"/>
            <p:cNvSpPr/>
            <p:nvPr/>
          </p:nvSpPr>
          <p:spPr>
            <a:xfrm>
              <a:off x="5662150" y="1970750"/>
              <a:ext cx="6275" cy="5800"/>
            </a:xfrm>
            <a:custGeom>
              <a:avLst/>
              <a:gdLst/>
              <a:ahLst/>
              <a:cxnLst/>
              <a:rect l="l" t="t" r="r" b="b"/>
              <a:pathLst>
                <a:path w="251" h="232" extrusionOk="0">
                  <a:moveTo>
                    <a:pt x="116" y="1"/>
                  </a:moveTo>
                  <a:cubicBezTo>
                    <a:pt x="58" y="1"/>
                    <a:pt x="1" y="39"/>
                    <a:pt x="1" y="116"/>
                  </a:cubicBezTo>
                  <a:cubicBezTo>
                    <a:pt x="1" y="193"/>
                    <a:pt x="58" y="231"/>
                    <a:pt x="116" y="231"/>
                  </a:cubicBezTo>
                  <a:cubicBezTo>
                    <a:pt x="193" y="231"/>
                    <a:pt x="250" y="193"/>
                    <a:pt x="250" y="116"/>
                  </a:cubicBezTo>
                  <a:cubicBezTo>
                    <a:pt x="250" y="39"/>
                    <a:pt x="193" y="1"/>
                    <a:pt x="116"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7"/>
            <p:cNvSpPr/>
            <p:nvPr/>
          </p:nvSpPr>
          <p:spPr>
            <a:xfrm>
              <a:off x="5686175" y="1960675"/>
              <a:ext cx="4825" cy="4350"/>
            </a:xfrm>
            <a:custGeom>
              <a:avLst/>
              <a:gdLst/>
              <a:ahLst/>
              <a:cxnLst/>
              <a:rect l="l" t="t" r="r" b="b"/>
              <a:pathLst>
                <a:path w="193" h="174" extrusionOk="0">
                  <a:moveTo>
                    <a:pt x="96" y="1"/>
                  </a:moveTo>
                  <a:cubicBezTo>
                    <a:pt x="58" y="1"/>
                    <a:pt x="0" y="39"/>
                    <a:pt x="0" y="77"/>
                  </a:cubicBezTo>
                  <a:cubicBezTo>
                    <a:pt x="0" y="135"/>
                    <a:pt x="58" y="173"/>
                    <a:pt x="96" y="173"/>
                  </a:cubicBezTo>
                  <a:cubicBezTo>
                    <a:pt x="154" y="173"/>
                    <a:pt x="192" y="135"/>
                    <a:pt x="192" y="77"/>
                  </a:cubicBezTo>
                  <a:cubicBezTo>
                    <a:pt x="192" y="39"/>
                    <a:pt x="154" y="1"/>
                    <a:pt x="96"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7"/>
            <p:cNvSpPr/>
            <p:nvPr/>
          </p:nvSpPr>
          <p:spPr>
            <a:xfrm>
              <a:off x="5690000" y="1928500"/>
              <a:ext cx="10600" cy="11075"/>
            </a:xfrm>
            <a:custGeom>
              <a:avLst/>
              <a:gdLst/>
              <a:ahLst/>
              <a:cxnLst/>
              <a:rect l="l" t="t" r="r" b="b"/>
              <a:pathLst>
                <a:path w="424" h="443" extrusionOk="0">
                  <a:moveTo>
                    <a:pt x="212" y="1"/>
                  </a:moveTo>
                  <a:cubicBezTo>
                    <a:pt x="97" y="1"/>
                    <a:pt x="1" y="97"/>
                    <a:pt x="1" y="231"/>
                  </a:cubicBezTo>
                  <a:cubicBezTo>
                    <a:pt x="1" y="347"/>
                    <a:pt x="97" y="443"/>
                    <a:pt x="212" y="443"/>
                  </a:cubicBezTo>
                  <a:cubicBezTo>
                    <a:pt x="327" y="443"/>
                    <a:pt x="423" y="347"/>
                    <a:pt x="423" y="231"/>
                  </a:cubicBezTo>
                  <a:cubicBezTo>
                    <a:pt x="423" y="97"/>
                    <a:pt x="327" y="1"/>
                    <a:pt x="21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7"/>
            <p:cNvSpPr/>
            <p:nvPr/>
          </p:nvSpPr>
          <p:spPr>
            <a:xfrm>
              <a:off x="5697675" y="1940525"/>
              <a:ext cx="10600" cy="11050"/>
            </a:xfrm>
            <a:custGeom>
              <a:avLst/>
              <a:gdLst/>
              <a:ahLst/>
              <a:cxnLst/>
              <a:rect l="l" t="t" r="r" b="b"/>
              <a:pathLst>
                <a:path w="424" h="442" extrusionOk="0">
                  <a:moveTo>
                    <a:pt x="212" y="0"/>
                  </a:moveTo>
                  <a:cubicBezTo>
                    <a:pt x="97" y="0"/>
                    <a:pt x="1" y="96"/>
                    <a:pt x="1" y="231"/>
                  </a:cubicBezTo>
                  <a:cubicBezTo>
                    <a:pt x="1" y="346"/>
                    <a:pt x="97" y="442"/>
                    <a:pt x="212" y="442"/>
                  </a:cubicBezTo>
                  <a:cubicBezTo>
                    <a:pt x="327" y="442"/>
                    <a:pt x="423" y="346"/>
                    <a:pt x="423" y="231"/>
                  </a:cubicBezTo>
                  <a:cubicBezTo>
                    <a:pt x="423" y="96"/>
                    <a:pt x="327" y="0"/>
                    <a:pt x="21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7"/>
            <p:cNvSpPr/>
            <p:nvPr/>
          </p:nvSpPr>
          <p:spPr>
            <a:xfrm>
              <a:off x="5724100" y="1914100"/>
              <a:ext cx="4825" cy="4825"/>
            </a:xfrm>
            <a:custGeom>
              <a:avLst/>
              <a:gdLst/>
              <a:ahLst/>
              <a:cxnLst/>
              <a:rect l="l" t="t" r="r" b="b"/>
              <a:pathLst>
                <a:path w="193" h="193" extrusionOk="0">
                  <a:moveTo>
                    <a:pt x="96" y="1"/>
                  </a:moveTo>
                  <a:cubicBezTo>
                    <a:pt x="39" y="1"/>
                    <a:pt x="0" y="58"/>
                    <a:pt x="0" y="97"/>
                  </a:cubicBezTo>
                  <a:cubicBezTo>
                    <a:pt x="0" y="155"/>
                    <a:pt x="39" y="193"/>
                    <a:pt x="96" y="193"/>
                  </a:cubicBezTo>
                  <a:cubicBezTo>
                    <a:pt x="135" y="193"/>
                    <a:pt x="192" y="155"/>
                    <a:pt x="192" y="97"/>
                  </a:cubicBezTo>
                  <a:cubicBezTo>
                    <a:pt x="192" y="58"/>
                    <a:pt x="135" y="1"/>
                    <a:pt x="96"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7"/>
            <p:cNvSpPr/>
            <p:nvPr/>
          </p:nvSpPr>
          <p:spPr>
            <a:xfrm>
              <a:off x="5734175" y="1893475"/>
              <a:ext cx="6275" cy="5775"/>
            </a:xfrm>
            <a:custGeom>
              <a:avLst/>
              <a:gdLst/>
              <a:ahLst/>
              <a:cxnLst/>
              <a:rect l="l" t="t" r="r" b="b"/>
              <a:pathLst>
                <a:path w="251" h="231" extrusionOk="0">
                  <a:moveTo>
                    <a:pt x="116" y="0"/>
                  </a:moveTo>
                  <a:cubicBezTo>
                    <a:pt x="58" y="0"/>
                    <a:pt x="0" y="39"/>
                    <a:pt x="0" y="115"/>
                  </a:cubicBezTo>
                  <a:cubicBezTo>
                    <a:pt x="0" y="192"/>
                    <a:pt x="58" y="231"/>
                    <a:pt x="116" y="231"/>
                  </a:cubicBezTo>
                  <a:cubicBezTo>
                    <a:pt x="192" y="231"/>
                    <a:pt x="250" y="192"/>
                    <a:pt x="250" y="115"/>
                  </a:cubicBezTo>
                  <a:cubicBezTo>
                    <a:pt x="250" y="39"/>
                    <a:pt x="192" y="0"/>
                    <a:pt x="1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7"/>
            <p:cNvSpPr/>
            <p:nvPr/>
          </p:nvSpPr>
          <p:spPr>
            <a:xfrm>
              <a:off x="5565650" y="1747525"/>
              <a:ext cx="7725" cy="7700"/>
            </a:xfrm>
            <a:custGeom>
              <a:avLst/>
              <a:gdLst/>
              <a:ahLst/>
              <a:cxnLst/>
              <a:rect l="l" t="t" r="r" b="b"/>
              <a:pathLst>
                <a:path w="309" h="308" extrusionOk="0">
                  <a:moveTo>
                    <a:pt x="135" y="0"/>
                  </a:moveTo>
                  <a:cubicBezTo>
                    <a:pt x="78" y="0"/>
                    <a:pt x="1" y="96"/>
                    <a:pt x="1" y="173"/>
                  </a:cubicBezTo>
                  <a:cubicBezTo>
                    <a:pt x="1" y="269"/>
                    <a:pt x="97" y="307"/>
                    <a:pt x="174" y="307"/>
                  </a:cubicBezTo>
                  <a:cubicBezTo>
                    <a:pt x="231" y="307"/>
                    <a:pt x="308" y="211"/>
                    <a:pt x="308" y="135"/>
                  </a:cubicBezTo>
                  <a:cubicBezTo>
                    <a:pt x="308" y="39"/>
                    <a:pt x="212" y="0"/>
                    <a:pt x="13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7"/>
            <p:cNvSpPr/>
            <p:nvPr/>
          </p:nvSpPr>
          <p:spPr>
            <a:xfrm>
              <a:off x="5583425" y="1718700"/>
              <a:ext cx="8175" cy="7725"/>
            </a:xfrm>
            <a:custGeom>
              <a:avLst/>
              <a:gdLst/>
              <a:ahLst/>
              <a:cxnLst/>
              <a:rect l="l" t="t" r="r" b="b"/>
              <a:pathLst>
                <a:path w="327" h="309" extrusionOk="0">
                  <a:moveTo>
                    <a:pt x="154" y="1"/>
                  </a:moveTo>
                  <a:cubicBezTo>
                    <a:pt x="58" y="1"/>
                    <a:pt x="0" y="97"/>
                    <a:pt x="0" y="174"/>
                  </a:cubicBezTo>
                  <a:cubicBezTo>
                    <a:pt x="0" y="270"/>
                    <a:pt x="77" y="308"/>
                    <a:pt x="173" y="308"/>
                  </a:cubicBezTo>
                  <a:cubicBezTo>
                    <a:pt x="269" y="308"/>
                    <a:pt x="327" y="231"/>
                    <a:pt x="327" y="135"/>
                  </a:cubicBezTo>
                  <a:cubicBezTo>
                    <a:pt x="327" y="39"/>
                    <a:pt x="250" y="1"/>
                    <a:pt x="15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7"/>
            <p:cNvSpPr/>
            <p:nvPr/>
          </p:nvSpPr>
          <p:spPr>
            <a:xfrm>
              <a:off x="5591575" y="1736000"/>
              <a:ext cx="5325" cy="5300"/>
            </a:xfrm>
            <a:custGeom>
              <a:avLst/>
              <a:gdLst/>
              <a:ahLst/>
              <a:cxnLst/>
              <a:rect l="l" t="t" r="r" b="b"/>
              <a:pathLst>
                <a:path w="213" h="212" extrusionOk="0">
                  <a:moveTo>
                    <a:pt x="97" y="0"/>
                  </a:moveTo>
                  <a:cubicBezTo>
                    <a:pt x="39" y="0"/>
                    <a:pt x="1" y="77"/>
                    <a:pt x="1" y="116"/>
                  </a:cubicBezTo>
                  <a:cubicBezTo>
                    <a:pt x="1" y="173"/>
                    <a:pt x="39" y="212"/>
                    <a:pt x="116" y="212"/>
                  </a:cubicBezTo>
                  <a:cubicBezTo>
                    <a:pt x="155" y="212"/>
                    <a:pt x="212" y="173"/>
                    <a:pt x="212" y="96"/>
                  </a:cubicBezTo>
                  <a:cubicBezTo>
                    <a:pt x="212" y="58"/>
                    <a:pt x="155" y="0"/>
                    <a:pt x="9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7"/>
            <p:cNvSpPr/>
            <p:nvPr/>
          </p:nvSpPr>
          <p:spPr>
            <a:xfrm>
              <a:off x="5602150" y="1702400"/>
              <a:ext cx="8675" cy="7700"/>
            </a:xfrm>
            <a:custGeom>
              <a:avLst/>
              <a:gdLst/>
              <a:ahLst/>
              <a:cxnLst/>
              <a:rect l="l" t="t" r="r" b="b"/>
              <a:pathLst>
                <a:path w="347" h="308" extrusionOk="0">
                  <a:moveTo>
                    <a:pt x="154" y="0"/>
                  </a:moveTo>
                  <a:cubicBezTo>
                    <a:pt x="77" y="0"/>
                    <a:pt x="0" y="96"/>
                    <a:pt x="0" y="173"/>
                  </a:cubicBezTo>
                  <a:cubicBezTo>
                    <a:pt x="0" y="269"/>
                    <a:pt x="96" y="307"/>
                    <a:pt x="173" y="307"/>
                  </a:cubicBezTo>
                  <a:cubicBezTo>
                    <a:pt x="269" y="307"/>
                    <a:pt x="346" y="211"/>
                    <a:pt x="308" y="154"/>
                  </a:cubicBezTo>
                  <a:cubicBezTo>
                    <a:pt x="308" y="58"/>
                    <a:pt x="212" y="0"/>
                    <a:pt x="15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7"/>
            <p:cNvSpPr/>
            <p:nvPr/>
          </p:nvSpPr>
          <p:spPr>
            <a:xfrm>
              <a:off x="5628075" y="1694700"/>
              <a:ext cx="9150" cy="7725"/>
            </a:xfrm>
            <a:custGeom>
              <a:avLst/>
              <a:gdLst/>
              <a:ahLst/>
              <a:cxnLst/>
              <a:rect l="l" t="t" r="r" b="b"/>
              <a:pathLst>
                <a:path w="366" h="309" extrusionOk="0">
                  <a:moveTo>
                    <a:pt x="173" y="1"/>
                  </a:moveTo>
                  <a:cubicBezTo>
                    <a:pt x="77" y="1"/>
                    <a:pt x="0" y="97"/>
                    <a:pt x="20" y="174"/>
                  </a:cubicBezTo>
                  <a:cubicBezTo>
                    <a:pt x="20" y="270"/>
                    <a:pt x="116" y="308"/>
                    <a:pt x="192" y="308"/>
                  </a:cubicBezTo>
                  <a:cubicBezTo>
                    <a:pt x="288" y="308"/>
                    <a:pt x="365" y="212"/>
                    <a:pt x="327" y="135"/>
                  </a:cubicBezTo>
                  <a:cubicBezTo>
                    <a:pt x="327" y="39"/>
                    <a:pt x="231" y="1"/>
                    <a:pt x="1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7"/>
            <p:cNvSpPr/>
            <p:nvPr/>
          </p:nvSpPr>
          <p:spPr>
            <a:xfrm>
              <a:off x="5614150" y="1715825"/>
              <a:ext cx="5300" cy="5325"/>
            </a:xfrm>
            <a:custGeom>
              <a:avLst/>
              <a:gdLst/>
              <a:ahLst/>
              <a:cxnLst/>
              <a:rect l="l" t="t" r="r" b="b"/>
              <a:pathLst>
                <a:path w="212" h="213" extrusionOk="0">
                  <a:moveTo>
                    <a:pt x="97" y="1"/>
                  </a:moveTo>
                  <a:cubicBezTo>
                    <a:pt x="20" y="1"/>
                    <a:pt x="0" y="58"/>
                    <a:pt x="0" y="116"/>
                  </a:cubicBezTo>
                  <a:cubicBezTo>
                    <a:pt x="0" y="193"/>
                    <a:pt x="58" y="212"/>
                    <a:pt x="116" y="212"/>
                  </a:cubicBezTo>
                  <a:cubicBezTo>
                    <a:pt x="173" y="212"/>
                    <a:pt x="212" y="154"/>
                    <a:pt x="212" y="97"/>
                  </a:cubicBezTo>
                  <a:cubicBezTo>
                    <a:pt x="212" y="20"/>
                    <a:pt x="173" y="1"/>
                    <a:pt x="97"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 name="Google Shape;503;p27"/>
          <p:cNvGrpSpPr/>
          <p:nvPr/>
        </p:nvGrpSpPr>
        <p:grpSpPr>
          <a:xfrm>
            <a:off x="343865" y="2869314"/>
            <a:ext cx="3004643" cy="3275345"/>
            <a:chOff x="439374" y="1892485"/>
            <a:chExt cx="2253482" cy="2456509"/>
          </a:xfrm>
        </p:grpSpPr>
        <p:sp>
          <p:nvSpPr>
            <p:cNvPr id="504" name="Google Shape;504;p27"/>
            <p:cNvSpPr/>
            <p:nvPr/>
          </p:nvSpPr>
          <p:spPr>
            <a:xfrm rot="982744" flipH="1">
              <a:off x="753909" y="2062820"/>
              <a:ext cx="1624411" cy="2115840"/>
            </a:xfrm>
            <a:custGeom>
              <a:avLst/>
              <a:gdLst/>
              <a:ahLst/>
              <a:cxnLst/>
              <a:rect l="l" t="t" r="r" b="b"/>
              <a:pathLst>
                <a:path w="12445" h="17918" extrusionOk="0">
                  <a:moveTo>
                    <a:pt x="8297" y="1"/>
                  </a:moveTo>
                  <a:cubicBezTo>
                    <a:pt x="8066" y="1"/>
                    <a:pt x="7797" y="39"/>
                    <a:pt x="7528" y="78"/>
                  </a:cubicBezTo>
                  <a:cubicBezTo>
                    <a:pt x="7240" y="135"/>
                    <a:pt x="6971" y="193"/>
                    <a:pt x="6664" y="289"/>
                  </a:cubicBezTo>
                  <a:cubicBezTo>
                    <a:pt x="5704" y="615"/>
                    <a:pt x="4801" y="1192"/>
                    <a:pt x="3764" y="2094"/>
                  </a:cubicBezTo>
                  <a:cubicBezTo>
                    <a:pt x="2977" y="2785"/>
                    <a:pt x="2228" y="3630"/>
                    <a:pt x="1460" y="4648"/>
                  </a:cubicBezTo>
                  <a:cubicBezTo>
                    <a:pt x="1057" y="5167"/>
                    <a:pt x="673" y="5743"/>
                    <a:pt x="289" y="6377"/>
                  </a:cubicBezTo>
                  <a:cubicBezTo>
                    <a:pt x="250" y="6396"/>
                    <a:pt x="250" y="6415"/>
                    <a:pt x="231" y="6434"/>
                  </a:cubicBezTo>
                  <a:cubicBezTo>
                    <a:pt x="212" y="6511"/>
                    <a:pt x="154" y="6569"/>
                    <a:pt x="135" y="6626"/>
                  </a:cubicBezTo>
                  <a:cubicBezTo>
                    <a:pt x="135" y="6684"/>
                    <a:pt x="116" y="6703"/>
                    <a:pt x="97" y="6761"/>
                  </a:cubicBezTo>
                  <a:cubicBezTo>
                    <a:pt x="1" y="6953"/>
                    <a:pt x="1" y="7164"/>
                    <a:pt x="58" y="7356"/>
                  </a:cubicBezTo>
                  <a:cubicBezTo>
                    <a:pt x="97" y="7452"/>
                    <a:pt x="135" y="7529"/>
                    <a:pt x="193" y="7625"/>
                  </a:cubicBezTo>
                  <a:lnTo>
                    <a:pt x="250" y="7759"/>
                  </a:lnTo>
                  <a:lnTo>
                    <a:pt x="327" y="7874"/>
                  </a:lnTo>
                  <a:cubicBezTo>
                    <a:pt x="327" y="7913"/>
                    <a:pt x="346" y="7913"/>
                    <a:pt x="346" y="7932"/>
                  </a:cubicBezTo>
                  <a:cubicBezTo>
                    <a:pt x="615" y="8335"/>
                    <a:pt x="903" y="8719"/>
                    <a:pt x="1210" y="9046"/>
                  </a:cubicBezTo>
                  <a:cubicBezTo>
                    <a:pt x="1633" y="9545"/>
                    <a:pt x="2075" y="9948"/>
                    <a:pt x="2593" y="10332"/>
                  </a:cubicBezTo>
                  <a:cubicBezTo>
                    <a:pt x="2651" y="10371"/>
                    <a:pt x="2747" y="10448"/>
                    <a:pt x="2824" y="10505"/>
                  </a:cubicBezTo>
                  <a:cubicBezTo>
                    <a:pt x="2343" y="10985"/>
                    <a:pt x="1940" y="11485"/>
                    <a:pt x="1633" y="11984"/>
                  </a:cubicBezTo>
                  <a:cubicBezTo>
                    <a:pt x="1441" y="12272"/>
                    <a:pt x="1287" y="12579"/>
                    <a:pt x="1153" y="12906"/>
                  </a:cubicBezTo>
                  <a:cubicBezTo>
                    <a:pt x="1018" y="13213"/>
                    <a:pt x="903" y="13539"/>
                    <a:pt x="826" y="13904"/>
                  </a:cubicBezTo>
                  <a:cubicBezTo>
                    <a:pt x="769" y="14269"/>
                    <a:pt x="711" y="14615"/>
                    <a:pt x="730" y="14980"/>
                  </a:cubicBezTo>
                  <a:cubicBezTo>
                    <a:pt x="769" y="15306"/>
                    <a:pt x="826" y="15613"/>
                    <a:pt x="922" y="15902"/>
                  </a:cubicBezTo>
                  <a:cubicBezTo>
                    <a:pt x="1076" y="16266"/>
                    <a:pt x="1287" y="16612"/>
                    <a:pt x="1594" y="16939"/>
                  </a:cubicBezTo>
                  <a:cubicBezTo>
                    <a:pt x="1633" y="16977"/>
                    <a:pt x="1652" y="16996"/>
                    <a:pt x="1671" y="17035"/>
                  </a:cubicBezTo>
                  <a:cubicBezTo>
                    <a:pt x="1767" y="17131"/>
                    <a:pt x="1883" y="17227"/>
                    <a:pt x="1979" y="17284"/>
                  </a:cubicBezTo>
                  <a:cubicBezTo>
                    <a:pt x="2439" y="17630"/>
                    <a:pt x="2977" y="17841"/>
                    <a:pt x="3553" y="17899"/>
                  </a:cubicBezTo>
                  <a:cubicBezTo>
                    <a:pt x="3649" y="17918"/>
                    <a:pt x="3764" y="17918"/>
                    <a:pt x="3861" y="17918"/>
                  </a:cubicBezTo>
                  <a:cubicBezTo>
                    <a:pt x="4341" y="17918"/>
                    <a:pt x="4821" y="17803"/>
                    <a:pt x="5224" y="17457"/>
                  </a:cubicBezTo>
                  <a:cubicBezTo>
                    <a:pt x="5493" y="17303"/>
                    <a:pt x="5762" y="17111"/>
                    <a:pt x="5973" y="16900"/>
                  </a:cubicBezTo>
                  <a:cubicBezTo>
                    <a:pt x="6088" y="16785"/>
                    <a:pt x="6184" y="16670"/>
                    <a:pt x="6280" y="16516"/>
                  </a:cubicBezTo>
                  <a:cubicBezTo>
                    <a:pt x="6395" y="16382"/>
                    <a:pt x="6472" y="16209"/>
                    <a:pt x="6568" y="16017"/>
                  </a:cubicBezTo>
                  <a:cubicBezTo>
                    <a:pt x="6722" y="15709"/>
                    <a:pt x="6818" y="15364"/>
                    <a:pt x="6875" y="14941"/>
                  </a:cubicBezTo>
                  <a:cubicBezTo>
                    <a:pt x="6952" y="14576"/>
                    <a:pt x="6971" y="14212"/>
                    <a:pt x="6971" y="13904"/>
                  </a:cubicBezTo>
                  <a:lnTo>
                    <a:pt x="6971" y="13559"/>
                  </a:lnTo>
                  <a:cubicBezTo>
                    <a:pt x="7010" y="13059"/>
                    <a:pt x="7010" y="12599"/>
                    <a:pt x="7106" y="12176"/>
                  </a:cubicBezTo>
                  <a:lnTo>
                    <a:pt x="7106" y="12157"/>
                  </a:lnTo>
                  <a:cubicBezTo>
                    <a:pt x="7125" y="12099"/>
                    <a:pt x="7125" y="12061"/>
                    <a:pt x="7144" y="12003"/>
                  </a:cubicBezTo>
                  <a:cubicBezTo>
                    <a:pt x="7394" y="12022"/>
                    <a:pt x="7605" y="12022"/>
                    <a:pt x="7836" y="12022"/>
                  </a:cubicBezTo>
                  <a:cubicBezTo>
                    <a:pt x="8181" y="12022"/>
                    <a:pt x="8546" y="12003"/>
                    <a:pt x="8873" y="11965"/>
                  </a:cubicBezTo>
                  <a:cubicBezTo>
                    <a:pt x="9180" y="11907"/>
                    <a:pt x="9506" y="11869"/>
                    <a:pt x="9756" y="11792"/>
                  </a:cubicBezTo>
                  <a:lnTo>
                    <a:pt x="9814" y="11792"/>
                  </a:lnTo>
                  <a:cubicBezTo>
                    <a:pt x="10025" y="11734"/>
                    <a:pt x="10236" y="11677"/>
                    <a:pt x="10428" y="11600"/>
                  </a:cubicBezTo>
                  <a:cubicBezTo>
                    <a:pt x="10524" y="11581"/>
                    <a:pt x="10659" y="11523"/>
                    <a:pt x="10755" y="11485"/>
                  </a:cubicBezTo>
                  <a:cubicBezTo>
                    <a:pt x="10755" y="11485"/>
                    <a:pt x="10774" y="11446"/>
                    <a:pt x="10793" y="11446"/>
                  </a:cubicBezTo>
                  <a:cubicBezTo>
                    <a:pt x="10870" y="11427"/>
                    <a:pt x="10947" y="11389"/>
                    <a:pt x="11004" y="11350"/>
                  </a:cubicBezTo>
                  <a:lnTo>
                    <a:pt x="11043" y="11331"/>
                  </a:lnTo>
                  <a:cubicBezTo>
                    <a:pt x="11062" y="11312"/>
                    <a:pt x="11100" y="11312"/>
                    <a:pt x="11139" y="11293"/>
                  </a:cubicBezTo>
                  <a:cubicBezTo>
                    <a:pt x="11177" y="11254"/>
                    <a:pt x="11196" y="11254"/>
                    <a:pt x="11235" y="11235"/>
                  </a:cubicBezTo>
                  <a:cubicBezTo>
                    <a:pt x="11273" y="11216"/>
                    <a:pt x="11350" y="11158"/>
                    <a:pt x="11388" y="11139"/>
                  </a:cubicBezTo>
                  <a:lnTo>
                    <a:pt x="11446" y="11120"/>
                  </a:lnTo>
                  <a:cubicBezTo>
                    <a:pt x="11446" y="11101"/>
                    <a:pt x="11484" y="11081"/>
                    <a:pt x="11484" y="11081"/>
                  </a:cubicBezTo>
                  <a:cubicBezTo>
                    <a:pt x="11561" y="11024"/>
                    <a:pt x="11619" y="11005"/>
                    <a:pt x="11657" y="10947"/>
                  </a:cubicBezTo>
                  <a:lnTo>
                    <a:pt x="11868" y="10793"/>
                  </a:lnTo>
                  <a:cubicBezTo>
                    <a:pt x="11907" y="10755"/>
                    <a:pt x="11945" y="10736"/>
                    <a:pt x="11964" y="10717"/>
                  </a:cubicBezTo>
                  <a:cubicBezTo>
                    <a:pt x="12003" y="10697"/>
                    <a:pt x="12022" y="10697"/>
                    <a:pt x="12022" y="10659"/>
                  </a:cubicBezTo>
                  <a:cubicBezTo>
                    <a:pt x="12099" y="10621"/>
                    <a:pt x="12137" y="10563"/>
                    <a:pt x="12195" y="10505"/>
                  </a:cubicBezTo>
                  <a:cubicBezTo>
                    <a:pt x="12214" y="10505"/>
                    <a:pt x="12214" y="10467"/>
                    <a:pt x="12233" y="10448"/>
                  </a:cubicBezTo>
                  <a:lnTo>
                    <a:pt x="12252" y="10428"/>
                  </a:lnTo>
                  <a:cubicBezTo>
                    <a:pt x="12348" y="10313"/>
                    <a:pt x="12406" y="10140"/>
                    <a:pt x="12406" y="9987"/>
                  </a:cubicBezTo>
                  <a:lnTo>
                    <a:pt x="12406" y="9660"/>
                  </a:lnTo>
                  <a:lnTo>
                    <a:pt x="12406" y="9603"/>
                  </a:lnTo>
                  <a:cubicBezTo>
                    <a:pt x="12406" y="9507"/>
                    <a:pt x="12387" y="9391"/>
                    <a:pt x="12387" y="9295"/>
                  </a:cubicBezTo>
                  <a:lnTo>
                    <a:pt x="12348" y="9180"/>
                  </a:lnTo>
                  <a:cubicBezTo>
                    <a:pt x="12348" y="9084"/>
                    <a:pt x="12329" y="9007"/>
                    <a:pt x="12329" y="8911"/>
                  </a:cubicBezTo>
                  <a:cubicBezTo>
                    <a:pt x="12310" y="8777"/>
                    <a:pt x="12310" y="8623"/>
                    <a:pt x="12310" y="8412"/>
                  </a:cubicBezTo>
                  <a:cubicBezTo>
                    <a:pt x="12310" y="7932"/>
                    <a:pt x="12329" y="7394"/>
                    <a:pt x="12348" y="6991"/>
                  </a:cubicBezTo>
                  <a:lnTo>
                    <a:pt x="12348" y="6914"/>
                  </a:lnTo>
                  <a:cubicBezTo>
                    <a:pt x="12387" y="6530"/>
                    <a:pt x="12406" y="6146"/>
                    <a:pt x="12406" y="5762"/>
                  </a:cubicBezTo>
                  <a:cubicBezTo>
                    <a:pt x="12444" y="4802"/>
                    <a:pt x="12425" y="3746"/>
                    <a:pt x="12118" y="2747"/>
                  </a:cubicBezTo>
                  <a:cubicBezTo>
                    <a:pt x="11945" y="2267"/>
                    <a:pt x="11715" y="1787"/>
                    <a:pt x="11427" y="1403"/>
                  </a:cubicBezTo>
                  <a:cubicBezTo>
                    <a:pt x="11158" y="1057"/>
                    <a:pt x="10851" y="769"/>
                    <a:pt x="10467" y="558"/>
                  </a:cubicBezTo>
                  <a:cubicBezTo>
                    <a:pt x="10409" y="539"/>
                    <a:pt x="10390" y="539"/>
                    <a:pt x="10371" y="519"/>
                  </a:cubicBezTo>
                  <a:cubicBezTo>
                    <a:pt x="10274" y="462"/>
                    <a:pt x="10198" y="423"/>
                    <a:pt x="10121" y="385"/>
                  </a:cubicBezTo>
                  <a:cubicBezTo>
                    <a:pt x="9890" y="270"/>
                    <a:pt x="9622" y="174"/>
                    <a:pt x="9257" y="97"/>
                  </a:cubicBezTo>
                  <a:cubicBezTo>
                    <a:pt x="8988" y="59"/>
                    <a:pt x="8700" y="1"/>
                    <a:pt x="8412"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7"/>
            <p:cNvSpPr/>
            <p:nvPr/>
          </p:nvSpPr>
          <p:spPr>
            <a:xfrm rot="982744" flipH="1">
              <a:off x="1287798" y="3205731"/>
              <a:ext cx="724426" cy="925311"/>
            </a:xfrm>
            <a:custGeom>
              <a:avLst/>
              <a:gdLst/>
              <a:ahLst/>
              <a:cxnLst/>
              <a:rect l="l" t="t" r="r" b="b"/>
              <a:pathLst>
                <a:path w="5550" h="7836" extrusionOk="0">
                  <a:moveTo>
                    <a:pt x="4436" y="0"/>
                  </a:moveTo>
                  <a:cubicBezTo>
                    <a:pt x="4302" y="0"/>
                    <a:pt x="4148" y="20"/>
                    <a:pt x="4014" y="58"/>
                  </a:cubicBezTo>
                  <a:cubicBezTo>
                    <a:pt x="3783" y="116"/>
                    <a:pt x="3572" y="212"/>
                    <a:pt x="3303" y="365"/>
                  </a:cubicBezTo>
                  <a:cubicBezTo>
                    <a:pt x="3111" y="481"/>
                    <a:pt x="2919" y="634"/>
                    <a:pt x="2765" y="788"/>
                  </a:cubicBezTo>
                  <a:cubicBezTo>
                    <a:pt x="2727" y="826"/>
                    <a:pt x="2689" y="865"/>
                    <a:pt x="2689" y="922"/>
                  </a:cubicBezTo>
                  <a:lnTo>
                    <a:pt x="2689" y="941"/>
                  </a:lnTo>
                  <a:cubicBezTo>
                    <a:pt x="2439" y="1153"/>
                    <a:pt x="2208" y="1364"/>
                    <a:pt x="1997" y="1594"/>
                  </a:cubicBezTo>
                  <a:cubicBezTo>
                    <a:pt x="1517" y="2074"/>
                    <a:pt x="1133" y="2555"/>
                    <a:pt x="787" y="3054"/>
                  </a:cubicBezTo>
                  <a:cubicBezTo>
                    <a:pt x="615" y="3323"/>
                    <a:pt x="480" y="3611"/>
                    <a:pt x="365" y="3860"/>
                  </a:cubicBezTo>
                  <a:cubicBezTo>
                    <a:pt x="231" y="4129"/>
                    <a:pt x="134" y="4417"/>
                    <a:pt x="96" y="4725"/>
                  </a:cubicBezTo>
                  <a:cubicBezTo>
                    <a:pt x="19" y="5013"/>
                    <a:pt x="0" y="5339"/>
                    <a:pt x="19" y="5627"/>
                  </a:cubicBezTo>
                  <a:cubicBezTo>
                    <a:pt x="19" y="5858"/>
                    <a:pt x="77" y="6107"/>
                    <a:pt x="173" y="6318"/>
                  </a:cubicBezTo>
                  <a:cubicBezTo>
                    <a:pt x="307" y="6722"/>
                    <a:pt x="595" y="7087"/>
                    <a:pt x="960" y="7375"/>
                  </a:cubicBezTo>
                  <a:cubicBezTo>
                    <a:pt x="1287" y="7644"/>
                    <a:pt x="1728" y="7778"/>
                    <a:pt x="2151" y="7836"/>
                  </a:cubicBezTo>
                  <a:lnTo>
                    <a:pt x="2381" y="7836"/>
                  </a:lnTo>
                  <a:cubicBezTo>
                    <a:pt x="2727" y="7836"/>
                    <a:pt x="3111" y="7740"/>
                    <a:pt x="3437" y="7567"/>
                  </a:cubicBezTo>
                  <a:cubicBezTo>
                    <a:pt x="3649" y="7471"/>
                    <a:pt x="3822" y="7317"/>
                    <a:pt x="3975" y="7163"/>
                  </a:cubicBezTo>
                  <a:cubicBezTo>
                    <a:pt x="4071" y="7067"/>
                    <a:pt x="4148" y="6971"/>
                    <a:pt x="4244" y="6837"/>
                  </a:cubicBezTo>
                  <a:cubicBezTo>
                    <a:pt x="4321" y="6741"/>
                    <a:pt x="4398" y="6607"/>
                    <a:pt x="4455" y="6453"/>
                  </a:cubicBezTo>
                  <a:cubicBezTo>
                    <a:pt x="4590" y="6222"/>
                    <a:pt x="4647" y="5934"/>
                    <a:pt x="4705" y="5570"/>
                  </a:cubicBezTo>
                  <a:cubicBezTo>
                    <a:pt x="4743" y="5262"/>
                    <a:pt x="4782" y="4917"/>
                    <a:pt x="4782" y="4629"/>
                  </a:cubicBezTo>
                  <a:lnTo>
                    <a:pt x="4782" y="4302"/>
                  </a:lnTo>
                  <a:cubicBezTo>
                    <a:pt x="4801" y="3803"/>
                    <a:pt x="4801" y="3265"/>
                    <a:pt x="4916" y="2785"/>
                  </a:cubicBezTo>
                  <a:lnTo>
                    <a:pt x="4916" y="2766"/>
                  </a:lnTo>
                  <a:cubicBezTo>
                    <a:pt x="4974" y="2574"/>
                    <a:pt x="5031" y="2382"/>
                    <a:pt x="5127" y="2190"/>
                  </a:cubicBezTo>
                  <a:lnTo>
                    <a:pt x="5204" y="2017"/>
                  </a:lnTo>
                  <a:cubicBezTo>
                    <a:pt x="5281" y="1882"/>
                    <a:pt x="5319" y="1729"/>
                    <a:pt x="5396" y="1614"/>
                  </a:cubicBezTo>
                  <a:cubicBezTo>
                    <a:pt x="5492" y="1364"/>
                    <a:pt x="5550" y="1172"/>
                    <a:pt x="5550" y="980"/>
                  </a:cubicBezTo>
                  <a:cubicBezTo>
                    <a:pt x="5550" y="941"/>
                    <a:pt x="5550" y="884"/>
                    <a:pt x="5511" y="845"/>
                  </a:cubicBezTo>
                  <a:cubicBezTo>
                    <a:pt x="5511" y="788"/>
                    <a:pt x="5492" y="749"/>
                    <a:pt x="5492" y="692"/>
                  </a:cubicBezTo>
                  <a:cubicBezTo>
                    <a:pt x="5473" y="577"/>
                    <a:pt x="5396" y="481"/>
                    <a:pt x="5319" y="385"/>
                  </a:cubicBezTo>
                  <a:cubicBezTo>
                    <a:pt x="5262" y="308"/>
                    <a:pt x="5147" y="212"/>
                    <a:pt x="5031" y="154"/>
                  </a:cubicBezTo>
                  <a:cubicBezTo>
                    <a:pt x="4935" y="77"/>
                    <a:pt x="4820" y="20"/>
                    <a:pt x="4667" y="0"/>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7"/>
            <p:cNvSpPr/>
            <p:nvPr/>
          </p:nvSpPr>
          <p:spPr>
            <a:xfrm rot="982744" flipH="1">
              <a:off x="1286149" y="3193551"/>
              <a:ext cx="634362" cy="928381"/>
            </a:xfrm>
            <a:custGeom>
              <a:avLst/>
              <a:gdLst/>
              <a:ahLst/>
              <a:cxnLst/>
              <a:rect l="l" t="t" r="r" b="b"/>
              <a:pathLst>
                <a:path w="4860" h="7862" extrusionOk="0">
                  <a:moveTo>
                    <a:pt x="3615" y="0"/>
                  </a:moveTo>
                  <a:cubicBezTo>
                    <a:pt x="3511" y="0"/>
                    <a:pt x="3402" y="18"/>
                    <a:pt x="3304" y="46"/>
                  </a:cubicBezTo>
                  <a:cubicBezTo>
                    <a:pt x="3073" y="104"/>
                    <a:pt x="2843" y="200"/>
                    <a:pt x="2593" y="353"/>
                  </a:cubicBezTo>
                  <a:cubicBezTo>
                    <a:pt x="2401" y="469"/>
                    <a:pt x="2209" y="622"/>
                    <a:pt x="2055" y="776"/>
                  </a:cubicBezTo>
                  <a:cubicBezTo>
                    <a:pt x="2017" y="814"/>
                    <a:pt x="1979" y="853"/>
                    <a:pt x="1979" y="910"/>
                  </a:cubicBezTo>
                  <a:lnTo>
                    <a:pt x="1979" y="929"/>
                  </a:lnTo>
                  <a:cubicBezTo>
                    <a:pt x="1729" y="1121"/>
                    <a:pt x="1518" y="1333"/>
                    <a:pt x="1306" y="1544"/>
                  </a:cubicBezTo>
                  <a:cubicBezTo>
                    <a:pt x="1402" y="1640"/>
                    <a:pt x="1498" y="1717"/>
                    <a:pt x="1614" y="1794"/>
                  </a:cubicBezTo>
                  <a:cubicBezTo>
                    <a:pt x="1729" y="1870"/>
                    <a:pt x="1825" y="1928"/>
                    <a:pt x="1959" y="2005"/>
                  </a:cubicBezTo>
                  <a:lnTo>
                    <a:pt x="2247" y="2158"/>
                  </a:lnTo>
                  <a:cubicBezTo>
                    <a:pt x="2305" y="2178"/>
                    <a:pt x="2401" y="2197"/>
                    <a:pt x="2478" y="2216"/>
                  </a:cubicBezTo>
                  <a:cubicBezTo>
                    <a:pt x="2574" y="2255"/>
                    <a:pt x="2651" y="2274"/>
                    <a:pt x="2747" y="2293"/>
                  </a:cubicBezTo>
                  <a:lnTo>
                    <a:pt x="2958" y="2370"/>
                  </a:lnTo>
                  <a:cubicBezTo>
                    <a:pt x="3035" y="2389"/>
                    <a:pt x="3112" y="2447"/>
                    <a:pt x="3169" y="2485"/>
                  </a:cubicBezTo>
                  <a:cubicBezTo>
                    <a:pt x="3246" y="2543"/>
                    <a:pt x="3304" y="2581"/>
                    <a:pt x="3342" y="2658"/>
                  </a:cubicBezTo>
                  <a:cubicBezTo>
                    <a:pt x="3400" y="2696"/>
                    <a:pt x="3419" y="2773"/>
                    <a:pt x="3438" y="2850"/>
                  </a:cubicBezTo>
                  <a:cubicBezTo>
                    <a:pt x="3457" y="2927"/>
                    <a:pt x="3496" y="2965"/>
                    <a:pt x="3496" y="3042"/>
                  </a:cubicBezTo>
                  <a:cubicBezTo>
                    <a:pt x="3515" y="3215"/>
                    <a:pt x="3534" y="3368"/>
                    <a:pt x="3534" y="3541"/>
                  </a:cubicBezTo>
                  <a:cubicBezTo>
                    <a:pt x="3534" y="3714"/>
                    <a:pt x="3515" y="3887"/>
                    <a:pt x="3496" y="4040"/>
                  </a:cubicBezTo>
                  <a:cubicBezTo>
                    <a:pt x="3496" y="4117"/>
                    <a:pt x="3457" y="4213"/>
                    <a:pt x="3457" y="4290"/>
                  </a:cubicBezTo>
                  <a:cubicBezTo>
                    <a:pt x="3457" y="4367"/>
                    <a:pt x="3438" y="4425"/>
                    <a:pt x="3438" y="4501"/>
                  </a:cubicBezTo>
                  <a:cubicBezTo>
                    <a:pt x="3419" y="4655"/>
                    <a:pt x="3400" y="4809"/>
                    <a:pt x="3361" y="4962"/>
                  </a:cubicBezTo>
                  <a:cubicBezTo>
                    <a:pt x="3323" y="5231"/>
                    <a:pt x="3227" y="5481"/>
                    <a:pt x="3131" y="5730"/>
                  </a:cubicBezTo>
                  <a:cubicBezTo>
                    <a:pt x="3035" y="5961"/>
                    <a:pt x="2920" y="6210"/>
                    <a:pt x="2747" y="6422"/>
                  </a:cubicBezTo>
                  <a:cubicBezTo>
                    <a:pt x="2593" y="6633"/>
                    <a:pt x="2439" y="6825"/>
                    <a:pt x="2209" y="6998"/>
                  </a:cubicBezTo>
                  <a:cubicBezTo>
                    <a:pt x="2017" y="7151"/>
                    <a:pt x="1806" y="7267"/>
                    <a:pt x="1575" y="7343"/>
                  </a:cubicBezTo>
                  <a:cubicBezTo>
                    <a:pt x="1395" y="7385"/>
                    <a:pt x="1225" y="7417"/>
                    <a:pt x="1051" y="7417"/>
                  </a:cubicBezTo>
                  <a:cubicBezTo>
                    <a:pt x="983" y="7417"/>
                    <a:pt x="915" y="7412"/>
                    <a:pt x="846" y="7401"/>
                  </a:cubicBezTo>
                  <a:cubicBezTo>
                    <a:pt x="577" y="7382"/>
                    <a:pt x="346" y="7343"/>
                    <a:pt x="97" y="7247"/>
                  </a:cubicBezTo>
                  <a:cubicBezTo>
                    <a:pt x="77" y="7209"/>
                    <a:pt x="39" y="7209"/>
                    <a:pt x="1" y="7190"/>
                  </a:cubicBezTo>
                  <a:lnTo>
                    <a:pt x="1" y="7190"/>
                  </a:lnTo>
                  <a:cubicBezTo>
                    <a:pt x="77" y="7267"/>
                    <a:pt x="154" y="7343"/>
                    <a:pt x="250" y="7382"/>
                  </a:cubicBezTo>
                  <a:cubicBezTo>
                    <a:pt x="577" y="7651"/>
                    <a:pt x="1018" y="7785"/>
                    <a:pt x="1479" y="7843"/>
                  </a:cubicBezTo>
                  <a:cubicBezTo>
                    <a:pt x="1537" y="7843"/>
                    <a:pt x="1614" y="7862"/>
                    <a:pt x="1691" y="7862"/>
                  </a:cubicBezTo>
                  <a:cubicBezTo>
                    <a:pt x="2055" y="7862"/>
                    <a:pt x="2439" y="7766"/>
                    <a:pt x="2747" y="7593"/>
                  </a:cubicBezTo>
                  <a:cubicBezTo>
                    <a:pt x="2958" y="7497"/>
                    <a:pt x="3131" y="7363"/>
                    <a:pt x="3304" y="7190"/>
                  </a:cubicBezTo>
                  <a:cubicBezTo>
                    <a:pt x="3400" y="7094"/>
                    <a:pt x="3457" y="6998"/>
                    <a:pt x="3553" y="6883"/>
                  </a:cubicBezTo>
                  <a:cubicBezTo>
                    <a:pt x="3630" y="6787"/>
                    <a:pt x="3707" y="6633"/>
                    <a:pt x="3784" y="6499"/>
                  </a:cubicBezTo>
                  <a:cubicBezTo>
                    <a:pt x="3899" y="6249"/>
                    <a:pt x="3976" y="5961"/>
                    <a:pt x="4014" y="5615"/>
                  </a:cubicBezTo>
                  <a:cubicBezTo>
                    <a:pt x="4072" y="5289"/>
                    <a:pt x="4091" y="4962"/>
                    <a:pt x="4091" y="4674"/>
                  </a:cubicBezTo>
                  <a:lnTo>
                    <a:pt x="4091" y="4328"/>
                  </a:lnTo>
                  <a:cubicBezTo>
                    <a:pt x="4110" y="3829"/>
                    <a:pt x="4110" y="3311"/>
                    <a:pt x="4225" y="2831"/>
                  </a:cubicBezTo>
                  <a:lnTo>
                    <a:pt x="4225" y="2792"/>
                  </a:lnTo>
                  <a:cubicBezTo>
                    <a:pt x="4283" y="2600"/>
                    <a:pt x="4360" y="2408"/>
                    <a:pt x="4456" y="2216"/>
                  </a:cubicBezTo>
                  <a:lnTo>
                    <a:pt x="4513" y="2062"/>
                  </a:lnTo>
                  <a:cubicBezTo>
                    <a:pt x="4590" y="1909"/>
                    <a:pt x="4667" y="1774"/>
                    <a:pt x="4705" y="1640"/>
                  </a:cubicBezTo>
                  <a:cubicBezTo>
                    <a:pt x="4801" y="1410"/>
                    <a:pt x="4859" y="1218"/>
                    <a:pt x="4859" y="1025"/>
                  </a:cubicBezTo>
                  <a:cubicBezTo>
                    <a:pt x="4859" y="968"/>
                    <a:pt x="4859" y="929"/>
                    <a:pt x="4821" y="872"/>
                  </a:cubicBezTo>
                  <a:cubicBezTo>
                    <a:pt x="4821" y="833"/>
                    <a:pt x="4801" y="814"/>
                    <a:pt x="4801" y="757"/>
                  </a:cubicBezTo>
                  <a:cubicBezTo>
                    <a:pt x="4782" y="641"/>
                    <a:pt x="4705" y="545"/>
                    <a:pt x="4629" y="430"/>
                  </a:cubicBezTo>
                  <a:cubicBezTo>
                    <a:pt x="4571" y="353"/>
                    <a:pt x="4475" y="257"/>
                    <a:pt x="4341" y="181"/>
                  </a:cubicBezTo>
                  <a:cubicBezTo>
                    <a:pt x="4225" y="104"/>
                    <a:pt x="4129" y="65"/>
                    <a:pt x="3995" y="46"/>
                  </a:cubicBezTo>
                  <a:cubicBezTo>
                    <a:pt x="3899" y="8"/>
                    <a:pt x="3803" y="8"/>
                    <a:pt x="3726" y="8"/>
                  </a:cubicBezTo>
                  <a:cubicBezTo>
                    <a:pt x="3690" y="3"/>
                    <a:pt x="3653" y="0"/>
                    <a:pt x="3615" y="0"/>
                  </a:cubicBez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7"/>
            <p:cNvSpPr/>
            <p:nvPr/>
          </p:nvSpPr>
          <p:spPr>
            <a:xfrm rot="982749" flipH="1">
              <a:off x="1382626" y="2852332"/>
              <a:ext cx="80" cy="72"/>
            </a:xfrm>
            <a:custGeom>
              <a:avLst/>
              <a:gdLst/>
              <a:ahLst/>
              <a:cxnLst/>
              <a:rect l="l" t="t" r="r" b="b"/>
              <a:pathLst>
                <a:path w="1" h="1" extrusionOk="0">
                  <a:moveTo>
                    <a:pt x="0" y="0"/>
                  </a:move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7"/>
            <p:cNvSpPr/>
            <p:nvPr/>
          </p:nvSpPr>
          <p:spPr>
            <a:xfrm rot="982744" flipH="1">
              <a:off x="966466" y="2166829"/>
              <a:ext cx="1431361" cy="1263151"/>
            </a:xfrm>
            <a:custGeom>
              <a:avLst/>
              <a:gdLst/>
              <a:ahLst/>
              <a:cxnLst/>
              <a:rect l="l" t="t" r="r" b="b"/>
              <a:pathLst>
                <a:path w="10966" h="10697" extrusionOk="0">
                  <a:moveTo>
                    <a:pt x="7566" y="0"/>
                  </a:moveTo>
                  <a:cubicBezTo>
                    <a:pt x="7355" y="58"/>
                    <a:pt x="7125" y="96"/>
                    <a:pt x="6913" y="116"/>
                  </a:cubicBezTo>
                  <a:cubicBezTo>
                    <a:pt x="6683" y="154"/>
                    <a:pt x="6433" y="212"/>
                    <a:pt x="6164" y="308"/>
                  </a:cubicBezTo>
                  <a:cubicBezTo>
                    <a:pt x="5300" y="596"/>
                    <a:pt x="4475" y="1114"/>
                    <a:pt x="3514" y="1959"/>
                  </a:cubicBezTo>
                  <a:cubicBezTo>
                    <a:pt x="2765" y="2612"/>
                    <a:pt x="2036" y="3399"/>
                    <a:pt x="1306" y="4379"/>
                  </a:cubicBezTo>
                  <a:cubicBezTo>
                    <a:pt x="903" y="4897"/>
                    <a:pt x="557" y="5435"/>
                    <a:pt x="173" y="6069"/>
                  </a:cubicBezTo>
                  <a:cubicBezTo>
                    <a:pt x="173" y="6088"/>
                    <a:pt x="135" y="6088"/>
                    <a:pt x="135" y="6107"/>
                  </a:cubicBezTo>
                  <a:cubicBezTo>
                    <a:pt x="115" y="6165"/>
                    <a:pt x="96" y="6203"/>
                    <a:pt x="39" y="6261"/>
                  </a:cubicBezTo>
                  <a:cubicBezTo>
                    <a:pt x="19" y="6280"/>
                    <a:pt x="19" y="6338"/>
                    <a:pt x="0" y="6357"/>
                  </a:cubicBezTo>
                  <a:cubicBezTo>
                    <a:pt x="19" y="6434"/>
                    <a:pt x="77" y="6491"/>
                    <a:pt x="96" y="6549"/>
                  </a:cubicBezTo>
                  <a:cubicBezTo>
                    <a:pt x="115" y="6587"/>
                    <a:pt x="135" y="6626"/>
                    <a:pt x="135" y="6664"/>
                  </a:cubicBezTo>
                  <a:cubicBezTo>
                    <a:pt x="173" y="6722"/>
                    <a:pt x="192" y="6760"/>
                    <a:pt x="211" y="6779"/>
                  </a:cubicBezTo>
                  <a:cubicBezTo>
                    <a:pt x="461" y="7163"/>
                    <a:pt x="749" y="7509"/>
                    <a:pt x="1037" y="7836"/>
                  </a:cubicBezTo>
                  <a:cubicBezTo>
                    <a:pt x="1421" y="8277"/>
                    <a:pt x="1844" y="8661"/>
                    <a:pt x="2305" y="9026"/>
                  </a:cubicBezTo>
                  <a:cubicBezTo>
                    <a:pt x="3207" y="9698"/>
                    <a:pt x="4263" y="10198"/>
                    <a:pt x="5377" y="10486"/>
                  </a:cubicBezTo>
                  <a:cubicBezTo>
                    <a:pt x="5953" y="10620"/>
                    <a:pt x="6529" y="10697"/>
                    <a:pt x="7125" y="10697"/>
                  </a:cubicBezTo>
                  <a:cubicBezTo>
                    <a:pt x="7432" y="10697"/>
                    <a:pt x="7758" y="10678"/>
                    <a:pt x="8066" y="10620"/>
                  </a:cubicBezTo>
                  <a:cubicBezTo>
                    <a:pt x="8354" y="10582"/>
                    <a:pt x="8623" y="10524"/>
                    <a:pt x="8872" y="10466"/>
                  </a:cubicBezTo>
                  <a:lnTo>
                    <a:pt x="8930" y="10466"/>
                  </a:lnTo>
                  <a:cubicBezTo>
                    <a:pt x="9122" y="10409"/>
                    <a:pt x="9314" y="10370"/>
                    <a:pt x="9487" y="10294"/>
                  </a:cubicBezTo>
                  <a:cubicBezTo>
                    <a:pt x="9583" y="10274"/>
                    <a:pt x="9679" y="10217"/>
                    <a:pt x="9775" y="10178"/>
                  </a:cubicBezTo>
                  <a:cubicBezTo>
                    <a:pt x="9794" y="10178"/>
                    <a:pt x="9794" y="10140"/>
                    <a:pt x="9813" y="10140"/>
                  </a:cubicBezTo>
                  <a:lnTo>
                    <a:pt x="9967" y="10082"/>
                  </a:lnTo>
                  <a:lnTo>
                    <a:pt x="10005" y="10044"/>
                  </a:lnTo>
                  <a:cubicBezTo>
                    <a:pt x="10024" y="10025"/>
                    <a:pt x="10063" y="10025"/>
                    <a:pt x="10101" y="10006"/>
                  </a:cubicBezTo>
                  <a:cubicBezTo>
                    <a:pt x="10120" y="9986"/>
                    <a:pt x="10159" y="9986"/>
                    <a:pt x="10178" y="9948"/>
                  </a:cubicBezTo>
                  <a:lnTo>
                    <a:pt x="10312" y="9890"/>
                  </a:lnTo>
                  <a:lnTo>
                    <a:pt x="10370" y="9852"/>
                  </a:lnTo>
                  <a:cubicBezTo>
                    <a:pt x="10389" y="9852"/>
                    <a:pt x="10389" y="9833"/>
                    <a:pt x="10389" y="9833"/>
                  </a:cubicBezTo>
                  <a:lnTo>
                    <a:pt x="10408" y="9833"/>
                  </a:lnTo>
                  <a:cubicBezTo>
                    <a:pt x="10466" y="9814"/>
                    <a:pt x="10504" y="9756"/>
                    <a:pt x="10543" y="9737"/>
                  </a:cubicBezTo>
                  <a:cubicBezTo>
                    <a:pt x="10581" y="9698"/>
                    <a:pt x="10658" y="9641"/>
                    <a:pt x="10697" y="9602"/>
                  </a:cubicBezTo>
                  <a:lnTo>
                    <a:pt x="10773" y="9525"/>
                  </a:lnTo>
                  <a:cubicBezTo>
                    <a:pt x="10831" y="9468"/>
                    <a:pt x="10869" y="9410"/>
                    <a:pt x="10927" y="9353"/>
                  </a:cubicBezTo>
                  <a:cubicBezTo>
                    <a:pt x="10927" y="9353"/>
                    <a:pt x="10927" y="9333"/>
                    <a:pt x="10946" y="9333"/>
                  </a:cubicBezTo>
                  <a:lnTo>
                    <a:pt x="10946" y="9045"/>
                  </a:lnTo>
                  <a:cubicBezTo>
                    <a:pt x="10927" y="8930"/>
                    <a:pt x="10927" y="8834"/>
                    <a:pt x="10889" y="8700"/>
                  </a:cubicBezTo>
                  <a:lnTo>
                    <a:pt x="10889" y="8604"/>
                  </a:lnTo>
                  <a:cubicBezTo>
                    <a:pt x="10889" y="8508"/>
                    <a:pt x="10869" y="8412"/>
                    <a:pt x="10869" y="8316"/>
                  </a:cubicBezTo>
                  <a:cubicBezTo>
                    <a:pt x="10869" y="8162"/>
                    <a:pt x="10850" y="7970"/>
                    <a:pt x="10850" y="7740"/>
                  </a:cubicBezTo>
                  <a:cubicBezTo>
                    <a:pt x="10850" y="7240"/>
                    <a:pt x="10869" y="6722"/>
                    <a:pt x="10889" y="6203"/>
                  </a:cubicBezTo>
                  <a:cubicBezTo>
                    <a:pt x="10927" y="5819"/>
                    <a:pt x="10946" y="5473"/>
                    <a:pt x="10946" y="5089"/>
                  </a:cubicBezTo>
                  <a:cubicBezTo>
                    <a:pt x="10965" y="4168"/>
                    <a:pt x="10946" y="3188"/>
                    <a:pt x="10677" y="2266"/>
                  </a:cubicBezTo>
                  <a:cubicBezTo>
                    <a:pt x="10562" y="1863"/>
                    <a:pt x="10370" y="1479"/>
                    <a:pt x="10101" y="1153"/>
                  </a:cubicBezTo>
                  <a:cubicBezTo>
                    <a:pt x="9832" y="807"/>
                    <a:pt x="9506" y="538"/>
                    <a:pt x="9064" y="327"/>
                  </a:cubicBezTo>
                  <a:cubicBezTo>
                    <a:pt x="8891" y="231"/>
                    <a:pt x="8642" y="154"/>
                    <a:pt x="8354" y="96"/>
                  </a:cubicBezTo>
                  <a:cubicBezTo>
                    <a:pt x="8142" y="39"/>
                    <a:pt x="7893" y="20"/>
                    <a:pt x="7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7"/>
            <p:cNvSpPr/>
            <p:nvPr/>
          </p:nvSpPr>
          <p:spPr>
            <a:xfrm rot="982744" flipH="1">
              <a:off x="970806" y="2163180"/>
              <a:ext cx="1035342" cy="1210957"/>
            </a:xfrm>
            <a:custGeom>
              <a:avLst/>
              <a:gdLst/>
              <a:ahLst/>
              <a:cxnLst/>
              <a:rect l="l" t="t" r="r" b="b"/>
              <a:pathLst>
                <a:path w="7932" h="10255" extrusionOk="0">
                  <a:moveTo>
                    <a:pt x="6300" y="0"/>
                  </a:moveTo>
                  <a:lnTo>
                    <a:pt x="6300" y="0"/>
                  </a:lnTo>
                  <a:cubicBezTo>
                    <a:pt x="6472" y="231"/>
                    <a:pt x="6568" y="384"/>
                    <a:pt x="6607" y="538"/>
                  </a:cubicBezTo>
                  <a:cubicBezTo>
                    <a:pt x="6703" y="749"/>
                    <a:pt x="6761" y="960"/>
                    <a:pt x="6799" y="1172"/>
                  </a:cubicBezTo>
                  <a:cubicBezTo>
                    <a:pt x="6895" y="1632"/>
                    <a:pt x="6895" y="2093"/>
                    <a:pt x="6895" y="2573"/>
                  </a:cubicBezTo>
                  <a:lnTo>
                    <a:pt x="6895" y="2938"/>
                  </a:lnTo>
                  <a:cubicBezTo>
                    <a:pt x="6895" y="3034"/>
                    <a:pt x="6895" y="3150"/>
                    <a:pt x="6876" y="3246"/>
                  </a:cubicBezTo>
                  <a:lnTo>
                    <a:pt x="6876" y="3918"/>
                  </a:lnTo>
                  <a:cubicBezTo>
                    <a:pt x="6876" y="4033"/>
                    <a:pt x="6876" y="4187"/>
                    <a:pt x="6895" y="4302"/>
                  </a:cubicBezTo>
                  <a:lnTo>
                    <a:pt x="6895" y="4321"/>
                  </a:lnTo>
                  <a:lnTo>
                    <a:pt x="6895" y="4359"/>
                  </a:lnTo>
                  <a:lnTo>
                    <a:pt x="6895" y="4513"/>
                  </a:lnTo>
                  <a:lnTo>
                    <a:pt x="6895" y="4532"/>
                  </a:lnTo>
                  <a:lnTo>
                    <a:pt x="6895" y="4743"/>
                  </a:lnTo>
                  <a:cubicBezTo>
                    <a:pt x="6914" y="5281"/>
                    <a:pt x="6953" y="5838"/>
                    <a:pt x="6895" y="6376"/>
                  </a:cubicBezTo>
                  <a:cubicBezTo>
                    <a:pt x="6876" y="6625"/>
                    <a:pt x="6837" y="6894"/>
                    <a:pt x="6799" y="7144"/>
                  </a:cubicBezTo>
                  <a:cubicBezTo>
                    <a:pt x="6741" y="7355"/>
                    <a:pt x="6684" y="7586"/>
                    <a:pt x="6588" y="7816"/>
                  </a:cubicBezTo>
                  <a:lnTo>
                    <a:pt x="6434" y="8104"/>
                  </a:lnTo>
                  <a:cubicBezTo>
                    <a:pt x="6396" y="8200"/>
                    <a:pt x="6319" y="8258"/>
                    <a:pt x="6242" y="8335"/>
                  </a:cubicBezTo>
                  <a:cubicBezTo>
                    <a:pt x="6108" y="8507"/>
                    <a:pt x="5916" y="8680"/>
                    <a:pt x="5724" y="8795"/>
                  </a:cubicBezTo>
                  <a:cubicBezTo>
                    <a:pt x="5532" y="8930"/>
                    <a:pt x="5339" y="9064"/>
                    <a:pt x="5109" y="9160"/>
                  </a:cubicBezTo>
                  <a:cubicBezTo>
                    <a:pt x="4898" y="9256"/>
                    <a:pt x="4687" y="9352"/>
                    <a:pt x="4475" y="9410"/>
                  </a:cubicBezTo>
                  <a:cubicBezTo>
                    <a:pt x="4014" y="9564"/>
                    <a:pt x="3534" y="9640"/>
                    <a:pt x="3035" y="9660"/>
                  </a:cubicBezTo>
                  <a:cubicBezTo>
                    <a:pt x="2949" y="9663"/>
                    <a:pt x="2863" y="9664"/>
                    <a:pt x="2777" y="9664"/>
                  </a:cubicBezTo>
                  <a:cubicBezTo>
                    <a:pt x="2350" y="9664"/>
                    <a:pt x="1934" y="9624"/>
                    <a:pt x="1518" y="9544"/>
                  </a:cubicBezTo>
                  <a:cubicBezTo>
                    <a:pt x="1019" y="9448"/>
                    <a:pt x="539" y="9295"/>
                    <a:pt x="78" y="9103"/>
                  </a:cubicBezTo>
                  <a:cubicBezTo>
                    <a:pt x="58" y="9103"/>
                    <a:pt x="20" y="9083"/>
                    <a:pt x="1" y="9083"/>
                  </a:cubicBezTo>
                  <a:lnTo>
                    <a:pt x="1" y="9083"/>
                  </a:lnTo>
                  <a:cubicBezTo>
                    <a:pt x="731" y="9506"/>
                    <a:pt x="1518" y="9852"/>
                    <a:pt x="2344" y="10044"/>
                  </a:cubicBezTo>
                  <a:cubicBezTo>
                    <a:pt x="2920" y="10178"/>
                    <a:pt x="3496" y="10255"/>
                    <a:pt x="4091" y="10255"/>
                  </a:cubicBezTo>
                  <a:cubicBezTo>
                    <a:pt x="4398" y="10255"/>
                    <a:pt x="4706" y="10236"/>
                    <a:pt x="5032" y="10178"/>
                  </a:cubicBezTo>
                  <a:cubicBezTo>
                    <a:pt x="5320" y="10140"/>
                    <a:pt x="5570" y="10082"/>
                    <a:pt x="5839" y="10024"/>
                  </a:cubicBezTo>
                  <a:lnTo>
                    <a:pt x="5896" y="10024"/>
                  </a:lnTo>
                  <a:cubicBezTo>
                    <a:pt x="6069" y="9967"/>
                    <a:pt x="6280" y="9928"/>
                    <a:pt x="6434" y="9852"/>
                  </a:cubicBezTo>
                  <a:cubicBezTo>
                    <a:pt x="6530" y="9832"/>
                    <a:pt x="6626" y="9775"/>
                    <a:pt x="6722" y="9736"/>
                  </a:cubicBezTo>
                  <a:cubicBezTo>
                    <a:pt x="6761" y="9736"/>
                    <a:pt x="6761" y="9698"/>
                    <a:pt x="6780" y="9698"/>
                  </a:cubicBezTo>
                  <a:lnTo>
                    <a:pt x="6914" y="9640"/>
                  </a:lnTo>
                  <a:lnTo>
                    <a:pt x="6972" y="9602"/>
                  </a:lnTo>
                  <a:cubicBezTo>
                    <a:pt x="6991" y="9583"/>
                    <a:pt x="7010" y="9583"/>
                    <a:pt x="7068" y="9564"/>
                  </a:cubicBezTo>
                  <a:cubicBezTo>
                    <a:pt x="7087" y="9544"/>
                    <a:pt x="7106" y="9544"/>
                    <a:pt x="7145" y="9506"/>
                  </a:cubicBezTo>
                  <a:lnTo>
                    <a:pt x="7279" y="9448"/>
                  </a:lnTo>
                  <a:lnTo>
                    <a:pt x="7337" y="9410"/>
                  </a:lnTo>
                  <a:lnTo>
                    <a:pt x="7356" y="9391"/>
                  </a:lnTo>
                  <a:cubicBezTo>
                    <a:pt x="7394" y="9352"/>
                    <a:pt x="7452" y="9314"/>
                    <a:pt x="7490" y="9295"/>
                  </a:cubicBezTo>
                  <a:lnTo>
                    <a:pt x="7548" y="9256"/>
                  </a:lnTo>
                  <a:lnTo>
                    <a:pt x="7586" y="9199"/>
                  </a:lnTo>
                  <a:lnTo>
                    <a:pt x="7663" y="9160"/>
                  </a:lnTo>
                  <a:lnTo>
                    <a:pt x="7740" y="9083"/>
                  </a:lnTo>
                  <a:cubicBezTo>
                    <a:pt x="7778" y="9026"/>
                    <a:pt x="7836" y="8968"/>
                    <a:pt x="7874" y="8911"/>
                  </a:cubicBezTo>
                  <a:lnTo>
                    <a:pt x="7913" y="8891"/>
                  </a:lnTo>
                  <a:lnTo>
                    <a:pt x="7913" y="8584"/>
                  </a:lnTo>
                  <a:cubicBezTo>
                    <a:pt x="7874" y="8450"/>
                    <a:pt x="7874" y="8354"/>
                    <a:pt x="7855" y="8238"/>
                  </a:cubicBezTo>
                  <a:lnTo>
                    <a:pt x="7855" y="8200"/>
                  </a:lnTo>
                  <a:lnTo>
                    <a:pt x="7855" y="8142"/>
                  </a:lnTo>
                  <a:cubicBezTo>
                    <a:pt x="7836" y="8046"/>
                    <a:pt x="7836" y="7950"/>
                    <a:pt x="7836" y="7854"/>
                  </a:cubicBezTo>
                  <a:cubicBezTo>
                    <a:pt x="7817" y="7682"/>
                    <a:pt x="7817" y="7528"/>
                    <a:pt x="7817" y="7278"/>
                  </a:cubicBezTo>
                  <a:cubicBezTo>
                    <a:pt x="7817" y="6779"/>
                    <a:pt x="7836" y="6222"/>
                    <a:pt x="7855" y="5800"/>
                  </a:cubicBezTo>
                  <a:lnTo>
                    <a:pt x="7855" y="5742"/>
                  </a:lnTo>
                  <a:cubicBezTo>
                    <a:pt x="7874" y="5339"/>
                    <a:pt x="7913" y="4974"/>
                    <a:pt x="7913" y="4609"/>
                  </a:cubicBezTo>
                  <a:cubicBezTo>
                    <a:pt x="7932" y="3706"/>
                    <a:pt x="7913" y="2727"/>
                    <a:pt x="7644" y="1805"/>
                  </a:cubicBezTo>
                  <a:cubicBezTo>
                    <a:pt x="7529" y="1402"/>
                    <a:pt x="7337" y="1018"/>
                    <a:pt x="7068" y="672"/>
                  </a:cubicBezTo>
                  <a:cubicBezTo>
                    <a:pt x="6876" y="423"/>
                    <a:pt x="6607" y="192"/>
                    <a:pt x="6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7"/>
            <p:cNvSpPr/>
            <p:nvPr/>
          </p:nvSpPr>
          <p:spPr>
            <a:xfrm rot="982744" flipH="1">
              <a:off x="1477968" y="2270804"/>
              <a:ext cx="879884" cy="766605"/>
            </a:xfrm>
            <a:custGeom>
              <a:avLst/>
              <a:gdLst/>
              <a:ahLst/>
              <a:cxnLst/>
              <a:rect l="l" t="t" r="r" b="b"/>
              <a:pathLst>
                <a:path w="6741" h="6492" extrusionOk="0">
                  <a:moveTo>
                    <a:pt x="6741" y="0"/>
                  </a:moveTo>
                  <a:lnTo>
                    <a:pt x="6702" y="20"/>
                  </a:lnTo>
                  <a:cubicBezTo>
                    <a:pt x="6145" y="154"/>
                    <a:pt x="5627" y="384"/>
                    <a:pt x="5147" y="653"/>
                  </a:cubicBezTo>
                  <a:cubicBezTo>
                    <a:pt x="4609" y="941"/>
                    <a:pt x="4110" y="1306"/>
                    <a:pt x="3630" y="1709"/>
                  </a:cubicBezTo>
                  <a:cubicBezTo>
                    <a:pt x="3130" y="2113"/>
                    <a:pt x="2670" y="2574"/>
                    <a:pt x="2228" y="3034"/>
                  </a:cubicBezTo>
                  <a:cubicBezTo>
                    <a:pt x="1805" y="3515"/>
                    <a:pt x="1402" y="3995"/>
                    <a:pt x="1037" y="4513"/>
                  </a:cubicBezTo>
                  <a:cubicBezTo>
                    <a:pt x="845" y="4801"/>
                    <a:pt x="653" y="5089"/>
                    <a:pt x="461" y="5416"/>
                  </a:cubicBezTo>
                  <a:cubicBezTo>
                    <a:pt x="365" y="5550"/>
                    <a:pt x="288" y="5723"/>
                    <a:pt x="212" y="5857"/>
                  </a:cubicBezTo>
                  <a:cubicBezTo>
                    <a:pt x="192" y="5934"/>
                    <a:pt x="154" y="6011"/>
                    <a:pt x="115" y="6088"/>
                  </a:cubicBezTo>
                  <a:cubicBezTo>
                    <a:pt x="96" y="6145"/>
                    <a:pt x="58" y="6242"/>
                    <a:pt x="19" y="6318"/>
                  </a:cubicBezTo>
                  <a:cubicBezTo>
                    <a:pt x="0" y="6338"/>
                    <a:pt x="19" y="6395"/>
                    <a:pt x="19" y="6414"/>
                  </a:cubicBezTo>
                  <a:lnTo>
                    <a:pt x="96" y="6491"/>
                  </a:lnTo>
                  <a:lnTo>
                    <a:pt x="192" y="6491"/>
                  </a:lnTo>
                  <a:lnTo>
                    <a:pt x="212" y="6472"/>
                  </a:lnTo>
                  <a:cubicBezTo>
                    <a:pt x="250" y="6453"/>
                    <a:pt x="250" y="6414"/>
                    <a:pt x="269" y="6395"/>
                  </a:cubicBezTo>
                  <a:lnTo>
                    <a:pt x="269" y="6376"/>
                  </a:lnTo>
                  <a:cubicBezTo>
                    <a:pt x="308" y="6261"/>
                    <a:pt x="384" y="6145"/>
                    <a:pt x="442" y="6030"/>
                  </a:cubicBezTo>
                  <a:cubicBezTo>
                    <a:pt x="500" y="5915"/>
                    <a:pt x="557" y="5800"/>
                    <a:pt x="634" y="5665"/>
                  </a:cubicBezTo>
                  <a:cubicBezTo>
                    <a:pt x="768" y="5416"/>
                    <a:pt x="922" y="5147"/>
                    <a:pt x="1076" y="4916"/>
                  </a:cubicBezTo>
                  <a:cubicBezTo>
                    <a:pt x="1421" y="4379"/>
                    <a:pt x="1786" y="3879"/>
                    <a:pt x="2170" y="3399"/>
                  </a:cubicBezTo>
                  <a:cubicBezTo>
                    <a:pt x="2516" y="2958"/>
                    <a:pt x="2881" y="2574"/>
                    <a:pt x="3284" y="2190"/>
                  </a:cubicBezTo>
                  <a:cubicBezTo>
                    <a:pt x="3707" y="1805"/>
                    <a:pt x="4129" y="1479"/>
                    <a:pt x="4571" y="1133"/>
                  </a:cubicBezTo>
                  <a:lnTo>
                    <a:pt x="4590" y="1133"/>
                  </a:lnTo>
                  <a:cubicBezTo>
                    <a:pt x="5147" y="749"/>
                    <a:pt x="5723" y="423"/>
                    <a:pt x="6337" y="192"/>
                  </a:cubicBezTo>
                  <a:lnTo>
                    <a:pt x="6318" y="192"/>
                  </a:lnTo>
                  <a:cubicBezTo>
                    <a:pt x="6433" y="154"/>
                    <a:pt x="6587" y="96"/>
                    <a:pt x="6702" y="77"/>
                  </a:cubicBezTo>
                  <a:cubicBezTo>
                    <a:pt x="6722" y="77"/>
                    <a:pt x="6741" y="39"/>
                    <a:pt x="6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7"/>
            <p:cNvSpPr/>
            <p:nvPr/>
          </p:nvSpPr>
          <p:spPr>
            <a:xfrm rot="982744" flipH="1">
              <a:off x="1349064" y="2259518"/>
              <a:ext cx="767108" cy="917281"/>
            </a:xfrm>
            <a:custGeom>
              <a:avLst/>
              <a:gdLst/>
              <a:ahLst/>
              <a:cxnLst/>
              <a:rect l="l" t="t" r="r" b="b"/>
              <a:pathLst>
                <a:path w="5877" h="7768" extrusionOk="0">
                  <a:moveTo>
                    <a:pt x="865" y="6376"/>
                  </a:moveTo>
                  <a:lnTo>
                    <a:pt x="848" y="6415"/>
                  </a:lnTo>
                  <a:lnTo>
                    <a:pt x="848" y="6415"/>
                  </a:lnTo>
                  <a:cubicBezTo>
                    <a:pt x="865" y="6412"/>
                    <a:pt x="865" y="6376"/>
                    <a:pt x="865" y="6376"/>
                  </a:cubicBezTo>
                  <a:close/>
                  <a:moveTo>
                    <a:pt x="5781" y="1"/>
                  </a:moveTo>
                  <a:cubicBezTo>
                    <a:pt x="4724" y="788"/>
                    <a:pt x="3764" y="1729"/>
                    <a:pt x="2900" y="2766"/>
                  </a:cubicBezTo>
                  <a:cubicBezTo>
                    <a:pt x="2478" y="3285"/>
                    <a:pt x="2055" y="3842"/>
                    <a:pt x="1671" y="4418"/>
                  </a:cubicBezTo>
                  <a:cubicBezTo>
                    <a:pt x="1287" y="4994"/>
                    <a:pt x="961" y="5570"/>
                    <a:pt x="653" y="6165"/>
                  </a:cubicBezTo>
                  <a:cubicBezTo>
                    <a:pt x="519" y="6376"/>
                    <a:pt x="423" y="6626"/>
                    <a:pt x="308" y="6837"/>
                  </a:cubicBezTo>
                  <a:cubicBezTo>
                    <a:pt x="212" y="7049"/>
                    <a:pt x="96" y="7298"/>
                    <a:pt x="20" y="7529"/>
                  </a:cubicBezTo>
                  <a:cubicBezTo>
                    <a:pt x="0" y="7586"/>
                    <a:pt x="20" y="7625"/>
                    <a:pt x="20" y="7663"/>
                  </a:cubicBezTo>
                  <a:cubicBezTo>
                    <a:pt x="39" y="7701"/>
                    <a:pt x="77" y="7721"/>
                    <a:pt x="116" y="7759"/>
                  </a:cubicBezTo>
                  <a:cubicBezTo>
                    <a:pt x="135" y="7765"/>
                    <a:pt x="152" y="7768"/>
                    <a:pt x="167" y="7768"/>
                  </a:cubicBezTo>
                  <a:cubicBezTo>
                    <a:pt x="197" y="7768"/>
                    <a:pt x="218" y="7759"/>
                    <a:pt x="231" y="7759"/>
                  </a:cubicBezTo>
                  <a:cubicBezTo>
                    <a:pt x="288" y="7721"/>
                    <a:pt x="308" y="7701"/>
                    <a:pt x="327" y="7663"/>
                  </a:cubicBezTo>
                  <a:cubicBezTo>
                    <a:pt x="404" y="7433"/>
                    <a:pt x="480" y="7241"/>
                    <a:pt x="576" y="7029"/>
                  </a:cubicBezTo>
                  <a:lnTo>
                    <a:pt x="848" y="6415"/>
                  </a:lnTo>
                  <a:lnTo>
                    <a:pt x="848" y="6415"/>
                  </a:lnTo>
                  <a:cubicBezTo>
                    <a:pt x="847" y="6415"/>
                    <a:pt x="846" y="6415"/>
                    <a:pt x="845" y="6415"/>
                  </a:cubicBezTo>
                  <a:cubicBezTo>
                    <a:pt x="1153" y="5743"/>
                    <a:pt x="1479" y="5090"/>
                    <a:pt x="1882" y="4494"/>
                  </a:cubicBezTo>
                  <a:cubicBezTo>
                    <a:pt x="2305" y="3861"/>
                    <a:pt x="2727" y="3246"/>
                    <a:pt x="3207" y="2670"/>
                  </a:cubicBezTo>
                  <a:cubicBezTo>
                    <a:pt x="3995" y="1729"/>
                    <a:pt x="4859" y="865"/>
                    <a:pt x="5857" y="116"/>
                  </a:cubicBezTo>
                  <a:cubicBezTo>
                    <a:pt x="5877" y="97"/>
                    <a:pt x="5877" y="39"/>
                    <a:pt x="5857" y="20"/>
                  </a:cubicBezTo>
                  <a:cubicBezTo>
                    <a:pt x="5857" y="1"/>
                    <a:pt x="5819" y="1"/>
                    <a:pt x="5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7"/>
            <p:cNvSpPr/>
            <p:nvPr/>
          </p:nvSpPr>
          <p:spPr>
            <a:xfrm rot="982744" flipH="1">
              <a:off x="1240165" y="2242087"/>
              <a:ext cx="581629" cy="1044458"/>
            </a:xfrm>
            <a:custGeom>
              <a:avLst/>
              <a:gdLst/>
              <a:ahLst/>
              <a:cxnLst/>
              <a:rect l="l" t="t" r="r" b="b"/>
              <a:pathLst>
                <a:path w="4456" h="8845" extrusionOk="0">
                  <a:moveTo>
                    <a:pt x="4383" y="1"/>
                  </a:moveTo>
                  <a:cubicBezTo>
                    <a:pt x="4370" y="1"/>
                    <a:pt x="4359" y="19"/>
                    <a:pt x="4359" y="47"/>
                  </a:cubicBezTo>
                  <a:cubicBezTo>
                    <a:pt x="4225" y="373"/>
                    <a:pt x="4110" y="719"/>
                    <a:pt x="3975" y="1045"/>
                  </a:cubicBezTo>
                  <a:cubicBezTo>
                    <a:pt x="3822" y="1410"/>
                    <a:pt x="3668" y="1737"/>
                    <a:pt x="3514" y="2082"/>
                  </a:cubicBezTo>
                  <a:cubicBezTo>
                    <a:pt x="3342" y="2409"/>
                    <a:pt x="3169" y="2774"/>
                    <a:pt x="3015" y="3119"/>
                  </a:cubicBezTo>
                  <a:cubicBezTo>
                    <a:pt x="2919" y="3273"/>
                    <a:pt x="2842" y="3446"/>
                    <a:pt x="2746" y="3619"/>
                  </a:cubicBezTo>
                  <a:cubicBezTo>
                    <a:pt x="2650" y="3791"/>
                    <a:pt x="2554" y="3945"/>
                    <a:pt x="2477" y="4118"/>
                  </a:cubicBezTo>
                  <a:lnTo>
                    <a:pt x="2497" y="4099"/>
                  </a:lnTo>
                  <a:lnTo>
                    <a:pt x="2497" y="4099"/>
                  </a:lnTo>
                  <a:cubicBezTo>
                    <a:pt x="2458" y="4175"/>
                    <a:pt x="2439" y="4233"/>
                    <a:pt x="2381" y="4310"/>
                  </a:cubicBezTo>
                  <a:lnTo>
                    <a:pt x="2093" y="4809"/>
                  </a:lnTo>
                  <a:cubicBezTo>
                    <a:pt x="2036" y="4905"/>
                    <a:pt x="1997" y="4982"/>
                    <a:pt x="1921" y="5078"/>
                  </a:cubicBezTo>
                  <a:cubicBezTo>
                    <a:pt x="1882" y="5174"/>
                    <a:pt x="1824" y="5251"/>
                    <a:pt x="1786" y="5347"/>
                  </a:cubicBezTo>
                  <a:cubicBezTo>
                    <a:pt x="1690" y="5500"/>
                    <a:pt x="1556" y="5712"/>
                    <a:pt x="1460" y="5865"/>
                  </a:cubicBezTo>
                  <a:cubicBezTo>
                    <a:pt x="1364" y="6038"/>
                    <a:pt x="1248" y="6230"/>
                    <a:pt x="1152" y="6403"/>
                  </a:cubicBezTo>
                  <a:cubicBezTo>
                    <a:pt x="941" y="6749"/>
                    <a:pt x="749" y="7114"/>
                    <a:pt x="557" y="7478"/>
                  </a:cubicBezTo>
                  <a:cubicBezTo>
                    <a:pt x="461" y="7651"/>
                    <a:pt x="365" y="7843"/>
                    <a:pt x="269" y="7997"/>
                  </a:cubicBezTo>
                  <a:cubicBezTo>
                    <a:pt x="173" y="8170"/>
                    <a:pt x="96" y="8362"/>
                    <a:pt x="19" y="8554"/>
                  </a:cubicBezTo>
                  <a:cubicBezTo>
                    <a:pt x="0" y="8650"/>
                    <a:pt x="19" y="8746"/>
                    <a:pt x="96" y="8804"/>
                  </a:cubicBezTo>
                  <a:cubicBezTo>
                    <a:pt x="131" y="8832"/>
                    <a:pt x="169" y="8844"/>
                    <a:pt x="207" y="8844"/>
                  </a:cubicBezTo>
                  <a:cubicBezTo>
                    <a:pt x="272" y="8844"/>
                    <a:pt x="336" y="8807"/>
                    <a:pt x="384" y="8746"/>
                  </a:cubicBezTo>
                  <a:cubicBezTo>
                    <a:pt x="480" y="8611"/>
                    <a:pt x="576" y="8439"/>
                    <a:pt x="653" y="8304"/>
                  </a:cubicBezTo>
                  <a:cubicBezTo>
                    <a:pt x="749" y="8131"/>
                    <a:pt x="845" y="7959"/>
                    <a:pt x="922" y="7786"/>
                  </a:cubicBezTo>
                  <a:cubicBezTo>
                    <a:pt x="1095" y="7478"/>
                    <a:pt x="1248" y="7152"/>
                    <a:pt x="1421" y="6826"/>
                  </a:cubicBezTo>
                  <a:cubicBezTo>
                    <a:pt x="1498" y="6691"/>
                    <a:pt x="1594" y="6518"/>
                    <a:pt x="1671" y="6365"/>
                  </a:cubicBezTo>
                  <a:cubicBezTo>
                    <a:pt x="1748" y="6211"/>
                    <a:pt x="1824" y="6038"/>
                    <a:pt x="1921" y="5865"/>
                  </a:cubicBezTo>
                  <a:cubicBezTo>
                    <a:pt x="1997" y="5712"/>
                    <a:pt x="2074" y="5558"/>
                    <a:pt x="2170" y="5385"/>
                  </a:cubicBezTo>
                  <a:cubicBezTo>
                    <a:pt x="2266" y="5232"/>
                    <a:pt x="2343" y="5059"/>
                    <a:pt x="2401" y="4886"/>
                  </a:cubicBezTo>
                  <a:cubicBezTo>
                    <a:pt x="2708" y="4233"/>
                    <a:pt x="3054" y="3561"/>
                    <a:pt x="3361" y="2927"/>
                  </a:cubicBezTo>
                  <a:lnTo>
                    <a:pt x="3802" y="1909"/>
                  </a:lnTo>
                  <a:cubicBezTo>
                    <a:pt x="3937" y="1583"/>
                    <a:pt x="4071" y="1237"/>
                    <a:pt x="4187" y="911"/>
                  </a:cubicBezTo>
                  <a:cubicBezTo>
                    <a:pt x="4283" y="642"/>
                    <a:pt x="4379" y="354"/>
                    <a:pt x="4455" y="85"/>
                  </a:cubicBezTo>
                  <a:cubicBezTo>
                    <a:pt x="4455" y="66"/>
                    <a:pt x="4455" y="8"/>
                    <a:pt x="4417" y="8"/>
                  </a:cubicBezTo>
                  <a:lnTo>
                    <a:pt x="4398" y="8"/>
                  </a:lnTo>
                  <a:cubicBezTo>
                    <a:pt x="4393" y="3"/>
                    <a:pt x="4387" y="1"/>
                    <a:pt x="4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7"/>
            <p:cNvSpPr/>
            <p:nvPr/>
          </p:nvSpPr>
          <p:spPr>
            <a:xfrm rot="982744" flipH="1">
              <a:off x="1154649" y="2202518"/>
              <a:ext cx="203231" cy="1049536"/>
            </a:xfrm>
            <a:custGeom>
              <a:avLst/>
              <a:gdLst/>
              <a:ahLst/>
              <a:cxnLst/>
              <a:rect l="l" t="t" r="r" b="b"/>
              <a:pathLst>
                <a:path w="1557" h="8888" extrusionOk="0">
                  <a:moveTo>
                    <a:pt x="1364" y="1"/>
                  </a:moveTo>
                  <a:cubicBezTo>
                    <a:pt x="1345" y="1"/>
                    <a:pt x="1326" y="39"/>
                    <a:pt x="1326" y="58"/>
                  </a:cubicBezTo>
                  <a:cubicBezTo>
                    <a:pt x="1345" y="327"/>
                    <a:pt x="1364" y="615"/>
                    <a:pt x="1402" y="884"/>
                  </a:cubicBezTo>
                  <a:lnTo>
                    <a:pt x="1402" y="999"/>
                  </a:lnTo>
                  <a:cubicBezTo>
                    <a:pt x="1402" y="1383"/>
                    <a:pt x="1402" y="1787"/>
                    <a:pt x="1364" y="2171"/>
                  </a:cubicBezTo>
                  <a:cubicBezTo>
                    <a:pt x="1364" y="2363"/>
                    <a:pt x="1345" y="2555"/>
                    <a:pt x="1326" y="2747"/>
                  </a:cubicBezTo>
                  <a:cubicBezTo>
                    <a:pt x="1287" y="2977"/>
                    <a:pt x="1268" y="3169"/>
                    <a:pt x="1249" y="3381"/>
                  </a:cubicBezTo>
                  <a:cubicBezTo>
                    <a:pt x="1153" y="4168"/>
                    <a:pt x="1018" y="4955"/>
                    <a:pt x="826" y="5723"/>
                  </a:cubicBezTo>
                  <a:cubicBezTo>
                    <a:pt x="692" y="6203"/>
                    <a:pt x="577" y="6684"/>
                    <a:pt x="442" y="7144"/>
                  </a:cubicBezTo>
                  <a:lnTo>
                    <a:pt x="212" y="7874"/>
                  </a:lnTo>
                  <a:cubicBezTo>
                    <a:pt x="154" y="8124"/>
                    <a:pt x="77" y="8373"/>
                    <a:pt x="1" y="8642"/>
                  </a:cubicBezTo>
                  <a:cubicBezTo>
                    <a:pt x="1" y="8681"/>
                    <a:pt x="1" y="8700"/>
                    <a:pt x="20" y="8758"/>
                  </a:cubicBezTo>
                  <a:cubicBezTo>
                    <a:pt x="58" y="8796"/>
                    <a:pt x="97" y="8854"/>
                    <a:pt x="154" y="8873"/>
                  </a:cubicBezTo>
                  <a:cubicBezTo>
                    <a:pt x="173" y="8882"/>
                    <a:pt x="202" y="8887"/>
                    <a:pt x="236" y="8887"/>
                  </a:cubicBezTo>
                  <a:cubicBezTo>
                    <a:pt x="269" y="8887"/>
                    <a:pt x="308" y="8882"/>
                    <a:pt x="346" y="8873"/>
                  </a:cubicBezTo>
                  <a:cubicBezTo>
                    <a:pt x="385" y="8854"/>
                    <a:pt x="442" y="8796"/>
                    <a:pt x="461" y="8758"/>
                  </a:cubicBezTo>
                  <a:cubicBezTo>
                    <a:pt x="538" y="8585"/>
                    <a:pt x="577" y="8450"/>
                    <a:pt x="634" y="8277"/>
                  </a:cubicBezTo>
                  <a:cubicBezTo>
                    <a:pt x="673" y="8085"/>
                    <a:pt x="750" y="7913"/>
                    <a:pt x="788" y="7721"/>
                  </a:cubicBezTo>
                  <a:cubicBezTo>
                    <a:pt x="884" y="7356"/>
                    <a:pt x="961" y="7010"/>
                    <a:pt x="1057" y="6626"/>
                  </a:cubicBezTo>
                  <a:lnTo>
                    <a:pt x="1268" y="5531"/>
                  </a:lnTo>
                  <a:cubicBezTo>
                    <a:pt x="1345" y="5186"/>
                    <a:pt x="1402" y="4802"/>
                    <a:pt x="1441" y="4437"/>
                  </a:cubicBezTo>
                  <a:cubicBezTo>
                    <a:pt x="1498" y="4072"/>
                    <a:pt x="1518" y="3688"/>
                    <a:pt x="1537" y="3323"/>
                  </a:cubicBezTo>
                  <a:cubicBezTo>
                    <a:pt x="1556" y="2977"/>
                    <a:pt x="1556" y="2593"/>
                    <a:pt x="1556" y="2228"/>
                  </a:cubicBezTo>
                  <a:cubicBezTo>
                    <a:pt x="1556" y="1863"/>
                    <a:pt x="1537" y="1499"/>
                    <a:pt x="1518" y="1153"/>
                  </a:cubicBezTo>
                  <a:cubicBezTo>
                    <a:pt x="1498" y="788"/>
                    <a:pt x="1441" y="423"/>
                    <a:pt x="1402" y="58"/>
                  </a:cubicBezTo>
                  <a:cubicBezTo>
                    <a:pt x="1441" y="20"/>
                    <a:pt x="1422" y="1"/>
                    <a:pt x="1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7"/>
            <p:cNvSpPr/>
            <p:nvPr/>
          </p:nvSpPr>
          <p:spPr>
            <a:xfrm rot="982744" flipH="1">
              <a:off x="1968529" y="2584314"/>
              <a:ext cx="130397" cy="121273"/>
            </a:xfrm>
            <a:custGeom>
              <a:avLst/>
              <a:gdLst/>
              <a:ahLst/>
              <a:cxnLst/>
              <a:rect l="l" t="t" r="r" b="b"/>
              <a:pathLst>
                <a:path w="999" h="1027" extrusionOk="0">
                  <a:moveTo>
                    <a:pt x="730" y="1"/>
                  </a:moveTo>
                  <a:cubicBezTo>
                    <a:pt x="691" y="39"/>
                    <a:pt x="615" y="39"/>
                    <a:pt x="557" y="77"/>
                  </a:cubicBezTo>
                  <a:cubicBezTo>
                    <a:pt x="538" y="77"/>
                    <a:pt x="538" y="77"/>
                    <a:pt x="538" y="97"/>
                  </a:cubicBezTo>
                  <a:cubicBezTo>
                    <a:pt x="346" y="193"/>
                    <a:pt x="154" y="327"/>
                    <a:pt x="58" y="519"/>
                  </a:cubicBezTo>
                  <a:cubicBezTo>
                    <a:pt x="0" y="577"/>
                    <a:pt x="0" y="653"/>
                    <a:pt x="0" y="730"/>
                  </a:cubicBezTo>
                  <a:lnTo>
                    <a:pt x="0" y="750"/>
                  </a:lnTo>
                  <a:cubicBezTo>
                    <a:pt x="0" y="788"/>
                    <a:pt x="0" y="846"/>
                    <a:pt x="38" y="884"/>
                  </a:cubicBezTo>
                  <a:cubicBezTo>
                    <a:pt x="58" y="922"/>
                    <a:pt x="77" y="942"/>
                    <a:pt x="96" y="942"/>
                  </a:cubicBezTo>
                  <a:cubicBezTo>
                    <a:pt x="154" y="980"/>
                    <a:pt x="192" y="1018"/>
                    <a:pt x="269" y="1018"/>
                  </a:cubicBezTo>
                  <a:cubicBezTo>
                    <a:pt x="291" y="1024"/>
                    <a:pt x="314" y="1026"/>
                    <a:pt x="336" y="1026"/>
                  </a:cubicBezTo>
                  <a:cubicBezTo>
                    <a:pt x="389" y="1026"/>
                    <a:pt x="439" y="1013"/>
                    <a:pt x="480" y="999"/>
                  </a:cubicBezTo>
                  <a:cubicBezTo>
                    <a:pt x="557" y="961"/>
                    <a:pt x="634" y="922"/>
                    <a:pt x="672" y="865"/>
                  </a:cubicBezTo>
                  <a:cubicBezTo>
                    <a:pt x="768" y="788"/>
                    <a:pt x="826" y="711"/>
                    <a:pt x="864" y="615"/>
                  </a:cubicBezTo>
                  <a:cubicBezTo>
                    <a:pt x="922" y="519"/>
                    <a:pt x="941" y="442"/>
                    <a:pt x="960" y="346"/>
                  </a:cubicBezTo>
                  <a:cubicBezTo>
                    <a:pt x="999" y="269"/>
                    <a:pt x="960" y="173"/>
                    <a:pt x="922" y="97"/>
                  </a:cubicBezTo>
                  <a:cubicBezTo>
                    <a:pt x="864" y="39"/>
                    <a:pt x="807" y="1"/>
                    <a:pt x="730"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 name="Google Shape;515;p27"/>
          <p:cNvSpPr/>
          <p:nvPr/>
        </p:nvSpPr>
        <p:spPr>
          <a:xfrm>
            <a:off x="-866090" y="4194282"/>
            <a:ext cx="6078497" cy="3203943"/>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7"/>
          <p:cNvSpPr/>
          <p:nvPr/>
        </p:nvSpPr>
        <p:spPr>
          <a:xfrm>
            <a:off x="-866099" y="4309457"/>
            <a:ext cx="5812216" cy="2973623"/>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17732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17"/>
        <p:cNvGrpSpPr/>
        <p:nvPr/>
      </p:nvGrpSpPr>
      <p:grpSpPr>
        <a:xfrm>
          <a:off x="0" y="0"/>
          <a:ext cx="0" cy="0"/>
          <a:chOff x="0" y="0"/>
          <a:chExt cx="0" cy="0"/>
        </a:xfrm>
      </p:grpSpPr>
      <p:sp>
        <p:nvSpPr>
          <p:cNvPr id="518" name="Google Shape;518;p28"/>
          <p:cNvSpPr/>
          <p:nvPr/>
        </p:nvSpPr>
        <p:spPr>
          <a:xfrm flipH="1">
            <a:off x="-3120856" y="22276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8"/>
          <p:cNvSpPr/>
          <p:nvPr/>
        </p:nvSpPr>
        <p:spPr>
          <a:xfrm>
            <a:off x="-244634" y="38901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8"/>
          <p:cNvSpPr/>
          <p:nvPr/>
        </p:nvSpPr>
        <p:spPr>
          <a:xfrm flipH="1">
            <a:off x="4912323" y="3134020"/>
            <a:ext cx="9282484" cy="4892603"/>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8"/>
          <p:cNvSpPr/>
          <p:nvPr/>
        </p:nvSpPr>
        <p:spPr>
          <a:xfrm flipH="1">
            <a:off x="5318035" y="3485746"/>
            <a:ext cx="8875847" cy="45408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8"/>
          <p:cNvSpPr/>
          <p:nvPr/>
        </p:nvSpPr>
        <p:spPr>
          <a:xfrm>
            <a:off x="-1750930" y="3375012"/>
            <a:ext cx="8232476" cy="4339024"/>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8"/>
          <p:cNvSpPr/>
          <p:nvPr/>
        </p:nvSpPr>
        <p:spPr>
          <a:xfrm>
            <a:off x="-1750109" y="3686918"/>
            <a:ext cx="7871836" cy="4027108"/>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988333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24"/>
        <p:cNvGrpSpPr/>
        <p:nvPr/>
      </p:nvGrpSpPr>
      <p:grpSpPr>
        <a:xfrm>
          <a:off x="0" y="0"/>
          <a:ext cx="0" cy="0"/>
          <a:chOff x="0" y="0"/>
          <a:chExt cx="0" cy="0"/>
        </a:xfrm>
      </p:grpSpPr>
      <p:sp>
        <p:nvSpPr>
          <p:cNvPr id="525" name="Google Shape;525;p29"/>
          <p:cNvSpPr/>
          <p:nvPr/>
        </p:nvSpPr>
        <p:spPr>
          <a:xfrm>
            <a:off x="-2654122" y="26075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29"/>
          <p:cNvSpPr/>
          <p:nvPr/>
        </p:nvSpPr>
        <p:spPr>
          <a:xfrm flipH="1">
            <a:off x="-4893100" y="4367700"/>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29"/>
          <p:cNvSpPr/>
          <p:nvPr/>
        </p:nvSpPr>
        <p:spPr>
          <a:xfrm flipH="1">
            <a:off x="5534158" y="3116969"/>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29"/>
          <p:cNvSpPr/>
          <p:nvPr/>
        </p:nvSpPr>
        <p:spPr>
          <a:xfrm flipH="1">
            <a:off x="5866219" y="3260583"/>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9" name="Google Shape;529;p29"/>
          <p:cNvGrpSpPr/>
          <p:nvPr/>
        </p:nvGrpSpPr>
        <p:grpSpPr>
          <a:xfrm>
            <a:off x="9821881" y="620865"/>
            <a:ext cx="653651" cy="474539"/>
            <a:chOff x="8787625" y="134475"/>
            <a:chExt cx="838586" cy="608799"/>
          </a:xfrm>
        </p:grpSpPr>
        <p:sp>
          <p:nvSpPr>
            <p:cNvPr id="530" name="Google Shape;530;p29"/>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9"/>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2" name="Google Shape;532;p29"/>
          <p:cNvGrpSpPr/>
          <p:nvPr/>
        </p:nvGrpSpPr>
        <p:grpSpPr>
          <a:xfrm>
            <a:off x="10808351" y="1488521"/>
            <a:ext cx="653637" cy="811748"/>
            <a:chOff x="7376250" y="1989890"/>
            <a:chExt cx="490228" cy="608811"/>
          </a:xfrm>
        </p:grpSpPr>
        <p:sp>
          <p:nvSpPr>
            <p:cNvPr id="533" name="Google Shape;533;p29"/>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9"/>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9"/>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6" name="Google Shape;536;p29"/>
          <p:cNvSpPr/>
          <p:nvPr/>
        </p:nvSpPr>
        <p:spPr>
          <a:xfrm>
            <a:off x="599230" y="476063"/>
            <a:ext cx="957985" cy="474541"/>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7" name="Google Shape;537;p29"/>
          <p:cNvGrpSpPr/>
          <p:nvPr/>
        </p:nvGrpSpPr>
        <p:grpSpPr>
          <a:xfrm>
            <a:off x="1758884" y="4367705"/>
            <a:ext cx="653637" cy="811748"/>
            <a:chOff x="7376250" y="1989890"/>
            <a:chExt cx="490228" cy="608811"/>
          </a:xfrm>
        </p:grpSpPr>
        <p:sp>
          <p:nvSpPr>
            <p:cNvPr id="538" name="Google Shape;538;p29"/>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9"/>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9"/>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1" name="Google Shape;541;p29"/>
          <p:cNvSpPr/>
          <p:nvPr/>
        </p:nvSpPr>
        <p:spPr>
          <a:xfrm>
            <a:off x="10130667" y="5977868"/>
            <a:ext cx="2215708" cy="663665"/>
          </a:xfrm>
          <a:custGeom>
            <a:avLst/>
            <a:gdLst/>
            <a:ahLst/>
            <a:cxnLst/>
            <a:rect l="l" t="t" r="r" b="b"/>
            <a:pathLst>
              <a:path w="9949" h="2980" extrusionOk="0">
                <a:moveTo>
                  <a:pt x="4455" y="0"/>
                </a:moveTo>
                <a:cubicBezTo>
                  <a:pt x="4401" y="0"/>
                  <a:pt x="4360" y="3"/>
                  <a:pt x="4322" y="3"/>
                </a:cubicBezTo>
                <a:cubicBezTo>
                  <a:pt x="4168" y="22"/>
                  <a:pt x="4034" y="80"/>
                  <a:pt x="3880" y="118"/>
                </a:cubicBezTo>
                <a:cubicBezTo>
                  <a:pt x="3438" y="291"/>
                  <a:pt x="3016" y="579"/>
                  <a:pt x="2670" y="906"/>
                </a:cubicBezTo>
                <a:cubicBezTo>
                  <a:pt x="2478" y="1098"/>
                  <a:pt x="2286" y="1328"/>
                  <a:pt x="2132" y="1540"/>
                </a:cubicBezTo>
                <a:lnTo>
                  <a:pt x="1921" y="1904"/>
                </a:lnTo>
                <a:cubicBezTo>
                  <a:pt x="1902" y="1962"/>
                  <a:pt x="1844" y="2020"/>
                  <a:pt x="1825" y="2096"/>
                </a:cubicBezTo>
                <a:cubicBezTo>
                  <a:pt x="1710" y="1866"/>
                  <a:pt x="1556" y="1712"/>
                  <a:pt x="1345" y="1578"/>
                </a:cubicBezTo>
                <a:cubicBezTo>
                  <a:pt x="1239" y="1515"/>
                  <a:pt x="1122" y="1486"/>
                  <a:pt x="999" y="1486"/>
                </a:cubicBezTo>
                <a:cubicBezTo>
                  <a:pt x="899" y="1486"/>
                  <a:pt x="796" y="1505"/>
                  <a:pt x="692" y="1540"/>
                </a:cubicBezTo>
                <a:cubicBezTo>
                  <a:pt x="481" y="1616"/>
                  <a:pt x="289" y="1808"/>
                  <a:pt x="193" y="2000"/>
                </a:cubicBezTo>
                <a:cubicBezTo>
                  <a:pt x="39" y="2250"/>
                  <a:pt x="1" y="2596"/>
                  <a:pt x="39" y="2903"/>
                </a:cubicBezTo>
                <a:cubicBezTo>
                  <a:pt x="39" y="2961"/>
                  <a:pt x="78" y="2980"/>
                  <a:pt x="116" y="2980"/>
                </a:cubicBezTo>
                <a:cubicBezTo>
                  <a:pt x="154" y="2980"/>
                  <a:pt x="193" y="2961"/>
                  <a:pt x="193" y="2903"/>
                </a:cubicBezTo>
                <a:cubicBezTo>
                  <a:pt x="174" y="2769"/>
                  <a:pt x="174" y="2634"/>
                  <a:pt x="193" y="2500"/>
                </a:cubicBezTo>
                <a:lnTo>
                  <a:pt x="193" y="2519"/>
                </a:lnTo>
                <a:cubicBezTo>
                  <a:pt x="212" y="2404"/>
                  <a:pt x="231" y="2288"/>
                  <a:pt x="289" y="2192"/>
                </a:cubicBezTo>
                <a:lnTo>
                  <a:pt x="289" y="2212"/>
                </a:lnTo>
                <a:cubicBezTo>
                  <a:pt x="327" y="2116"/>
                  <a:pt x="366" y="2039"/>
                  <a:pt x="442" y="1962"/>
                </a:cubicBezTo>
                <a:lnTo>
                  <a:pt x="577" y="1828"/>
                </a:lnTo>
                <a:cubicBezTo>
                  <a:pt x="634" y="1770"/>
                  <a:pt x="673" y="1751"/>
                  <a:pt x="750" y="1732"/>
                </a:cubicBezTo>
                <a:cubicBezTo>
                  <a:pt x="788" y="1712"/>
                  <a:pt x="846" y="1712"/>
                  <a:pt x="923" y="1674"/>
                </a:cubicBezTo>
                <a:lnTo>
                  <a:pt x="1076" y="1674"/>
                </a:lnTo>
                <a:cubicBezTo>
                  <a:pt x="1134" y="1674"/>
                  <a:pt x="1191" y="1712"/>
                  <a:pt x="1249" y="1732"/>
                </a:cubicBezTo>
                <a:cubicBezTo>
                  <a:pt x="1287" y="1751"/>
                  <a:pt x="1345" y="1770"/>
                  <a:pt x="1403" y="1828"/>
                </a:cubicBezTo>
                <a:cubicBezTo>
                  <a:pt x="1460" y="1866"/>
                  <a:pt x="1537" y="1943"/>
                  <a:pt x="1595" y="2020"/>
                </a:cubicBezTo>
                <a:cubicBezTo>
                  <a:pt x="1652" y="2135"/>
                  <a:pt x="1729" y="2231"/>
                  <a:pt x="1787" y="2384"/>
                </a:cubicBezTo>
                <a:lnTo>
                  <a:pt x="1787" y="2404"/>
                </a:lnTo>
                <a:cubicBezTo>
                  <a:pt x="1806" y="2423"/>
                  <a:pt x="1806" y="2442"/>
                  <a:pt x="1844" y="2481"/>
                </a:cubicBezTo>
                <a:cubicBezTo>
                  <a:pt x="1902" y="2481"/>
                  <a:pt x="1940" y="2481"/>
                  <a:pt x="1979" y="2423"/>
                </a:cubicBezTo>
                <a:cubicBezTo>
                  <a:pt x="2036" y="2288"/>
                  <a:pt x="2113" y="2154"/>
                  <a:pt x="2190" y="2020"/>
                </a:cubicBezTo>
                <a:cubicBezTo>
                  <a:pt x="2267" y="1904"/>
                  <a:pt x="2324" y="1770"/>
                  <a:pt x="2420" y="1655"/>
                </a:cubicBezTo>
                <a:cubicBezTo>
                  <a:pt x="2612" y="1386"/>
                  <a:pt x="2862" y="1155"/>
                  <a:pt x="3112" y="963"/>
                </a:cubicBezTo>
                <a:cubicBezTo>
                  <a:pt x="3112" y="963"/>
                  <a:pt x="3150" y="963"/>
                  <a:pt x="3150" y="944"/>
                </a:cubicBezTo>
                <a:cubicBezTo>
                  <a:pt x="3381" y="771"/>
                  <a:pt x="3630" y="599"/>
                  <a:pt x="3899" y="503"/>
                </a:cubicBezTo>
                <a:cubicBezTo>
                  <a:pt x="4091" y="426"/>
                  <a:pt x="4283" y="368"/>
                  <a:pt x="4475" y="330"/>
                </a:cubicBezTo>
                <a:cubicBezTo>
                  <a:pt x="4533" y="320"/>
                  <a:pt x="4586" y="315"/>
                  <a:pt x="4638" y="315"/>
                </a:cubicBezTo>
                <a:cubicBezTo>
                  <a:pt x="4691" y="315"/>
                  <a:pt x="4744" y="320"/>
                  <a:pt x="4802" y="330"/>
                </a:cubicBezTo>
                <a:cubicBezTo>
                  <a:pt x="4878" y="330"/>
                  <a:pt x="4955" y="368"/>
                  <a:pt x="5013" y="387"/>
                </a:cubicBezTo>
                <a:cubicBezTo>
                  <a:pt x="5070" y="407"/>
                  <a:pt x="5090" y="426"/>
                  <a:pt x="5128" y="464"/>
                </a:cubicBezTo>
                <a:cubicBezTo>
                  <a:pt x="5167" y="483"/>
                  <a:pt x="5205" y="503"/>
                  <a:pt x="5224" y="560"/>
                </a:cubicBezTo>
                <a:cubicBezTo>
                  <a:pt x="5263" y="599"/>
                  <a:pt x="5282" y="656"/>
                  <a:pt x="5301" y="675"/>
                </a:cubicBezTo>
                <a:cubicBezTo>
                  <a:pt x="5320" y="752"/>
                  <a:pt x="5359" y="810"/>
                  <a:pt x="5359" y="887"/>
                </a:cubicBezTo>
                <a:cubicBezTo>
                  <a:pt x="5378" y="1040"/>
                  <a:pt x="5359" y="1175"/>
                  <a:pt x="5359" y="1328"/>
                </a:cubicBezTo>
                <a:cubicBezTo>
                  <a:pt x="5301" y="1616"/>
                  <a:pt x="5205" y="1904"/>
                  <a:pt x="5090" y="2192"/>
                </a:cubicBezTo>
                <a:cubicBezTo>
                  <a:pt x="5070" y="2250"/>
                  <a:pt x="5013" y="2327"/>
                  <a:pt x="4994" y="2404"/>
                </a:cubicBezTo>
                <a:cubicBezTo>
                  <a:pt x="4974" y="2423"/>
                  <a:pt x="4974" y="2481"/>
                  <a:pt x="4974" y="2500"/>
                </a:cubicBezTo>
                <a:cubicBezTo>
                  <a:pt x="4974" y="2538"/>
                  <a:pt x="4994" y="2615"/>
                  <a:pt x="5032" y="2634"/>
                </a:cubicBezTo>
                <a:cubicBezTo>
                  <a:pt x="5077" y="2679"/>
                  <a:pt x="5129" y="2698"/>
                  <a:pt x="5183" y="2698"/>
                </a:cubicBezTo>
                <a:cubicBezTo>
                  <a:pt x="5221" y="2698"/>
                  <a:pt x="5261" y="2688"/>
                  <a:pt x="5301" y="2673"/>
                </a:cubicBezTo>
                <a:cubicBezTo>
                  <a:pt x="5474" y="2577"/>
                  <a:pt x="5608" y="2500"/>
                  <a:pt x="5781" y="2423"/>
                </a:cubicBezTo>
                <a:cubicBezTo>
                  <a:pt x="5877" y="2384"/>
                  <a:pt x="5954" y="2346"/>
                  <a:pt x="6050" y="2308"/>
                </a:cubicBezTo>
                <a:lnTo>
                  <a:pt x="6069" y="2308"/>
                </a:lnTo>
                <a:cubicBezTo>
                  <a:pt x="6069" y="2308"/>
                  <a:pt x="6107" y="2308"/>
                  <a:pt x="6107" y="2288"/>
                </a:cubicBezTo>
                <a:cubicBezTo>
                  <a:pt x="6530" y="2096"/>
                  <a:pt x="6991" y="1962"/>
                  <a:pt x="7471" y="1904"/>
                </a:cubicBezTo>
                <a:cubicBezTo>
                  <a:pt x="7586" y="1885"/>
                  <a:pt x="7706" y="1876"/>
                  <a:pt x="7826" y="1876"/>
                </a:cubicBezTo>
                <a:cubicBezTo>
                  <a:pt x="7946" y="1876"/>
                  <a:pt x="8066" y="1885"/>
                  <a:pt x="8181" y="1904"/>
                </a:cubicBezTo>
                <a:cubicBezTo>
                  <a:pt x="8354" y="1924"/>
                  <a:pt x="8527" y="1962"/>
                  <a:pt x="8700" y="2020"/>
                </a:cubicBezTo>
                <a:cubicBezTo>
                  <a:pt x="8815" y="2058"/>
                  <a:pt x="8930" y="2135"/>
                  <a:pt x="9046" y="2231"/>
                </a:cubicBezTo>
                <a:cubicBezTo>
                  <a:pt x="9142" y="2327"/>
                  <a:pt x="9238" y="2404"/>
                  <a:pt x="9334" y="2519"/>
                </a:cubicBezTo>
                <a:cubicBezTo>
                  <a:pt x="9372" y="2577"/>
                  <a:pt x="9391" y="2596"/>
                  <a:pt x="9411" y="2634"/>
                </a:cubicBezTo>
                <a:cubicBezTo>
                  <a:pt x="9468" y="2692"/>
                  <a:pt x="9507" y="2730"/>
                  <a:pt x="9583" y="2769"/>
                </a:cubicBezTo>
                <a:cubicBezTo>
                  <a:pt x="9604" y="2774"/>
                  <a:pt x="9623" y="2776"/>
                  <a:pt x="9642" y="2776"/>
                </a:cubicBezTo>
                <a:cubicBezTo>
                  <a:pt x="9692" y="2776"/>
                  <a:pt x="9738" y="2758"/>
                  <a:pt x="9795" y="2730"/>
                </a:cubicBezTo>
                <a:cubicBezTo>
                  <a:pt x="9833" y="2711"/>
                  <a:pt x="9891" y="2634"/>
                  <a:pt x="9910" y="2577"/>
                </a:cubicBezTo>
                <a:cubicBezTo>
                  <a:pt x="9948" y="2500"/>
                  <a:pt x="9948" y="2423"/>
                  <a:pt x="9891" y="2346"/>
                </a:cubicBezTo>
                <a:cubicBezTo>
                  <a:pt x="9737" y="2154"/>
                  <a:pt x="9603" y="2000"/>
                  <a:pt x="9430" y="1847"/>
                </a:cubicBezTo>
                <a:cubicBezTo>
                  <a:pt x="9334" y="1770"/>
                  <a:pt x="9276" y="1732"/>
                  <a:pt x="9161" y="1655"/>
                </a:cubicBezTo>
                <a:cubicBezTo>
                  <a:pt x="9084" y="1616"/>
                  <a:pt x="8950" y="1559"/>
                  <a:pt x="8854" y="1520"/>
                </a:cubicBezTo>
                <a:cubicBezTo>
                  <a:pt x="8662" y="1444"/>
                  <a:pt x="8450" y="1386"/>
                  <a:pt x="8239" y="1367"/>
                </a:cubicBezTo>
                <a:cubicBezTo>
                  <a:pt x="8124" y="1357"/>
                  <a:pt x="8013" y="1352"/>
                  <a:pt x="7905" y="1352"/>
                </a:cubicBezTo>
                <a:cubicBezTo>
                  <a:pt x="7797" y="1352"/>
                  <a:pt x="7692" y="1357"/>
                  <a:pt x="7586" y="1367"/>
                </a:cubicBezTo>
                <a:cubicBezTo>
                  <a:pt x="7144" y="1424"/>
                  <a:pt x="6722" y="1540"/>
                  <a:pt x="6280" y="1712"/>
                </a:cubicBezTo>
                <a:cubicBezTo>
                  <a:pt x="6069" y="1770"/>
                  <a:pt x="5877" y="1866"/>
                  <a:pt x="5685" y="1962"/>
                </a:cubicBezTo>
                <a:cubicBezTo>
                  <a:pt x="5685" y="1962"/>
                  <a:pt x="5680" y="1962"/>
                  <a:pt x="5675" y="1967"/>
                </a:cubicBezTo>
                <a:lnTo>
                  <a:pt x="5675" y="1967"/>
                </a:lnTo>
                <a:cubicBezTo>
                  <a:pt x="5747" y="1709"/>
                  <a:pt x="5802" y="1452"/>
                  <a:pt x="5839" y="1194"/>
                </a:cubicBezTo>
                <a:cubicBezTo>
                  <a:pt x="5839" y="1040"/>
                  <a:pt x="5839" y="867"/>
                  <a:pt x="5781" y="714"/>
                </a:cubicBezTo>
                <a:cubicBezTo>
                  <a:pt x="5762" y="656"/>
                  <a:pt x="5743" y="579"/>
                  <a:pt x="5704" y="522"/>
                </a:cubicBezTo>
                <a:cubicBezTo>
                  <a:pt x="5685" y="464"/>
                  <a:pt x="5647" y="407"/>
                  <a:pt x="5589" y="368"/>
                </a:cubicBezTo>
                <a:cubicBezTo>
                  <a:pt x="5512" y="272"/>
                  <a:pt x="5416" y="195"/>
                  <a:pt x="5301" y="138"/>
                </a:cubicBezTo>
                <a:cubicBezTo>
                  <a:pt x="5186" y="80"/>
                  <a:pt x="5032" y="42"/>
                  <a:pt x="4917" y="42"/>
                </a:cubicBezTo>
                <a:lnTo>
                  <a:pt x="4802" y="42"/>
                </a:lnTo>
                <a:cubicBezTo>
                  <a:pt x="4640" y="7"/>
                  <a:pt x="4534" y="0"/>
                  <a:pt x="445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2" name="Google Shape;542;p29"/>
          <p:cNvGrpSpPr/>
          <p:nvPr/>
        </p:nvGrpSpPr>
        <p:grpSpPr>
          <a:xfrm>
            <a:off x="2047367" y="776001"/>
            <a:ext cx="1308380" cy="712529"/>
            <a:chOff x="816462" y="899275"/>
            <a:chExt cx="981285" cy="534397"/>
          </a:xfrm>
        </p:grpSpPr>
        <p:sp>
          <p:nvSpPr>
            <p:cNvPr id="543" name="Google Shape;543;p29"/>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9"/>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508466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45"/>
        <p:cNvGrpSpPr/>
        <p:nvPr/>
      </p:nvGrpSpPr>
      <p:grpSpPr>
        <a:xfrm>
          <a:off x="0" y="0"/>
          <a:ext cx="0" cy="0"/>
          <a:chOff x="0" y="0"/>
          <a:chExt cx="0" cy="0"/>
        </a:xfrm>
      </p:grpSpPr>
      <p:sp>
        <p:nvSpPr>
          <p:cNvPr id="546" name="Google Shape;546;p30"/>
          <p:cNvSpPr/>
          <p:nvPr/>
        </p:nvSpPr>
        <p:spPr>
          <a:xfrm flipH="1">
            <a:off x="-1195851" y="41961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30"/>
          <p:cNvSpPr/>
          <p:nvPr/>
        </p:nvSpPr>
        <p:spPr>
          <a:xfrm rot="10800000" flipH="1">
            <a:off x="-2447923" y="-3679619"/>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8" name="Google Shape;548;p30"/>
          <p:cNvGrpSpPr/>
          <p:nvPr/>
        </p:nvGrpSpPr>
        <p:grpSpPr>
          <a:xfrm rot="10800000">
            <a:off x="8087946" y="5299585"/>
            <a:ext cx="2570361" cy="1690153"/>
            <a:chOff x="2972001" y="3277838"/>
            <a:chExt cx="987082" cy="649060"/>
          </a:xfrm>
        </p:grpSpPr>
        <p:sp>
          <p:nvSpPr>
            <p:cNvPr id="549" name="Google Shape;549;p30"/>
            <p:cNvSpPr/>
            <p:nvPr/>
          </p:nvSpPr>
          <p:spPr>
            <a:xfrm>
              <a:off x="2983046" y="3277838"/>
              <a:ext cx="976037" cy="649060"/>
            </a:xfrm>
            <a:custGeom>
              <a:avLst/>
              <a:gdLst/>
              <a:ahLst/>
              <a:cxnLst/>
              <a:rect l="l" t="t" r="r" b="b"/>
              <a:pathLst>
                <a:path w="13167" h="8756" extrusionOk="0">
                  <a:moveTo>
                    <a:pt x="271" y="501"/>
                  </a:moveTo>
                  <a:cubicBezTo>
                    <a:pt x="285" y="515"/>
                    <a:pt x="285" y="528"/>
                    <a:pt x="298" y="542"/>
                  </a:cubicBezTo>
                  <a:cubicBezTo>
                    <a:pt x="352" y="596"/>
                    <a:pt x="393" y="650"/>
                    <a:pt x="433" y="704"/>
                  </a:cubicBezTo>
                  <a:cubicBezTo>
                    <a:pt x="433" y="745"/>
                    <a:pt x="433" y="772"/>
                    <a:pt x="433" y="812"/>
                  </a:cubicBezTo>
                  <a:cubicBezTo>
                    <a:pt x="447" y="839"/>
                    <a:pt x="460" y="867"/>
                    <a:pt x="474" y="880"/>
                  </a:cubicBezTo>
                  <a:lnTo>
                    <a:pt x="447" y="867"/>
                  </a:lnTo>
                  <a:cubicBezTo>
                    <a:pt x="366" y="772"/>
                    <a:pt x="298" y="650"/>
                    <a:pt x="244" y="542"/>
                  </a:cubicBezTo>
                  <a:lnTo>
                    <a:pt x="244" y="515"/>
                  </a:lnTo>
                  <a:cubicBezTo>
                    <a:pt x="257" y="515"/>
                    <a:pt x="257" y="501"/>
                    <a:pt x="271" y="501"/>
                  </a:cubicBezTo>
                  <a:close/>
                  <a:moveTo>
                    <a:pt x="636" y="1"/>
                  </a:moveTo>
                  <a:cubicBezTo>
                    <a:pt x="569" y="1"/>
                    <a:pt x="501" y="1"/>
                    <a:pt x="433" y="14"/>
                  </a:cubicBezTo>
                  <a:cubicBezTo>
                    <a:pt x="366" y="41"/>
                    <a:pt x="312" y="55"/>
                    <a:pt x="244" y="95"/>
                  </a:cubicBezTo>
                  <a:cubicBezTo>
                    <a:pt x="176" y="136"/>
                    <a:pt x="122" y="190"/>
                    <a:pt x="68" y="244"/>
                  </a:cubicBezTo>
                  <a:cubicBezTo>
                    <a:pt x="0" y="312"/>
                    <a:pt x="0" y="406"/>
                    <a:pt x="68" y="474"/>
                  </a:cubicBezTo>
                  <a:cubicBezTo>
                    <a:pt x="82" y="488"/>
                    <a:pt x="109" y="501"/>
                    <a:pt x="136" y="515"/>
                  </a:cubicBezTo>
                  <a:cubicBezTo>
                    <a:pt x="136" y="542"/>
                    <a:pt x="149" y="555"/>
                    <a:pt x="149" y="582"/>
                  </a:cubicBezTo>
                  <a:cubicBezTo>
                    <a:pt x="190" y="691"/>
                    <a:pt x="257" y="785"/>
                    <a:pt x="325" y="880"/>
                  </a:cubicBezTo>
                  <a:cubicBezTo>
                    <a:pt x="406" y="988"/>
                    <a:pt x="488" y="1097"/>
                    <a:pt x="582" y="1205"/>
                  </a:cubicBezTo>
                  <a:cubicBezTo>
                    <a:pt x="704" y="1340"/>
                    <a:pt x="839" y="1489"/>
                    <a:pt x="975" y="1624"/>
                  </a:cubicBezTo>
                  <a:cubicBezTo>
                    <a:pt x="1015" y="1665"/>
                    <a:pt x="1069" y="1719"/>
                    <a:pt x="1110" y="1760"/>
                  </a:cubicBezTo>
                  <a:cubicBezTo>
                    <a:pt x="1584" y="3180"/>
                    <a:pt x="2368" y="4479"/>
                    <a:pt x="3424" y="5535"/>
                  </a:cubicBezTo>
                  <a:cubicBezTo>
                    <a:pt x="4033" y="6157"/>
                    <a:pt x="4696" y="6712"/>
                    <a:pt x="5426" y="7199"/>
                  </a:cubicBezTo>
                  <a:cubicBezTo>
                    <a:pt x="6130" y="7659"/>
                    <a:pt x="6888" y="8038"/>
                    <a:pt x="7673" y="8322"/>
                  </a:cubicBezTo>
                  <a:cubicBezTo>
                    <a:pt x="8403" y="8593"/>
                    <a:pt x="9188" y="8742"/>
                    <a:pt x="9973" y="8755"/>
                  </a:cubicBezTo>
                  <a:lnTo>
                    <a:pt x="10135" y="8755"/>
                  </a:lnTo>
                  <a:cubicBezTo>
                    <a:pt x="10555" y="8742"/>
                    <a:pt x="10974" y="8647"/>
                    <a:pt x="11367" y="8498"/>
                  </a:cubicBezTo>
                  <a:cubicBezTo>
                    <a:pt x="11786" y="8336"/>
                    <a:pt x="12165" y="8092"/>
                    <a:pt x="12490" y="7794"/>
                  </a:cubicBezTo>
                  <a:cubicBezTo>
                    <a:pt x="12814" y="7524"/>
                    <a:pt x="13031" y="7172"/>
                    <a:pt x="13139" y="6780"/>
                  </a:cubicBezTo>
                  <a:cubicBezTo>
                    <a:pt x="13166" y="6590"/>
                    <a:pt x="13166" y="6414"/>
                    <a:pt x="13112" y="6238"/>
                  </a:cubicBezTo>
                  <a:cubicBezTo>
                    <a:pt x="13085" y="6144"/>
                    <a:pt x="13058" y="6062"/>
                    <a:pt x="13017" y="5981"/>
                  </a:cubicBezTo>
                  <a:cubicBezTo>
                    <a:pt x="12963" y="5900"/>
                    <a:pt x="12909" y="5819"/>
                    <a:pt x="12841" y="5738"/>
                  </a:cubicBezTo>
                  <a:cubicBezTo>
                    <a:pt x="12693" y="5562"/>
                    <a:pt x="12517" y="5413"/>
                    <a:pt x="12314" y="5291"/>
                  </a:cubicBezTo>
                  <a:cubicBezTo>
                    <a:pt x="12138" y="5183"/>
                    <a:pt x="11948" y="5088"/>
                    <a:pt x="11745" y="5007"/>
                  </a:cubicBezTo>
                  <a:cubicBezTo>
                    <a:pt x="11326" y="4845"/>
                    <a:pt x="10906" y="4709"/>
                    <a:pt x="10473" y="4628"/>
                  </a:cubicBezTo>
                  <a:cubicBezTo>
                    <a:pt x="10257" y="4574"/>
                    <a:pt x="10040" y="4533"/>
                    <a:pt x="9824" y="4493"/>
                  </a:cubicBezTo>
                  <a:lnTo>
                    <a:pt x="9364" y="4398"/>
                  </a:lnTo>
                  <a:cubicBezTo>
                    <a:pt x="9202" y="4358"/>
                    <a:pt x="9026" y="4317"/>
                    <a:pt x="8850" y="4276"/>
                  </a:cubicBezTo>
                  <a:cubicBezTo>
                    <a:pt x="8633" y="4222"/>
                    <a:pt x="8417" y="4155"/>
                    <a:pt x="8214" y="4087"/>
                  </a:cubicBezTo>
                  <a:cubicBezTo>
                    <a:pt x="7361" y="3803"/>
                    <a:pt x="6536" y="3464"/>
                    <a:pt x="5738" y="3086"/>
                  </a:cubicBezTo>
                  <a:cubicBezTo>
                    <a:pt x="4953" y="2734"/>
                    <a:pt x="4209" y="2328"/>
                    <a:pt x="3491" y="1868"/>
                  </a:cubicBezTo>
                  <a:lnTo>
                    <a:pt x="3478" y="1868"/>
                  </a:lnTo>
                  <a:cubicBezTo>
                    <a:pt x="3167" y="1651"/>
                    <a:pt x="2842" y="1421"/>
                    <a:pt x="2517" y="1191"/>
                  </a:cubicBezTo>
                  <a:cubicBezTo>
                    <a:pt x="2355" y="1069"/>
                    <a:pt x="2192" y="934"/>
                    <a:pt x="2030" y="812"/>
                  </a:cubicBezTo>
                  <a:cubicBezTo>
                    <a:pt x="1881" y="691"/>
                    <a:pt x="1719" y="555"/>
                    <a:pt x="1570" y="420"/>
                  </a:cubicBezTo>
                  <a:cubicBezTo>
                    <a:pt x="1556" y="406"/>
                    <a:pt x="1543" y="393"/>
                    <a:pt x="1529" y="393"/>
                  </a:cubicBezTo>
                  <a:cubicBezTo>
                    <a:pt x="1516" y="379"/>
                    <a:pt x="1502" y="366"/>
                    <a:pt x="1489" y="352"/>
                  </a:cubicBezTo>
                  <a:cubicBezTo>
                    <a:pt x="1475" y="339"/>
                    <a:pt x="1448" y="325"/>
                    <a:pt x="1421" y="325"/>
                  </a:cubicBezTo>
                  <a:cubicBezTo>
                    <a:pt x="1340" y="258"/>
                    <a:pt x="1259" y="203"/>
                    <a:pt x="1164" y="149"/>
                  </a:cubicBezTo>
                  <a:cubicBezTo>
                    <a:pt x="1096" y="122"/>
                    <a:pt x="1042" y="95"/>
                    <a:pt x="975" y="82"/>
                  </a:cubicBezTo>
                  <a:cubicBezTo>
                    <a:pt x="921" y="55"/>
                    <a:pt x="853" y="28"/>
                    <a:pt x="799" y="14"/>
                  </a:cubicBezTo>
                  <a:cubicBezTo>
                    <a:pt x="745" y="1"/>
                    <a:pt x="690" y="1"/>
                    <a:pt x="636" y="1"/>
                  </a:cubicBezTo>
                  <a:close/>
                </a:path>
              </a:pathLst>
            </a:custGeom>
            <a:solidFill>
              <a:srgbClr val="FFAD00"/>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0"/>
            <p:cNvSpPr/>
            <p:nvPr/>
          </p:nvSpPr>
          <p:spPr>
            <a:xfrm>
              <a:off x="2972001" y="3287845"/>
              <a:ext cx="911546" cy="569225"/>
            </a:xfrm>
            <a:custGeom>
              <a:avLst/>
              <a:gdLst/>
              <a:ahLst/>
              <a:cxnLst/>
              <a:rect l="l" t="t" r="r" b="b"/>
              <a:pathLst>
                <a:path w="12297" h="7679" extrusionOk="0">
                  <a:moveTo>
                    <a:pt x="258" y="1"/>
                  </a:moveTo>
                  <a:cubicBezTo>
                    <a:pt x="231" y="1"/>
                    <a:pt x="204" y="1"/>
                    <a:pt x="176" y="14"/>
                  </a:cubicBezTo>
                  <a:cubicBezTo>
                    <a:pt x="109" y="41"/>
                    <a:pt x="55" y="82"/>
                    <a:pt x="28" y="150"/>
                  </a:cubicBezTo>
                  <a:cubicBezTo>
                    <a:pt x="1" y="204"/>
                    <a:pt x="1" y="285"/>
                    <a:pt x="28" y="339"/>
                  </a:cubicBezTo>
                  <a:cubicBezTo>
                    <a:pt x="136" y="542"/>
                    <a:pt x="244" y="745"/>
                    <a:pt x="366" y="934"/>
                  </a:cubicBezTo>
                  <a:cubicBezTo>
                    <a:pt x="488" y="1124"/>
                    <a:pt x="596" y="1300"/>
                    <a:pt x="731" y="1476"/>
                  </a:cubicBezTo>
                  <a:cubicBezTo>
                    <a:pt x="961" y="1814"/>
                    <a:pt x="1218" y="2139"/>
                    <a:pt x="1503" y="2450"/>
                  </a:cubicBezTo>
                  <a:cubicBezTo>
                    <a:pt x="2044" y="3086"/>
                    <a:pt x="2666" y="3654"/>
                    <a:pt x="3329" y="4141"/>
                  </a:cubicBezTo>
                  <a:cubicBezTo>
                    <a:pt x="3857" y="4534"/>
                    <a:pt x="4412" y="4886"/>
                    <a:pt x="4994" y="5197"/>
                  </a:cubicBezTo>
                  <a:cubicBezTo>
                    <a:pt x="5129" y="5522"/>
                    <a:pt x="5345" y="5806"/>
                    <a:pt x="5602" y="6036"/>
                  </a:cubicBezTo>
                  <a:cubicBezTo>
                    <a:pt x="5657" y="6103"/>
                    <a:pt x="5724" y="6157"/>
                    <a:pt x="5792" y="6212"/>
                  </a:cubicBezTo>
                  <a:lnTo>
                    <a:pt x="5995" y="6374"/>
                  </a:lnTo>
                  <a:cubicBezTo>
                    <a:pt x="6144" y="6482"/>
                    <a:pt x="6293" y="6590"/>
                    <a:pt x="6441" y="6685"/>
                  </a:cubicBezTo>
                  <a:cubicBezTo>
                    <a:pt x="6445" y="6689"/>
                    <a:pt x="6450" y="6691"/>
                    <a:pt x="6456" y="6691"/>
                  </a:cubicBezTo>
                  <a:cubicBezTo>
                    <a:pt x="6470" y="6691"/>
                    <a:pt x="6486" y="6681"/>
                    <a:pt x="6495" y="6672"/>
                  </a:cubicBezTo>
                  <a:cubicBezTo>
                    <a:pt x="6509" y="6645"/>
                    <a:pt x="6509" y="6618"/>
                    <a:pt x="6482" y="6604"/>
                  </a:cubicBezTo>
                  <a:cubicBezTo>
                    <a:pt x="6414" y="6563"/>
                    <a:pt x="6347" y="6523"/>
                    <a:pt x="6293" y="6469"/>
                  </a:cubicBezTo>
                  <a:cubicBezTo>
                    <a:pt x="6171" y="6388"/>
                    <a:pt x="6063" y="6293"/>
                    <a:pt x="5954" y="6185"/>
                  </a:cubicBezTo>
                  <a:cubicBezTo>
                    <a:pt x="5900" y="6130"/>
                    <a:pt x="5846" y="6076"/>
                    <a:pt x="5805" y="6022"/>
                  </a:cubicBezTo>
                  <a:cubicBezTo>
                    <a:pt x="5751" y="5968"/>
                    <a:pt x="5697" y="5900"/>
                    <a:pt x="5657" y="5846"/>
                  </a:cubicBezTo>
                  <a:cubicBezTo>
                    <a:pt x="5535" y="5711"/>
                    <a:pt x="5440" y="5562"/>
                    <a:pt x="5359" y="5400"/>
                  </a:cubicBezTo>
                  <a:lnTo>
                    <a:pt x="5359" y="5400"/>
                  </a:lnTo>
                  <a:lnTo>
                    <a:pt x="5427" y="5427"/>
                  </a:lnTo>
                  <a:cubicBezTo>
                    <a:pt x="6130" y="5779"/>
                    <a:pt x="6874" y="6063"/>
                    <a:pt x="7619" y="6293"/>
                  </a:cubicBezTo>
                  <a:cubicBezTo>
                    <a:pt x="7686" y="6374"/>
                    <a:pt x="7754" y="6455"/>
                    <a:pt x="7835" y="6523"/>
                  </a:cubicBezTo>
                  <a:cubicBezTo>
                    <a:pt x="7916" y="6604"/>
                    <a:pt x="8011" y="6685"/>
                    <a:pt x="8106" y="6753"/>
                  </a:cubicBezTo>
                  <a:cubicBezTo>
                    <a:pt x="8187" y="6820"/>
                    <a:pt x="8268" y="6888"/>
                    <a:pt x="8363" y="6956"/>
                  </a:cubicBezTo>
                  <a:cubicBezTo>
                    <a:pt x="8471" y="7010"/>
                    <a:pt x="8566" y="7078"/>
                    <a:pt x="8674" y="7145"/>
                  </a:cubicBezTo>
                  <a:cubicBezTo>
                    <a:pt x="8877" y="7267"/>
                    <a:pt x="9093" y="7362"/>
                    <a:pt x="9310" y="7456"/>
                  </a:cubicBezTo>
                  <a:cubicBezTo>
                    <a:pt x="9405" y="7497"/>
                    <a:pt x="9499" y="7538"/>
                    <a:pt x="9608" y="7565"/>
                  </a:cubicBezTo>
                  <a:cubicBezTo>
                    <a:pt x="9702" y="7605"/>
                    <a:pt x="9838" y="7646"/>
                    <a:pt x="9946" y="7673"/>
                  </a:cubicBezTo>
                  <a:cubicBezTo>
                    <a:pt x="9953" y="7677"/>
                    <a:pt x="9959" y="7678"/>
                    <a:pt x="9965" y="7678"/>
                  </a:cubicBezTo>
                  <a:cubicBezTo>
                    <a:pt x="9980" y="7678"/>
                    <a:pt x="9990" y="7666"/>
                    <a:pt x="10000" y="7646"/>
                  </a:cubicBezTo>
                  <a:cubicBezTo>
                    <a:pt x="10000" y="7619"/>
                    <a:pt x="9987" y="7592"/>
                    <a:pt x="9959" y="7592"/>
                  </a:cubicBezTo>
                  <a:cubicBezTo>
                    <a:pt x="9838" y="7551"/>
                    <a:pt x="9716" y="7511"/>
                    <a:pt x="9581" y="7456"/>
                  </a:cubicBezTo>
                  <a:cubicBezTo>
                    <a:pt x="9202" y="7308"/>
                    <a:pt x="8836" y="7105"/>
                    <a:pt x="8498" y="6861"/>
                  </a:cubicBezTo>
                  <a:cubicBezTo>
                    <a:pt x="8322" y="6712"/>
                    <a:pt x="8160" y="6563"/>
                    <a:pt x="8011" y="6401"/>
                  </a:cubicBezTo>
                  <a:lnTo>
                    <a:pt x="8011" y="6401"/>
                  </a:lnTo>
                  <a:cubicBezTo>
                    <a:pt x="8633" y="6577"/>
                    <a:pt x="9269" y="6726"/>
                    <a:pt x="9905" y="6834"/>
                  </a:cubicBezTo>
                  <a:cubicBezTo>
                    <a:pt x="10041" y="6861"/>
                    <a:pt x="10176" y="6875"/>
                    <a:pt x="10311" y="6902"/>
                  </a:cubicBezTo>
                  <a:cubicBezTo>
                    <a:pt x="10325" y="6902"/>
                    <a:pt x="10325" y="6915"/>
                    <a:pt x="10325" y="6915"/>
                  </a:cubicBezTo>
                  <a:cubicBezTo>
                    <a:pt x="10474" y="7078"/>
                    <a:pt x="10636" y="7226"/>
                    <a:pt x="10825" y="7335"/>
                  </a:cubicBezTo>
                  <a:cubicBezTo>
                    <a:pt x="11028" y="7456"/>
                    <a:pt x="11231" y="7551"/>
                    <a:pt x="11448" y="7646"/>
                  </a:cubicBezTo>
                  <a:cubicBezTo>
                    <a:pt x="11459" y="7651"/>
                    <a:pt x="11470" y="7655"/>
                    <a:pt x="11482" y="7655"/>
                  </a:cubicBezTo>
                  <a:cubicBezTo>
                    <a:pt x="11497" y="7655"/>
                    <a:pt x="11513" y="7648"/>
                    <a:pt x="11529" y="7632"/>
                  </a:cubicBezTo>
                  <a:cubicBezTo>
                    <a:pt x="11529" y="7605"/>
                    <a:pt x="11529" y="7578"/>
                    <a:pt x="11502" y="7565"/>
                  </a:cubicBezTo>
                  <a:cubicBezTo>
                    <a:pt x="11272" y="7470"/>
                    <a:pt x="11055" y="7362"/>
                    <a:pt x="10866" y="7213"/>
                  </a:cubicBezTo>
                  <a:cubicBezTo>
                    <a:pt x="10798" y="7159"/>
                    <a:pt x="10731" y="7105"/>
                    <a:pt x="10663" y="7051"/>
                  </a:cubicBezTo>
                  <a:cubicBezTo>
                    <a:pt x="10622" y="7010"/>
                    <a:pt x="10595" y="6983"/>
                    <a:pt x="10568" y="6942"/>
                  </a:cubicBezTo>
                  <a:lnTo>
                    <a:pt x="10568" y="6942"/>
                  </a:lnTo>
                  <a:cubicBezTo>
                    <a:pt x="11110" y="7010"/>
                    <a:pt x="11651" y="7064"/>
                    <a:pt x="12206" y="7091"/>
                  </a:cubicBezTo>
                  <a:cubicBezTo>
                    <a:pt x="12210" y="7092"/>
                    <a:pt x="12214" y="7092"/>
                    <a:pt x="12218" y="7092"/>
                  </a:cubicBezTo>
                  <a:cubicBezTo>
                    <a:pt x="12288" y="7092"/>
                    <a:pt x="12296" y="6982"/>
                    <a:pt x="12219" y="6969"/>
                  </a:cubicBezTo>
                  <a:cubicBezTo>
                    <a:pt x="11881" y="6956"/>
                    <a:pt x="11556" y="6915"/>
                    <a:pt x="11231" y="6875"/>
                  </a:cubicBezTo>
                  <a:cubicBezTo>
                    <a:pt x="11015" y="6848"/>
                    <a:pt x="10812" y="6820"/>
                    <a:pt x="10595" y="6780"/>
                  </a:cubicBezTo>
                  <a:cubicBezTo>
                    <a:pt x="10636" y="6739"/>
                    <a:pt x="10677" y="6699"/>
                    <a:pt x="10731" y="6672"/>
                  </a:cubicBezTo>
                  <a:cubicBezTo>
                    <a:pt x="10785" y="6631"/>
                    <a:pt x="10839" y="6590"/>
                    <a:pt x="10893" y="6550"/>
                  </a:cubicBezTo>
                  <a:cubicBezTo>
                    <a:pt x="10961" y="6523"/>
                    <a:pt x="11028" y="6482"/>
                    <a:pt x="11096" y="6455"/>
                  </a:cubicBezTo>
                  <a:cubicBezTo>
                    <a:pt x="11204" y="6401"/>
                    <a:pt x="11326" y="6374"/>
                    <a:pt x="11448" y="6333"/>
                  </a:cubicBezTo>
                  <a:cubicBezTo>
                    <a:pt x="11570" y="6306"/>
                    <a:pt x="11691" y="6279"/>
                    <a:pt x="11827" y="6266"/>
                  </a:cubicBezTo>
                  <a:cubicBezTo>
                    <a:pt x="11894" y="6252"/>
                    <a:pt x="11949" y="6239"/>
                    <a:pt x="12016" y="6239"/>
                  </a:cubicBezTo>
                  <a:cubicBezTo>
                    <a:pt x="12043" y="6239"/>
                    <a:pt x="12057" y="6212"/>
                    <a:pt x="12057" y="6198"/>
                  </a:cubicBezTo>
                  <a:cubicBezTo>
                    <a:pt x="12057" y="6171"/>
                    <a:pt x="12043" y="6157"/>
                    <a:pt x="12016" y="6157"/>
                  </a:cubicBezTo>
                  <a:cubicBezTo>
                    <a:pt x="11719" y="6171"/>
                    <a:pt x="11434" y="6225"/>
                    <a:pt x="11137" y="6306"/>
                  </a:cubicBezTo>
                  <a:cubicBezTo>
                    <a:pt x="10988" y="6347"/>
                    <a:pt x="10853" y="6415"/>
                    <a:pt x="10717" y="6482"/>
                  </a:cubicBezTo>
                  <a:cubicBezTo>
                    <a:pt x="10650" y="6509"/>
                    <a:pt x="10582" y="6550"/>
                    <a:pt x="10514" y="6590"/>
                  </a:cubicBezTo>
                  <a:cubicBezTo>
                    <a:pt x="10447" y="6631"/>
                    <a:pt x="10392" y="6672"/>
                    <a:pt x="10338" y="6739"/>
                  </a:cubicBezTo>
                  <a:lnTo>
                    <a:pt x="10230" y="6712"/>
                  </a:lnTo>
                  <a:cubicBezTo>
                    <a:pt x="9892" y="6645"/>
                    <a:pt x="9554" y="6577"/>
                    <a:pt x="9229" y="6496"/>
                  </a:cubicBezTo>
                  <a:cubicBezTo>
                    <a:pt x="8904" y="6415"/>
                    <a:pt x="8579" y="6333"/>
                    <a:pt x="8268" y="6225"/>
                  </a:cubicBezTo>
                  <a:cubicBezTo>
                    <a:pt x="8092" y="6185"/>
                    <a:pt x="7930" y="6117"/>
                    <a:pt x="7754" y="6063"/>
                  </a:cubicBezTo>
                  <a:lnTo>
                    <a:pt x="7849" y="5995"/>
                  </a:lnTo>
                  <a:lnTo>
                    <a:pt x="7835" y="5995"/>
                  </a:lnTo>
                  <a:cubicBezTo>
                    <a:pt x="7930" y="5914"/>
                    <a:pt x="8025" y="5846"/>
                    <a:pt x="8133" y="5779"/>
                  </a:cubicBezTo>
                  <a:cubicBezTo>
                    <a:pt x="8241" y="5724"/>
                    <a:pt x="8349" y="5670"/>
                    <a:pt x="8458" y="5630"/>
                  </a:cubicBezTo>
                  <a:cubicBezTo>
                    <a:pt x="8742" y="5508"/>
                    <a:pt x="9039" y="5427"/>
                    <a:pt x="9337" y="5386"/>
                  </a:cubicBezTo>
                  <a:cubicBezTo>
                    <a:pt x="9527" y="5354"/>
                    <a:pt x="9717" y="5341"/>
                    <a:pt x="9908" y="5341"/>
                  </a:cubicBezTo>
                  <a:cubicBezTo>
                    <a:pt x="10042" y="5341"/>
                    <a:pt x="10177" y="5348"/>
                    <a:pt x="10311" y="5359"/>
                  </a:cubicBezTo>
                  <a:cubicBezTo>
                    <a:pt x="10338" y="5359"/>
                    <a:pt x="10352" y="5346"/>
                    <a:pt x="10352" y="5332"/>
                  </a:cubicBezTo>
                  <a:cubicBezTo>
                    <a:pt x="10365" y="5305"/>
                    <a:pt x="10352" y="5278"/>
                    <a:pt x="10325" y="5278"/>
                  </a:cubicBezTo>
                  <a:cubicBezTo>
                    <a:pt x="10176" y="5264"/>
                    <a:pt x="10014" y="5251"/>
                    <a:pt x="9851" y="5251"/>
                  </a:cubicBezTo>
                  <a:lnTo>
                    <a:pt x="9635" y="5251"/>
                  </a:lnTo>
                  <a:cubicBezTo>
                    <a:pt x="9378" y="5264"/>
                    <a:pt x="9121" y="5291"/>
                    <a:pt x="8850" y="5346"/>
                  </a:cubicBezTo>
                  <a:cubicBezTo>
                    <a:pt x="8606" y="5400"/>
                    <a:pt x="8363" y="5467"/>
                    <a:pt x="8119" y="5576"/>
                  </a:cubicBezTo>
                  <a:cubicBezTo>
                    <a:pt x="7997" y="5616"/>
                    <a:pt x="7889" y="5670"/>
                    <a:pt x="7781" y="5724"/>
                  </a:cubicBezTo>
                  <a:cubicBezTo>
                    <a:pt x="7727" y="5765"/>
                    <a:pt x="7686" y="5792"/>
                    <a:pt x="7632" y="5833"/>
                  </a:cubicBezTo>
                  <a:lnTo>
                    <a:pt x="7564" y="5887"/>
                  </a:lnTo>
                  <a:cubicBezTo>
                    <a:pt x="7537" y="5914"/>
                    <a:pt x="7510" y="5941"/>
                    <a:pt x="7483" y="5955"/>
                  </a:cubicBezTo>
                  <a:cubicBezTo>
                    <a:pt x="6739" y="5684"/>
                    <a:pt x="6022" y="5359"/>
                    <a:pt x="5332" y="4980"/>
                  </a:cubicBezTo>
                  <a:lnTo>
                    <a:pt x="5345" y="4967"/>
                  </a:lnTo>
                  <a:cubicBezTo>
                    <a:pt x="5440" y="4913"/>
                    <a:pt x="5535" y="4858"/>
                    <a:pt x="5643" y="4818"/>
                  </a:cubicBezTo>
                  <a:cubicBezTo>
                    <a:pt x="5792" y="4764"/>
                    <a:pt x="5941" y="4710"/>
                    <a:pt x="6090" y="4669"/>
                  </a:cubicBezTo>
                  <a:cubicBezTo>
                    <a:pt x="6171" y="4642"/>
                    <a:pt x="6252" y="4628"/>
                    <a:pt x="6333" y="4601"/>
                  </a:cubicBezTo>
                  <a:cubicBezTo>
                    <a:pt x="6414" y="4588"/>
                    <a:pt x="6509" y="4574"/>
                    <a:pt x="6577" y="4561"/>
                  </a:cubicBezTo>
                  <a:cubicBezTo>
                    <a:pt x="6820" y="4530"/>
                    <a:pt x="7064" y="4515"/>
                    <a:pt x="7307" y="4515"/>
                  </a:cubicBezTo>
                  <a:cubicBezTo>
                    <a:pt x="7389" y="4515"/>
                    <a:pt x="7470" y="4517"/>
                    <a:pt x="7551" y="4520"/>
                  </a:cubicBezTo>
                  <a:cubicBezTo>
                    <a:pt x="7578" y="4520"/>
                    <a:pt x="7592" y="4493"/>
                    <a:pt x="7592" y="4480"/>
                  </a:cubicBezTo>
                  <a:cubicBezTo>
                    <a:pt x="7592" y="4458"/>
                    <a:pt x="7582" y="4435"/>
                    <a:pt x="7564" y="4435"/>
                  </a:cubicBezTo>
                  <a:cubicBezTo>
                    <a:pt x="7560" y="4435"/>
                    <a:pt x="7556" y="4437"/>
                    <a:pt x="7551" y="4439"/>
                  </a:cubicBezTo>
                  <a:cubicBezTo>
                    <a:pt x="7443" y="4439"/>
                    <a:pt x="7334" y="4425"/>
                    <a:pt x="7226" y="4412"/>
                  </a:cubicBezTo>
                  <a:lnTo>
                    <a:pt x="6915" y="4412"/>
                  </a:lnTo>
                  <a:cubicBezTo>
                    <a:pt x="6807" y="4412"/>
                    <a:pt x="6698" y="4412"/>
                    <a:pt x="6577" y="4439"/>
                  </a:cubicBezTo>
                  <a:cubicBezTo>
                    <a:pt x="6468" y="4453"/>
                    <a:pt x="6360" y="4453"/>
                    <a:pt x="6238" y="4466"/>
                  </a:cubicBezTo>
                  <a:cubicBezTo>
                    <a:pt x="6022" y="4493"/>
                    <a:pt x="5805" y="4547"/>
                    <a:pt x="5589" y="4615"/>
                  </a:cubicBezTo>
                  <a:cubicBezTo>
                    <a:pt x="5494" y="4642"/>
                    <a:pt x="5386" y="4683"/>
                    <a:pt x="5278" y="4723"/>
                  </a:cubicBezTo>
                  <a:cubicBezTo>
                    <a:pt x="5237" y="4737"/>
                    <a:pt x="5183" y="4764"/>
                    <a:pt x="5129" y="4791"/>
                  </a:cubicBezTo>
                  <a:lnTo>
                    <a:pt x="5061" y="4818"/>
                  </a:lnTo>
                  <a:cubicBezTo>
                    <a:pt x="4926" y="4737"/>
                    <a:pt x="4804" y="4669"/>
                    <a:pt x="4669" y="4574"/>
                  </a:cubicBezTo>
                  <a:cubicBezTo>
                    <a:pt x="3749" y="3992"/>
                    <a:pt x="2910" y="3289"/>
                    <a:pt x="2166" y="2491"/>
                  </a:cubicBezTo>
                  <a:lnTo>
                    <a:pt x="2166" y="2477"/>
                  </a:lnTo>
                  <a:lnTo>
                    <a:pt x="2129" y="2453"/>
                  </a:lnTo>
                  <a:lnTo>
                    <a:pt x="2129" y="2453"/>
                  </a:lnTo>
                  <a:cubicBezTo>
                    <a:pt x="1821" y="2104"/>
                    <a:pt x="1527" y="1742"/>
                    <a:pt x="1259" y="1367"/>
                  </a:cubicBezTo>
                  <a:cubicBezTo>
                    <a:pt x="1124" y="1165"/>
                    <a:pt x="988" y="962"/>
                    <a:pt x="853" y="759"/>
                  </a:cubicBezTo>
                  <a:cubicBezTo>
                    <a:pt x="785" y="650"/>
                    <a:pt x="731" y="556"/>
                    <a:pt x="664" y="447"/>
                  </a:cubicBezTo>
                  <a:cubicBezTo>
                    <a:pt x="609" y="339"/>
                    <a:pt x="542" y="217"/>
                    <a:pt x="474" y="109"/>
                  </a:cubicBezTo>
                  <a:cubicBezTo>
                    <a:pt x="420" y="41"/>
                    <a:pt x="339" y="1"/>
                    <a:pt x="258" y="1"/>
                  </a:cubicBezTo>
                  <a:close/>
                </a:path>
              </a:pathLst>
            </a:custGeom>
            <a:solidFill>
              <a:srgbClr val="D89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1" name="Google Shape;551;p30"/>
          <p:cNvSpPr/>
          <p:nvPr/>
        </p:nvSpPr>
        <p:spPr>
          <a:xfrm>
            <a:off x="-1249567" y="3301501"/>
            <a:ext cx="7534163"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30"/>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30"/>
          <p:cNvGrpSpPr/>
          <p:nvPr/>
        </p:nvGrpSpPr>
        <p:grpSpPr>
          <a:xfrm rot="-6026666">
            <a:off x="10639707" y="247672"/>
            <a:ext cx="1478735" cy="1932616"/>
            <a:chOff x="2179573" y="1629825"/>
            <a:chExt cx="658104" cy="860102"/>
          </a:xfrm>
        </p:grpSpPr>
        <p:sp>
          <p:nvSpPr>
            <p:cNvPr id="554" name="Google Shape;554;p30"/>
            <p:cNvSpPr/>
            <p:nvPr/>
          </p:nvSpPr>
          <p:spPr>
            <a:xfrm>
              <a:off x="2179573" y="1629825"/>
              <a:ext cx="658104" cy="776411"/>
            </a:xfrm>
            <a:custGeom>
              <a:avLst/>
              <a:gdLst/>
              <a:ahLst/>
              <a:cxnLst/>
              <a:rect l="l" t="t" r="r" b="b"/>
              <a:pathLst>
                <a:path w="8878" h="10474" extrusionOk="0">
                  <a:moveTo>
                    <a:pt x="1922" y="1"/>
                  </a:moveTo>
                  <a:cubicBezTo>
                    <a:pt x="1868" y="1"/>
                    <a:pt x="1828" y="28"/>
                    <a:pt x="1814" y="55"/>
                  </a:cubicBezTo>
                  <a:cubicBezTo>
                    <a:pt x="1747" y="177"/>
                    <a:pt x="1692" y="299"/>
                    <a:pt x="1638" y="420"/>
                  </a:cubicBezTo>
                  <a:cubicBezTo>
                    <a:pt x="1598" y="542"/>
                    <a:pt x="1544" y="650"/>
                    <a:pt x="1489" y="745"/>
                  </a:cubicBezTo>
                  <a:lnTo>
                    <a:pt x="1151" y="1395"/>
                  </a:lnTo>
                  <a:cubicBezTo>
                    <a:pt x="962" y="1760"/>
                    <a:pt x="745" y="2193"/>
                    <a:pt x="542" y="2653"/>
                  </a:cubicBezTo>
                  <a:cubicBezTo>
                    <a:pt x="448" y="2870"/>
                    <a:pt x="366" y="3072"/>
                    <a:pt x="299" y="3275"/>
                  </a:cubicBezTo>
                  <a:cubicBezTo>
                    <a:pt x="231" y="3492"/>
                    <a:pt x="163" y="3708"/>
                    <a:pt x="123" y="3925"/>
                  </a:cubicBezTo>
                  <a:cubicBezTo>
                    <a:pt x="69" y="4141"/>
                    <a:pt x="42" y="4358"/>
                    <a:pt x="15" y="4574"/>
                  </a:cubicBezTo>
                  <a:cubicBezTo>
                    <a:pt x="1" y="4804"/>
                    <a:pt x="1" y="5048"/>
                    <a:pt x="15" y="5278"/>
                  </a:cubicBezTo>
                  <a:cubicBezTo>
                    <a:pt x="55" y="5765"/>
                    <a:pt x="177" y="6239"/>
                    <a:pt x="353" y="6685"/>
                  </a:cubicBezTo>
                  <a:cubicBezTo>
                    <a:pt x="502" y="7051"/>
                    <a:pt x="678" y="7402"/>
                    <a:pt x="908" y="7727"/>
                  </a:cubicBezTo>
                  <a:cubicBezTo>
                    <a:pt x="1381" y="8417"/>
                    <a:pt x="1977" y="9013"/>
                    <a:pt x="2680" y="9473"/>
                  </a:cubicBezTo>
                  <a:cubicBezTo>
                    <a:pt x="3073" y="9743"/>
                    <a:pt x="3519" y="9960"/>
                    <a:pt x="3979" y="10109"/>
                  </a:cubicBezTo>
                  <a:cubicBezTo>
                    <a:pt x="4182" y="10203"/>
                    <a:pt x="4399" y="10271"/>
                    <a:pt x="4629" y="10325"/>
                  </a:cubicBezTo>
                  <a:cubicBezTo>
                    <a:pt x="4777" y="10366"/>
                    <a:pt x="4940" y="10393"/>
                    <a:pt x="5062" y="10406"/>
                  </a:cubicBezTo>
                  <a:cubicBezTo>
                    <a:pt x="5210" y="10433"/>
                    <a:pt x="5359" y="10460"/>
                    <a:pt x="5522" y="10460"/>
                  </a:cubicBezTo>
                  <a:cubicBezTo>
                    <a:pt x="5616" y="10474"/>
                    <a:pt x="5711" y="10474"/>
                    <a:pt x="5792" y="10474"/>
                  </a:cubicBezTo>
                  <a:lnTo>
                    <a:pt x="5995" y="10474"/>
                  </a:lnTo>
                  <a:cubicBezTo>
                    <a:pt x="6076" y="10474"/>
                    <a:pt x="6144" y="10460"/>
                    <a:pt x="6212" y="10447"/>
                  </a:cubicBezTo>
                  <a:cubicBezTo>
                    <a:pt x="6279" y="10447"/>
                    <a:pt x="6334" y="10433"/>
                    <a:pt x="6401" y="10420"/>
                  </a:cubicBezTo>
                  <a:lnTo>
                    <a:pt x="6415" y="10420"/>
                  </a:lnTo>
                  <a:cubicBezTo>
                    <a:pt x="6442" y="10420"/>
                    <a:pt x="6469" y="10406"/>
                    <a:pt x="6482" y="10393"/>
                  </a:cubicBezTo>
                  <a:cubicBezTo>
                    <a:pt x="6685" y="10285"/>
                    <a:pt x="6888" y="10149"/>
                    <a:pt x="7078" y="10000"/>
                  </a:cubicBezTo>
                  <a:cubicBezTo>
                    <a:pt x="7254" y="9865"/>
                    <a:pt x="7430" y="9703"/>
                    <a:pt x="7592" y="9527"/>
                  </a:cubicBezTo>
                  <a:cubicBezTo>
                    <a:pt x="7754" y="9351"/>
                    <a:pt x="7917" y="9161"/>
                    <a:pt x="8052" y="8972"/>
                  </a:cubicBezTo>
                  <a:cubicBezTo>
                    <a:pt x="8187" y="8783"/>
                    <a:pt x="8309" y="8580"/>
                    <a:pt x="8417" y="8363"/>
                  </a:cubicBezTo>
                  <a:cubicBezTo>
                    <a:pt x="8580" y="8038"/>
                    <a:pt x="8701" y="7687"/>
                    <a:pt x="8783" y="7335"/>
                  </a:cubicBezTo>
                  <a:cubicBezTo>
                    <a:pt x="8850" y="6969"/>
                    <a:pt x="8877" y="6604"/>
                    <a:pt x="8877" y="6239"/>
                  </a:cubicBezTo>
                  <a:cubicBezTo>
                    <a:pt x="8850" y="5467"/>
                    <a:pt x="8688" y="4710"/>
                    <a:pt x="8363" y="4006"/>
                  </a:cubicBezTo>
                  <a:cubicBezTo>
                    <a:pt x="8066" y="3330"/>
                    <a:pt x="7605" y="2721"/>
                    <a:pt x="7037" y="2261"/>
                  </a:cubicBezTo>
                  <a:cubicBezTo>
                    <a:pt x="6739" y="2031"/>
                    <a:pt x="6428" y="1841"/>
                    <a:pt x="6090" y="1692"/>
                  </a:cubicBezTo>
                  <a:cubicBezTo>
                    <a:pt x="5725" y="1530"/>
                    <a:pt x="5332" y="1395"/>
                    <a:pt x="4940" y="1300"/>
                  </a:cubicBezTo>
                  <a:lnTo>
                    <a:pt x="4520" y="1192"/>
                  </a:lnTo>
                  <a:cubicBezTo>
                    <a:pt x="4277" y="1124"/>
                    <a:pt x="4033" y="1056"/>
                    <a:pt x="3790" y="989"/>
                  </a:cubicBezTo>
                  <a:cubicBezTo>
                    <a:pt x="3411" y="880"/>
                    <a:pt x="3045" y="732"/>
                    <a:pt x="2694" y="556"/>
                  </a:cubicBezTo>
                  <a:cubicBezTo>
                    <a:pt x="2464" y="420"/>
                    <a:pt x="2247" y="272"/>
                    <a:pt x="2058" y="109"/>
                  </a:cubicBezTo>
                  <a:lnTo>
                    <a:pt x="2031" y="82"/>
                  </a:lnTo>
                  <a:lnTo>
                    <a:pt x="2004" y="55"/>
                  </a:lnTo>
                  <a:cubicBezTo>
                    <a:pt x="1990" y="28"/>
                    <a:pt x="1949" y="14"/>
                    <a:pt x="1922" y="1"/>
                  </a:cubicBezTo>
                  <a:close/>
                </a:path>
              </a:pathLst>
            </a:custGeom>
            <a:solidFill>
              <a:srgbClr val="7ABEAE"/>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0"/>
            <p:cNvSpPr/>
            <p:nvPr/>
          </p:nvSpPr>
          <p:spPr>
            <a:xfrm>
              <a:off x="2260891" y="1672004"/>
              <a:ext cx="503548" cy="817923"/>
            </a:xfrm>
            <a:custGeom>
              <a:avLst/>
              <a:gdLst/>
              <a:ahLst/>
              <a:cxnLst/>
              <a:rect l="l" t="t" r="r" b="b"/>
              <a:pathLst>
                <a:path w="6793" h="11034" extrusionOk="0">
                  <a:moveTo>
                    <a:pt x="961" y="0"/>
                  </a:moveTo>
                  <a:cubicBezTo>
                    <a:pt x="947" y="14"/>
                    <a:pt x="934" y="41"/>
                    <a:pt x="934" y="54"/>
                  </a:cubicBezTo>
                  <a:cubicBezTo>
                    <a:pt x="1015" y="257"/>
                    <a:pt x="1110" y="460"/>
                    <a:pt x="1218" y="650"/>
                  </a:cubicBezTo>
                  <a:cubicBezTo>
                    <a:pt x="1313" y="853"/>
                    <a:pt x="1434" y="1042"/>
                    <a:pt x="1556" y="1232"/>
                  </a:cubicBezTo>
                  <a:cubicBezTo>
                    <a:pt x="1678" y="1435"/>
                    <a:pt x="1800" y="1610"/>
                    <a:pt x="1935" y="1800"/>
                  </a:cubicBezTo>
                  <a:cubicBezTo>
                    <a:pt x="1989" y="1881"/>
                    <a:pt x="2057" y="1962"/>
                    <a:pt x="2111" y="2030"/>
                  </a:cubicBezTo>
                  <a:lnTo>
                    <a:pt x="2016" y="2003"/>
                  </a:lnTo>
                  <a:cubicBezTo>
                    <a:pt x="1881" y="1962"/>
                    <a:pt x="1759" y="1908"/>
                    <a:pt x="1651" y="1854"/>
                  </a:cubicBezTo>
                  <a:cubicBezTo>
                    <a:pt x="1515" y="1800"/>
                    <a:pt x="1407" y="1732"/>
                    <a:pt x="1285" y="1651"/>
                  </a:cubicBezTo>
                  <a:cubicBezTo>
                    <a:pt x="1164" y="1570"/>
                    <a:pt x="1042" y="1475"/>
                    <a:pt x="920" y="1380"/>
                  </a:cubicBezTo>
                  <a:cubicBezTo>
                    <a:pt x="812" y="1286"/>
                    <a:pt x="690" y="1177"/>
                    <a:pt x="595" y="1056"/>
                  </a:cubicBezTo>
                  <a:lnTo>
                    <a:pt x="555" y="1015"/>
                  </a:lnTo>
                  <a:cubicBezTo>
                    <a:pt x="541" y="1002"/>
                    <a:pt x="528" y="988"/>
                    <a:pt x="514" y="988"/>
                  </a:cubicBezTo>
                  <a:lnTo>
                    <a:pt x="487" y="988"/>
                  </a:lnTo>
                  <a:cubicBezTo>
                    <a:pt x="474" y="1002"/>
                    <a:pt x="460" y="1029"/>
                    <a:pt x="474" y="1056"/>
                  </a:cubicBezTo>
                  <a:cubicBezTo>
                    <a:pt x="595" y="1177"/>
                    <a:pt x="717" y="1313"/>
                    <a:pt x="839" y="1421"/>
                  </a:cubicBezTo>
                  <a:cubicBezTo>
                    <a:pt x="907" y="1489"/>
                    <a:pt x="974" y="1556"/>
                    <a:pt x="1055" y="1610"/>
                  </a:cubicBezTo>
                  <a:cubicBezTo>
                    <a:pt x="1123" y="1678"/>
                    <a:pt x="1218" y="1746"/>
                    <a:pt x="1299" y="1800"/>
                  </a:cubicBezTo>
                  <a:cubicBezTo>
                    <a:pt x="1448" y="1908"/>
                    <a:pt x="1610" y="2003"/>
                    <a:pt x="1786" y="2084"/>
                  </a:cubicBezTo>
                  <a:cubicBezTo>
                    <a:pt x="1867" y="2125"/>
                    <a:pt x="1948" y="2152"/>
                    <a:pt x="2030" y="2179"/>
                  </a:cubicBezTo>
                  <a:cubicBezTo>
                    <a:pt x="2070" y="2192"/>
                    <a:pt x="2111" y="2206"/>
                    <a:pt x="2165" y="2206"/>
                  </a:cubicBezTo>
                  <a:cubicBezTo>
                    <a:pt x="2192" y="2219"/>
                    <a:pt x="2219" y="2219"/>
                    <a:pt x="2246" y="2219"/>
                  </a:cubicBezTo>
                  <a:lnTo>
                    <a:pt x="2341" y="2368"/>
                  </a:lnTo>
                  <a:cubicBezTo>
                    <a:pt x="2625" y="2734"/>
                    <a:pt x="2909" y="3085"/>
                    <a:pt x="3193" y="3451"/>
                  </a:cubicBezTo>
                  <a:cubicBezTo>
                    <a:pt x="3450" y="3816"/>
                    <a:pt x="3694" y="4181"/>
                    <a:pt x="3924" y="4560"/>
                  </a:cubicBezTo>
                  <a:cubicBezTo>
                    <a:pt x="3992" y="4696"/>
                    <a:pt x="4059" y="4831"/>
                    <a:pt x="4127" y="4966"/>
                  </a:cubicBezTo>
                  <a:lnTo>
                    <a:pt x="3843" y="4966"/>
                  </a:lnTo>
                  <a:cubicBezTo>
                    <a:pt x="3667" y="4966"/>
                    <a:pt x="3505" y="4966"/>
                    <a:pt x="3329" y="4953"/>
                  </a:cubicBezTo>
                  <a:cubicBezTo>
                    <a:pt x="3139" y="4939"/>
                    <a:pt x="2936" y="4898"/>
                    <a:pt x="2733" y="4858"/>
                  </a:cubicBezTo>
                  <a:cubicBezTo>
                    <a:pt x="2530" y="4817"/>
                    <a:pt x="2327" y="4763"/>
                    <a:pt x="2138" y="4696"/>
                  </a:cubicBezTo>
                  <a:cubicBezTo>
                    <a:pt x="1921" y="4614"/>
                    <a:pt x="1718" y="4533"/>
                    <a:pt x="1515" y="4438"/>
                  </a:cubicBezTo>
                  <a:cubicBezTo>
                    <a:pt x="1326" y="4330"/>
                    <a:pt x="1123" y="4222"/>
                    <a:pt x="947" y="4100"/>
                  </a:cubicBezTo>
                  <a:lnTo>
                    <a:pt x="961" y="4100"/>
                  </a:lnTo>
                  <a:cubicBezTo>
                    <a:pt x="690" y="3924"/>
                    <a:pt x="447" y="3708"/>
                    <a:pt x="230" y="3478"/>
                  </a:cubicBezTo>
                  <a:cubicBezTo>
                    <a:pt x="176" y="3410"/>
                    <a:pt x="135" y="3356"/>
                    <a:pt x="81" y="3302"/>
                  </a:cubicBezTo>
                  <a:cubicBezTo>
                    <a:pt x="68" y="3288"/>
                    <a:pt x="68" y="3275"/>
                    <a:pt x="54" y="3275"/>
                  </a:cubicBezTo>
                  <a:lnTo>
                    <a:pt x="27" y="3275"/>
                  </a:lnTo>
                  <a:cubicBezTo>
                    <a:pt x="0" y="3288"/>
                    <a:pt x="0" y="3315"/>
                    <a:pt x="14" y="3342"/>
                  </a:cubicBezTo>
                  <a:cubicBezTo>
                    <a:pt x="244" y="3627"/>
                    <a:pt x="501" y="3897"/>
                    <a:pt x="812" y="4127"/>
                  </a:cubicBezTo>
                  <a:cubicBezTo>
                    <a:pt x="1137" y="4371"/>
                    <a:pt x="1475" y="4574"/>
                    <a:pt x="1854" y="4750"/>
                  </a:cubicBezTo>
                  <a:cubicBezTo>
                    <a:pt x="2043" y="4844"/>
                    <a:pt x="2233" y="4912"/>
                    <a:pt x="2422" y="4980"/>
                  </a:cubicBezTo>
                  <a:cubicBezTo>
                    <a:pt x="2625" y="5047"/>
                    <a:pt x="2814" y="5115"/>
                    <a:pt x="3017" y="5156"/>
                  </a:cubicBezTo>
                  <a:cubicBezTo>
                    <a:pt x="3207" y="5196"/>
                    <a:pt x="3410" y="5223"/>
                    <a:pt x="3599" y="5237"/>
                  </a:cubicBezTo>
                  <a:cubicBezTo>
                    <a:pt x="3677" y="5247"/>
                    <a:pt x="3752" y="5252"/>
                    <a:pt x="3827" y="5252"/>
                  </a:cubicBezTo>
                  <a:cubicBezTo>
                    <a:pt x="3947" y="5252"/>
                    <a:pt x="4064" y="5240"/>
                    <a:pt x="4181" y="5223"/>
                  </a:cubicBezTo>
                  <a:cubicBezTo>
                    <a:pt x="4208" y="5223"/>
                    <a:pt x="4222" y="5210"/>
                    <a:pt x="4249" y="5210"/>
                  </a:cubicBezTo>
                  <a:cubicBezTo>
                    <a:pt x="4614" y="6008"/>
                    <a:pt x="4898" y="6860"/>
                    <a:pt x="5074" y="7740"/>
                  </a:cubicBezTo>
                  <a:cubicBezTo>
                    <a:pt x="5088" y="7821"/>
                    <a:pt x="5101" y="7916"/>
                    <a:pt x="5115" y="7997"/>
                  </a:cubicBezTo>
                  <a:cubicBezTo>
                    <a:pt x="4979" y="8024"/>
                    <a:pt x="4858" y="8038"/>
                    <a:pt x="4736" y="8051"/>
                  </a:cubicBezTo>
                  <a:cubicBezTo>
                    <a:pt x="4560" y="8092"/>
                    <a:pt x="4384" y="8105"/>
                    <a:pt x="4208" y="8119"/>
                  </a:cubicBezTo>
                  <a:cubicBezTo>
                    <a:pt x="3816" y="8092"/>
                    <a:pt x="3437" y="8024"/>
                    <a:pt x="3058" y="7916"/>
                  </a:cubicBezTo>
                  <a:cubicBezTo>
                    <a:pt x="2882" y="7848"/>
                    <a:pt x="2693" y="7781"/>
                    <a:pt x="2517" y="7713"/>
                  </a:cubicBezTo>
                  <a:cubicBezTo>
                    <a:pt x="2327" y="7645"/>
                    <a:pt x="2138" y="7551"/>
                    <a:pt x="1962" y="7469"/>
                  </a:cubicBezTo>
                  <a:cubicBezTo>
                    <a:pt x="1597" y="7280"/>
                    <a:pt x="1245" y="7077"/>
                    <a:pt x="907" y="6860"/>
                  </a:cubicBezTo>
                  <a:cubicBezTo>
                    <a:pt x="812" y="6806"/>
                    <a:pt x="704" y="6739"/>
                    <a:pt x="609" y="6685"/>
                  </a:cubicBezTo>
                  <a:cubicBezTo>
                    <a:pt x="609" y="6671"/>
                    <a:pt x="595" y="6671"/>
                    <a:pt x="582" y="6671"/>
                  </a:cubicBezTo>
                  <a:cubicBezTo>
                    <a:pt x="568" y="6671"/>
                    <a:pt x="555" y="6671"/>
                    <a:pt x="555" y="6685"/>
                  </a:cubicBezTo>
                  <a:cubicBezTo>
                    <a:pt x="541" y="6698"/>
                    <a:pt x="541" y="6725"/>
                    <a:pt x="555" y="6752"/>
                  </a:cubicBezTo>
                  <a:cubicBezTo>
                    <a:pt x="717" y="6860"/>
                    <a:pt x="907" y="6982"/>
                    <a:pt x="1082" y="7091"/>
                  </a:cubicBezTo>
                  <a:cubicBezTo>
                    <a:pt x="1258" y="7185"/>
                    <a:pt x="1461" y="7307"/>
                    <a:pt x="1637" y="7429"/>
                  </a:cubicBezTo>
                  <a:cubicBezTo>
                    <a:pt x="1827" y="7537"/>
                    <a:pt x="2016" y="7632"/>
                    <a:pt x="2206" y="7726"/>
                  </a:cubicBezTo>
                  <a:cubicBezTo>
                    <a:pt x="2395" y="7821"/>
                    <a:pt x="2612" y="7916"/>
                    <a:pt x="2814" y="7997"/>
                  </a:cubicBezTo>
                  <a:cubicBezTo>
                    <a:pt x="3207" y="8159"/>
                    <a:pt x="3626" y="8268"/>
                    <a:pt x="4046" y="8322"/>
                  </a:cubicBezTo>
                  <a:cubicBezTo>
                    <a:pt x="4204" y="8342"/>
                    <a:pt x="4370" y="8354"/>
                    <a:pt x="4532" y="8354"/>
                  </a:cubicBezTo>
                  <a:cubicBezTo>
                    <a:pt x="4592" y="8354"/>
                    <a:pt x="4651" y="8353"/>
                    <a:pt x="4709" y="8349"/>
                  </a:cubicBezTo>
                  <a:cubicBezTo>
                    <a:pt x="4858" y="8349"/>
                    <a:pt x="5007" y="8335"/>
                    <a:pt x="5155" y="8308"/>
                  </a:cubicBezTo>
                  <a:cubicBezTo>
                    <a:pt x="5182" y="8457"/>
                    <a:pt x="5196" y="8592"/>
                    <a:pt x="5209" y="8741"/>
                  </a:cubicBezTo>
                  <a:cubicBezTo>
                    <a:pt x="5223" y="9080"/>
                    <a:pt x="5223" y="9418"/>
                    <a:pt x="5209" y="9756"/>
                  </a:cubicBezTo>
                  <a:cubicBezTo>
                    <a:pt x="5196" y="9905"/>
                    <a:pt x="5169" y="10067"/>
                    <a:pt x="5142" y="10216"/>
                  </a:cubicBezTo>
                  <a:cubicBezTo>
                    <a:pt x="5128" y="10311"/>
                    <a:pt x="5115" y="10392"/>
                    <a:pt x="5088" y="10487"/>
                  </a:cubicBezTo>
                  <a:cubicBezTo>
                    <a:pt x="5074" y="10568"/>
                    <a:pt x="5047" y="10649"/>
                    <a:pt x="5020" y="10730"/>
                  </a:cubicBezTo>
                  <a:cubicBezTo>
                    <a:pt x="5007" y="10798"/>
                    <a:pt x="5020" y="10866"/>
                    <a:pt x="5061" y="10920"/>
                  </a:cubicBezTo>
                  <a:cubicBezTo>
                    <a:pt x="5101" y="10974"/>
                    <a:pt x="5155" y="11015"/>
                    <a:pt x="5223" y="11028"/>
                  </a:cubicBezTo>
                  <a:cubicBezTo>
                    <a:pt x="5240" y="11031"/>
                    <a:pt x="5257" y="11033"/>
                    <a:pt x="5274" y="11033"/>
                  </a:cubicBezTo>
                  <a:cubicBezTo>
                    <a:pt x="5324" y="11033"/>
                    <a:pt x="5372" y="11018"/>
                    <a:pt x="5412" y="10987"/>
                  </a:cubicBezTo>
                  <a:lnTo>
                    <a:pt x="5467" y="10947"/>
                  </a:lnTo>
                  <a:cubicBezTo>
                    <a:pt x="5494" y="10920"/>
                    <a:pt x="5507" y="10879"/>
                    <a:pt x="5521" y="10839"/>
                  </a:cubicBezTo>
                  <a:lnTo>
                    <a:pt x="5521" y="10812"/>
                  </a:lnTo>
                  <a:cubicBezTo>
                    <a:pt x="5521" y="10839"/>
                    <a:pt x="5507" y="10852"/>
                    <a:pt x="5494" y="10879"/>
                  </a:cubicBezTo>
                  <a:cubicBezTo>
                    <a:pt x="5642" y="10460"/>
                    <a:pt x="5710" y="10027"/>
                    <a:pt x="5724" y="9594"/>
                  </a:cubicBezTo>
                  <a:cubicBezTo>
                    <a:pt x="5737" y="9161"/>
                    <a:pt x="5724" y="8728"/>
                    <a:pt x="5656" y="8295"/>
                  </a:cubicBezTo>
                  <a:cubicBezTo>
                    <a:pt x="5656" y="8254"/>
                    <a:pt x="5629" y="8214"/>
                    <a:pt x="5629" y="8173"/>
                  </a:cubicBezTo>
                  <a:cubicBezTo>
                    <a:pt x="5724" y="8078"/>
                    <a:pt x="5805" y="7984"/>
                    <a:pt x="5900" y="7875"/>
                  </a:cubicBezTo>
                  <a:cubicBezTo>
                    <a:pt x="6008" y="7726"/>
                    <a:pt x="6116" y="7551"/>
                    <a:pt x="6197" y="7388"/>
                  </a:cubicBezTo>
                  <a:cubicBezTo>
                    <a:pt x="6387" y="7050"/>
                    <a:pt x="6522" y="6685"/>
                    <a:pt x="6603" y="6306"/>
                  </a:cubicBezTo>
                  <a:cubicBezTo>
                    <a:pt x="6698" y="5927"/>
                    <a:pt x="6752" y="5548"/>
                    <a:pt x="6779" y="5156"/>
                  </a:cubicBezTo>
                  <a:cubicBezTo>
                    <a:pt x="6793" y="4763"/>
                    <a:pt x="6766" y="4384"/>
                    <a:pt x="6711" y="4005"/>
                  </a:cubicBezTo>
                  <a:cubicBezTo>
                    <a:pt x="6711" y="3978"/>
                    <a:pt x="6684" y="3965"/>
                    <a:pt x="6671" y="3965"/>
                  </a:cubicBezTo>
                  <a:cubicBezTo>
                    <a:pt x="6644" y="3965"/>
                    <a:pt x="6630" y="3992"/>
                    <a:pt x="6630" y="4005"/>
                  </a:cubicBezTo>
                  <a:cubicBezTo>
                    <a:pt x="6657" y="4276"/>
                    <a:pt x="6684" y="4533"/>
                    <a:pt x="6671" y="4804"/>
                  </a:cubicBezTo>
                  <a:cubicBezTo>
                    <a:pt x="6671" y="5020"/>
                    <a:pt x="6657" y="5237"/>
                    <a:pt x="6630" y="5440"/>
                  </a:cubicBezTo>
                  <a:cubicBezTo>
                    <a:pt x="6603" y="5670"/>
                    <a:pt x="6549" y="5873"/>
                    <a:pt x="6495" y="6089"/>
                  </a:cubicBezTo>
                  <a:cubicBezTo>
                    <a:pt x="6441" y="6292"/>
                    <a:pt x="6373" y="6482"/>
                    <a:pt x="6292" y="6671"/>
                  </a:cubicBezTo>
                  <a:cubicBezTo>
                    <a:pt x="6211" y="6860"/>
                    <a:pt x="6103" y="7050"/>
                    <a:pt x="5994" y="7226"/>
                  </a:cubicBezTo>
                  <a:cubicBezTo>
                    <a:pt x="5900" y="7375"/>
                    <a:pt x="5791" y="7524"/>
                    <a:pt x="5683" y="7672"/>
                  </a:cubicBezTo>
                  <a:cubicBezTo>
                    <a:pt x="5642" y="7713"/>
                    <a:pt x="5615" y="7740"/>
                    <a:pt x="5575" y="7781"/>
                  </a:cubicBezTo>
                  <a:cubicBezTo>
                    <a:pt x="5561" y="7726"/>
                    <a:pt x="5548" y="7659"/>
                    <a:pt x="5534" y="7605"/>
                  </a:cubicBezTo>
                  <a:cubicBezTo>
                    <a:pt x="5494" y="7375"/>
                    <a:pt x="5440" y="7158"/>
                    <a:pt x="5372" y="6955"/>
                  </a:cubicBezTo>
                  <a:cubicBezTo>
                    <a:pt x="5237" y="6522"/>
                    <a:pt x="5088" y="6103"/>
                    <a:pt x="4912" y="5697"/>
                  </a:cubicBezTo>
                  <a:cubicBezTo>
                    <a:pt x="4804" y="5453"/>
                    <a:pt x="4682" y="5210"/>
                    <a:pt x="4560" y="4966"/>
                  </a:cubicBezTo>
                  <a:cubicBezTo>
                    <a:pt x="4614" y="4777"/>
                    <a:pt x="4655" y="4574"/>
                    <a:pt x="4682" y="4371"/>
                  </a:cubicBezTo>
                  <a:cubicBezTo>
                    <a:pt x="4722" y="4087"/>
                    <a:pt x="4736" y="3802"/>
                    <a:pt x="4736" y="3532"/>
                  </a:cubicBezTo>
                  <a:cubicBezTo>
                    <a:pt x="4736" y="3383"/>
                    <a:pt x="4722" y="3248"/>
                    <a:pt x="4709" y="3099"/>
                  </a:cubicBezTo>
                  <a:cubicBezTo>
                    <a:pt x="4695" y="2964"/>
                    <a:pt x="4668" y="2828"/>
                    <a:pt x="4655" y="2693"/>
                  </a:cubicBezTo>
                  <a:cubicBezTo>
                    <a:pt x="4628" y="2544"/>
                    <a:pt x="4601" y="2422"/>
                    <a:pt x="4574" y="2287"/>
                  </a:cubicBezTo>
                  <a:cubicBezTo>
                    <a:pt x="4533" y="2152"/>
                    <a:pt x="4506" y="2043"/>
                    <a:pt x="4479" y="1922"/>
                  </a:cubicBezTo>
                  <a:cubicBezTo>
                    <a:pt x="4465" y="1908"/>
                    <a:pt x="4452" y="1895"/>
                    <a:pt x="4438" y="1895"/>
                  </a:cubicBezTo>
                  <a:lnTo>
                    <a:pt x="4411" y="1895"/>
                  </a:lnTo>
                  <a:cubicBezTo>
                    <a:pt x="4398" y="1908"/>
                    <a:pt x="4384" y="1935"/>
                    <a:pt x="4398" y="1949"/>
                  </a:cubicBezTo>
                  <a:cubicBezTo>
                    <a:pt x="4398" y="1962"/>
                    <a:pt x="4398" y="1976"/>
                    <a:pt x="4411" y="1989"/>
                  </a:cubicBezTo>
                  <a:cubicBezTo>
                    <a:pt x="4452" y="2219"/>
                    <a:pt x="4492" y="2436"/>
                    <a:pt x="4519" y="2666"/>
                  </a:cubicBezTo>
                  <a:cubicBezTo>
                    <a:pt x="4533" y="2788"/>
                    <a:pt x="4533" y="2909"/>
                    <a:pt x="4533" y="3031"/>
                  </a:cubicBezTo>
                  <a:cubicBezTo>
                    <a:pt x="4546" y="3153"/>
                    <a:pt x="4533" y="3261"/>
                    <a:pt x="4533" y="3383"/>
                  </a:cubicBezTo>
                  <a:cubicBezTo>
                    <a:pt x="4533" y="3802"/>
                    <a:pt x="4479" y="4235"/>
                    <a:pt x="4371" y="4641"/>
                  </a:cubicBezTo>
                  <a:cubicBezTo>
                    <a:pt x="4141" y="4249"/>
                    <a:pt x="3883" y="3857"/>
                    <a:pt x="3599" y="3505"/>
                  </a:cubicBezTo>
                  <a:cubicBezTo>
                    <a:pt x="3302" y="3139"/>
                    <a:pt x="3004" y="2788"/>
                    <a:pt x="2706" y="2436"/>
                  </a:cubicBezTo>
                  <a:lnTo>
                    <a:pt x="2381" y="2070"/>
                  </a:lnTo>
                  <a:cubicBezTo>
                    <a:pt x="2381" y="1962"/>
                    <a:pt x="2395" y="1868"/>
                    <a:pt x="2395" y="1773"/>
                  </a:cubicBezTo>
                  <a:cubicBezTo>
                    <a:pt x="2395" y="1651"/>
                    <a:pt x="2381" y="1529"/>
                    <a:pt x="2368" y="1407"/>
                  </a:cubicBezTo>
                  <a:cubicBezTo>
                    <a:pt x="2354" y="1177"/>
                    <a:pt x="2287" y="947"/>
                    <a:pt x="2192" y="731"/>
                  </a:cubicBezTo>
                  <a:cubicBezTo>
                    <a:pt x="2192" y="717"/>
                    <a:pt x="2165" y="704"/>
                    <a:pt x="2151" y="704"/>
                  </a:cubicBezTo>
                  <a:lnTo>
                    <a:pt x="2138" y="704"/>
                  </a:lnTo>
                  <a:cubicBezTo>
                    <a:pt x="2111" y="717"/>
                    <a:pt x="2111" y="731"/>
                    <a:pt x="2111" y="758"/>
                  </a:cubicBezTo>
                  <a:cubicBezTo>
                    <a:pt x="2151" y="839"/>
                    <a:pt x="2179" y="920"/>
                    <a:pt x="2206" y="1002"/>
                  </a:cubicBezTo>
                  <a:cubicBezTo>
                    <a:pt x="2233" y="1096"/>
                    <a:pt x="2246" y="1205"/>
                    <a:pt x="2260" y="1299"/>
                  </a:cubicBezTo>
                  <a:cubicBezTo>
                    <a:pt x="2273" y="1390"/>
                    <a:pt x="2273" y="1482"/>
                    <a:pt x="2273" y="1585"/>
                  </a:cubicBezTo>
                  <a:lnTo>
                    <a:pt x="2273" y="1585"/>
                  </a:lnTo>
                  <a:cubicBezTo>
                    <a:pt x="2273" y="1693"/>
                    <a:pt x="2260" y="1800"/>
                    <a:pt x="2246" y="1908"/>
                  </a:cubicBezTo>
                  <a:cubicBezTo>
                    <a:pt x="2097" y="1732"/>
                    <a:pt x="1962" y="1556"/>
                    <a:pt x="1813" y="1367"/>
                  </a:cubicBezTo>
                  <a:cubicBezTo>
                    <a:pt x="1570" y="1056"/>
                    <a:pt x="1353" y="704"/>
                    <a:pt x="1164" y="352"/>
                  </a:cubicBezTo>
                  <a:lnTo>
                    <a:pt x="1164" y="339"/>
                  </a:lnTo>
                  <a:cubicBezTo>
                    <a:pt x="1110" y="244"/>
                    <a:pt x="1055" y="136"/>
                    <a:pt x="1015" y="41"/>
                  </a:cubicBezTo>
                  <a:cubicBezTo>
                    <a:pt x="1015" y="14"/>
                    <a:pt x="1001" y="0"/>
                    <a:pt x="974" y="0"/>
                  </a:cubicBezTo>
                  <a:close/>
                </a:path>
              </a:pathLst>
            </a:custGeom>
            <a:solidFill>
              <a:srgbClr val="5C9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30"/>
          <p:cNvGrpSpPr/>
          <p:nvPr/>
        </p:nvGrpSpPr>
        <p:grpSpPr>
          <a:xfrm>
            <a:off x="3032030" y="5844037"/>
            <a:ext cx="797141" cy="601263"/>
            <a:chOff x="2533682" y="3720159"/>
            <a:chExt cx="248847" cy="187691"/>
          </a:xfrm>
        </p:grpSpPr>
        <p:sp>
          <p:nvSpPr>
            <p:cNvPr id="557" name="Google Shape;557;p30"/>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0"/>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0"/>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 name="Google Shape;560;p30"/>
          <p:cNvGrpSpPr/>
          <p:nvPr/>
        </p:nvGrpSpPr>
        <p:grpSpPr>
          <a:xfrm>
            <a:off x="6284387" y="6144667"/>
            <a:ext cx="743789" cy="375535"/>
            <a:chOff x="2855620" y="1802395"/>
            <a:chExt cx="249884" cy="126165"/>
          </a:xfrm>
        </p:grpSpPr>
        <p:sp>
          <p:nvSpPr>
            <p:cNvPr id="561" name="Google Shape;561;p30"/>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0"/>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 name="Google Shape;563;p30"/>
          <p:cNvGrpSpPr/>
          <p:nvPr/>
        </p:nvGrpSpPr>
        <p:grpSpPr>
          <a:xfrm>
            <a:off x="10604030" y="5474703"/>
            <a:ext cx="797141" cy="601263"/>
            <a:chOff x="2533682" y="3720159"/>
            <a:chExt cx="248847" cy="187691"/>
          </a:xfrm>
        </p:grpSpPr>
        <p:sp>
          <p:nvSpPr>
            <p:cNvPr id="564" name="Google Shape;564;p30"/>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0"/>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0"/>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7" name="Google Shape;567;p30"/>
          <p:cNvSpPr/>
          <p:nvPr/>
        </p:nvSpPr>
        <p:spPr>
          <a:xfrm>
            <a:off x="8466434" y="359001"/>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30"/>
          <p:cNvGrpSpPr/>
          <p:nvPr/>
        </p:nvGrpSpPr>
        <p:grpSpPr>
          <a:xfrm>
            <a:off x="3856267" y="226005"/>
            <a:ext cx="893999" cy="584699"/>
            <a:chOff x="7555450" y="377766"/>
            <a:chExt cx="670499" cy="438524"/>
          </a:xfrm>
        </p:grpSpPr>
        <p:sp>
          <p:nvSpPr>
            <p:cNvPr id="569" name="Google Shape;569;p30"/>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0"/>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0"/>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 name="Google Shape;572;p30"/>
          <p:cNvGrpSpPr/>
          <p:nvPr/>
        </p:nvGrpSpPr>
        <p:grpSpPr>
          <a:xfrm>
            <a:off x="843734" y="357068"/>
            <a:ext cx="1308380" cy="712529"/>
            <a:chOff x="816462" y="899275"/>
            <a:chExt cx="981285" cy="534397"/>
          </a:xfrm>
        </p:grpSpPr>
        <p:sp>
          <p:nvSpPr>
            <p:cNvPr id="573" name="Google Shape;573;p30"/>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0"/>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8615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93589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66" name="图片 65"/>
          <p:cNvPicPr>
            <a:picLocks noChangeAspect="1"/>
          </p:cNvPicPr>
          <p:nvPr userDrawn="1"/>
        </p:nvPicPr>
        <p:blipFill rotWithShape="1">
          <a:blip r:embed="rId2">
            <a:extLst>
              <a:ext uri="{28A0092B-C50C-407E-A947-70E740481C1C}">
                <a14:useLocalDpi xmlns:a14="http://schemas.microsoft.com/office/drawing/2010/main" val="0"/>
              </a:ext>
            </a:extLst>
          </a:blip>
          <a:srcRect l="4181" t="2825"/>
          <a:stretch/>
        </p:blipFill>
        <p:spPr>
          <a:xfrm>
            <a:off x="259" y="-11817"/>
            <a:ext cx="12175159" cy="6945404"/>
          </a:xfrm>
          <a:prstGeom prst="rect">
            <a:avLst/>
          </a:prstGeom>
          <a:noFill/>
          <a:ln>
            <a:noFill/>
          </a:ln>
        </p:spPr>
      </p:pic>
      <p:grpSp>
        <p:nvGrpSpPr>
          <p:cNvPr id="3" name="组合 2"/>
          <p:cNvGrpSpPr/>
          <p:nvPr userDrawn="1"/>
        </p:nvGrpSpPr>
        <p:grpSpPr>
          <a:xfrm rot="20983264">
            <a:off x="8997970" y="591853"/>
            <a:ext cx="280292" cy="200835"/>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0" name="组合 9"/>
          <p:cNvGrpSpPr/>
          <p:nvPr userDrawn="1"/>
        </p:nvGrpSpPr>
        <p:grpSpPr>
          <a:xfrm rot="1008724">
            <a:off x="-479232" y="1179846"/>
            <a:ext cx="798315" cy="572007"/>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28" name="组合 27"/>
          <p:cNvGrpSpPr/>
          <p:nvPr userDrawn="1"/>
        </p:nvGrpSpPr>
        <p:grpSpPr>
          <a:xfrm rot="20983264">
            <a:off x="562443" y="-144646"/>
            <a:ext cx="404201" cy="289617"/>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34" name="组合 33"/>
          <p:cNvGrpSpPr/>
          <p:nvPr userDrawn="1"/>
        </p:nvGrpSpPr>
        <p:grpSpPr>
          <a:xfrm rot="20983264">
            <a:off x="-255205" y="386491"/>
            <a:ext cx="897409" cy="643008"/>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53" name="组合 52"/>
          <p:cNvGrpSpPr/>
          <p:nvPr userDrawn="1"/>
        </p:nvGrpSpPr>
        <p:grpSpPr>
          <a:xfrm rot="297948">
            <a:off x="11381172" y="1031987"/>
            <a:ext cx="405368" cy="290452"/>
            <a:chOff x="3425492" y="836712"/>
            <a:chExt cx="850149" cy="812194"/>
          </a:xfrm>
          <a:solidFill>
            <a:srgbClr val="D4EBF5">
              <a:alpha val="69804"/>
            </a:srgbClr>
          </a:solidFill>
        </p:grpSpPr>
        <p:sp>
          <p:nvSpPr>
            <p:cNvPr id="54" name="心形 5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5" name="心形 5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6" name="心形 5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7" name="心形 5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8" name="心形 5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72" name="组合 71"/>
          <p:cNvGrpSpPr/>
          <p:nvPr userDrawn="1"/>
        </p:nvGrpSpPr>
        <p:grpSpPr>
          <a:xfrm rot="616736" flipH="1">
            <a:off x="-144697" y="-102197"/>
            <a:ext cx="524247" cy="375631"/>
            <a:chOff x="3425492" y="836712"/>
            <a:chExt cx="850149" cy="812194"/>
          </a:xfrm>
          <a:solidFill>
            <a:srgbClr val="F79443"/>
          </a:solidFill>
        </p:grpSpPr>
        <p:sp>
          <p:nvSpPr>
            <p:cNvPr id="73" name="心形 7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4" name="心形 7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6" name="心形 7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7" name="心形 7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8" name="心形 7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79" name="组合 78"/>
          <p:cNvGrpSpPr/>
          <p:nvPr userDrawn="1"/>
        </p:nvGrpSpPr>
        <p:grpSpPr>
          <a:xfrm rot="616736" flipH="1">
            <a:off x="771060" y="143529"/>
            <a:ext cx="667456" cy="478243"/>
            <a:chOff x="3425492" y="836712"/>
            <a:chExt cx="850149" cy="812194"/>
          </a:xfrm>
          <a:solidFill>
            <a:schemeClr val="accent2"/>
          </a:solidFill>
        </p:grpSpPr>
        <p:sp>
          <p:nvSpPr>
            <p:cNvPr id="80" name="心形 79"/>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1" name="心形 80"/>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2" name="心形 81"/>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3" name="心形 82"/>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4" name="心形 83"/>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91" name="组合 90"/>
          <p:cNvGrpSpPr/>
          <p:nvPr userDrawn="1"/>
        </p:nvGrpSpPr>
        <p:grpSpPr>
          <a:xfrm rot="20636176" flipH="1">
            <a:off x="1727405" y="11089"/>
            <a:ext cx="424235" cy="303971"/>
            <a:chOff x="3425492" y="836712"/>
            <a:chExt cx="850149" cy="812194"/>
          </a:xfrm>
          <a:solidFill>
            <a:srgbClr val="00B0F0"/>
          </a:solidFill>
        </p:grpSpPr>
        <p:sp>
          <p:nvSpPr>
            <p:cNvPr id="92" name="心形 9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3" name="心形 9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4" name="心形 9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5" name="心形 9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6" name="心形 9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97" name="组合 96"/>
          <p:cNvGrpSpPr/>
          <p:nvPr userDrawn="1"/>
        </p:nvGrpSpPr>
        <p:grpSpPr>
          <a:xfrm rot="20636176" flipH="1">
            <a:off x="11196876" y="144341"/>
            <a:ext cx="424235" cy="303971"/>
            <a:chOff x="3425492" y="836712"/>
            <a:chExt cx="850149" cy="812194"/>
          </a:xfrm>
          <a:solidFill>
            <a:srgbClr val="00B0F0"/>
          </a:solidFill>
        </p:grpSpPr>
        <p:sp>
          <p:nvSpPr>
            <p:cNvPr id="98" name="心形 97"/>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9" name="心形 98"/>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0" name="心形 99"/>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1" name="心形 100"/>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2" name="心形 101"/>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03" name="组合 102"/>
          <p:cNvGrpSpPr/>
          <p:nvPr userDrawn="1"/>
        </p:nvGrpSpPr>
        <p:grpSpPr>
          <a:xfrm rot="20636176" flipH="1">
            <a:off x="7968101" y="192073"/>
            <a:ext cx="424235" cy="303971"/>
            <a:chOff x="3425492" y="836712"/>
            <a:chExt cx="850149" cy="812194"/>
          </a:xfrm>
          <a:solidFill>
            <a:srgbClr val="00B0F0"/>
          </a:solidFill>
        </p:grpSpPr>
        <p:sp>
          <p:nvSpPr>
            <p:cNvPr id="104" name="心形 10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5" name="心形 10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6" name="心形 10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7" name="心形 10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8" name="心形 10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pic>
        <p:nvPicPr>
          <p:cNvPr id="109" name="图片 108" descr="5-6.png"/>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85212" b="100000" l="0" r="99636"/>
                    </a14:imgEffect>
                  </a14:imgLayer>
                </a14:imgProps>
              </a:ext>
              <a:ext uri="{28A0092B-C50C-407E-A947-70E740481C1C}">
                <a14:useLocalDpi xmlns:a14="http://schemas.microsoft.com/office/drawing/2010/main" val="0"/>
              </a:ext>
            </a:extLst>
          </a:blip>
          <a:srcRect t="78390" b="2888"/>
          <a:stretch/>
        </p:blipFill>
        <p:spPr bwMode="auto">
          <a:xfrm>
            <a:off x="-172241" y="5180161"/>
            <a:ext cx="12787928" cy="17533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109" descr="5-7.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137" y="5606523"/>
            <a:ext cx="12364256" cy="135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 name="组合 110"/>
          <p:cNvGrpSpPr/>
          <p:nvPr userDrawn="1"/>
        </p:nvGrpSpPr>
        <p:grpSpPr>
          <a:xfrm rot="616736" flipH="1">
            <a:off x="9964991" y="454258"/>
            <a:ext cx="524247" cy="375631"/>
            <a:chOff x="3425492" y="836712"/>
            <a:chExt cx="850149" cy="812194"/>
          </a:xfrm>
          <a:solidFill>
            <a:srgbClr val="F79443"/>
          </a:solidFill>
        </p:grpSpPr>
        <p:sp>
          <p:nvSpPr>
            <p:cNvPr id="112" name="心形 11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3" name="心形 11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4" name="心形 11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5" name="心形 11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6" name="心形 11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spTree>
    <p:extLst>
      <p:ext uri="{BB962C8B-B14F-4D97-AF65-F5344CB8AC3E}">
        <p14:creationId xmlns:p14="http://schemas.microsoft.com/office/powerpoint/2010/main" val="225153386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40" name="图片 3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13341" b="4051"/>
          <a:stretch/>
        </p:blipFill>
        <p:spPr>
          <a:xfrm>
            <a:off x="-18113" y="76"/>
            <a:ext cx="12201119" cy="6858000"/>
          </a:xfrm>
          <a:prstGeom prst="rect">
            <a:avLst/>
          </a:prstGeom>
        </p:spPr>
      </p:pic>
      <p:grpSp>
        <p:nvGrpSpPr>
          <p:cNvPr id="3" name="组合 2"/>
          <p:cNvGrpSpPr/>
          <p:nvPr userDrawn="1"/>
        </p:nvGrpSpPr>
        <p:grpSpPr>
          <a:xfrm rot="20983264">
            <a:off x="7924819" y="-244847"/>
            <a:ext cx="683541" cy="489768"/>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0" name="组合 9"/>
          <p:cNvGrpSpPr/>
          <p:nvPr userDrawn="1"/>
        </p:nvGrpSpPr>
        <p:grpSpPr>
          <a:xfrm rot="1008724">
            <a:off x="10114941" y="286486"/>
            <a:ext cx="798315" cy="572007"/>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6" name="组合 15"/>
          <p:cNvGrpSpPr/>
          <p:nvPr userDrawn="1"/>
        </p:nvGrpSpPr>
        <p:grpSpPr>
          <a:xfrm rot="297948">
            <a:off x="11631147" y="698579"/>
            <a:ext cx="514317" cy="368519"/>
            <a:chOff x="3425492" y="836712"/>
            <a:chExt cx="850149" cy="812194"/>
          </a:xfrm>
          <a:solidFill>
            <a:srgbClr val="D4EBF5">
              <a:alpha val="69804"/>
            </a:srgbClr>
          </a:solidFill>
        </p:grpSpPr>
        <p:sp>
          <p:nvSpPr>
            <p:cNvPr id="17" name="心形 1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8" name="心形 1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9" name="心形 1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20" name="心形 1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21" name="心形 2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22" name="组合 21"/>
          <p:cNvGrpSpPr/>
          <p:nvPr userDrawn="1"/>
        </p:nvGrpSpPr>
        <p:grpSpPr>
          <a:xfrm rot="20983264">
            <a:off x="8577105" y="115441"/>
            <a:ext cx="631335" cy="452363"/>
            <a:chOff x="3425492" y="836712"/>
            <a:chExt cx="850149" cy="812194"/>
          </a:xfrm>
          <a:solidFill>
            <a:srgbClr val="FFCC00">
              <a:alpha val="65098"/>
            </a:srgbClr>
          </a:solidFill>
        </p:grpSpPr>
        <p:sp>
          <p:nvSpPr>
            <p:cNvPr id="23" name="心形 2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24" name="心形 2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25" name="心形 24"/>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26" name="心形 25"/>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27" name="心形 26"/>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28" name="组合 27"/>
          <p:cNvGrpSpPr/>
          <p:nvPr userDrawn="1"/>
        </p:nvGrpSpPr>
        <p:grpSpPr>
          <a:xfrm rot="20983264">
            <a:off x="9621615" y="-143653"/>
            <a:ext cx="514317" cy="368519"/>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34" name="组合 33"/>
          <p:cNvGrpSpPr/>
          <p:nvPr userDrawn="1"/>
        </p:nvGrpSpPr>
        <p:grpSpPr>
          <a:xfrm rot="20983264">
            <a:off x="10944172" y="-248967"/>
            <a:ext cx="1199477" cy="859445"/>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spTree>
    <p:extLst>
      <p:ext uri="{BB962C8B-B14F-4D97-AF65-F5344CB8AC3E}">
        <p14:creationId xmlns:p14="http://schemas.microsoft.com/office/powerpoint/2010/main" val="61114440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7.jp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theme" Target="../theme/theme6.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8"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8.xml"/><Relationship Id="rId7" Type="http://schemas.openxmlformats.org/officeDocument/2006/relationships/image" Target="../media/image2.jpeg"/><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943" fontAlgn="base">
              <a:spcBef>
                <a:spcPct val="0"/>
              </a:spcBef>
              <a:spcAft>
                <a:spcPct val="0"/>
              </a:spcAft>
            </a:pPr>
            <a:fld id="{43A93E93-166D-47F5-9EF1-ACEABE24AEEA}" type="datetimeFigureOut">
              <a:rPr lang="zh-CN" altLang="en-US" smtClean="0">
                <a:solidFill>
                  <a:prstClr val="black">
                    <a:tint val="75000"/>
                  </a:prstClr>
                </a:solidFill>
              </a:rPr>
              <a:pPr defTabSz="866943" fontAlgn="base">
                <a:spcBef>
                  <a:spcPct val="0"/>
                </a:spcBef>
                <a:spcAft>
                  <a:spcPct val="0"/>
                </a:spcAft>
              </a:pPr>
              <a:t>2024/2/25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94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943" fontAlgn="base">
              <a:spcBef>
                <a:spcPct val="0"/>
              </a:spcBef>
              <a:spcAft>
                <a:spcPct val="0"/>
              </a:spcAft>
            </a:pPr>
            <a:fld id="{118D5ACA-62CA-46DB-AD6B-12EDD6D51A23}" type="slidenum">
              <a:rPr lang="zh-CN" altLang="en-US" smtClean="0">
                <a:solidFill>
                  <a:prstClr val="black">
                    <a:tint val="75000"/>
                  </a:prstClr>
                </a:solidFill>
              </a:rPr>
              <a:pPr defTabSz="866943"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xmlns="" id="{63EC5D7D-D890-43FF-BE1D-E0B13D865C2D}"/>
              </a:ext>
            </a:extLst>
          </p:cNvPr>
          <p:cNvGrpSpPr/>
          <p:nvPr userDrawn="1"/>
        </p:nvGrpSpPr>
        <p:grpSpPr>
          <a:xfrm>
            <a:off x="3431816" y="2153126"/>
            <a:ext cx="4382349" cy="2551747"/>
            <a:chOff x="3614696" y="2256098"/>
            <a:chExt cx="4382349" cy="2551747"/>
          </a:xfrm>
        </p:grpSpPr>
        <p:grpSp>
          <p:nvGrpSpPr>
            <p:cNvPr id="8" name="Group 7">
              <a:extLst>
                <a:ext uri="{FF2B5EF4-FFF2-40B4-BE49-F238E27FC236}">
                  <a16:creationId xmlns:a16="http://schemas.microsoft.com/office/drawing/2014/main" xmlns="" id="{B8A27DB9-E3A1-40C1-AFDD-EB52A4F62703}"/>
                </a:ext>
              </a:extLst>
            </p:cNvPr>
            <p:cNvGrpSpPr/>
            <p:nvPr userDrawn="1"/>
          </p:nvGrpSpPr>
          <p:grpSpPr>
            <a:xfrm>
              <a:off x="3614696" y="2256098"/>
              <a:ext cx="4382349" cy="1750999"/>
              <a:chOff x="4065548" y="1655206"/>
              <a:chExt cx="4382349" cy="1750999"/>
            </a:xfrm>
          </p:grpSpPr>
          <p:pic>
            <p:nvPicPr>
              <p:cNvPr id="10" name="Picture 9">
                <a:extLst>
                  <a:ext uri="{FF2B5EF4-FFF2-40B4-BE49-F238E27FC236}">
                    <a16:creationId xmlns:a16="http://schemas.microsoft.com/office/drawing/2014/main" xmlns="" id="{4D9A4184-A8B8-4F23-A6C6-2D3E36AE781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xmlns="" id="{80488843-0D9E-4647-A137-7463CF70D084}"/>
                  </a:ext>
                </a:extLst>
              </p:cNvPr>
              <p:cNvSpPr txBox="1"/>
              <p:nvPr userDrawn="1"/>
            </p:nvSpPr>
            <p:spPr>
              <a:xfrm>
                <a:off x="5192775" y="2882985"/>
                <a:ext cx="2229759"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xmlns="" id="{939B06FC-FF28-4981-8956-1823C39354EF}"/>
                  </a:ext>
                </a:extLst>
              </p:cNvPr>
              <p:cNvSpPr txBox="1"/>
              <p:nvPr userDrawn="1"/>
            </p:nvSpPr>
            <p:spPr>
              <a:xfrm>
                <a:off x="4256580" y="1823698"/>
                <a:ext cx="3912506" cy="954107"/>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xmlns="" id="{D4729365-4E1A-491C-8EDE-CF783D842A2E}"/>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xmlns="" id="{2C063B4F-11EB-4C6D-B51E-913F4567058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3444018530"/>
      </p:ext>
    </p:extLst>
  </p:cSld>
  <p:clrMap bg1="lt1" tx1="dk1" bg2="lt2" tx2="dk2" accent1="accent1" accent2="accent2" accent3="accent3" accent4="accent4" accent5="accent5" accent6="accent6" hlink="hlink" folHlink="folHlink"/>
  <p:sldLayoutIdLst>
    <p:sldLayoutId id="214748374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2024/2/25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4140091050"/>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931F4-194C-4DD9-9505-42FC048612EF}" type="datetimeFigureOut">
              <a:rPr lang="zh-CN" altLang="en-US" smtClean="0"/>
              <a:t>2024/2/25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76265614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Lst>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fld id="{C764DE79-268F-4C1A-8933-263129D2AF90}" type="datetimeFigureOut">
              <a:rPr lang="en-US" dirty="0"/>
              <a:t>2/25/2024</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395230805"/>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ransition spd="slow" advTm="2000">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xmlns=""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3539486"/>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3443407259"/>
      </p:ext>
    </p:extLst>
  </p:cSld>
  <p:clrMap bg1="lt1" tx1="dk1" bg2="dk2" tx2="lt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 id="2147484196" r:id="rId15"/>
    <p:sldLayoutId id="2147484197" r:id="rId16"/>
    <p:sldLayoutId id="2147484198" r:id="rId17"/>
    <p:sldLayoutId id="2147484199" r:id="rId18"/>
    <p:sldLayoutId id="2147484200" r:id="rId19"/>
    <p:sldLayoutId id="2147484201" r:id="rId20"/>
    <p:sldLayoutId id="2147484202" r:id="rId21"/>
    <p:sldLayoutId id="2147484203" r:id="rId22"/>
    <p:sldLayoutId id="2147484204" r:id="rId23"/>
    <p:sldLayoutId id="2147484205" r:id="rId24"/>
    <p:sldLayoutId id="2147484206" r:id="rId25"/>
    <p:sldLayoutId id="2147484207" r:id="rId26"/>
    <p:sldLayoutId id="2147484208" r:id="rId27"/>
    <p:sldLayoutId id="2147484209" r:id="rId28"/>
    <p:sldLayoutId id="2147484210" r:id="rId29"/>
    <p:sldLayoutId id="2147484211" r:id="rId30"/>
    <p:sldLayoutId id="2147484212" r:id="rId31"/>
    <p:sldLayoutId id="2147484213" r:id="rId32"/>
    <p:sldLayoutId id="2147484214" r:id="rId33"/>
    <p:sldLayoutId id="2147484215" r:id="rId34"/>
    <p:sldLayoutId id="2147484216"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Fredoka One" panose="02000000000000000000"/>
              <a:buNone/>
              <a:defRPr sz="2800">
                <a:solidFill>
                  <a:schemeClr val="lt2"/>
                </a:solidFill>
                <a:latin typeface="Fredoka One" panose="02000000000000000000"/>
                <a:ea typeface="Fredoka One" panose="02000000000000000000"/>
                <a:cs typeface="Fredoka One" panose="02000000000000000000"/>
                <a:sym typeface="Fredoka One" panose="02000000000000000000"/>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1600"/>
              </a:spcBef>
              <a:spcAft>
                <a:spcPts val="160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727259097"/>
      </p:ext>
    </p:extLst>
  </p:cSld>
  <p:clrMap bg1="lt1" tx1="dk1" bg2="dk2" tx2="lt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 id="2147484230" r:id="rId13"/>
    <p:sldLayoutId id="2147484231" r:id="rId14"/>
    <p:sldLayoutId id="2147484232" r:id="rId15"/>
    <p:sldLayoutId id="2147484233" r:id="rId16"/>
    <p:sldLayoutId id="2147484234" r:id="rId17"/>
    <p:sldLayoutId id="2147484235" r:id="rId18"/>
    <p:sldLayoutId id="2147484236" r:id="rId19"/>
    <p:sldLayoutId id="2147484237" r:id="rId20"/>
    <p:sldLayoutId id="2147484238" r:id="rId21"/>
    <p:sldLayoutId id="2147484239" r:id="rId22"/>
    <p:sldLayoutId id="2147484240" r:id="rId23"/>
    <p:sldLayoutId id="2147484241" r:id="rId24"/>
    <p:sldLayoutId id="2147484242" r:id="rId25"/>
    <p:sldLayoutId id="2147484243"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08FA647-C6ED-4C22-A53B-30EE0CE8803A}"/>
              </a:ext>
            </a:extLst>
          </p:cNvPr>
          <p:cNvGrpSpPr/>
          <p:nvPr userDrawn="1"/>
        </p:nvGrpSpPr>
        <p:grpSpPr>
          <a:xfrm>
            <a:off x="3614696" y="2256100"/>
            <a:ext cx="4382349" cy="2551747"/>
            <a:chOff x="3614696" y="2256098"/>
            <a:chExt cx="4382349" cy="2551747"/>
          </a:xfrm>
        </p:grpSpPr>
        <p:grpSp>
          <p:nvGrpSpPr>
            <p:cNvPr id="3" name="Group 2">
              <a:extLst>
                <a:ext uri="{FF2B5EF4-FFF2-40B4-BE49-F238E27FC236}">
                  <a16:creationId xmlns:a16="http://schemas.microsoft.com/office/drawing/2014/main" xmlns="" id="{29E57989-2429-4F4C-9E9D-E16828501E1A}"/>
                </a:ext>
              </a:extLst>
            </p:cNvPr>
            <p:cNvGrpSpPr/>
            <p:nvPr userDrawn="1"/>
          </p:nvGrpSpPr>
          <p:grpSpPr>
            <a:xfrm>
              <a:off x="3614696" y="2256098"/>
              <a:ext cx="4382349" cy="1750999"/>
              <a:chOff x="4065548" y="1655206"/>
              <a:chExt cx="4382349" cy="1750999"/>
            </a:xfrm>
          </p:grpSpPr>
          <p:pic>
            <p:nvPicPr>
              <p:cNvPr id="5" name="Picture 4">
                <a:extLst>
                  <a:ext uri="{FF2B5EF4-FFF2-40B4-BE49-F238E27FC236}">
                    <a16:creationId xmlns:a16="http://schemas.microsoft.com/office/drawing/2014/main" xmlns="" id="{DCC5DA6B-D13B-4EFC-A9C7-24D27320BDDB}"/>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6" name="TextBox 5">
                <a:extLst>
                  <a:ext uri="{FF2B5EF4-FFF2-40B4-BE49-F238E27FC236}">
                    <a16:creationId xmlns:a16="http://schemas.microsoft.com/office/drawing/2014/main" xmlns="" id="{0BE32D17-8858-4CAC-B45D-7FCC2DC2F4E7}"/>
                  </a:ext>
                </a:extLst>
              </p:cNvPr>
              <p:cNvSpPr txBox="1"/>
              <p:nvPr userDrawn="1"/>
            </p:nvSpPr>
            <p:spPr>
              <a:xfrm>
                <a:off x="5192775" y="2882985"/>
                <a:ext cx="2229758" cy="523220"/>
              </a:xfrm>
              <a:prstGeom prst="rect">
                <a:avLst/>
              </a:prstGeom>
              <a:noFill/>
            </p:spPr>
            <p:txBody>
              <a:bodyPr wrap="square" rtlCol="0">
                <a:spAutoFit/>
              </a:bodyPr>
              <a:lstStyle/>
              <a:p>
                <a:pPr defTabSz="914354"/>
                <a:r>
                  <a:rPr lang="en-US" sz="2800" b="1" dirty="0">
                    <a:solidFill>
                      <a:srgbClr val="00B0F0"/>
                    </a:solidFill>
                    <a:cs typeface="Times New Roman" panose="02020603050405020304" pitchFamily="18" charset="0"/>
                  </a:rPr>
                  <a:t>035.447.3852</a:t>
                </a:r>
              </a:p>
            </p:txBody>
          </p:sp>
          <p:sp>
            <p:nvSpPr>
              <p:cNvPr id="7" name="TextBox 6">
                <a:extLst>
                  <a:ext uri="{FF2B5EF4-FFF2-40B4-BE49-F238E27FC236}">
                    <a16:creationId xmlns:a16="http://schemas.microsoft.com/office/drawing/2014/main" xmlns="" id="{2DABD720-A7D9-4105-8C96-68C60049EF25}"/>
                  </a:ext>
                </a:extLst>
              </p:cNvPr>
              <p:cNvSpPr txBox="1"/>
              <p:nvPr userDrawn="1"/>
            </p:nvSpPr>
            <p:spPr>
              <a:xfrm>
                <a:off x="4256580" y="1823698"/>
                <a:ext cx="3912506" cy="954107"/>
              </a:xfrm>
              <a:prstGeom prst="rect">
                <a:avLst/>
              </a:prstGeom>
              <a:noFill/>
            </p:spPr>
            <p:txBody>
              <a:bodyPr wrap="square" rtlCol="0">
                <a:spAutoFit/>
              </a:bodyPr>
              <a:lstStyle/>
              <a:p>
                <a:pPr algn="ctr" defTabSz="914354"/>
                <a:r>
                  <a:rPr lang="en-US" sz="2800" b="1" dirty="0">
                    <a:solidFill>
                      <a:srgbClr val="FF0000"/>
                    </a:solidFill>
                    <a:cs typeface="Times New Roman" panose="02020603050405020304" pitchFamily="18" charset="0"/>
                  </a:rPr>
                  <a:t>BÀI SOẠN CỦA </a:t>
                </a:r>
              </a:p>
              <a:p>
                <a:pPr algn="ctr" defTabSz="914354"/>
                <a:r>
                  <a:rPr lang="en-US" sz="2800" b="1" dirty="0">
                    <a:solidFill>
                      <a:srgbClr val="FF0000"/>
                    </a:solidFill>
                    <a:cs typeface="Times New Roman" panose="02020603050405020304" pitchFamily="18" charset="0"/>
                  </a:rPr>
                  <a:t>LAN H</a:t>
                </a:r>
                <a:r>
                  <a:rPr lang="vi-VN" sz="2800" b="1" dirty="0">
                    <a:solidFill>
                      <a:srgbClr val="FF0000"/>
                    </a:solidFill>
                    <a:cs typeface="Times New Roman" panose="02020603050405020304" pitchFamily="18" charset="0"/>
                  </a:rPr>
                  <a:t>ƯƠN</a:t>
                </a:r>
                <a:r>
                  <a:rPr lang="en-US" sz="2800" b="1" dirty="0">
                    <a:solidFill>
                      <a:srgbClr val="FF0000"/>
                    </a:solidFill>
                    <a:cs typeface="Times New Roman" panose="02020603050405020304" pitchFamily="18" charset="0"/>
                  </a:rPr>
                  <a:t>G</a:t>
                </a:r>
              </a:p>
            </p:txBody>
          </p:sp>
          <p:pic>
            <p:nvPicPr>
              <p:cNvPr id="8" name="Picture 7">
                <a:extLst>
                  <a:ext uri="{FF2B5EF4-FFF2-40B4-BE49-F238E27FC236}">
                    <a16:creationId xmlns:a16="http://schemas.microsoft.com/office/drawing/2014/main" xmlns="" id="{E0E9EE64-27F8-4181-B451-B4232D55448F}"/>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4" name="Picture 3">
              <a:extLst>
                <a:ext uri="{FF2B5EF4-FFF2-40B4-BE49-F238E27FC236}">
                  <a16:creationId xmlns:a16="http://schemas.microsoft.com/office/drawing/2014/main" xmlns="" id="{0A9A9B9B-533A-40F1-B64C-FC4FD3AB074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3806000356"/>
      </p:ext>
    </p:extLst>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827409" rtl="0" eaLnBrk="1" latinLnBrk="0" hangingPunct="1">
        <a:spcBef>
          <a:spcPct val="0"/>
        </a:spcBef>
        <a:buNone/>
        <a:defRPr sz="4023" kern="1200">
          <a:solidFill>
            <a:schemeClr val="tx1"/>
          </a:solidFill>
          <a:latin typeface="+mj-lt"/>
          <a:ea typeface="+mj-ea"/>
          <a:cs typeface="+mj-cs"/>
        </a:defRPr>
      </a:lvl1pPr>
    </p:titleStyle>
    <p:bodyStyle>
      <a:lvl1pPr marL="310319" indent="-310319" algn="l" defTabSz="827409" rtl="0" eaLnBrk="1" latinLnBrk="0" hangingPunct="1">
        <a:spcBef>
          <a:spcPct val="20000"/>
        </a:spcBef>
        <a:buFont typeface="Arial" pitchFamily="34" charset="0"/>
        <a:buChar char="•"/>
        <a:defRPr sz="2925" kern="1200">
          <a:solidFill>
            <a:schemeClr val="tx1"/>
          </a:solidFill>
          <a:latin typeface="+mn-lt"/>
          <a:ea typeface="+mn-ea"/>
          <a:cs typeface="+mn-cs"/>
        </a:defRPr>
      </a:lvl1pPr>
      <a:lvl2pPr marL="672294" indent="-258596" algn="l" defTabSz="827409" rtl="0" eaLnBrk="1" latinLnBrk="0" hangingPunct="1">
        <a:spcBef>
          <a:spcPct val="20000"/>
        </a:spcBef>
        <a:buFont typeface="Arial" pitchFamily="34" charset="0"/>
        <a:buChar char="–"/>
        <a:defRPr sz="2559" kern="1200">
          <a:solidFill>
            <a:schemeClr val="tx1"/>
          </a:solidFill>
          <a:latin typeface="+mn-lt"/>
          <a:ea typeface="+mn-ea"/>
          <a:cs typeface="+mn-cs"/>
        </a:defRPr>
      </a:lvl2pPr>
      <a:lvl3pPr marL="1034281" indent="-206876" algn="l" defTabSz="827409" rtl="0" eaLnBrk="1" latinLnBrk="0" hangingPunct="1">
        <a:spcBef>
          <a:spcPct val="20000"/>
        </a:spcBef>
        <a:buFont typeface="Arial" pitchFamily="34" charset="0"/>
        <a:buChar char="•"/>
        <a:defRPr sz="2193" kern="1200">
          <a:solidFill>
            <a:schemeClr val="tx1"/>
          </a:solidFill>
          <a:latin typeface="+mn-lt"/>
          <a:ea typeface="+mn-ea"/>
          <a:cs typeface="+mn-cs"/>
        </a:defRPr>
      </a:lvl3pPr>
      <a:lvl4pPr marL="1447933" indent="-206876" algn="l" defTabSz="827409" rtl="0" eaLnBrk="1" latinLnBrk="0" hangingPunct="1">
        <a:spcBef>
          <a:spcPct val="20000"/>
        </a:spcBef>
        <a:buFont typeface="Arial" pitchFamily="34" charset="0"/>
        <a:buChar char="–"/>
        <a:defRPr sz="1828" kern="1200">
          <a:solidFill>
            <a:schemeClr val="tx1"/>
          </a:solidFill>
          <a:latin typeface="+mn-lt"/>
          <a:ea typeface="+mn-ea"/>
          <a:cs typeface="+mn-cs"/>
        </a:defRPr>
      </a:lvl4pPr>
      <a:lvl5pPr marL="1861685" indent="-206876" algn="l" defTabSz="827409" rtl="0" eaLnBrk="1" latinLnBrk="0" hangingPunct="1">
        <a:spcBef>
          <a:spcPct val="20000"/>
        </a:spcBef>
        <a:buFont typeface="Arial" pitchFamily="34" charset="0"/>
        <a:buChar char="»"/>
        <a:defRPr sz="1828" kern="1200">
          <a:solidFill>
            <a:schemeClr val="tx1"/>
          </a:solidFill>
          <a:latin typeface="+mn-lt"/>
          <a:ea typeface="+mn-ea"/>
          <a:cs typeface="+mn-cs"/>
        </a:defRPr>
      </a:lvl5pPr>
      <a:lvl6pPr marL="2275378" indent="-206876" algn="l" defTabSz="827409" rtl="0" eaLnBrk="1" latinLnBrk="0" hangingPunct="1">
        <a:spcBef>
          <a:spcPct val="20000"/>
        </a:spcBef>
        <a:buFont typeface="Arial" pitchFamily="34" charset="0"/>
        <a:buChar char="•"/>
        <a:defRPr sz="1828" kern="1200">
          <a:solidFill>
            <a:schemeClr val="tx1"/>
          </a:solidFill>
          <a:latin typeface="+mn-lt"/>
          <a:ea typeface="+mn-ea"/>
          <a:cs typeface="+mn-cs"/>
        </a:defRPr>
      </a:lvl6pPr>
      <a:lvl7pPr marL="2689087" indent="-206876" algn="l" defTabSz="827409" rtl="0" eaLnBrk="1" latinLnBrk="0" hangingPunct="1">
        <a:spcBef>
          <a:spcPct val="20000"/>
        </a:spcBef>
        <a:buFont typeface="Arial" pitchFamily="34" charset="0"/>
        <a:buChar char="•"/>
        <a:defRPr sz="1828" kern="1200">
          <a:solidFill>
            <a:schemeClr val="tx1"/>
          </a:solidFill>
          <a:latin typeface="+mn-lt"/>
          <a:ea typeface="+mn-ea"/>
          <a:cs typeface="+mn-cs"/>
        </a:defRPr>
      </a:lvl7pPr>
      <a:lvl8pPr marL="3102841" indent="-206876" algn="l" defTabSz="827409" rtl="0" eaLnBrk="1" latinLnBrk="0" hangingPunct="1">
        <a:spcBef>
          <a:spcPct val="20000"/>
        </a:spcBef>
        <a:buFont typeface="Arial" pitchFamily="34" charset="0"/>
        <a:buChar char="•"/>
        <a:defRPr sz="1828" kern="1200">
          <a:solidFill>
            <a:schemeClr val="tx1"/>
          </a:solidFill>
          <a:latin typeface="+mn-lt"/>
          <a:ea typeface="+mn-ea"/>
          <a:cs typeface="+mn-cs"/>
        </a:defRPr>
      </a:lvl8pPr>
      <a:lvl9pPr marL="3516491" indent="-206876" algn="l" defTabSz="827409" rtl="0" eaLnBrk="1" latinLnBrk="0" hangingPunct="1">
        <a:spcBef>
          <a:spcPct val="20000"/>
        </a:spcBef>
        <a:buFont typeface="Arial" pitchFamily="34" charset="0"/>
        <a:buChar char="•"/>
        <a:defRPr sz="1828" kern="1200">
          <a:solidFill>
            <a:schemeClr val="tx1"/>
          </a:solidFill>
          <a:latin typeface="+mn-lt"/>
          <a:ea typeface="+mn-ea"/>
          <a:cs typeface="+mn-cs"/>
        </a:defRPr>
      </a:lvl9pPr>
    </p:bodyStyle>
    <p:otherStyle>
      <a:defPPr>
        <a:defRPr lang="zh-CN"/>
      </a:defPPr>
      <a:lvl1pPr marL="0" algn="l" defTabSz="827409" rtl="0" eaLnBrk="1" latinLnBrk="0" hangingPunct="1">
        <a:defRPr sz="1705" kern="1200">
          <a:solidFill>
            <a:schemeClr val="tx1"/>
          </a:solidFill>
          <a:latin typeface="+mn-lt"/>
          <a:ea typeface="+mn-ea"/>
          <a:cs typeface="+mn-cs"/>
        </a:defRPr>
      </a:lvl1pPr>
      <a:lvl2pPr marL="413654" algn="l" defTabSz="827409" rtl="0" eaLnBrk="1" latinLnBrk="0" hangingPunct="1">
        <a:defRPr sz="1705" kern="1200">
          <a:solidFill>
            <a:schemeClr val="tx1"/>
          </a:solidFill>
          <a:latin typeface="+mn-lt"/>
          <a:ea typeface="+mn-ea"/>
          <a:cs typeface="+mn-cs"/>
        </a:defRPr>
      </a:lvl2pPr>
      <a:lvl3pPr marL="827409" algn="l" defTabSz="827409" rtl="0" eaLnBrk="1" latinLnBrk="0" hangingPunct="1">
        <a:defRPr sz="1705" kern="1200">
          <a:solidFill>
            <a:schemeClr val="tx1"/>
          </a:solidFill>
          <a:latin typeface="+mn-lt"/>
          <a:ea typeface="+mn-ea"/>
          <a:cs typeface="+mn-cs"/>
        </a:defRPr>
      </a:lvl3pPr>
      <a:lvl4pPr marL="1241105" algn="l" defTabSz="827409" rtl="0" eaLnBrk="1" latinLnBrk="0" hangingPunct="1">
        <a:defRPr sz="1705" kern="1200">
          <a:solidFill>
            <a:schemeClr val="tx1"/>
          </a:solidFill>
          <a:latin typeface="+mn-lt"/>
          <a:ea typeface="+mn-ea"/>
          <a:cs typeface="+mn-cs"/>
        </a:defRPr>
      </a:lvl4pPr>
      <a:lvl5pPr marL="1654809" algn="l" defTabSz="827409" rtl="0" eaLnBrk="1" latinLnBrk="0" hangingPunct="1">
        <a:defRPr sz="1705" kern="1200">
          <a:solidFill>
            <a:schemeClr val="tx1"/>
          </a:solidFill>
          <a:latin typeface="+mn-lt"/>
          <a:ea typeface="+mn-ea"/>
          <a:cs typeface="+mn-cs"/>
        </a:defRPr>
      </a:lvl5pPr>
      <a:lvl6pPr marL="2068560" algn="l" defTabSz="827409" rtl="0" eaLnBrk="1" latinLnBrk="0" hangingPunct="1">
        <a:defRPr sz="1705" kern="1200">
          <a:solidFill>
            <a:schemeClr val="tx1"/>
          </a:solidFill>
          <a:latin typeface="+mn-lt"/>
          <a:ea typeface="+mn-ea"/>
          <a:cs typeface="+mn-cs"/>
        </a:defRPr>
      </a:lvl6pPr>
      <a:lvl7pPr marL="2482209" algn="l" defTabSz="827409" rtl="0" eaLnBrk="1" latinLnBrk="0" hangingPunct="1">
        <a:defRPr sz="1705" kern="1200">
          <a:solidFill>
            <a:schemeClr val="tx1"/>
          </a:solidFill>
          <a:latin typeface="+mn-lt"/>
          <a:ea typeface="+mn-ea"/>
          <a:cs typeface="+mn-cs"/>
        </a:defRPr>
      </a:lvl7pPr>
      <a:lvl8pPr marL="2895861" algn="l" defTabSz="827409" rtl="0" eaLnBrk="1" latinLnBrk="0" hangingPunct="1">
        <a:defRPr sz="1705" kern="1200">
          <a:solidFill>
            <a:schemeClr val="tx1"/>
          </a:solidFill>
          <a:latin typeface="+mn-lt"/>
          <a:ea typeface="+mn-ea"/>
          <a:cs typeface="+mn-cs"/>
        </a:defRPr>
      </a:lvl8pPr>
      <a:lvl9pPr marL="3309609" algn="l" defTabSz="827409" rtl="0" eaLnBrk="1" latinLnBrk="0" hangingPunct="1">
        <a:defRPr sz="17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9.png"/><Relationship Id="rId3"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28.em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27.png"/><Relationship Id="rId5" Type="http://schemas.openxmlformats.org/officeDocument/2006/relationships/image" Target="../media/image25.png"/><Relationship Id="rId15" Type="http://schemas.openxmlformats.org/officeDocument/2006/relationships/image" Target="../media/image31.png"/><Relationship Id="rId10" Type="http://schemas.openxmlformats.org/officeDocument/2006/relationships/image" Target="../media/image12.png"/><Relationship Id="rId4" Type="http://schemas.openxmlformats.org/officeDocument/2006/relationships/image" Target="../media/image24.png"/><Relationship Id="rId9" Type="http://schemas.openxmlformats.org/officeDocument/2006/relationships/image" Target="../media/image11.png"/><Relationship Id="rId1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64.xml"/><Relationship Id="rId5" Type="http://schemas.openxmlformats.org/officeDocument/2006/relationships/image" Target="../media/image39.pn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5.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7.png"/><Relationship Id="rId11" Type="http://schemas.openxmlformats.org/officeDocument/2006/relationships/image" Target="../media/image56.png"/><Relationship Id="rId5" Type="http://schemas.openxmlformats.org/officeDocument/2006/relationships/image" Target="../media/image13.png"/><Relationship Id="rId10" Type="http://schemas.openxmlformats.org/officeDocument/2006/relationships/image" Target="../media/image55.png"/><Relationship Id="rId4" Type="http://schemas.openxmlformats.org/officeDocument/2006/relationships/image" Target="../media/image14.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84.xml"/><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84.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jpeg"/><Relationship Id="rId1" Type="http://schemas.openxmlformats.org/officeDocument/2006/relationships/slideLayout" Target="../slideLayouts/slideLayout40.xml"/><Relationship Id="rId6" Type="http://schemas.openxmlformats.org/officeDocument/2006/relationships/image" Target="../media/image67.gif"/><Relationship Id="rId5" Type="http://schemas.openxmlformats.org/officeDocument/2006/relationships/image" Target="../media/image66.gif"/><Relationship Id="rId4" Type="http://schemas.openxmlformats.org/officeDocument/2006/relationships/image" Target="../media/image65.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6.gif"/><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8.gif"/><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9.xml"/><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7.gif"/><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9.gif"/><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0.gif"/><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2.png"/><Relationship Id="rId1" Type="http://schemas.openxmlformats.org/officeDocument/2006/relationships/slideLayout" Target="../slideLayouts/slideLayout97.xml"/><Relationship Id="rId4" Type="http://schemas.openxmlformats.org/officeDocument/2006/relationships/hyperlink" Target="https://www.facebook.com/profile.php?id=100049274364068"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5.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5.png"/><Relationship Id="rId10" Type="http://schemas.openxmlformats.org/officeDocument/2006/relationships/image" Target="../media/image36.png"/><Relationship Id="rId4" Type="http://schemas.openxmlformats.org/officeDocument/2006/relationships/notesSlide" Target="../notesSlides/notesSlide2.xml"/><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64.xml"/><Relationship Id="rId5" Type="http://schemas.openxmlformats.org/officeDocument/2006/relationships/image" Target="../media/image39.png"/><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emf"/><Relationship Id="rId7"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43.emf"/><Relationship Id="rId5" Type="http://schemas.openxmlformats.org/officeDocument/2006/relationships/image" Target="../media/image42.emf"/><Relationship Id="rId10" Type="http://schemas.openxmlformats.org/officeDocument/2006/relationships/image" Target="../media/image47.png"/><Relationship Id="rId4" Type="http://schemas.openxmlformats.org/officeDocument/2006/relationships/image" Target="../media/image41.emf"/><Relationship Id="rId9" Type="http://schemas.openxmlformats.org/officeDocument/2006/relationships/image" Target="../media/image46.e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8.xml"/><Relationship Id="rId7" Type="http://schemas.openxmlformats.org/officeDocument/2006/relationships/image" Target="../media/image48.png"/><Relationship Id="rId2" Type="http://schemas.openxmlformats.org/officeDocument/2006/relationships/slideLayout" Target="../slideLayouts/slideLayout15.xml"/><Relationship Id="rId1" Type="http://schemas.openxmlformats.org/officeDocument/2006/relationships/audio" Target="../media/audio1.wav"/><Relationship Id="rId6" Type="http://schemas.openxmlformats.org/officeDocument/2006/relationships/image" Target="../media/image13.png"/><Relationship Id="rId11" Type="http://schemas.openxmlformats.org/officeDocument/2006/relationships/slide" Target="slide10.xml"/><Relationship Id="rId5" Type="http://schemas.openxmlformats.org/officeDocument/2006/relationships/image" Target="../media/image14.png"/><Relationship Id="rId10" Type="http://schemas.openxmlformats.org/officeDocument/2006/relationships/image" Target="../media/image51.png"/><Relationship Id="rId4" Type="http://schemas.openxmlformats.org/officeDocument/2006/relationships/image" Target="../media/image15.pn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pic>
        <p:nvPicPr>
          <p:cNvPr id="28" name="图片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6722" y="69116"/>
            <a:ext cx="2049766" cy="2098364"/>
          </a:xfrm>
          <a:prstGeom prst="rect">
            <a:avLst/>
          </a:prstGeom>
        </p:spPr>
      </p:pic>
      <p:pic>
        <p:nvPicPr>
          <p:cNvPr id="11" name="图片 12">
            <a:extLst>
              <a:ext uri="{FF2B5EF4-FFF2-40B4-BE49-F238E27FC236}">
                <a16:creationId xmlns:a16="http://schemas.microsoft.com/office/drawing/2014/main" xmlns="" id="{7DCD777C-C487-4A08-86B8-CE5116E843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279" y="94721"/>
            <a:ext cx="1560921" cy="1560921"/>
          </a:xfrm>
          <a:prstGeom prst="rect">
            <a:avLst/>
          </a:prstGeom>
        </p:spPr>
      </p:pic>
      <p:pic>
        <p:nvPicPr>
          <p:cNvPr id="12" name="图片 14">
            <a:extLst>
              <a:ext uri="{FF2B5EF4-FFF2-40B4-BE49-F238E27FC236}">
                <a16:creationId xmlns:a16="http://schemas.microsoft.com/office/drawing/2014/main" xmlns="" id="{D07586B4-D616-4B0D-A923-2405875C48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1120710">
            <a:off x="-445598" y="2823602"/>
            <a:ext cx="3633370" cy="4096447"/>
          </a:xfrm>
          <a:prstGeom prst="rect">
            <a:avLst/>
          </a:prstGeom>
        </p:spPr>
      </p:pic>
      <p:pic>
        <p:nvPicPr>
          <p:cNvPr id="13" name="图片 15">
            <a:extLst>
              <a:ext uri="{FF2B5EF4-FFF2-40B4-BE49-F238E27FC236}">
                <a16:creationId xmlns:a16="http://schemas.microsoft.com/office/drawing/2014/main" xmlns="" id="{88116061-0E02-48AF-BFE9-9E10308FDD8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292806" y="1730288"/>
            <a:ext cx="4678681" cy="5274985"/>
          </a:xfrm>
          <a:prstGeom prst="rect">
            <a:avLst/>
          </a:prstGeom>
        </p:spPr>
      </p:pic>
      <p:pic>
        <p:nvPicPr>
          <p:cNvPr id="14" name="图片 2" descr="图片包含 文字&#10;&#10;描述已自动生成">
            <a:extLst>
              <a:ext uri="{FF2B5EF4-FFF2-40B4-BE49-F238E27FC236}">
                <a16:creationId xmlns:a16="http://schemas.microsoft.com/office/drawing/2014/main" xmlns="" id="{098829A5-897D-4AA1-B858-D8D72331CCE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10233" y="55998"/>
            <a:ext cx="9571530" cy="5972859"/>
          </a:xfrm>
          <a:prstGeom prst="rect">
            <a:avLst/>
          </a:prstGeom>
        </p:spPr>
      </p:pic>
      <p:pic>
        <p:nvPicPr>
          <p:cNvPr id="15" name="图片 17" descr="图片包含 屏幕截图&#10;&#10;描述已自动生成">
            <a:extLst>
              <a:ext uri="{FF2B5EF4-FFF2-40B4-BE49-F238E27FC236}">
                <a16:creationId xmlns:a16="http://schemas.microsoft.com/office/drawing/2014/main" xmlns="" id="{7D60AEBB-129F-41F8-AAF0-630AF96140E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16" name="图片 8" descr="图片包含 矢量图形&#10;&#10;描述已自动生成">
            <a:extLst>
              <a:ext uri="{FF2B5EF4-FFF2-40B4-BE49-F238E27FC236}">
                <a16:creationId xmlns:a16="http://schemas.microsoft.com/office/drawing/2014/main" xmlns="" id="{EB336CDA-14F6-430B-B0A4-D21C68068C4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pic>
        <p:nvPicPr>
          <p:cNvPr id="27" name="图片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25417" y="5203337"/>
            <a:ext cx="2612367" cy="1572060"/>
          </a:xfrm>
          <a:prstGeom prst="rect">
            <a:avLst/>
          </a:prstGeom>
        </p:spPr>
      </p:pic>
      <p:pic>
        <p:nvPicPr>
          <p:cNvPr id="17" name="Picture 16">
            <a:extLst>
              <a:ext uri="{FF2B5EF4-FFF2-40B4-BE49-F238E27FC236}">
                <a16:creationId xmlns:a16="http://schemas.microsoft.com/office/drawing/2014/main" xmlns="" id="{F779C838-684C-4BDA-9046-17157AF77F45}"/>
              </a:ext>
            </a:extLst>
          </p:cNvPr>
          <p:cNvPicPr>
            <a:picLocks noChangeAspect="1"/>
          </p:cNvPicPr>
          <p:nvPr/>
        </p:nvPicPr>
        <p:blipFill>
          <a:blip r:embed="rId12"/>
          <a:stretch>
            <a:fillRect/>
          </a:stretch>
        </p:blipFill>
        <p:spPr>
          <a:xfrm>
            <a:off x="3278848" y="1349480"/>
            <a:ext cx="5429956" cy="959556"/>
          </a:xfrm>
          <a:prstGeom prst="rect">
            <a:avLst/>
          </a:prstGeom>
        </p:spPr>
      </p:pic>
      <p:pic>
        <p:nvPicPr>
          <p:cNvPr id="20" name="Picture 19">
            <a:extLst>
              <a:ext uri="{FF2B5EF4-FFF2-40B4-BE49-F238E27FC236}">
                <a16:creationId xmlns:a16="http://schemas.microsoft.com/office/drawing/2014/main" xmlns="" id="{690A441A-1048-4234-995D-33E6481EDC3D}"/>
              </a:ext>
            </a:extLst>
          </p:cNvPr>
          <p:cNvPicPr>
            <a:picLocks noChangeAspect="1"/>
          </p:cNvPicPr>
          <p:nvPr/>
        </p:nvPicPr>
        <p:blipFill>
          <a:blip r:embed="rId13"/>
          <a:stretch>
            <a:fillRect/>
          </a:stretch>
        </p:blipFill>
        <p:spPr>
          <a:xfrm>
            <a:off x="4867868" y="2119607"/>
            <a:ext cx="2251916" cy="922213"/>
          </a:xfrm>
          <a:prstGeom prst="rect">
            <a:avLst/>
          </a:prstGeom>
        </p:spPr>
      </p:pic>
      <p:sp>
        <p:nvSpPr>
          <p:cNvPr id="22" name="Rectangle 21">
            <a:extLst>
              <a:ext uri="{FF2B5EF4-FFF2-40B4-BE49-F238E27FC236}">
                <a16:creationId xmlns:a16="http://schemas.microsoft.com/office/drawing/2014/main" xmlns="" id="{28AAFB19-A6E7-4371-ADFD-A5293959780A}"/>
              </a:ext>
            </a:extLst>
          </p:cNvPr>
          <p:cNvSpPr/>
          <p:nvPr/>
        </p:nvSpPr>
        <p:spPr>
          <a:xfrm>
            <a:off x="564627" y="1352963"/>
            <a:ext cx="1106274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ĐẠO ĐỨC</a:t>
            </a:r>
          </a:p>
        </p:txBody>
      </p:sp>
      <p:pic>
        <p:nvPicPr>
          <p:cNvPr id="2" name="Picture 1">
            <a:extLst>
              <a:ext uri="{FF2B5EF4-FFF2-40B4-BE49-F238E27FC236}">
                <a16:creationId xmlns:a16="http://schemas.microsoft.com/office/drawing/2014/main" xmlns="" id="{4009D3CB-A40B-476C-AD74-4BD467526871}"/>
              </a:ext>
            </a:extLst>
          </p:cNvPr>
          <p:cNvPicPr>
            <a:picLocks noChangeAspect="1"/>
          </p:cNvPicPr>
          <p:nvPr/>
        </p:nvPicPr>
        <p:blipFill>
          <a:blip r:embed="rId14"/>
          <a:stretch>
            <a:fillRect/>
          </a:stretch>
        </p:blipFill>
        <p:spPr>
          <a:xfrm>
            <a:off x="3483634" y="2958767"/>
            <a:ext cx="5224725" cy="829128"/>
          </a:xfrm>
          <a:prstGeom prst="rect">
            <a:avLst/>
          </a:prstGeom>
        </p:spPr>
      </p:pic>
      <p:pic>
        <p:nvPicPr>
          <p:cNvPr id="3" name="Picture 2">
            <a:extLst>
              <a:ext uri="{FF2B5EF4-FFF2-40B4-BE49-F238E27FC236}">
                <a16:creationId xmlns:a16="http://schemas.microsoft.com/office/drawing/2014/main" xmlns="" id="{6AA115D2-496E-4E5E-88A0-8DD2D743EEE8}"/>
              </a:ext>
            </a:extLst>
          </p:cNvPr>
          <p:cNvPicPr>
            <a:picLocks noChangeAspect="1"/>
          </p:cNvPicPr>
          <p:nvPr/>
        </p:nvPicPr>
        <p:blipFill>
          <a:blip r:embed="rId15"/>
          <a:stretch>
            <a:fillRect/>
          </a:stretch>
        </p:blipFill>
        <p:spPr>
          <a:xfrm>
            <a:off x="2288714" y="3711869"/>
            <a:ext cx="7614564" cy="1450974"/>
          </a:xfrm>
          <a:prstGeom prst="rect">
            <a:avLst/>
          </a:prstGeom>
        </p:spPr>
      </p:pic>
    </p:spTree>
    <p:extLst>
      <p:ext uri="{BB962C8B-B14F-4D97-AF65-F5344CB8AC3E}">
        <p14:creationId xmlns:p14="http://schemas.microsoft.com/office/powerpoint/2010/main" val="2346669551"/>
      </p:ext>
    </p:extLst>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900" decel="100000" fill="hold"/>
                                        <p:tgtEl>
                                          <p:spTgt spid="2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1" y="749301"/>
            <a:ext cx="12192847" cy="1087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1" y="-160019"/>
            <a:ext cx="8792633" cy="1861820"/>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3375660" y="-165946"/>
            <a:ext cx="8817187" cy="1861820"/>
          </a:xfrm>
          <a:prstGeom prst="rect">
            <a:avLst/>
          </a:prstGeom>
          <a:noFill/>
          <a:ln w="9525">
            <a:noFill/>
          </a:ln>
        </p:spPr>
      </p:pic>
      <p:pic>
        <p:nvPicPr>
          <p:cNvPr id="142" name="Picture 141"/>
          <p:cNvPicPr/>
          <p:nvPr/>
        </p:nvPicPr>
        <p:blipFill>
          <a:blip r:embed="rId4"/>
          <a:stretch>
            <a:fillRect/>
          </a:stretch>
        </p:blipFill>
        <p:spPr>
          <a:xfrm>
            <a:off x="2385826" y="1335160"/>
            <a:ext cx="7344265" cy="4460187"/>
          </a:xfrm>
          <a:prstGeom prst="rect">
            <a:avLst/>
          </a:prstGeom>
          <a:noFill/>
          <a:ln w="9525">
            <a:noFill/>
          </a:ln>
        </p:spPr>
      </p:pic>
      <p:pic>
        <p:nvPicPr>
          <p:cNvPr id="145" name="图片 2">
            <a:extLst>
              <a:ext uri="{FF2B5EF4-FFF2-40B4-BE49-F238E27FC236}">
                <a16:creationId xmlns:a16="http://schemas.microsoft.com/office/drawing/2014/main" xmlns="" id="{8B23750B-AFD4-432E-BD0C-4C44A59D0F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0092" y="2397812"/>
            <a:ext cx="2310458" cy="4460188"/>
          </a:xfrm>
          <a:prstGeom prst="rect">
            <a:avLst/>
          </a:prstGeom>
        </p:spPr>
      </p:pic>
      <p:sp>
        <p:nvSpPr>
          <p:cNvPr id="65" name="Rectangle 64">
            <a:extLst>
              <a:ext uri="{FF2B5EF4-FFF2-40B4-BE49-F238E27FC236}">
                <a16:creationId xmlns:a16="http://schemas.microsoft.com/office/drawing/2014/main" xmlns="" id="{6DFF7666-62C0-4D35-BF7B-C88A38F37916}"/>
              </a:ext>
            </a:extLst>
          </p:cNvPr>
          <p:cNvSpPr/>
          <p:nvPr/>
        </p:nvSpPr>
        <p:spPr>
          <a:xfrm>
            <a:off x="2665605" y="1185922"/>
            <a:ext cx="6784706" cy="39138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Arial"/>
                <a:ea typeface="Calibri" panose="020F0502020204030204" pitchFamily="34" charset="0"/>
                <a:cs typeface="Arial" panose="020B0604020202020204" pitchFamily="34" charset="0"/>
              </a:rPr>
              <a:t>                        </a:t>
            </a:r>
            <a:endParaRPr kumimoji="0" lang="en-US" sz="4000" b="0" i="0" u="none" strike="noStrike" kern="1200" cap="none" spc="0" normalizeH="0" baseline="0" noProof="0" dirty="0">
              <a:ln>
                <a:noFill/>
              </a:ln>
              <a:solidFill>
                <a:srgbClr val="34FC4C"/>
              </a:solidFill>
              <a:effectLst/>
              <a:uLnTx/>
              <a:uFillTx/>
              <a:latin typeface="Arial"/>
              <a:ea typeface="Calibri" panose="020F0502020204030204" pitchFamily="34" charset="0"/>
              <a:cs typeface="Arial" panose="020B0604020202020204" pitchFamily="34" charset="0"/>
            </a:endParaRPr>
          </a:p>
          <a:p>
            <a:pPr lvl="0" algn="just">
              <a:spcAft>
                <a:spcPts val="1000"/>
              </a:spcAft>
            </a:pPr>
            <a:r>
              <a:rPr lang="en-US" sz="4000" dirty="0">
                <a:solidFill>
                  <a:srgbClr val="FFFF00"/>
                </a:solidFill>
                <a:ea typeface="Calibri" panose="020F0502020204030204" pitchFamily="34" charset="0"/>
                <a:cs typeface="Arial" panose="020B0604020202020204" pitchFamily="34" charset="0"/>
              </a:rPr>
              <a:t>	</a:t>
            </a:r>
            <a:r>
              <a:rPr lang="vi-VN" sz="4000" dirty="0">
                <a:solidFill>
                  <a:srgbClr val="FFFF00"/>
                </a:solidFill>
                <a:ea typeface="Calibri" panose="020F0502020204030204" pitchFamily="34" charset="0"/>
                <a:cs typeface="Arial" panose="020B0604020202020204" pitchFamily="34" charset="0"/>
              </a:rPr>
              <a:t>Mỗi vùng quê có một nét đẹp khác nhau. Chúng ta gắn bó với quê hương mình, yêu quê hương mình từ những điều giản dị đó.</a:t>
            </a:r>
            <a:endParaRPr kumimoji="0" lang="vi-VN" sz="40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2478066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xmlns=""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xmlns=""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xmlns=""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226" y="19584"/>
            <a:ext cx="12334452" cy="7001712"/>
          </a:xfrm>
          <a:prstGeom prst="rect">
            <a:avLst/>
          </a:prstGeom>
        </p:spPr>
      </p:pic>
      <p:sp>
        <p:nvSpPr>
          <p:cNvPr id="22" name="Rectangle 21">
            <a:extLst>
              <a:ext uri="{FF2B5EF4-FFF2-40B4-BE49-F238E27FC236}">
                <a16:creationId xmlns:a16="http://schemas.microsoft.com/office/drawing/2014/main" xmlns="" id="{E59A16FC-6708-4F9C-82E6-7F0DB2C59277}"/>
              </a:ext>
            </a:extLst>
          </p:cNvPr>
          <p:cNvSpPr/>
          <p:nvPr/>
        </p:nvSpPr>
        <p:spPr>
          <a:xfrm>
            <a:off x="375534" y="719009"/>
            <a:ext cx="11030128" cy="461665"/>
          </a:xfrm>
          <a:prstGeom prst="rect">
            <a:avLst/>
          </a:prstGeom>
        </p:spPr>
        <p:txBody>
          <a:bodyPr wrap="square">
            <a:spAutoFit/>
          </a:bodyPr>
          <a:lstStyle/>
          <a:p>
            <a:pPr algn="ctr"/>
            <a:r>
              <a:rPr lang="vi-VN" sz="2400" b="1" dirty="0">
                <a:solidFill>
                  <a:srgbClr val="FFFF00"/>
                </a:solidFill>
                <a:latin typeface="Arial" panose="020B0604020202020204" pitchFamily="34" charset="0"/>
                <a:cs typeface="Arial" panose="020B0604020202020204" pitchFamily="34" charset="0"/>
              </a:rPr>
              <a:t>2. Nêu việc làm thể hiện tình yêu quê hương của các bạn trong tranh.</a:t>
            </a:r>
          </a:p>
        </p:txBody>
      </p:sp>
      <p:pic>
        <p:nvPicPr>
          <p:cNvPr id="23" name="图片 4" descr="图片包含 矢量图形&#10;&#10;描述已自动生成">
            <a:extLst>
              <a:ext uri="{FF2B5EF4-FFF2-40B4-BE49-F238E27FC236}">
                <a16:creationId xmlns:a16="http://schemas.microsoft.com/office/drawing/2014/main" xmlns="" id="{7D1F17FD-4FB2-4585-B718-EFEA7DD441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855312" y="-200932"/>
            <a:ext cx="1999094" cy="1763486"/>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xmlns="" id="{4369EECF-CD7A-47A9-889A-462C6B5157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513" y="3938691"/>
            <a:ext cx="2500653" cy="2478348"/>
          </a:xfrm>
          <a:prstGeom prst="rect">
            <a:avLst/>
          </a:prstGeom>
        </p:spPr>
      </p:pic>
      <p:pic>
        <p:nvPicPr>
          <p:cNvPr id="25" name="Picture 24">
            <a:extLst>
              <a:ext uri="{FF2B5EF4-FFF2-40B4-BE49-F238E27FC236}">
                <a16:creationId xmlns:a16="http://schemas.microsoft.com/office/drawing/2014/main" xmlns="" id="{362CAAB5-F34F-4B86-BC26-497CD0D2B6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730" y="3967473"/>
            <a:ext cx="2707594" cy="2478347"/>
          </a:xfrm>
          <a:prstGeom prst="rect">
            <a:avLst/>
          </a:prstGeom>
        </p:spPr>
      </p:pic>
      <p:grpSp>
        <p:nvGrpSpPr>
          <p:cNvPr id="26" name="Group 25">
            <a:extLst>
              <a:ext uri="{FF2B5EF4-FFF2-40B4-BE49-F238E27FC236}">
                <a16:creationId xmlns:a16="http://schemas.microsoft.com/office/drawing/2014/main" xmlns="" id="{466978FD-1E33-438A-9ACA-F56C396539C6}"/>
              </a:ext>
            </a:extLst>
          </p:cNvPr>
          <p:cNvGrpSpPr/>
          <p:nvPr/>
        </p:nvGrpSpPr>
        <p:grpSpPr>
          <a:xfrm>
            <a:off x="714513" y="1312288"/>
            <a:ext cx="2643217" cy="2494789"/>
            <a:chOff x="580543" y="1193115"/>
            <a:chExt cx="3059820" cy="2835884"/>
          </a:xfrm>
        </p:grpSpPr>
        <p:pic>
          <p:nvPicPr>
            <p:cNvPr id="27" name="Picture 26">
              <a:extLst>
                <a:ext uri="{FF2B5EF4-FFF2-40B4-BE49-F238E27FC236}">
                  <a16:creationId xmlns:a16="http://schemas.microsoft.com/office/drawing/2014/main" xmlns="" id="{3D235782-7690-4D02-A555-D6ACA276DF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0936" y="1232448"/>
              <a:ext cx="3059427" cy="2796551"/>
            </a:xfrm>
            <a:prstGeom prst="rect">
              <a:avLst/>
            </a:prstGeom>
          </p:spPr>
        </p:pic>
        <p:pic>
          <p:nvPicPr>
            <p:cNvPr id="28" name="Picture 27">
              <a:extLst>
                <a:ext uri="{FF2B5EF4-FFF2-40B4-BE49-F238E27FC236}">
                  <a16:creationId xmlns:a16="http://schemas.microsoft.com/office/drawing/2014/main" xmlns="" id="{4F301D64-D347-4C93-84F1-517D6588D0A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0543" y="1193115"/>
              <a:ext cx="420537" cy="420537"/>
            </a:xfrm>
            <a:prstGeom prst="rect">
              <a:avLst/>
            </a:prstGeom>
          </p:spPr>
        </p:pic>
      </p:grpSp>
      <p:grpSp>
        <p:nvGrpSpPr>
          <p:cNvPr id="29" name="Group 28">
            <a:extLst>
              <a:ext uri="{FF2B5EF4-FFF2-40B4-BE49-F238E27FC236}">
                <a16:creationId xmlns:a16="http://schemas.microsoft.com/office/drawing/2014/main" xmlns="" id="{E1978F3E-9740-4B10-844F-36E046AB866C}"/>
              </a:ext>
            </a:extLst>
          </p:cNvPr>
          <p:cNvGrpSpPr/>
          <p:nvPr/>
        </p:nvGrpSpPr>
        <p:grpSpPr>
          <a:xfrm>
            <a:off x="3400088" y="1346889"/>
            <a:ext cx="2622877" cy="2460187"/>
            <a:chOff x="5282380" y="1118624"/>
            <a:chExt cx="2634351" cy="2796551"/>
          </a:xfrm>
        </p:grpSpPr>
        <p:pic>
          <p:nvPicPr>
            <p:cNvPr id="30" name="Picture 29">
              <a:extLst>
                <a:ext uri="{FF2B5EF4-FFF2-40B4-BE49-F238E27FC236}">
                  <a16:creationId xmlns:a16="http://schemas.microsoft.com/office/drawing/2014/main" xmlns="" id="{C634D06F-AE71-48C1-A446-F1BB8696F8B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2380" y="1118624"/>
              <a:ext cx="2634351" cy="2796551"/>
            </a:xfrm>
            <a:prstGeom prst="rect">
              <a:avLst/>
            </a:prstGeom>
          </p:spPr>
        </p:pic>
        <p:pic>
          <p:nvPicPr>
            <p:cNvPr id="31" name="Picture 30">
              <a:extLst>
                <a:ext uri="{FF2B5EF4-FFF2-40B4-BE49-F238E27FC236}">
                  <a16:creationId xmlns:a16="http://schemas.microsoft.com/office/drawing/2014/main" xmlns="" id="{DEB19E6D-6E8C-4AFE-8B0B-F472FD5A26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2380" y="1193115"/>
              <a:ext cx="420537" cy="420537"/>
            </a:xfrm>
            <a:prstGeom prst="rect">
              <a:avLst/>
            </a:prstGeom>
          </p:spPr>
        </p:pic>
      </p:grpSp>
      <p:sp>
        <p:nvSpPr>
          <p:cNvPr id="32" name="Rounded Rectangle 3">
            <a:extLst>
              <a:ext uri="{FF2B5EF4-FFF2-40B4-BE49-F238E27FC236}">
                <a16:creationId xmlns:a16="http://schemas.microsoft.com/office/drawing/2014/main" xmlns="" id="{D016E607-4C3A-4702-824F-5917F8EE4CE6}"/>
              </a:ext>
            </a:extLst>
          </p:cNvPr>
          <p:cNvSpPr/>
          <p:nvPr/>
        </p:nvSpPr>
        <p:spPr>
          <a:xfrm>
            <a:off x="6156187" y="1944510"/>
            <a:ext cx="5641298" cy="3680381"/>
          </a:xfrm>
          <a:prstGeom prst="round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Gợi</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ý: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Các</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nhân</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vật</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trong</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tranh</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làm</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gì</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Nói</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gì</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Các</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bạn</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nhỏ</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trong</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tranh</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thể</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hiện</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tình</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yêu</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với</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quê</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hương</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như</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thế</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nào</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p>
        </p:txBody>
      </p:sp>
      <p:sp>
        <p:nvSpPr>
          <p:cNvPr id="33" name="Rounded Rectangle 4">
            <a:extLst>
              <a:ext uri="{FF2B5EF4-FFF2-40B4-BE49-F238E27FC236}">
                <a16:creationId xmlns:a16="http://schemas.microsoft.com/office/drawing/2014/main" xmlns="" id="{829385C9-D54C-433A-A0F7-2D2501501D93}"/>
              </a:ext>
            </a:extLst>
          </p:cNvPr>
          <p:cNvSpPr/>
          <p:nvPr/>
        </p:nvSpPr>
        <p:spPr>
          <a:xfrm>
            <a:off x="7720014" y="2098683"/>
            <a:ext cx="3685648" cy="664704"/>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5B9BD5">
                    <a:lumMod val="75000"/>
                  </a:srgbClr>
                </a:solidFill>
                <a:effectLst/>
                <a:uLnTx/>
                <a:uFillTx/>
                <a:latin typeface="Times New Roman" pitchFamily="18" charset="0"/>
                <a:ea typeface="+mn-ea"/>
                <a:cs typeface="Times New Roman" pitchFamily="18" charset="0"/>
              </a:rPr>
              <a:t>Thảo</a:t>
            </a:r>
            <a:r>
              <a:rPr kumimoji="0" lang="en-US" sz="3200" b="1" i="0" u="none" strike="noStrike" kern="0" cap="none" spc="0" normalizeH="0" baseline="0" noProof="0" dirty="0">
                <a:ln>
                  <a:noFill/>
                </a:ln>
                <a:solidFill>
                  <a:srgbClr val="5B9BD5">
                    <a:lumMod val="75000"/>
                  </a:srgbClr>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5B9BD5">
                    <a:lumMod val="75000"/>
                  </a:srgbClr>
                </a:solidFill>
                <a:effectLst/>
                <a:uLnTx/>
                <a:uFillTx/>
                <a:latin typeface="Times New Roman" pitchFamily="18" charset="0"/>
                <a:ea typeface="+mn-ea"/>
                <a:cs typeface="Times New Roman" pitchFamily="18" charset="0"/>
              </a:rPr>
              <a:t>luận</a:t>
            </a:r>
            <a:r>
              <a:rPr kumimoji="0" lang="en-US" sz="3200" b="1" i="0" u="none" strike="noStrike" kern="0" cap="none" spc="0" normalizeH="0" baseline="0" noProof="0" dirty="0">
                <a:ln>
                  <a:noFill/>
                </a:ln>
                <a:solidFill>
                  <a:srgbClr val="5B9BD5">
                    <a:lumMod val="75000"/>
                  </a:srgbClr>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5B9BD5">
                    <a:lumMod val="75000"/>
                  </a:srgbClr>
                </a:solidFill>
                <a:effectLst/>
                <a:uLnTx/>
                <a:uFillTx/>
                <a:latin typeface="Times New Roman" pitchFamily="18" charset="0"/>
                <a:ea typeface="+mn-ea"/>
                <a:cs typeface="Times New Roman" pitchFamily="18" charset="0"/>
              </a:rPr>
              <a:t>nhóm</a:t>
            </a:r>
            <a:r>
              <a:rPr kumimoji="0" lang="en-US" sz="3200" b="1" i="0" u="none" strike="noStrike" kern="0" cap="none" spc="0" normalizeH="0" baseline="0" noProof="0" dirty="0">
                <a:ln>
                  <a:noFill/>
                </a:ln>
                <a:solidFill>
                  <a:srgbClr val="5B9BD5">
                    <a:lumMod val="75000"/>
                  </a:srgbClr>
                </a:solidFill>
                <a:effectLst/>
                <a:uLnTx/>
                <a:uFillTx/>
                <a:latin typeface="Times New Roman" pitchFamily="18" charset="0"/>
                <a:ea typeface="+mn-ea"/>
                <a:cs typeface="Times New Roman" pitchFamily="18" charset="0"/>
              </a:rPr>
              <a:t> 4</a:t>
            </a:r>
          </a:p>
        </p:txBody>
      </p:sp>
    </p:spTree>
    <p:extLst>
      <p:ext uri="{BB962C8B-B14F-4D97-AF65-F5344CB8AC3E}">
        <p14:creationId xmlns:p14="http://schemas.microsoft.com/office/powerpoint/2010/main" val="925368540"/>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grpSp>
        <p:nvGrpSpPr>
          <p:cNvPr id="1923" name="Google Shape;1923;p54"/>
          <p:cNvGrpSpPr/>
          <p:nvPr/>
        </p:nvGrpSpPr>
        <p:grpSpPr>
          <a:xfrm>
            <a:off x="407247" y="1122681"/>
            <a:ext cx="6132635" cy="4965700"/>
            <a:chOff x="4194275" y="1132225"/>
            <a:chExt cx="4262058" cy="2995974"/>
          </a:xfrm>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1930" name="Google Shape;1930;p54"/>
          <p:cNvSpPr/>
          <p:nvPr/>
        </p:nvSpPr>
        <p:spPr>
          <a:xfrm rot="813408">
            <a:off x="10405085" y="2608517"/>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31" name="Google Shape;1931;p54"/>
          <p:cNvSpPr/>
          <p:nvPr/>
        </p:nvSpPr>
        <p:spPr>
          <a:xfrm rot="813408">
            <a:off x="10613250" y="3203490"/>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32" name="Google Shape;1932;p54"/>
          <p:cNvSpPr/>
          <p:nvPr/>
        </p:nvSpPr>
        <p:spPr>
          <a:xfrm rot="813408">
            <a:off x="10608182"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80" name="Google Shape;1980;p54"/>
          <p:cNvSpPr/>
          <p:nvPr/>
        </p:nvSpPr>
        <p:spPr>
          <a:xfrm flipH="1">
            <a:off x="10024468"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987" name="Google Shape;1987;p54"/>
          <p:cNvGrpSpPr/>
          <p:nvPr/>
        </p:nvGrpSpPr>
        <p:grpSpPr>
          <a:xfrm>
            <a:off x="-656563" y="5824321"/>
            <a:ext cx="3419260" cy="1197787"/>
            <a:chOff x="-567123" y="4417591"/>
            <a:chExt cx="2564445" cy="898340"/>
          </a:xfrm>
        </p:grpSpPr>
        <p:sp>
          <p:nvSpPr>
            <p:cNvPr id="1988" name="Google Shape;1988;p54"/>
            <p:cNvSpPr/>
            <p:nvPr/>
          </p:nvSpPr>
          <p:spPr>
            <a:xfrm>
              <a:off x="-565468" y="4424298"/>
              <a:ext cx="2562790" cy="891632"/>
            </a:xfrm>
            <a:custGeom>
              <a:avLst/>
              <a:gdLst/>
              <a:ahLst/>
              <a:cxnLst/>
              <a:rect l="l" t="t" r="r" b="b"/>
              <a:pathLst>
                <a:path w="29421" h="10236" extrusionOk="0">
                  <a:moveTo>
                    <a:pt x="20664" y="0"/>
                  </a:moveTo>
                  <a:cubicBezTo>
                    <a:pt x="20568" y="0"/>
                    <a:pt x="20472" y="19"/>
                    <a:pt x="20376" y="58"/>
                  </a:cubicBezTo>
                  <a:cubicBezTo>
                    <a:pt x="20203" y="96"/>
                    <a:pt x="20049" y="173"/>
                    <a:pt x="19896" y="346"/>
                  </a:cubicBezTo>
                  <a:cubicBezTo>
                    <a:pt x="19723" y="461"/>
                    <a:pt x="19608" y="634"/>
                    <a:pt x="19492" y="787"/>
                  </a:cubicBezTo>
                  <a:cubicBezTo>
                    <a:pt x="19358" y="960"/>
                    <a:pt x="19243" y="1133"/>
                    <a:pt x="19127" y="1344"/>
                  </a:cubicBezTo>
                  <a:cubicBezTo>
                    <a:pt x="18916" y="1709"/>
                    <a:pt x="18743" y="2132"/>
                    <a:pt x="18532" y="2689"/>
                  </a:cubicBezTo>
                  <a:cubicBezTo>
                    <a:pt x="18475" y="2861"/>
                    <a:pt x="18398" y="2996"/>
                    <a:pt x="18359" y="3169"/>
                  </a:cubicBezTo>
                  <a:cubicBezTo>
                    <a:pt x="18302" y="2689"/>
                    <a:pt x="18244" y="2305"/>
                    <a:pt x="18110" y="1978"/>
                  </a:cubicBezTo>
                  <a:cubicBezTo>
                    <a:pt x="18052" y="1728"/>
                    <a:pt x="17956" y="1517"/>
                    <a:pt x="17822" y="1364"/>
                  </a:cubicBezTo>
                  <a:cubicBezTo>
                    <a:pt x="17764" y="1268"/>
                    <a:pt x="17687" y="1210"/>
                    <a:pt x="17610" y="1133"/>
                  </a:cubicBezTo>
                  <a:cubicBezTo>
                    <a:pt x="17572" y="1076"/>
                    <a:pt x="17514" y="1056"/>
                    <a:pt x="17476" y="1037"/>
                  </a:cubicBezTo>
                  <a:cubicBezTo>
                    <a:pt x="17418" y="1018"/>
                    <a:pt x="17341" y="980"/>
                    <a:pt x="17303" y="960"/>
                  </a:cubicBezTo>
                  <a:cubicBezTo>
                    <a:pt x="17207" y="922"/>
                    <a:pt x="17092" y="922"/>
                    <a:pt x="16996" y="922"/>
                  </a:cubicBezTo>
                  <a:lnTo>
                    <a:pt x="16938" y="922"/>
                  </a:lnTo>
                  <a:cubicBezTo>
                    <a:pt x="16842" y="922"/>
                    <a:pt x="16746" y="941"/>
                    <a:pt x="16650" y="960"/>
                  </a:cubicBezTo>
                  <a:cubicBezTo>
                    <a:pt x="16458" y="1018"/>
                    <a:pt x="16285" y="1133"/>
                    <a:pt x="16151" y="1268"/>
                  </a:cubicBezTo>
                  <a:cubicBezTo>
                    <a:pt x="15940" y="1517"/>
                    <a:pt x="15786" y="1882"/>
                    <a:pt x="15690" y="2362"/>
                  </a:cubicBezTo>
                  <a:cubicBezTo>
                    <a:pt x="15613" y="2765"/>
                    <a:pt x="15594" y="3226"/>
                    <a:pt x="15652" y="3764"/>
                  </a:cubicBezTo>
                  <a:cubicBezTo>
                    <a:pt x="15671" y="4129"/>
                    <a:pt x="15690" y="4532"/>
                    <a:pt x="15767" y="4974"/>
                  </a:cubicBezTo>
                  <a:cubicBezTo>
                    <a:pt x="15709" y="4955"/>
                    <a:pt x="15690" y="4955"/>
                    <a:pt x="15652" y="4916"/>
                  </a:cubicBezTo>
                  <a:cubicBezTo>
                    <a:pt x="15575" y="4897"/>
                    <a:pt x="15498" y="4897"/>
                    <a:pt x="15421" y="4878"/>
                  </a:cubicBezTo>
                  <a:lnTo>
                    <a:pt x="15306" y="4878"/>
                  </a:lnTo>
                  <a:cubicBezTo>
                    <a:pt x="15210" y="4878"/>
                    <a:pt x="15133" y="4897"/>
                    <a:pt x="15037" y="4897"/>
                  </a:cubicBezTo>
                  <a:cubicBezTo>
                    <a:pt x="14922" y="4916"/>
                    <a:pt x="14807" y="4974"/>
                    <a:pt x="14711" y="5012"/>
                  </a:cubicBezTo>
                  <a:cubicBezTo>
                    <a:pt x="14615" y="5070"/>
                    <a:pt x="14519" y="5108"/>
                    <a:pt x="14461" y="5185"/>
                  </a:cubicBezTo>
                  <a:lnTo>
                    <a:pt x="14461" y="5166"/>
                  </a:lnTo>
                  <a:cubicBezTo>
                    <a:pt x="14403" y="4993"/>
                    <a:pt x="14327" y="4878"/>
                    <a:pt x="14211" y="4763"/>
                  </a:cubicBezTo>
                  <a:cubicBezTo>
                    <a:pt x="14019" y="4571"/>
                    <a:pt x="13750" y="4436"/>
                    <a:pt x="13405" y="4436"/>
                  </a:cubicBezTo>
                  <a:lnTo>
                    <a:pt x="13386" y="4436"/>
                  </a:lnTo>
                  <a:cubicBezTo>
                    <a:pt x="13270" y="4436"/>
                    <a:pt x="13117" y="4475"/>
                    <a:pt x="12982" y="4513"/>
                  </a:cubicBezTo>
                  <a:cubicBezTo>
                    <a:pt x="12829" y="4571"/>
                    <a:pt x="12694" y="4609"/>
                    <a:pt x="12579" y="4705"/>
                  </a:cubicBezTo>
                  <a:cubicBezTo>
                    <a:pt x="12502" y="4763"/>
                    <a:pt x="12406" y="4820"/>
                    <a:pt x="12329" y="4878"/>
                  </a:cubicBezTo>
                  <a:cubicBezTo>
                    <a:pt x="12387" y="4455"/>
                    <a:pt x="12406" y="4148"/>
                    <a:pt x="12425" y="3841"/>
                  </a:cubicBezTo>
                  <a:cubicBezTo>
                    <a:pt x="12445" y="3169"/>
                    <a:pt x="12349" y="2669"/>
                    <a:pt x="12157" y="2228"/>
                  </a:cubicBezTo>
                  <a:cubicBezTo>
                    <a:pt x="12061" y="2016"/>
                    <a:pt x="11926" y="1824"/>
                    <a:pt x="11734" y="1690"/>
                  </a:cubicBezTo>
                  <a:cubicBezTo>
                    <a:pt x="11542" y="1536"/>
                    <a:pt x="11331" y="1460"/>
                    <a:pt x="11062" y="1440"/>
                  </a:cubicBezTo>
                  <a:lnTo>
                    <a:pt x="10966" y="1440"/>
                  </a:lnTo>
                  <a:cubicBezTo>
                    <a:pt x="10467" y="1440"/>
                    <a:pt x="10044" y="1824"/>
                    <a:pt x="9852" y="2074"/>
                  </a:cubicBezTo>
                  <a:cubicBezTo>
                    <a:pt x="9506" y="2497"/>
                    <a:pt x="9276" y="3034"/>
                    <a:pt x="9122" y="3438"/>
                  </a:cubicBezTo>
                  <a:cubicBezTo>
                    <a:pt x="9046" y="3649"/>
                    <a:pt x="8969" y="3860"/>
                    <a:pt x="8892" y="4110"/>
                  </a:cubicBezTo>
                  <a:cubicBezTo>
                    <a:pt x="8854" y="3918"/>
                    <a:pt x="8796" y="3726"/>
                    <a:pt x="8738" y="3534"/>
                  </a:cubicBezTo>
                  <a:cubicBezTo>
                    <a:pt x="8642" y="3265"/>
                    <a:pt x="8546" y="3034"/>
                    <a:pt x="8450" y="2785"/>
                  </a:cubicBezTo>
                  <a:cubicBezTo>
                    <a:pt x="8316" y="2554"/>
                    <a:pt x="8220" y="2324"/>
                    <a:pt x="8085" y="2132"/>
                  </a:cubicBezTo>
                  <a:cubicBezTo>
                    <a:pt x="7893" y="1844"/>
                    <a:pt x="7548" y="1536"/>
                    <a:pt x="7144" y="1536"/>
                  </a:cubicBezTo>
                  <a:lnTo>
                    <a:pt x="7048" y="1536"/>
                  </a:lnTo>
                  <a:cubicBezTo>
                    <a:pt x="6818" y="1556"/>
                    <a:pt x="6588" y="1690"/>
                    <a:pt x="6434" y="1824"/>
                  </a:cubicBezTo>
                  <a:cubicBezTo>
                    <a:pt x="6261" y="1997"/>
                    <a:pt x="6165" y="2209"/>
                    <a:pt x="6146" y="2516"/>
                  </a:cubicBezTo>
                  <a:cubicBezTo>
                    <a:pt x="6107" y="2708"/>
                    <a:pt x="6107" y="2938"/>
                    <a:pt x="6146" y="3188"/>
                  </a:cubicBezTo>
                  <a:cubicBezTo>
                    <a:pt x="6165" y="3399"/>
                    <a:pt x="6203" y="3649"/>
                    <a:pt x="6261" y="3918"/>
                  </a:cubicBezTo>
                  <a:cubicBezTo>
                    <a:pt x="6299" y="4090"/>
                    <a:pt x="6338" y="4244"/>
                    <a:pt x="6376" y="4398"/>
                  </a:cubicBezTo>
                  <a:lnTo>
                    <a:pt x="6434" y="4532"/>
                  </a:lnTo>
                  <a:lnTo>
                    <a:pt x="6395" y="4513"/>
                  </a:lnTo>
                  <a:cubicBezTo>
                    <a:pt x="6261" y="4455"/>
                    <a:pt x="6107" y="4417"/>
                    <a:pt x="5973" y="4417"/>
                  </a:cubicBezTo>
                  <a:lnTo>
                    <a:pt x="5819" y="4417"/>
                  </a:lnTo>
                  <a:cubicBezTo>
                    <a:pt x="5589" y="4436"/>
                    <a:pt x="5378" y="4571"/>
                    <a:pt x="5205" y="4724"/>
                  </a:cubicBezTo>
                  <a:cubicBezTo>
                    <a:pt x="5128" y="4398"/>
                    <a:pt x="5051" y="4052"/>
                    <a:pt x="4955" y="3764"/>
                  </a:cubicBezTo>
                  <a:cubicBezTo>
                    <a:pt x="4898" y="3495"/>
                    <a:pt x="4763" y="3226"/>
                    <a:pt x="4648" y="2957"/>
                  </a:cubicBezTo>
                  <a:cubicBezTo>
                    <a:pt x="4533" y="2689"/>
                    <a:pt x="4417" y="2439"/>
                    <a:pt x="4245" y="2228"/>
                  </a:cubicBezTo>
                  <a:cubicBezTo>
                    <a:pt x="4072" y="2016"/>
                    <a:pt x="3899" y="1824"/>
                    <a:pt x="3707" y="1709"/>
                  </a:cubicBezTo>
                  <a:cubicBezTo>
                    <a:pt x="3515" y="1575"/>
                    <a:pt x="3284" y="1517"/>
                    <a:pt x="3035" y="1479"/>
                  </a:cubicBezTo>
                  <a:lnTo>
                    <a:pt x="2977" y="1479"/>
                  </a:lnTo>
                  <a:cubicBezTo>
                    <a:pt x="2785" y="1479"/>
                    <a:pt x="2593" y="1536"/>
                    <a:pt x="2420" y="1613"/>
                  </a:cubicBezTo>
                  <a:cubicBezTo>
                    <a:pt x="2267" y="1671"/>
                    <a:pt x="2132" y="1805"/>
                    <a:pt x="2017" y="1997"/>
                  </a:cubicBezTo>
                  <a:cubicBezTo>
                    <a:pt x="1940" y="2113"/>
                    <a:pt x="1883" y="2266"/>
                    <a:pt x="1844" y="2420"/>
                  </a:cubicBezTo>
                  <a:cubicBezTo>
                    <a:pt x="1787" y="2573"/>
                    <a:pt x="1767" y="2765"/>
                    <a:pt x="1767" y="2957"/>
                  </a:cubicBezTo>
                  <a:cubicBezTo>
                    <a:pt x="1748" y="3284"/>
                    <a:pt x="1787" y="3668"/>
                    <a:pt x="1883" y="4129"/>
                  </a:cubicBezTo>
                  <a:cubicBezTo>
                    <a:pt x="1959" y="4494"/>
                    <a:pt x="2075" y="4878"/>
                    <a:pt x="2209" y="5243"/>
                  </a:cubicBezTo>
                  <a:cubicBezTo>
                    <a:pt x="2228" y="5281"/>
                    <a:pt x="2247" y="5358"/>
                    <a:pt x="2267" y="5396"/>
                  </a:cubicBezTo>
                  <a:lnTo>
                    <a:pt x="2247" y="5377"/>
                  </a:lnTo>
                  <a:cubicBezTo>
                    <a:pt x="1979" y="5185"/>
                    <a:pt x="1767" y="5012"/>
                    <a:pt x="1537" y="4897"/>
                  </a:cubicBezTo>
                  <a:cubicBezTo>
                    <a:pt x="1211" y="4724"/>
                    <a:pt x="922" y="4628"/>
                    <a:pt x="711" y="4628"/>
                  </a:cubicBezTo>
                  <a:cubicBezTo>
                    <a:pt x="519" y="4628"/>
                    <a:pt x="346" y="4705"/>
                    <a:pt x="231" y="4820"/>
                  </a:cubicBezTo>
                  <a:cubicBezTo>
                    <a:pt x="97" y="4974"/>
                    <a:pt x="1" y="5243"/>
                    <a:pt x="20" y="5492"/>
                  </a:cubicBezTo>
                  <a:cubicBezTo>
                    <a:pt x="39" y="5742"/>
                    <a:pt x="135" y="5972"/>
                    <a:pt x="327" y="6261"/>
                  </a:cubicBezTo>
                  <a:cubicBezTo>
                    <a:pt x="500" y="6510"/>
                    <a:pt x="692" y="6721"/>
                    <a:pt x="961" y="6933"/>
                  </a:cubicBezTo>
                  <a:cubicBezTo>
                    <a:pt x="1076" y="7048"/>
                    <a:pt x="1211" y="7144"/>
                    <a:pt x="1345" y="7221"/>
                  </a:cubicBezTo>
                  <a:cubicBezTo>
                    <a:pt x="1345" y="7297"/>
                    <a:pt x="1403" y="7374"/>
                    <a:pt x="1479" y="7394"/>
                  </a:cubicBezTo>
                  <a:cubicBezTo>
                    <a:pt x="1537" y="7413"/>
                    <a:pt x="1575" y="7413"/>
                    <a:pt x="1633" y="7451"/>
                  </a:cubicBezTo>
                  <a:cubicBezTo>
                    <a:pt x="1921" y="7566"/>
                    <a:pt x="2151" y="7739"/>
                    <a:pt x="2363" y="7931"/>
                  </a:cubicBezTo>
                  <a:lnTo>
                    <a:pt x="2420" y="7970"/>
                  </a:lnTo>
                  <a:cubicBezTo>
                    <a:pt x="2689" y="8181"/>
                    <a:pt x="2939" y="8373"/>
                    <a:pt x="3265" y="8546"/>
                  </a:cubicBezTo>
                  <a:cubicBezTo>
                    <a:pt x="3419" y="8642"/>
                    <a:pt x="3649" y="8719"/>
                    <a:pt x="3803" y="8795"/>
                  </a:cubicBezTo>
                  <a:cubicBezTo>
                    <a:pt x="4033" y="8891"/>
                    <a:pt x="4264" y="8949"/>
                    <a:pt x="4475" y="9026"/>
                  </a:cubicBezTo>
                  <a:cubicBezTo>
                    <a:pt x="5435" y="9371"/>
                    <a:pt x="6299" y="9583"/>
                    <a:pt x="7125" y="9698"/>
                  </a:cubicBezTo>
                  <a:cubicBezTo>
                    <a:pt x="7356" y="9717"/>
                    <a:pt x="7586" y="9756"/>
                    <a:pt x="7797" y="9775"/>
                  </a:cubicBezTo>
                  <a:cubicBezTo>
                    <a:pt x="8009" y="9794"/>
                    <a:pt x="8258" y="9794"/>
                    <a:pt x="8469" y="9794"/>
                  </a:cubicBezTo>
                  <a:lnTo>
                    <a:pt x="8508" y="9794"/>
                  </a:lnTo>
                  <a:cubicBezTo>
                    <a:pt x="8969" y="9794"/>
                    <a:pt x="9410" y="9813"/>
                    <a:pt x="9852" y="9813"/>
                  </a:cubicBezTo>
                  <a:cubicBezTo>
                    <a:pt x="10793" y="9852"/>
                    <a:pt x="11753" y="9909"/>
                    <a:pt x="12579" y="9967"/>
                  </a:cubicBezTo>
                  <a:lnTo>
                    <a:pt x="13347" y="10005"/>
                  </a:lnTo>
                  <a:cubicBezTo>
                    <a:pt x="14883" y="10101"/>
                    <a:pt x="16458" y="10197"/>
                    <a:pt x="18052" y="10236"/>
                  </a:cubicBezTo>
                  <a:lnTo>
                    <a:pt x="19012" y="10236"/>
                  </a:lnTo>
                  <a:cubicBezTo>
                    <a:pt x="19608" y="10236"/>
                    <a:pt x="20203" y="10197"/>
                    <a:pt x="20760" y="10178"/>
                  </a:cubicBezTo>
                  <a:cubicBezTo>
                    <a:pt x="21662" y="10120"/>
                    <a:pt x="22584" y="10063"/>
                    <a:pt x="23487" y="9948"/>
                  </a:cubicBezTo>
                  <a:cubicBezTo>
                    <a:pt x="24408" y="9813"/>
                    <a:pt x="25292" y="9640"/>
                    <a:pt x="26156" y="9410"/>
                  </a:cubicBezTo>
                  <a:cubicBezTo>
                    <a:pt x="26540" y="9314"/>
                    <a:pt x="26943" y="9199"/>
                    <a:pt x="27327" y="9045"/>
                  </a:cubicBezTo>
                  <a:cubicBezTo>
                    <a:pt x="27615" y="8949"/>
                    <a:pt x="27884" y="8834"/>
                    <a:pt x="28153" y="8680"/>
                  </a:cubicBezTo>
                  <a:cubicBezTo>
                    <a:pt x="28441" y="8527"/>
                    <a:pt x="28672" y="8334"/>
                    <a:pt x="28902" y="8142"/>
                  </a:cubicBezTo>
                  <a:cubicBezTo>
                    <a:pt x="29132" y="7893"/>
                    <a:pt x="29286" y="7643"/>
                    <a:pt x="29382" y="7355"/>
                  </a:cubicBezTo>
                  <a:cubicBezTo>
                    <a:pt x="29421" y="7201"/>
                    <a:pt x="29421" y="7029"/>
                    <a:pt x="29421" y="6894"/>
                  </a:cubicBezTo>
                  <a:cubicBezTo>
                    <a:pt x="29421" y="6817"/>
                    <a:pt x="29401" y="6721"/>
                    <a:pt x="29382" y="6625"/>
                  </a:cubicBezTo>
                  <a:cubicBezTo>
                    <a:pt x="29344" y="6529"/>
                    <a:pt x="29305" y="6414"/>
                    <a:pt x="29248" y="6318"/>
                  </a:cubicBezTo>
                  <a:cubicBezTo>
                    <a:pt x="29152" y="6107"/>
                    <a:pt x="28940" y="5684"/>
                    <a:pt x="28518" y="5531"/>
                  </a:cubicBezTo>
                  <a:cubicBezTo>
                    <a:pt x="28441" y="5492"/>
                    <a:pt x="28384" y="5473"/>
                    <a:pt x="28326" y="5454"/>
                  </a:cubicBezTo>
                  <a:cubicBezTo>
                    <a:pt x="28249" y="5435"/>
                    <a:pt x="28153" y="5435"/>
                    <a:pt x="28095" y="5396"/>
                  </a:cubicBezTo>
                  <a:lnTo>
                    <a:pt x="27788" y="5396"/>
                  </a:lnTo>
                  <a:cubicBezTo>
                    <a:pt x="27654" y="5435"/>
                    <a:pt x="27519" y="5454"/>
                    <a:pt x="27404" y="5473"/>
                  </a:cubicBezTo>
                  <a:cubicBezTo>
                    <a:pt x="27251" y="5531"/>
                    <a:pt x="27135" y="5569"/>
                    <a:pt x="27001" y="5627"/>
                  </a:cubicBezTo>
                  <a:cubicBezTo>
                    <a:pt x="26847" y="5684"/>
                    <a:pt x="26694" y="5761"/>
                    <a:pt x="26521" y="5857"/>
                  </a:cubicBezTo>
                  <a:lnTo>
                    <a:pt x="26521" y="5684"/>
                  </a:lnTo>
                  <a:cubicBezTo>
                    <a:pt x="26521" y="5646"/>
                    <a:pt x="26502" y="5569"/>
                    <a:pt x="26502" y="5531"/>
                  </a:cubicBezTo>
                  <a:cubicBezTo>
                    <a:pt x="26502" y="5473"/>
                    <a:pt x="26463" y="5435"/>
                    <a:pt x="26444" y="5377"/>
                  </a:cubicBezTo>
                  <a:lnTo>
                    <a:pt x="26425" y="5320"/>
                  </a:lnTo>
                  <a:cubicBezTo>
                    <a:pt x="26386" y="5262"/>
                    <a:pt x="26329" y="5185"/>
                    <a:pt x="26271" y="5108"/>
                  </a:cubicBezTo>
                  <a:cubicBezTo>
                    <a:pt x="26194" y="5051"/>
                    <a:pt x="26137" y="4993"/>
                    <a:pt x="26060" y="4935"/>
                  </a:cubicBezTo>
                  <a:cubicBezTo>
                    <a:pt x="25906" y="4878"/>
                    <a:pt x="25753" y="4820"/>
                    <a:pt x="25541" y="4820"/>
                  </a:cubicBezTo>
                  <a:cubicBezTo>
                    <a:pt x="25445" y="4820"/>
                    <a:pt x="25330" y="4839"/>
                    <a:pt x="25273" y="4839"/>
                  </a:cubicBezTo>
                  <a:cubicBezTo>
                    <a:pt x="25177" y="4878"/>
                    <a:pt x="25100" y="4878"/>
                    <a:pt x="25004" y="4897"/>
                  </a:cubicBezTo>
                  <a:cubicBezTo>
                    <a:pt x="24831" y="4955"/>
                    <a:pt x="24639" y="5012"/>
                    <a:pt x="24428" y="5108"/>
                  </a:cubicBezTo>
                  <a:cubicBezTo>
                    <a:pt x="24351" y="5166"/>
                    <a:pt x="24255" y="5185"/>
                    <a:pt x="24178" y="5243"/>
                  </a:cubicBezTo>
                  <a:lnTo>
                    <a:pt x="24178" y="5204"/>
                  </a:lnTo>
                  <a:cubicBezTo>
                    <a:pt x="24216" y="4935"/>
                    <a:pt x="24216" y="4705"/>
                    <a:pt x="24140" y="4513"/>
                  </a:cubicBezTo>
                  <a:cubicBezTo>
                    <a:pt x="24120" y="4417"/>
                    <a:pt x="24063" y="4321"/>
                    <a:pt x="24024" y="4244"/>
                  </a:cubicBezTo>
                  <a:cubicBezTo>
                    <a:pt x="23967" y="4148"/>
                    <a:pt x="23890" y="4071"/>
                    <a:pt x="23775" y="4014"/>
                  </a:cubicBezTo>
                  <a:cubicBezTo>
                    <a:pt x="23698" y="3956"/>
                    <a:pt x="23640" y="3918"/>
                    <a:pt x="23544" y="3879"/>
                  </a:cubicBezTo>
                  <a:cubicBezTo>
                    <a:pt x="23448" y="3860"/>
                    <a:pt x="23352" y="3841"/>
                    <a:pt x="23275" y="3841"/>
                  </a:cubicBezTo>
                  <a:lnTo>
                    <a:pt x="23122" y="3841"/>
                  </a:lnTo>
                  <a:cubicBezTo>
                    <a:pt x="22987" y="3841"/>
                    <a:pt x="22815" y="3860"/>
                    <a:pt x="22699" y="3879"/>
                  </a:cubicBezTo>
                  <a:cubicBezTo>
                    <a:pt x="22450" y="3937"/>
                    <a:pt x="22238" y="4033"/>
                    <a:pt x="22046" y="4110"/>
                  </a:cubicBezTo>
                  <a:cubicBezTo>
                    <a:pt x="21682" y="4244"/>
                    <a:pt x="21355" y="4455"/>
                    <a:pt x="20990" y="4705"/>
                  </a:cubicBezTo>
                  <a:lnTo>
                    <a:pt x="21086" y="4494"/>
                  </a:lnTo>
                  <a:lnTo>
                    <a:pt x="21163" y="4283"/>
                  </a:lnTo>
                  <a:cubicBezTo>
                    <a:pt x="21355" y="3745"/>
                    <a:pt x="21566" y="3150"/>
                    <a:pt x="21720" y="2535"/>
                  </a:cubicBezTo>
                  <a:cubicBezTo>
                    <a:pt x="21778" y="2228"/>
                    <a:pt x="21835" y="1940"/>
                    <a:pt x="21835" y="1671"/>
                  </a:cubicBezTo>
                  <a:cubicBezTo>
                    <a:pt x="21854" y="1383"/>
                    <a:pt x="21835" y="1152"/>
                    <a:pt x="21758" y="941"/>
                  </a:cubicBezTo>
                  <a:cubicBezTo>
                    <a:pt x="21682" y="691"/>
                    <a:pt x="21566" y="499"/>
                    <a:pt x="21393" y="327"/>
                  </a:cubicBezTo>
                  <a:cubicBezTo>
                    <a:pt x="21240" y="192"/>
                    <a:pt x="21048" y="77"/>
                    <a:pt x="20875" y="19"/>
                  </a:cubicBezTo>
                  <a:cubicBezTo>
                    <a:pt x="20837" y="0"/>
                    <a:pt x="20760" y="0"/>
                    <a:pt x="2066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89" name="Google Shape;1989;p54"/>
            <p:cNvSpPr/>
            <p:nvPr/>
          </p:nvSpPr>
          <p:spPr>
            <a:xfrm>
              <a:off x="-567123" y="4417591"/>
              <a:ext cx="2562790" cy="583272"/>
            </a:xfrm>
            <a:custGeom>
              <a:avLst/>
              <a:gdLst/>
              <a:ahLst/>
              <a:cxnLst/>
              <a:rect l="l" t="t" r="r" b="b"/>
              <a:pathLst>
                <a:path w="29421" h="6696" extrusionOk="0">
                  <a:moveTo>
                    <a:pt x="2190" y="2305"/>
                  </a:moveTo>
                  <a:lnTo>
                    <a:pt x="2190" y="2305"/>
                  </a:lnTo>
                  <a:cubicBezTo>
                    <a:pt x="2183" y="2318"/>
                    <a:pt x="2177" y="2330"/>
                    <a:pt x="2171" y="2343"/>
                  </a:cubicBezTo>
                  <a:lnTo>
                    <a:pt x="2171" y="2343"/>
                  </a:lnTo>
                  <a:cubicBezTo>
                    <a:pt x="2190" y="2342"/>
                    <a:pt x="2190" y="2305"/>
                    <a:pt x="2190" y="2305"/>
                  </a:cubicBezTo>
                  <a:close/>
                  <a:moveTo>
                    <a:pt x="20779" y="0"/>
                  </a:moveTo>
                  <a:cubicBezTo>
                    <a:pt x="20606" y="0"/>
                    <a:pt x="20433" y="20"/>
                    <a:pt x="20279" y="96"/>
                  </a:cubicBezTo>
                  <a:cubicBezTo>
                    <a:pt x="20107" y="154"/>
                    <a:pt x="19953" y="250"/>
                    <a:pt x="19819" y="346"/>
                  </a:cubicBezTo>
                  <a:cubicBezTo>
                    <a:pt x="19665" y="461"/>
                    <a:pt x="19550" y="576"/>
                    <a:pt x="19434" y="730"/>
                  </a:cubicBezTo>
                  <a:cubicBezTo>
                    <a:pt x="19319" y="864"/>
                    <a:pt x="19223" y="1037"/>
                    <a:pt x="19127" y="1210"/>
                  </a:cubicBezTo>
                  <a:cubicBezTo>
                    <a:pt x="18935" y="1537"/>
                    <a:pt x="18762" y="1901"/>
                    <a:pt x="18609" y="2286"/>
                  </a:cubicBezTo>
                  <a:cubicBezTo>
                    <a:pt x="18570" y="2420"/>
                    <a:pt x="18513" y="2554"/>
                    <a:pt x="18474" y="2689"/>
                  </a:cubicBezTo>
                  <a:cubicBezTo>
                    <a:pt x="18474" y="2670"/>
                    <a:pt x="18474" y="2612"/>
                    <a:pt x="18436" y="2593"/>
                  </a:cubicBezTo>
                  <a:cubicBezTo>
                    <a:pt x="18397" y="2382"/>
                    <a:pt x="18359" y="2170"/>
                    <a:pt x="18282" y="1978"/>
                  </a:cubicBezTo>
                  <a:cubicBezTo>
                    <a:pt x="18205" y="1786"/>
                    <a:pt x="18109" y="1556"/>
                    <a:pt x="17994" y="1402"/>
                  </a:cubicBezTo>
                  <a:cubicBezTo>
                    <a:pt x="17898" y="1229"/>
                    <a:pt x="17745" y="1076"/>
                    <a:pt x="17591" y="960"/>
                  </a:cubicBezTo>
                  <a:cubicBezTo>
                    <a:pt x="17437" y="864"/>
                    <a:pt x="17245" y="788"/>
                    <a:pt x="17072" y="788"/>
                  </a:cubicBezTo>
                  <a:lnTo>
                    <a:pt x="17053" y="788"/>
                  </a:lnTo>
                  <a:cubicBezTo>
                    <a:pt x="16957" y="788"/>
                    <a:pt x="16861" y="826"/>
                    <a:pt x="16746" y="845"/>
                  </a:cubicBezTo>
                  <a:cubicBezTo>
                    <a:pt x="16612" y="884"/>
                    <a:pt x="16496" y="941"/>
                    <a:pt x="16400" y="1018"/>
                  </a:cubicBezTo>
                  <a:cubicBezTo>
                    <a:pt x="15997" y="1249"/>
                    <a:pt x="15747" y="1690"/>
                    <a:pt x="15613" y="2132"/>
                  </a:cubicBezTo>
                  <a:cubicBezTo>
                    <a:pt x="15459" y="2612"/>
                    <a:pt x="15440" y="3130"/>
                    <a:pt x="15459" y="3630"/>
                  </a:cubicBezTo>
                  <a:cubicBezTo>
                    <a:pt x="15498" y="4014"/>
                    <a:pt x="15517" y="4379"/>
                    <a:pt x="15594" y="4763"/>
                  </a:cubicBezTo>
                  <a:cubicBezTo>
                    <a:pt x="15517" y="4724"/>
                    <a:pt x="15459" y="4724"/>
                    <a:pt x="15402" y="4724"/>
                  </a:cubicBezTo>
                  <a:cubicBezTo>
                    <a:pt x="15267" y="4724"/>
                    <a:pt x="15171" y="4763"/>
                    <a:pt x="15056" y="4782"/>
                  </a:cubicBezTo>
                  <a:cubicBezTo>
                    <a:pt x="14960" y="4801"/>
                    <a:pt x="14845" y="4878"/>
                    <a:pt x="14749" y="4916"/>
                  </a:cubicBezTo>
                  <a:cubicBezTo>
                    <a:pt x="14672" y="4974"/>
                    <a:pt x="14634" y="4993"/>
                    <a:pt x="14557" y="5051"/>
                  </a:cubicBezTo>
                  <a:cubicBezTo>
                    <a:pt x="14538" y="4993"/>
                    <a:pt x="14499" y="4955"/>
                    <a:pt x="14461" y="4916"/>
                  </a:cubicBezTo>
                  <a:cubicBezTo>
                    <a:pt x="14384" y="4840"/>
                    <a:pt x="14307" y="4744"/>
                    <a:pt x="14211" y="4667"/>
                  </a:cubicBezTo>
                  <a:cubicBezTo>
                    <a:pt x="14057" y="4513"/>
                    <a:pt x="13865" y="4417"/>
                    <a:pt x="13635" y="4379"/>
                  </a:cubicBezTo>
                  <a:cubicBezTo>
                    <a:pt x="13577" y="4340"/>
                    <a:pt x="13481" y="4340"/>
                    <a:pt x="13405" y="4340"/>
                  </a:cubicBezTo>
                  <a:cubicBezTo>
                    <a:pt x="13251" y="4340"/>
                    <a:pt x="13136" y="4379"/>
                    <a:pt x="13001" y="4398"/>
                  </a:cubicBezTo>
                  <a:cubicBezTo>
                    <a:pt x="12867" y="4417"/>
                    <a:pt x="12752" y="4494"/>
                    <a:pt x="12636" y="4532"/>
                  </a:cubicBezTo>
                  <a:lnTo>
                    <a:pt x="12636" y="4321"/>
                  </a:lnTo>
                  <a:cubicBezTo>
                    <a:pt x="12656" y="3879"/>
                    <a:pt x="12636" y="3438"/>
                    <a:pt x="12560" y="2977"/>
                  </a:cubicBezTo>
                  <a:cubicBezTo>
                    <a:pt x="12521" y="2746"/>
                    <a:pt x="12444" y="2497"/>
                    <a:pt x="12348" y="2286"/>
                  </a:cubicBezTo>
                  <a:cubicBezTo>
                    <a:pt x="12252" y="2074"/>
                    <a:pt x="12137" y="1882"/>
                    <a:pt x="11964" y="1709"/>
                  </a:cubicBezTo>
                  <a:cubicBezTo>
                    <a:pt x="11791" y="1537"/>
                    <a:pt x="11580" y="1441"/>
                    <a:pt x="11369" y="1402"/>
                  </a:cubicBezTo>
                  <a:cubicBezTo>
                    <a:pt x="11235" y="1383"/>
                    <a:pt x="11119" y="1345"/>
                    <a:pt x="11004" y="1345"/>
                  </a:cubicBezTo>
                  <a:cubicBezTo>
                    <a:pt x="10908" y="1345"/>
                    <a:pt x="10793" y="1345"/>
                    <a:pt x="10697" y="1402"/>
                  </a:cubicBezTo>
                  <a:cubicBezTo>
                    <a:pt x="10255" y="1498"/>
                    <a:pt x="9948" y="1805"/>
                    <a:pt x="9679" y="2151"/>
                  </a:cubicBezTo>
                  <a:cubicBezTo>
                    <a:pt x="9372" y="2574"/>
                    <a:pt x="9180" y="3054"/>
                    <a:pt x="8988" y="3534"/>
                  </a:cubicBezTo>
                  <a:cubicBezTo>
                    <a:pt x="8969" y="3419"/>
                    <a:pt x="8911" y="3303"/>
                    <a:pt x="8892" y="3169"/>
                  </a:cubicBezTo>
                  <a:cubicBezTo>
                    <a:pt x="8815" y="2958"/>
                    <a:pt x="8719" y="2766"/>
                    <a:pt x="8623" y="2574"/>
                  </a:cubicBezTo>
                  <a:cubicBezTo>
                    <a:pt x="8508" y="2362"/>
                    <a:pt x="8392" y="2151"/>
                    <a:pt x="8239" y="1959"/>
                  </a:cubicBezTo>
                  <a:cubicBezTo>
                    <a:pt x="8162" y="1863"/>
                    <a:pt x="8104" y="1786"/>
                    <a:pt x="8008" y="1709"/>
                  </a:cubicBezTo>
                  <a:cubicBezTo>
                    <a:pt x="7912" y="1633"/>
                    <a:pt x="7836" y="1556"/>
                    <a:pt x="7720" y="1498"/>
                  </a:cubicBezTo>
                  <a:cubicBezTo>
                    <a:pt x="7567" y="1402"/>
                    <a:pt x="7375" y="1345"/>
                    <a:pt x="7221" y="1345"/>
                  </a:cubicBezTo>
                  <a:lnTo>
                    <a:pt x="7106" y="1345"/>
                  </a:lnTo>
                  <a:cubicBezTo>
                    <a:pt x="6875" y="1383"/>
                    <a:pt x="6664" y="1498"/>
                    <a:pt x="6491" y="1633"/>
                  </a:cubicBezTo>
                  <a:cubicBezTo>
                    <a:pt x="6318" y="1805"/>
                    <a:pt x="6184" y="1997"/>
                    <a:pt x="6107" y="2209"/>
                  </a:cubicBezTo>
                  <a:cubicBezTo>
                    <a:pt x="6011" y="2458"/>
                    <a:pt x="5992" y="2689"/>
                    <a:pt x="5992" y="2958"/>
                  </a:cubicBezTo>
                  <a:cubicBezTo>
                    <a:pt x="5992" y="3246"/>
                    <a:pt x="6011" y="3534"/>
                    <a:pt x="6088" y="3822"/>
                  </a:cubicBezTo>
                  <a:cubicBezTo>
                    <a:pt x="6107" y="3975"/>
                    <a:pt x="6165" y="4110"/>
                    <a:pt x="6222" y="4264"/>
                  </a:cubicBezTo>
                  <a:cubicBezTo>
                    <a:pt x="6184" y="4264"/>
                    <a:pt x="6146" y="4225"/>
                    <a:pt x="6107" y="4225"/>
                  </a:cubicBezTo>
                  <a:lnTo>
                    <a:pt x="6069" y="4225"/>
                  </a:lnTo>
                  <a:cubicBezTo>
                    <a:pt x="5934" y="4225"/>
                    <a:pt x="5838" y="4264"/>
                    <a:pt x="5723" y="4283"/>
                  </a:cubicBezTo>
                  <a:cubicBezTo>
                    <a:pt x="5608" y="4302"/>
                    <a:pt x="5512" y="4360"/>
                    <a:pt x="5416" y="4398"/>
                  </a:cubicBezTo>
                  <a:cubicBezTo>
                    <a:pt x="5358" y="4417"/>
                    <a:pt x="5339" y="4456"/>
                    <a:pt x="5301" y="4475"/>
                  </a:cubicBezTo>
                  <a:cubicBezTo>
                    <a:pt x="5185" y="3822"/>
                    <a:pt x="5032" y="3169"/>
                    <a:pt x="4744" y="2593"/>
                  </a:cubicBezTo>
                  <a:cubicBezTo>
                    <a:pt x="4609" y="2362"/>
                    <a:pt x="4475" y="2113"/>
                    <a:pt x="4283" y="1921"/>
                  </a:cubicBezTo>
                  <a:cubicBezTo>
                    <a:pt x="4187" y="1825"/>
                    <a:pt x="4110" y="1767"/>
                    <a:pt x="3995" y="1671"/>
                  </a:cubicBezTo>
                  <a:cubicBezTo>
                    <a:pt x="3899" y="1594"/>
                    <a:pt x="3784" y="1517"/>
                    <a:pt x="3649" y="1441"/>
                  </a:cubicBezTo>
                  <a:cubicBezTo>
                    <a:pt x="3553" y="1402"/>
                    <a:pt x="3457" y="1345"/>
                    <a:pt x="3342" y="1325"/>
                  </a:cubicBezTo>
                  <a:cubicBezTo>
                    <a:pt x="3227" y="1306"/>
                    <a:pt x="3131" y="1287"/>
                    <a:pt x="3015" y="1287"/>
                  </a:cubicBezTo>
                  <a:lnTo>
                    <a:pt x="2977" y="1287"/>
                  </a:lnTo>
                  <a:cubicBezTo>
                    <a:pt x="2939" y="1287"/>
                    <a:pt x="2862" y="1287"/>
                    <a:pt x="2823" y="1306"/>
                  </a:cubicBezTo>
                  <a:cubicBezTo>
                    <a:pt x="2766" y="1306"/>
                    <a:pt x="2689" y="1325"/>
                    <a:pt x="2651" y="1345"/>
                  </a:cubicBezTo>
                  <a:cubicBezTo>
                    <a:pt x="2535" y="1383"/>
                    <a:pt x="2439" y="1441"/>
                    <a:pt x="2343" y="1517"/>
                  </a:cubicBezTo>
                  <a:cubicBezTo>
                    <a:pt x="2247" y="1594"/>
                    <a:pt x="2151" y="1690"/>
                    <a:pt x="2074" y="1786"/>
                  </a:cubicBezTo>
                  <a:cubicBezTo>
                    <a:pt x="1978" y="1901"/>
                    <a:pt x="1902" y="2055"/>
                    <a:pt x="1825" y="2190"/>
                  </a:cubicBezTo>
                  <a:cubicBezTo>
                    <a:pt x="1786" y="2305"/>
                    <a:pt x="1729" y="2458"/>
                    <a:pt x="1710" y="2593"/>
                  </a:cubicBezTo>
                  <a:cubicBezTo>
                    <a:pt x="1671" y="2746"/>
                    <a:pt x="1671" y="2881"/>
                    <a:pt x="1633" y="3054"/>
                  </a:cubicBezTo>
                  <a:cubicBezTo>
                    <a:pt x="1614" y="3265"/>
                    <a:pt x="1633" y="3515"/>
                    <a:pt x="1671" y="3726"/>
                  </a:cubicBezTo>
                  <a:cubicBezTo>
                    <a:pt x="1690" y="3937"/>
                    <a:pt x="1710" y="4187"/>
                    <a:pt x="1767" y="4398"/>
                  </a:cubicBezTo>
                  <a:cubicBezTo>
                    <a:pt x="1806" y="4609"/>
                    <a:pt x="1882" y="4859"/>
                    <a:pt x="1921" y="5070"/>
                  </a:cubicBezTo>
                  <a:lnTo>
                    <a:pt x="1710" y="4936"/>
                  </a:lnTo>
                  <a:cubicBezTo>
                    <a:pt x="1537" y="4801"/>
                    <a:pt x="1345" y="4686"/>
                    <a:pt x="1153" y="4590"/>
                  </a:cubicBezTo>
                  <a:cubicBezTo>
                    <a:pt x="1041" y="4526"/>
                    <a:pt x="904" y="4489"/>
                    <a:pt x="761" y="4489"/>
                  </a:cubicBezTo>
                  <a:cubicBezTo>
                    <a:pt x="732" y="4489"/>
                    <a:pt x="702" y="4491"/>
                    <a:pt x="673" y="4494"/>
                  </a:cubicBezTo>
                  <a:cubicBezTo>
                    <a:pt x="634" y="4494"/>
                    <a:pt x="577" y="4513"/>
                    <a:pt x="538" y="4552"/>
                  </a:cubicBezTo>
                  <a:lnTo>
                    <a:pt x="385" y="4609"/>
                  </a:lnTo>
                  <a:cubicBezTo>
                    <a:pt x="289" y="4667"/>
                    <a:pt x="231" y="4744"/>
                    <a:pt x="154" y="4840"/>
                  </a:cubicBezTo>
                  <a:cubicBezTo>
                    <a:pt x="39" y="4993"/>
                    <a:pt x="0" y="5185"/>
                    <a:pt x="0" y="5377"/>
                  </a:cubicBezTo>
                  <a:cubicBezTo>
                    <a:pt x="0" y="5608"/>
                    <a:pt x="77" y="5819"/>
                    <a:pt x="154" y="6011"/>
                  </a:cubicBezTo>
                  <a:cubicBezTo>
                    <a:pt x="231" y="6203"/>
                    <a:pt x="346" y="6395"/>
                    <a:pt x="442" y="6587"/>
                  </a:cubicBezTo>
                  <a:cubicBezTo>
                    <a:pt x="461" y="6606"/>
                    <a:pt x="461" y="6626"/>
                    <a:pt x="481" y="6664"/>
                  </a:cubicBezTo>
                  <a:cubicBezTo>
                    <a:pt x="503" y="6686"/>
                    <a:pt x="526" y="6696"/>
                    <a:pt x="552" y="6696"/>
                  </a:cubicBezTo>
                  <a:cubicBezTo>
                    <a:pt x="571" y="6696"/>
                    <a:pt x="591" y="6691"/>
                    <a:pt x="615" y="6683"/>
                  </a:cubicBezTo>
                  <a:cubicBezTo>
                    <a:pt x="653" y="6664"/>
                    <a:pt x="653" y="6606"/>
                    <a:pt x="634" y="6568"/>
                  </a:cubicBezTo>
                  <a:cubicBezTo>
                    <a:pt x="615" y="6510"/>
                    <a:pt x="557" y="6472"/>
                    <a:pt x="538" y="6414"/>
                  </a:cubicBezTo>
                  <a:cubicBezTo>
                    <a:pt x="423" y="6222"/>
                    <a:pt x="327" y="6030"/>
                    <a:pt x="269" y="5819"/>
                  </a:cubicBezTo>
                  <a:cubicBezTo>
                    <a:pt x="231" y="5665"/>
                    <a:pt x="193" y="5550"/>
                    <a:pt x="193" y="5397"/>
                  </a:cubicBezTo>
                  <a:cubicBezTo>
                    <a:pt x="193" y="5339"/>
                    <a:pt x="193" y="5262"/>
                    <a:pt x="231" y="5185"/>
                  </a:cubicBezTo>
                  <a:cubicBezTo>
                    <a:pt x="250" y="5147"/>
                    <a:pt x="250" y="5089"/>
                    <a:pt x="269" y="5051"/>
                  </a:cubicBezTo>
                  <a:cubicBezTo>
                    <a:pt x="289" y="5012"/>
                    <a:pt x="327" y="4974"/>
                    <a:pt x="346" y="4955"/>
                  </a:cubicBezTo>
                  <a:cubicBezTo>
                    <a:pt x="365" y="4916"/>
                    <a:pt x="423" y="4897"/>
                    <a:pt x="442" y="4878"/>
                  </a:cubicBezTo>
                  <a:cubicBezTo>
                    <a:pt x="481" y="4859"/>
                    <a:pt x="538" y="4840"/>
                    <a:pt x="615" y="4801"/>
                  </a:cubicBezTo>
                  <a:cubicBezTo>
                    <a:pt x="634" y="4801"/>
                    <a:pt x="673" y="4782"/>
                    <a:pt x="711" y="4782"/>
                  </a:cubicBezTo>
                  <a:cubicBezTo>
                    <a:pt x="730" y="4782"/>
                    <a:pt x="769" y="4782"/>
                    <a:pt x="807" y="4801"/>
                  </a:cubicBezTo>
                  <a:cubicBezTo>
                    <a:pt x="903" y="4840"/>
                    <a:pt x="999" y="4878"/>
                    <a:pt x="1095" y="4936"/>
                  </a:cubicBezTo>
                  <a:cubicBezTo>
                    <a:pt x="1345" y="5070"/>
                    <a:pt x="1575" y="5243"/>
                    <a:pt x="1806" y="5435"/>
                  </a:cubicBezTo>
                  <a:cubicBezTo>
                    <a:pt x="1902" y="5512"/>
                    <a:pt x="1978" y="5569"/>
                    <a:pt x="2074" y="5646"/>
                  </a:cubicBezTo>
                  <a:cubicBezTo>
                    <a:pt x="2094" y="5665"/>
                    <a:pt x="2151" y="5704"/>
                    <a:pt x="2170" y="5742"/>
                  </a:cubicBezTo>
                  <a:cubicBezTo>
                    <a:pt x="2190" y="5771"/>
                    <a:pt x="2223" y="5785"/>
                    <a:pt x="2259" y="5785"/>
                  </a:cubicBezTo>
                  <a:cubicBezTo>
                    <a:pt x="2295" y="5785"/>
                    <a:pt x="2334" y="5771"/>
                    <a:pt x="2363" y="5742"/>
                  </a:cubicBezTo>
                  <a:cubicBezTo>
                    <a:pt x="2401" y="5704"/>
                    <a:pt x="2439" y="5627"/>
                    <a:pt x="2401" y="5550"/>
                  </a:cubicBezTo>
                  <a:cubicBezTo>
                    <a:pt x="2343" y="5358"/>
                    <a:pt x="2266" y="5166"/>
                    <a:pt x="2209" y="4993"/>
                  </a:cubicBezTo>
                  <a:lnTo>
                    <a:pt x="2209" y="4974"/>
                  </a:lnTo>
                  <a:cubicBezTo>
                    <a:pt x="2074" y="4494"/>
                    <a:pt x="1978" y="4014"/>
                    <a:pt x="1959" y="3515"/>
                  </a:cubicBezTo>
                  <a:cubicBezTo>
                    <a:pt x="1959" y="3246"/>
                    <a:pt x="1978" y="3015"/>
                    <a:pt x="2017" y="2746"/>
                  </a:cubicBezTo>
                  <a:cubicBezTo>
                    <a:pt x="2070" y="2606"/>
                    <a:pt x="2106" y="2481"/>
                    <a:pt x="2171" y="2343"/>
                  </a:cubicBezTo>
                  <a:lnTo>
                    <a:pt x="2171" y="2343"/>
                  </a:lnTo>
                  <a:cubicBezTo>
                    <a:pt x="2171" y="2343"/>
                    <a:pt x="2171" y="2343"/>
                    <a:pt x="2170" y="2343"/>
                  </a:cubicBezTo>
                  <a:cubicBezTo>
                    <a:pt x="2170" y="2343"/>
                    <a:pt x="2170" y="2305"/>
                    <a:pt x="2190" y="2305"/>
                  </a:cubicBezTo>
                  <a:cubicBezTo>
                    <a:pt x="2266" y="2209"/>
                    <a:pt x="2305" y="2113"/>
                    <a:pt x="2401" y="2017"/>
                  </a:cubicBezTo>
                  <a:cubicBezTo>
                    <a:pt x="2459" y="1978"/>
                    <a:pt x="2535" y="1901"/>
                    <a:pt x="2593" y="1882"/>
                  </a:cubicBezTo>
                  <a:cubicBezTo>
                    <a:pt x="2651" y="1863"/>
                    <a:pt x="2689" y="1825"/>
                    <a:pt x="2766" y="1805"/>
                  </a:cubicBezTo>
                  <a:cubicBezTo>
                    <a:pt x="2843" y="1786"/>
                    <a:pt x="2919" y="1786"/>
                    <a:pt x="2977" y="1786"/>
                  </a:cubicBezTo>
                  <a:cubicBezTo>
                    <a:pt x="3054" y="1786"/>
                    <a:pt x="3131" y="1786"/>
                    <a:pt x="3207" y="1805"/>
                  </a:cubicBezTo>
                  <a:cubicBezTo>
                    <a:pt x="3323" y="1825"/>
                    <a:pt x="3419" y="1882"/>
                    <a:pt x="3515" y="1921"/>
                  </a:cubicBezTo>
                  <a:cubicBezTo>
                    <a:pt x="3630" y="1997"/>
                    <a:pt x="3745" y="2093"/>
                    <a:pt x="3880" y="2190"/>
                  </a:cubicBezTo>
                  <a:cubicBezTo>
                    <a:pt x="4014" y="2343"/>
                    <a:pt x="4129" y="2478"/>
                    <a:pt x="4225" y="2650"/>
                  </a:cubicBezTo>
                  <a:cubicBezTo>
                    <a:pt x="4321" y="2823"/>
                    <a:pt x="4398" y="2977"/>
                    <a:pt x="4475" y="3150"/>
                  </a:cubicBezTo>
                  <a:cubicBezTo>
                    <a:pt x="4571" y="3342"/>
                    <a:pt x="4609" y="3534"/>
                    <a:pt x="4686" y="3745"/>
                  </a:cubicBezTo>
                  <a:cubicBezTo>
                    <a:pt x="4782" y="4110"/>
                    <a:pt x="4859" y="4456"/>
                    <a:pt x="4897" y="4840"/>
                  </a:cubicBezTo>
                  <a:cubicBezTo>
                    <a:pt x="4897" y="4878"/>
                    <a:pt x="4955" y="4936"/>
                    <a:pt x="4974" y="4955"/>
                  </a:cubicBezTo>
                  <a:cubicBezTo>
                    <a:pt x="4993" y="4955"/>
                    <a:pt x="4993" y="4974"/>
                    <a:pt x="5032" y="4974"/>
                  </a:cubicBezTo>
                  <a:cubicBezTo>
                    <a:pt x="5051" y="4993"/>
                    <a:pt x="5070" y="4993"/>
                    <a:pt x="5089" y="4993"/>
                  </a:cubicBezTo>
                  <a:cubicBezTo>
                    <a:pt x="5147" y="4993"/>
                    <a:pt x="5166" y="4993"/>
                    <a:pt x="5224" y="4974"/>
                  </a:cubicBezTo>
                  <a:cubicBezTo>
                    <a:pt x="5262" y="4955"/>
                    <a:pt x="5320" y="4936"/>
                    <a:pt x="5377" y="4878"/>
                  </a:cubicBezTo>
                  <a:cubicBezTo>
                    <a:pt x="5512" y="4801"/>
                    <a:pt x="5627" y="4763"/>
                    <a:pt x="5762" y="4744"/>
                  </a:cubicBezTo>
                  <a:cubicBezTo>
                    <a:pt x="5838" y="4705"/>
                    <a:pt x="5915" y="4705"/>
                    <a:pt x="5954" y="4705"/>
                  </a:cubicBezTo>
                  <a:cubicBezTo>
                    <a:pt x="6030" y="4705"/>
                    <a:pt x="6126" y="4744"/>
                    <a:pt x="6203" y="4763"/>
                  </a:cubicBezTo>
                  <a:cubicBezTo>
                    <a:pt x="6222" y="4763"/>
                    <a:pt x="6280" y="4782"/>
                    <a:pt x="6299" y="4801"/>
                  </a:cubicBezTo>
                  <a:cubicBezTo>
                    <a:pt x="6327" y="4812"/>
                    <a:pt x="6354" y="4817"/>
                    <a:pt x="6379" y="4817"/>
                  </a:cubicBezTo>
                  <a:cubicBezTo>
                    <a:pt x="6439" y="4817"/>
                    <a:pt x="6489" y="4790"/>
                    <a:pt x="6530" y="4763"/>
                  </a:cubicBezTo>
                  <a:cubicBezTo>
                    <a:pt x="6568" y="4763"/>
                    <a:pt x="6568" y="4763"/>
                    <a:pt x="6587" y="4744"/>
                  </a:cubicBezTo>
                  <a:cubicBezTo>
                    <a:pt x="6607" y="4705"/>
                    <a:pt x="6626" y="4686"/>
                    <a:pt x="6664" y="4648"/>
                  </a:cubicBezTo>
                  <a:cubicBezTo>
                    <a:pt x="6664" y="4590"/>
                    <a:pt x="6664" y="4571"/>
                    <a:pt x="6626" y="4513"/>
                  </a:cubicBezTo>
                  <a:cubicBezTo>
                    <a:pt x="6510" y="4302"/>
                    <a:pt x="6434" y="4071"/>
                    <a:pt x="6395" y="3803"/>
                  </a:cubicBezTo>
                  <a:cubicBezTo>
                    <a:pt x="6338" y="3534"/>
                    <a:pt x="6318" y="3303"/>
                    <a:pt x="6318" y="3034"/>
                  </a:cubicBezTo>
                  <a:cubicBezTo>
                    <a:pt x="6318" y="2862"/>
                    <a:pt x="6338" y="2689"/>
                    <a:pt x="6395" y="2535"/>
                  </a:cubicBezTo>
                  <a:cubicBezTo>
                    <a:pt x="6414" y="2439"/>
                    <a:pt x="6472" y="2343"/>
                    <a:pt x="6530" y="2247"/>
                  </a:cubicBezTo>
                  <a:cubicBezTo>
                    <a:pt x="6587" y="2170"/>
                    <a:pt x="6626" y="2093"/>
                    <a:pt x="6703" y="2055"/>
                  </a:cubicBezTo>
                  <a:lnTo>
                    <a:pt x="6914" y="1901"/>
                  </a:lnTo>
                  <a:cubicBezTo>
                    <a:pt x="6971" y="1882"/>
                    <a:pt x="7048" y="1863"/>
                    <a:pt x="7087" y="1825"/>
                  </a:cubicBezTo>
                  <a:cubicBezTo>
                    <a:pt x="7144" y="1825"/>
                    <a:pt x="7183" y="1805"/>
                    <a:pt x="7240" y="1805"/>
                  </a:cubicBezTo>
                  <a:cubicBezTo>
                    <a:pt x="7279" y="1805"/>
                    <a:pt x="7336" y="1825"/>
                    <a:pt x="7375" y="1825"/>
                  </a:cubicBezTo>
                  <a:cubicBezTo>
                    <a:pt x="7432" y="1863"/>
                    <a:pt x="7490" y="1882"/>
                    <a:pt x="7547" y="1901"/>
                  </a:cubicBezTo>
                  <a:cubicBezTo>
                    <a:pt x="7643" y="1978"/>
                    <a:pt x="7740" y="2055"/>
                    <a:pt x="7816" y="2151"/>
                  </a:cubicBezTo>
                  <a:cubicBezTo>
                    <a:pt x="7970" y="2305"/>
                    <a:pt x="8104" y="2535"/>
                    <a:pt x="8200" y="2727"/>
                  </a:cubicBezTo>
                  <a:cubicBezTo>
                    <a:pt x="8335" y="3015"/>
                    <a:pt x="8450" y="3323"/>
                    <a:pt x="8527" y="3630"/>
                  </a:cubicBezTo>
                  <a:cubicBezTo>
                    <a:pt x="8546" y="3803"/>
                    <a:pt x="8584" y="3956"/>
                    <a:pt x="8604" y="4167"/>
                  </a:cubicBezTo>
                  <a:cubicBezTo>
                    <a:pt x="8604" y="4273"/>
                    <a:pt x="8700" y="4362"/>
                    <a:pt x="8804" y="4362"/>
                  </a:cubicBezTo>
                  <a:cubicBezTo>
                    <a:pt x="8814" y="4362"/>
                    <a:pt x="8824" y="4361"/>
                    <a:pt x="8834" y="4360"/>
                  </a:cubicBezTo>
                  <a:cubicBezTo>
                    <a:pt x="8911" y="4360"/>
                    <a:pt x="8988" y="4302"/>
                    <a:pt x="9007" y="4225"/>
                  </a:cubicBezTo>
                  <a:lnTo>
                    <a:pt x="9026" y="4206"/>
                  </a:lnTo>
                  <a:cubicBezTo>
                    <a:pt x="9257" y="3649"/>
                    <a:pt x="9449" y="3092"/>
                    <a:pt x="9756" y="2593"/>
                  </a:cubicBezTo>
                  <a:cubicBezTo>
                    <a:pt x="9871" y="2401"/>
                    <a:pt x="9986" y="2228"/>
                    <a:pt x="10159" y="2093"/>
                  </a:cubicBezTo>
                  <a:lnTo>
                    <a:pt x="10447" y="1882"/>
                  </a:lnTo>
                  <a:cubicBezTo>
                    <a:pt x="10543" y="1825"/>
                    <a:pt x="10620" y="1805"/>
                    <a:pt x="10716" y="1786"/>
                  </a:cubicBezTo>
                  <a:cubicBezTo>
                    <a:pt x="10812" y="1748"/>
                    <a:pt x="10889" y="1748"/>
                    <a:pt x="10985" y="1748"/>
                  </a:cubicBezTo>
                  <a:cubicBezTo>
                    <a:pt x="11100" y="1748"/>
                    <a:pt x="11196" y="1786"/>
                    <a:pt x="11311" y="1805"/>
                  </a:cubicBezTo>
                  <a:cubicBezTo>
                    <a:pt x="11388" y="1825"/>
                    <a:pt x="11484" y="1882"/>
                    <a:pt x="11561" y="1901"/>
                  </a:cubicBezTo>
                  <a:cubicBezTo>
                    <a:pt x="11619" y="1959"/>
                    <a:pt x="11695" y="2017"/>
                    <a:pt x="11772" y="2074"/>
                  </a:cubicBezTo>
                  <a:cubicBezTo>
                    <a:pt x="11868" y="2170"/>
                    <a:pt x="11945" y="2266"/>
                    <a:pt x="11983" y="2382"/>
                  </a:cubicBezTo>
                  <a:cubicBezTo>
                    <a:pt x="12080" y="2574"/>
                    <a:pt x="12137" y="2766"/>
                    <a:pt x="12176" y="2958"/>
                  </a:cubicBezTo>
                  <a:cubicBezTo>
                    <a:pt x="12252" y="3342"/>
                    <a:pt x="12272" y="3745"/>
                    <a:pt x="12272" y="4129"/>
                  </a:cubicBezTo>
                  <a:cubicBezTo>
                    <a:pt x="12272" y="4206"/>
                    <a:pt x="12272" y="4283"/>
                    <a:pt x="12252" y="4340"/>
                  </a:cubicBezTo>
                  <a:cubicBezTo>
                    <a:pt x="12233" y="4513"/>
                    <a:pt x="12195" y="4667"/>
                    <a:pt x="12176" y="4820"/>
                  </a:cubicBezTo>
                  <a:cubicBezTo>
                    <a:pt x="12176" y="4878"/>
                    <a:pt x="12176" y="4916"/>
                    <a:pt x="12195" y="4974"/>
                  </a:cubicBezTo>
                  <a:cubicBezTo>
                    <a:pt x="12233" y="5012"/>
                    <a:pt x="12272" y="5051"/>
                    <a:pt x="12329" y="5051"/>
                  </a:cubicBezTo>
                  <a:cubicBezTo>
                    <a:pt x="12348" y="5060"/>
                    <a:pt x="12377" y="5065"/>
                    <a:pt x="12406" y="5065"/>
                  </a:cubicBezTo>
                  <a:cubicBezTo>
                    <a:pt x="12435" y="5065"/>
                    <a:pt x="12464" y="5060"/>
                    <a:pt x="12483" y="5051"/>
                  </a:cubicBezTo>
                  <a:cubicBezTo>
                    <a:pt x="12560" y="4974"/>
                    <a:pt x="12656" y="4916"/>
                    <a:pt x="12752" y="4878"/>
                  </a:cubicBezTo>
                  <a:cubicBezTo>
                    <a:pt x="12867" y="4801"/>
                    <a:pt x="13001" y="4763"/>
                    <a:pt x="13136" y="4724"/>
                  </a:cubicBezTo>
                  <a:cubicBezTo>
                    <a:pt x="13232" y="4705"/>
                    <a:pt x="13328" y="4705"/>
                    <a:pt x="13424" y="4705"/>
                  </a:cubicBezTo>
                  <a:cubicBezTo>
                    <a:pt x="13520" y="4705"/>
                    <a:pt x="13597" y="4724"/>
                    <a:pt x="13693" y="4763"/>
                  </a:cubicBezTo>
                  <a:cubicBezTo>
                    <a:pt x="13769" y="4782"/>
                    <a:pt x="13827" y="4820"/>
                    <a:pt x="13904" y="4859"/>
                  </a:cubicBezTo>
                  <a:cubicBezTo>
                    <a:pt x="13981" y="4897"/>
                    <a:pt x="14057" y="4974"/>
                    <a:pt x="14115" y="5051"/>
                  </a:cubicBezTo>
                  <a:cubicBezTo>
                    <a:pt x="14192" y="5108"/>
                    <a:pt x="14269" y="5204"/>
                    <a:pt x="14307" y="5301"/>
                  </a:cubicBezTo>
                  <a:cubicBezTo>
                    <a:pt x="14307" y="5339"/>
                    <a:pt x="14346" y="5358"/>
                    <a:pt x="14346" y="5358"/>
                  </a:cubicBezTo>
                  <a:cubicBezTo>
                    <a:pt x="14365" y="5397"/>
                    <a:pt x="14384" y="5435"/>
                    <a:pt x="14403" y="5454"/>
                  </a:cubicBezTo>
                  <a:cubicBezTo>
                    <a:pt x="14427" y="5462"/>
                    <a:pt x="14448" y="5467"/>
                    <a:pt x="14468" y="5467"/>
                  </a:cubicBezTo>
                  <a:cubicBezTo>
                    <a:pt x="14496" y="5467"/>
                    <a:pt x="14523" y="5457"/>
                    <a:pt x="14557" y="5435"/>
                  </a:cubicBezTo>
                  <a:cubicBezTo>
                    <a:pt x="14672" y="5339"/>
                    <a:pt x="14787" y="5262"/>
                    <a:pt x="14941" y="5185"/>
                  </a:cubicBezTo>
                  <a:cubicBezTo>
                    <a:pt x="15018" y="5166"/>
                    <a:pt x="15075" y="5108"/>
                    <a:pt x="15171" y="5089"/>
                  </a:cubicBezTo>
                  <a:cubicBezTo>
                    <a:pt x="15229" y="5089"/>
                    <a:pt x="15267" y="5070"/>
                    <a:pt x="15325" y="5070"/>
                  </a:cubicBezTo>
                  <a:cubicBezTo>
                    <a:pt x="15363" y="5070"/>
                    <a:pt x="15421" y="5089"/>
                    <a:pt x="15479" y="5089"/>
                  </a:cubicBezTo>
                  <a:cubicBezTo>
                    <a:pt x="15498" y="5108"/>
                    <a:pt x="15536" y="5108"/>
                    <a:pt x="15555" y="5147"/>
                  </a:cubicBezTo>
                  <a:cubicBezTo>
                    <a:pt x="15584" y="5156"/>
                    <a:pt x="15608" y="5161"/>
                    <a:pt x="15632" y="5161"/>
                  </a:cubicBezTo>
                  <a:cubicBezTo>
                    <a:pt x="15656" y="5161"/>
                    <a:pt x="15680" y="5156"/>
                    <a:pt x="15709" y="5147"/>
                  </a:cubicBezTo>
                  <a:lnTo>
                    <a:pt x="15728" y="5147"/>
                  </a:lnTo>
                  <a:cubicBezTo>
                    <a:pt x="15805" y="5108"/>
                    <a:pt x="15863" y="5070"/>
                    <a:pt x="15863" y="4993"/>
                  </a:cubicBezTo>
                  <a:cubicBezTo>
                    <a:pt x="15786" y="4513"/>
                    <a:pt x="15709" y="4033"/>
                    <a:pt x="15690" y="3553"/>
                  </a:cubicBezTo>
                  <a:cubicBezTo>
                    <a:pt x="15690" y="3150"/>
                    <a:pt x="15709" y="2766"/>
                    <a:pt x="15786" y="2382"/>
                  </a:cubicBezTo>
                  <a:cubicBezTo>
                    <a:pt x="15824" y="2190"/>
                    <a:pt x="15901" y="1997"/>
                    <a:pt x="15997" y="1805"/>
                  </a:cubicBezTo>
                  <a:cubicBezTo>
                    <a:pt x="16074" y="1690"/>
                    <a:pt x="16151" y="1594"/>
                    <a:pt x="16208" y="1498"/>
                  </a:cubicBezTo>
                  <a:cubicBezTo>
                    <a:pt x="16304" y="1402"/>
                    <a:pt x="16400" y="1325"/>
                    <a:pt x="16496" y="1249"/>
                  </a:cubicBezTo>
                  <a:cubicBezTo>
                    <a:pt x="16496" y="1249"/>
                    <a:pt x="16507" y="1249"/>
                    <a:pt x="16513" y="1240"/>
                  </a:cubicBezTo>
                  <a:lnTo>
                    <a:pt x="16513" y="1240"/>
                  </a:lnTo>
                  <a:cubicBezTo>
                    <a:pt x="16587" y="1202"/>
                    <a:pt x="16676" y="1151"/>
                    <a:pt x="16765" y="1133"/>
                  </a:cubicBezTo>
                  <a:cubicBezTo>
                    <a:pt x="16842" y="1114"/>
                    <a:pt x="16880" y="1114"/>
                    <a:pt x="16957" y="1114"/>
                  </a:cubicBezTo>
                  <a:cubicBezTo>
                    <a:pt x="16996" y="1114"/>
                    <a:pt x="17053" y="1114"/>
                    <a:pt x="17130" y="1133"/>
                  </a:cubicBezTo>
                  <a:cubicBezTo>
                    <a:pt x="17168" y="1153"/>
                    <a:pt x="17226" y="1153"/>
                    <a:pt x="17264" y="1210"/>
                  </a:cubicBezTo>
                  <a:cubicBezTo>
                    <a:pt x="17322" y="1229"/>
                    <a:pt x="17399" y="1268"/>
                    <a:pt x="17437" y="1325"/>
                  </a:cubicBezTo>
                  <a:cubicBezTo>
                    <a:pt x="17533" y="1421"/>
                    <a:pt x="17610" y="1517"/>
                    <a:pt x="17668" y="1613"/>
                  </a:cubicBezTo>
                  <a:cubicBezTo>
                    <a:pt x="17764" y="1786"/>
                    <a:pt x="17841" y="1978"/>
                    <a:pt x="17917" y="2170"/>
                  </a:cubicBezTo>
                  <a:cubicBezTo>
                    <a:pt x="17994" y="2420"/>
                    <a:pt x="18033" y="2708"/>
                    <a:pt x="18071" y="2996"/>
                  </a:cubicBezTo>
                  <a:lnTo>
                    <a:pt x="18071" y="3246"/>
                  </a:lnTo>
                  <a:cubicBezTo>
                    <a:pt x="18071" y="3284"/>
                    <a:pt x="18071" y="3342"/>
                    <a:pt x="18109" y="3380"/>
                  </a:cubicBezTo>
                  <a:cubicBezTo>
                    <a:pt x="18129" y="3438"/>
                    <a:pt x="18186" y="3457"/>
                    <a:pt x="18225" y="3457"/>
                  </a:cubicBezTo>
                  <a:lnTo>
                    <a:pt x="18301" y="3457"/>
                  </a:lnTo>
                  <a:cubicBezTo>
                    <a:pt x="18359" y="3457"/>
                    <a:pt x="18397" y="3438"/>
                    <a:pt x="18417" y="3380"/>
                  </a:cubicBezTo>
                  <a:cubicBezTo>
                    <a:pt x="18666" y="2785"/>
                    <a:pt x="18858" y="2190"/>
                    <a:pt x="19146" y="1633"/>
                  </a:cubicBezTo>
                  <a:cubicBezTo>
                    <a:pt x="19281" y="1364"/>
                    <a:pt x="19473" y="1114"/>
                    <a:pt x="19703" y="864"/>
                  </a:cubicBezTo>
                  <a:cubicBezTo>
                    <a:pt x="19799" y="768"/>
                    <a:pt x="19915" y="672"/>
                    <a:pt x="20049" y="576"/>
                  </a:cubicBezTo>
                  <a:cubicBezTo>
                    <a:pt x="20145" y="538"/>
                    <a:pt x="20241" y="480"/>
                    <a:pt x="20337" y="461"/>
                  </a:cubicBezTo>
                  <a:cubicBezTo>
                    <a:pt x="20433" y="442"/>
                    <a:pt x="20510" y="404"/>
                    <a:pt x="20606" y="404"/>
                  </a:cubicBezTo>
                  <a:cubicBezTo>
                    <a:pt x="20721" y="404"/>
                    <a:pt x="20856" y="404"/>
                    <a:pt x="20971" y="461"/>
                  </a:cubicBezTo>
                  <a:cubicBezTo>
                    <a:pt x="21048" y="480"/>
                    <a:pt x="21105" y="500"/>
                    <a:pt x="21182" y="557"/>
                  </a:cubicBezTo>
                  <a:cubicBezTo>
                    <a:pt x="21240" y="576"/>
                    <a:pt x="21278" y="634"/>
                    <a:pt x="21336" y="672"/>
                  </a:cubicBezTo>
                  <a:cubicBezTo>
                    <a:pt x="21374" y="730"/>
                    <a:pt x="21432" y="768"/>
                    <a:pt x="21451" y="826"/>
                  </a:cubicBezTo>
                  <a:cubicBezTo>
                    <a:pt x="21489" y="884"/>
                    <a:pt x="21528" y="960"/>
                    <a:pt x="21547" y="1057"/>
                  </a:cubicBezTo>
                  <a:cubicBezTo>
                    <a:pt x="21585" y="1210"/>
                    <a:pt x="21585" y="1345"/>
                    <a:pt x="21624" y="1517"/>
                  </a:cubicBezTo>
                  <a:cubicBezTo>
                    <a:pt x="21624" y="1921"/>
                    <a:pt x="21547" y="2324"/>
                    <a:pt x="21451" y="2708"/>
                  </a:cubicBezTo>
                  <a:cubicBezTo>
                    <a:pt x="21393" y="2938"/>
                    <a:pt x="21355" y="3130"/>
                    <a:pt x="21278" y="3342"/>
                  </a:cubicBezTo>
                  <a:lnTo>
                    <a:pt x="21067" y="3995"/>
                  </a:lnTo>
                  <a:cubicBezTo>
                    <a:pt x="21009" y="4091"/>
                    <a:pt x="20990" y="4187"/>
                    <a:pt x="20952" y="4283"/>
                  </a:cubicBezTo>
                  <a:cubicBezTo>
                    <a:pt x="20894" y="4398"/>
                    <a:pt x="20817" y="4494"/>
                    <a:pt x="20779" y="4609"/>
                  </a:cubicBezTo>
                  <a:cubicBezTo>
                    <a:pt x="20721" y="4705"/>
                    <a:pt x="20798" y="4801"/>
                    <a:pt x="20875" y="4859"/>
                  </a:cubicBezTo>
                  <a:cubicBezTo>
                    <a:pt x="20888" y="4859"/>
                    <a:pt x="20900" y="4867"/>
                    <a:pt x="20919" y="4867"/>
                  </a:cubicBezTo>
                  <a:cubicBezTo>
                    <a:pt x="20928" y="4867"/>
                    <a:pt x="20939" y="4865"/>
                    <a:pt x="20952" y="4859"/>
                  </a:cubicBezTo>
                  <a:cubicBezTo>
                    <a:pt x="20961" y="4868"/>
                    <a:pt x="20976" y="4873"/>
                    <a:pt x="20992" y="4873"/>
                  </a:cubicBezTo>
                  <a:cubicBezTo>
                    <a:pt x="21009" y="4873"/>
                    <a:pt x="21028" y="4868"/>
                    <a:pt x="21048" y="4859"/>
                  </a:cubicBezTo>
                  <a:cubicBezTo>
                    <a:pt x="21201" y="4763"/>
                    <a:pt x="21374" y="4686"/>
                    <a:pt x="21547" y="4609"/>
                  </a:cubicBezTo>
                  <a:cubicBezTo>
                    <a:pt x="21758" y="4513"/>
                    <a:pt x="21969" y="4436"/>
                    <a:pt x="22200" y="4398"/>
                  </a:cubicBezTo>
                  <a:cubicBezTo>
                    <a:pt x="22507" y="4302"/>
                    <a:pt x="22834" y="4244"/>
                    <a:pt x="23179" y="4225"/>
                  </a:cubicBezTo>
                  <a:cubicBezTo>
                    <a:pt x="23314" y="4225"/>
                    <a:pt x="23448" y="4244"/>
                    <a:pt x="23582" y="4283"/>
                  </a:cubicBezTo>
                  <a:cubicBezTo>
                    <a:pt x="23659" y="4302"/>
                    <a:pt x="23736" y="4321"/>
                    <a:pt x="23774" y="4340"/>
                  </a:cubicBezTo>
                  <a:cubicBezTo>
                    <a:pt x="23832" y="4379"/>
                    <a:pt x="23871" y="4398"/>
                    <a:pt x="23890" y="4436"/>
                  </a:cubicBezTo>
                  <a:cubicBezTo>
                    <a:pt x="23928" y="4475"/>
                    <a:pt x="23967" y="4513"/>
                    <a:pt x="23986" y="4571"/>
                  </a:cubicBezTo>
                  <a:lnTo>
                    <a:pt x="24063" y="4705"/>
                  </a:lnTo>
                  <a:cubicBezTo>
                    <a:pt x="24082" y="4782"/>
                    <a:pt x="24082" y="4878"/>
                    <a:pt x="24082" y="4955"/>
                  </a:cubicBezTo>
                  <a:cubicBezTo>
                    <a:pt x="24082" y="5089"/>
                    <a:pt x="24063" y="5262"/>
                    <a:pt x="24024" y="5397"/>
                  </a:cubicBezTo>
                  <a:cubicBezTo>
                    <a:pt x="23986" y="5454"/>
                    <a:pt x="24043" y="5531"/>
                    <a:pt x="24063" y="5550"/>
                  </a:cubicBezTo>
                  <a:cubicBezTo>
                    <a:pt x="24103" y="5564"/>
                    <a:pt x="24134" y="5577"/>
                    <a:pt x="24170" y="5577"/>
                  </a:cubicBezTo>
                  <a:cubicBezTo>
                    <a:pt x="24184" y="5577"/>
                    <a:pt x="24199" y="5575"/>
                    <a:pt x="24216" y="5569"/>
                  </a:cubicBezTo>
                  <a:cubicBezTo>
                    <a:pt x="24351" y="5493"/>
                    <a:pt x="24504" y="5454"/>
                    <a:pt x="24639" y="5435"/>
                  </a:cubicBezTo>
                  <a:cubicBezTo>
                    <a:pt x="24984" y="5339"/>
                    <a:pt x="25292" y="5281"/>
                    <a:pt x="25656" y="5281"/>
                  </a:cubicBezTo>
                  <a:cubicBezTo>
                    <a:pt x="25772" y="5281"/>
                    <a:pt x="25906" y="5281"/>
                    <a:pt x="26041" y="5339"/>
                  </a:cubicBezTo>
                  <a:cubicBezTo>
                    <a:pt x="26079" y="5358"/>
                    <a:pt x="26137" y="5358"/>
                    <a:pt x="26175" y="5377"/>
                  </a:cubicBezTo>
                  <a:cubicBezTo>
                    <a:pt x="26194" y="5397"/>
                    <a:pt x="26233" y="5397"/>
                    <a:pt x="26252" y="5435"/>
                  </a:cubicBezTo>
                  <a:lnTo>
                    <a:pt x="26290" y="5473"/>
                  </a:lnTo>
                  <a:cubicBezTo>
                    <a:pt x="26290" y="5512"/>
                    <a:pt x="26329" y="5531"/>
                    <a:pt x="26329" y="5550"/>
                  </a:cubicBezTo>
                  <a:cubicBezTo>
                    <a:pt x="26329" y="5569"/>
                    <a:pt x="26329" y="5627"/>
                    <a:pt x="26348" y="5646"/>
                  </a:cubicBezTo>
                  <a:cubicBezTo>
                    <a:pt x="26348" y="5742"/>
                    <a:pt x="26329" y="5857"/>
                    <a:pt x="26290" y="5953"/>
                  </a:cubicBezTo>
                  <a:lnTo>
                    <a:pt x="26290" y="6049"/>
                  </a:lnTo>
                  <a:cubicBezTo>
                    <a:pt x="26329" y="6107"/>
                    <a:pt x="26348" y="6126"/>
                    <a:pt x="26386" y="6145"/>
                  </a:cubicBezTo>
                  <a:lnTo>
                    <a:pt x="26444" y="6145"/>
                  </a:lnTo>
                  <a:cubicBezTo>
                    <a:pt x="26463" y="6165"/>
                    <a:pt x="26521" y="6165"/>
                    <a:pt x="26540" y="6165"/>
                  </a:cubicBezTo>
                  <a:cubicBezTo>
                    <a:pt x="26578" y="6165"/>
                    <a:pt x="26636" y="6145"/>
                    <a:pt x="26655" y="6107"/>
                  </a:cubicBezTo>
                  <a:lnTo>
                    <a:pt x="26713" y="6049"/>
                  </a:lnTo>
                  <a:cubicBezTo>
                    <a:pt x="26828" y="5953"/>
                    <a:pt x="26943" y="5857"/>
                    <a:pt x="27097" y="5781"/>
                  </a:cubicBezTo>
                  <a:cubicBezTo>
                    <a:pt x="27212" y="5742"/>
                    <a:pt x="27308" y="5685"/>
                    <a:pt x="27423" y="5665"/>
                  </a:cubicBezTo>
                  <a:cubicBezTo>
                    <a:pt x="27538" y="5646"/>
                    <a:pt x="27673" y="5646"/>
                    <a:pt x="27788" y="5646"/>
                  </a:cubicBezTo>
                  <a:cubicBezTo>
                    <a:pt x="27903" y="5646"/>
                    <a:pt x="28057" y="5685"/>
                    <a:pt x="28172" y="5723"/>
                  </a:cubicBezTo>
                  <a:cubicBezTo>
                    <a:pt x="28307" y="5761"/>
                    <a:pt x="28479" y="5838"/>
                    <a:pt x="28595" y="5934"/>
                  </a:cubicBezTo>
                  <a:cubicBezTo>
                    <a:pt x="28729" y="6030"/>
                    <a:pt x="28844" y="6126"/>
                    <a:pt x="28940" y="6222"/>
                  </a:cubicBezTo>
                  <a:cubicBezTo>
                    <a:pt x="29036" y="6318"/>
                    <a:pt x="29113" y="6434"/>
                    <a:pt x="29151" y="6549"/>
                  </a:cubicBezTo>
                  <a:cubicBezTo>
                    <a:pt x="29164" y="6585"/>
                    <a:pt x="29191" y="6599"/>
                    <a:pt x="29220" y="6599"/>
                  </a:cubicBezTo>
                  <a:cubicBezTo>
                    <a:pt x="29236" y="6599"/>
                    <a:pt x="29253" y="6594"/>
                    <a:pt x="29267" y="6587"/>
                  </a:cubicBezTo>
                  <a:cubicBezTo>
                    <a:pt x="29420" y="6491"/>
                    <a:pt x="29420" y="6434"/>
                    <a:pt x="29401" y="6395"/>
                  </a:cubicBezTo>
                  <a:cubicBezTo>
                    <a:pt x="29248" y="6126"/>
                    <a:pt x="29075" y="5915"/>
                    <a:pt x="28844" y="5723"/>
                  </a:cubicBezTo>
                  <a:cubicBezTo>
                    <a:pt x="28748" y="5627"/>
                    <a:pt x="28633" y="5550"/>
                    <a:pt x="28499" y="5473"/>
                  </a:cubicBezTo>
                  <a:cubicBezTo>
                    <a:pt x="28383" y="5416"/>
                    <a:pt x="28230" y="5358"/>
                    <a:pt x="28095" y="5320"/>
                  </a:cubicBezTo>
                  <a:cubicBezTo>
                    <a:pt x="27980" y="5262"/>
                    <a:pt x="27826" y="5262"/>
                    <a:pt x="27692" y="5262"/>
                  </a:cubicBezTo>
                  <a:lnTo>
                    <a:pt x="27634" y="5262"/>
                  </a:lnTo>
                  <a:cubicBezTo>
                    <a:pt x="27500" y="5262"/>
                    <a:pt x="27385" y="5281"/>
                    <a:pt x="27231" y="5320"/>
                  </a:cubicBezTo>
                  <a:cubicBezTo>
                    <a:pt x="27097" y="5339"/>
                    <a:pt x="26962" y="5397"/>
                    <a:pt x="26828" y="5454"/>
                  </a:cubicBezTo>
                  <a:cubicBezTo>
                    <a:pt x="26770" y="5473"/>
                    <a:pt x="26751" y="5512"/>
                    <a:pt x="26713" y="5531"/>
                  </a:cubicBezTo>
                  <a:lnTo>
                    <a:pt x="26713" y="5454"/>
                  </a:lnTo>
                  <a:cubicBezTo>
                    <a:pt x="26713" y="5377"/>
                    <a:pt x="26674" y="5339"/>
                    <a:pt x="26655" y="5281"/>
                  </a:cubicBezTo>
                  <a:cubicBezTo>
                    <a:pt x="26636" y="5224"/>
                    <a:pt x="26578" y="5166"/>
                    <a:pt x="26540" y="5108"/>
                  </a:cubicBezTo>
                  <a:cubicBezTo>
                    <a:pt x="26444" y="5051"/>
                    <a:pt x="26348" y="4974"/>
                    <a:pt x="26233" y="4955"/>
                  </a:cubicBezTo>
                  <a:cubicBezTo>
                    <a:pt x="26079" y="4897"/>
                    <a:pt x="25944" y="4878"/>
                    <a:pt x="25791" y="4878"/>
                  </a:cubicBezTo>
                  <a:cubicBezTo>
                    <a:pt x="25484" y="4878"/>
                    <a:pt x="25176" y="4897"/>
                    <a:pt x="24888" y="4974"/>
                  </a:cubicBezTo>
                  <a:cubicBezTo>
                    <a:pt x="24735" y="4993"/>
                    <a:pt x="24600" y="5051"/>
                    <a:pt x="24466" y="5089"/>
                  </a:cubicBezTo>
                  <a:lnTo>
                    <a:pt x="24447" y="5089"/>
                  </a:lnTo>
                  <a:cubicBezTo>
                    <a:pt x="24466" y="4974"/>
                    <a:pt x="24466" y="4859"/>
                    <a:pt x="24447" y="4724"/>
                  </a:cubicBezTo>
                  <a:cubicBezTo>
                    <a:pt x="24427" y="4571"/>
                    <a:pt x="24370" y="4417"/>
                    <a:pt x="24274" y="4283"/>
                  </a:cubicBezTo>
                  <a:cubicBezTo>
                    <a:pt x="24216" y="4148"/>
                    <a:pt x="24063" y="4052"/>
                    <a:pt x="23947" y="4014"/>
                  </a:cubicBezTo>
                  <a:cubicBezTo>
                    <a:pt x="23794" y="3937"/>
                    <a:pt x="23659" y="3918"/>
                    <a:pt x="23506" y="3899"/>
                  </a:cubicBezTo>
                  <a:lnTo>
                    <a:pt x="23314" y="3899"/>
                  </a:lnTo>
                  <a:cubicBezTo>
                    <a:pt x="23218" y="3899"/>
                    <a:pt x="23102" y="3899"/>
                    <a:pt x="23006" y="3918"/>
                  </a:cubicBezTo>
                  <a:cubicBezTo>
                    <a:pt x="22814" y="3937"/>
                    <a:pt x="22641" y="3956"/>
                    <a:pt x="22488" y="4014"/>
                  </a:cubicBezTo>
                  <a:cubicBezTo>
                    <a:pt x="22142" y="4110"/>
                    <a:pt x="21777" y="4206"/>
                    <a:pt x="21470" y="4340"/>
                  </a:cubicBezTo>
                  <a:lnTo>
                    <a:pt x="21336" y="4417"/>
                  </a:lnTo>
                  <a:cubicBezTo>
                    <a:pt x="21336" y="4417"/>
                    <a:pt x="21336" y="4398"/>
                    <a:pt x="21355" y="4398"/>
                  </a:cubicBezTo>
                  <a:cubicBezTo>
                    <a:pt x="21374" y="4302"/>
                    <a:pt x="21432" y="4225"/>
                    <a:pt x="21451" y="4129"/>
                  </a:cubicBezTo>
                  <a:cubicBezTo>
                    <a:pt x="21528" y="3937"/>
                    <a:pt x="21585" y="3745"/>
                    <a:pt x="21643" y="3572"/>
                  </a:cubicBezTo>
                  <a:cubicBezTo>
                    <a:pt x="21720" y="3361"/>
                    <a:pt x="21777" y="3150"/>
                    <a:pt x="21835" y="2938"/>
                  </a:cubicBezTo>
                  <a:cubicBezTo>
                    <a:pt x="21950" y="2554"/>
                    <a:pt x="22046" y="2132"/>
                    <a:pt x="22065" y="1729"/>
                  </a:cubicBezTo>
                  <a:cubicBezTo>
                    <a:pt x="22104" y="1517"/>
                    <a:pt x="22104" y="1325"/>
                    <a:pt x="22046" y="1114"/>
                  </a:cubicBezTo>
                  <a:cubicBezTo>
                    <a:pt x="22027" y="922"/>
                    <a:pt x="21969" y="749"/>
                    <a:pt x="21873" y="576"/>
                  </a:cubicBezTo>
                  <a:cubicBezTo>
                    <a:pt x="21777" y="404"/>
                    <a:pt x="21643" y="269"/>
                    <a:pt x="21470" y="173"/>
                  </a:cubicBezTo>
                  <a:cubicBezTo>
                    <a:pt x="21374" y="116"/>
                    <a:pt x="21278" y="77"/>
                    <a:pt x="21182" y="58"/>
                  </a:cubicBezTo>
                  <a:cubicBezTo>
                    <a:pt x="21067" y="20"/>
                    <a:pt x="20952" y="0"/>
                    <a:pt x="2081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990" name="Google Shape;1990;p54"/>
          <p:cNvGrpSpPr/>
          <p:nvPr/>
        </p:nvGrpSpPr>
        <p:grpSpPr>
          <a:xfrm flipH="1">
            <a:off x="303258"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994" name="Google Shape;1994;p54"/>
          <p:cNvGrpSpPr/>
          <p:nvPr/>
        </p:nvGrpSpPr>
        <p:grpSpPr>
          <a:xfrm>
            <a:off x="5372800" y="5380021"/>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03" name="Google Shape;603;p33"/>
          <p:cNvGrpSpPr/>
          <p:nvPr/>
        </p:nvGrpSpPr>
        <p:grpSpPr>
          <a:xfrm rot="1385271">
            <a:off x="-560172" y="15461"/>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 name="Group 5"/>
          <p:cNvGrpSpPr/>
          <p:nvPr/>
        </p:nvGrpSpPr>
        <p:grpSpPr>
          <a:xfrm>
            <a:off x="6762372" y="93387"/>
            <a:ext cx="5098627" cy="6412654"/>
            <a:chOff x="8860" y="898"/>
            <a:chExt cx="6022" cy="7574"/>
          </a:xfrm>
        </p:grpSpPr>
        <p:sp>
          <p:nvSpPr>
            <p:cNvPr id="2653" name="Google Shape;2653;p65"/>
            <p:cNvSpPr/>
            <p:nvPr/>
          </p:nvSpPr>
          <p:spPr>
            <a:xfrm>
              <a:off x="8860" y="3128"/>
              <a:ext cx="6022" cy="5344"/>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defTabSz="1219170">
                <a:buClr>
                  <a:srgbClr val="000000"/>
                </a:buClr>
              </a:pPr>
              <a:endParaRPr sz="2133" kern="0">
                <a:solidFill>
                  <a:srgbClr val="78302E"/>
                </a:solidFill>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chemeClr val="accent6"/>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lgn="ctr" defTabSz="1219170">
                <a:buClr>
                  <a:srgbClr val="000000"/>
                </a:buClr>
              </a:pPr>
              <a:r>
                <a:rPr lang="en-US" altLang="en-GB" sz="4267" kern="0" dirty="0">
                  <a:solidFill>
                    <a:srgbClr val="FFFFFF"/>
                  </a:solidFill>
                  <a:latin typeface="iCiel Cadena" panose="02000503000000020004" charset="0"/>
                  <a:ea typeface="Fredoka One" panose="02000000000000000000"/>
                  <a:cs typeface="iCiel Cadena" panose="02000503000000020004" charset="0"/>
                  <a:sym typeface="Fredoka One" panose="02000000000000000000"/>
                </a:rPr>
                <a:t>Chia </a:t>
              </a:r>
              <a:r>
                <a:rPr lang="en-US" altLang="en-GB" sz="4267" kern="0" dirty="0" err="1">
                  <a:solidFill>
                    <a:srgbClr val="FFFFFF"/>
                  </a:solidFill>
                  <a:latin typeface="iCiel Cadena" panose="02000503000000020004" charset="0"/>
                  <a:ea typeface="Fredoka One" panose="02000000000000000000"/>
                  <a:cs typeface="iCiel Cadena" panose="02000503000000020004" charset="0"/>
                  <a:sym typeface="Fredoka One" panose="02000000000000000000"/>
                </a:rPr>
                <a:t>sẻ</a:t>
              </a:r>
              <a:r>
                <a:rPr lang="en-US" altLang="en-GB" sz="4267" kern="0" dirty="0">
                  <a:solidFill>
                    <a:srgbClr val="FFFFFF"/>
                  </a:solidFill>
                  <a:latin typeface="iCiel Cadena" panose="02000503000000020004" charset="0"/>
                  <a:ea typeface="Fredoka One" panose="02000000000000000000"/>
                  <a:cs typeface="iCiel Cadena" panose="02000503000000020004" charset="0"/>
                  <a:sym typeface="Fredoka One" panose="02000000000000000000"/>
                </a:rPr>
                <a:t> tr</a:t>
              </a:r>
              <a:r>
                <a:rPr lang="vi-VN" altLang="en-GB" sz="4267" kern="0" dirty="0">
                  <a:solidFill>
                    <a:srgbClr val="FFFFFF"/>
                  </a:solidFill>
                  <a:latin typeface="iCiel Cadena" panose="02000503000000020004" charset="0"/>
                  <a:ea typeface="Fredoka One" panose="02000000000000000000"/>
                  <a:cs typeface="iCiel Cadena" panose="02000503000000020004" charset="0"/>
                  <a:sym typeface="Fredoka One" panose="02000000000000000000"/>
                </a:rPr>
                <a:t>ư</a:t>
              </a:r>
              <a:r>
                <a:rPr lang="en-US" altLang="en-GB" sz="4267" kern="0" dirty="0" err="1">
                  <a:solidFill>
                    <a:srgbClr val="FFFFFF"/>
                  </a:solidFill>
                  <a:latin typeface="iCiel Cadena" panose="02000503000000020004" charset="0"/>
                  <a:ea typeface="Fredoka One" panose="02000000000000000000"/>
                  <a:cs typeface="iCiel Cadena" panose="02000503000000020004" charset="0"/>
                  <a:sym typeface="Fredoka One" panose="02000000000000000000"/>
                </a:rPr>
                <a:t>ớc</a:t>
              </a:r>
              <a:r>
                <a:rPr lang="en-US" altLang="en-GB" sz="4267" kern="0" dirty="0">
                  <a:solidFill>
                    <a:srgbClr val="FFFFFF"/>
                  </a:solidFill>
                  <a:latin typeface="iCiel Cadena" panose="02000503000000020004" charset="0"/>
                  <a:ea typeface="Fredoka One" panose="02000000000000000000"/>
                  <a:cs typeface="iCiel Cadena" panose="02000503000000020004" charset="0"/>
                  <a:sym typeface="Fredoka One" panose="02000000000000000000"/>
                </a:rPr>
                <a:t> </a:t>
              </a:r>
              <a:r>
                <a:rPr lang="en-US" altLang="en-GB" sz="4267" kern="0" dirty="0" err="1">
                  <a:solidFill>
                    <a:srgbClr val="FFFFFF"/>
                  </a:solidFill>
                  <a:latin typeface="iCiel Cadena" panose="02000503000000020004" charset="0"/>
                  <a:ea typeface="Fredoka One" panose="02000000000000000000"/>
                  <a:cs typeface="iCiel Cadena" panose="02000503000000020004" charset="0"/>
                  <a:sym typeface="Fredoka One" panose="02000000000000000000"/>
                </a:rPr>
                <a:t>lớp</a:t>
              </a:r>
              <a:endParaRPr lang="en-US" altLang="en-GB" sz="4267" kern="0" dirty="0">
                <a:solidFill>
                  <a:srgbClr val="FFFFFF"/>
                </a:solidFill>
                <a:latin typeface="iCiel Cadena" panose="02000503000000020004" charset="0"/>
                <a:ea typeface="Fredoka One" panose="02000000000000000000"/>
                <a:cs typeface="iCiel Cadena" panose="02000503000000020004" charset="0"/>
                <a:sym typeface="Fredoka One" panose="02000000000000000000"/>
              </a:endParaRPr>
            </a:p>
          </p:txBody>
        </p:sp>
        <p:cxnSp>
          <p:nvCxnSpPr>
            <p:cNvPr id="2696" name="Google Shape;2696;p65"/>
            <p:cNvCxnSpPr>
              <a:cxnSpLocks/>
            </p:cNvCxnSpPr>
            <p:nvPr/>
          </p:nvCxnSpPr>
          <p:spPr>
            <a:xfrm flipH="1">
              <a:off x="9829" y="1782"/>
              <a:ext cx="273" cy="1413"/>
            </a:xfrm>
            <a:prstGeom prst="straightConnector1">
              <a:avLst/>
            </a:prstGeom>
            <a:noFill/>
            <a:ln w="9525" cap="flat" cmpd="sng">
              <a:solidFill>
                <a:schemeClr val="accent6"/>
              </a:solidFill>
              <a:prstDash val="dash"/>
              <a:round/>
              <a:headEnd type="oval" w="med" len="med"/>
              <a:tailEnd type="oval" w="med" len="med"/>
            </a:ln>
          </p:spPr>
        </p:cxnSp>
        <p:cxnSp>
          <p:nvCxnSpPr>
            <p:cNvPr id="5" name="Google Shape;2696;p65"/>
            <p:cNvCxnSpPr>
              <a:cxnSpLocks/>
            </p:cNvCxnSpPr>
            <p:nvPr/>
          </p:nvCxnSpPr>
          <p:spPr>
            <a:xfrm>
              <a:off x="13324" y="1827"/>
              <a:ext cx="265" cy="1255"/>
            </a:xfrm>
            <a:prstGeom prst="straightConnector1">
              <a:avLst/>
            </a:prstGeom>
            <a:noFill/>
            <a:ln w="9525" cap="flat" cmpd="sng">
              <a:solidFill>
                <a:schemeClr val="accent6"/>
              </a:solidFill>
              <a:prstDash val="dash"/>
              <a:round/>
              <a:headEnd type="oval" w="med" len="med"/>
              <a:tailEnd type="oval" w="med" len="med"/>
            </a:ln>
          </p:spPr>
        </p:cxnSp>
      </p:grpSp>
      <p:grpSp>
        <p:nvGrpSpPr>
          <p:cNvPr id="7" name="Google Shape;2690;p65"/>
          <p:cNvGrpSpPr/>
          <p:nvPr/>
        </p:nvGrpSpPr>
        <p:grpSpPr>
          <a:xfrm>
            <a:off x="10654075" y="1694134"/>
            <a:ext cx="508909" cy="487652"/>
            <a:chOff x="2322750" y="2445350"/>
            <a:chExt cx="497825" cy="464725"/>
          </a:xfrm>
        </p:grpSpPr>
        <p:sp>
          <p:nvSpPr>
            <p:cNvPr id="8"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panose="020B0604020202020204"/>
                <a:cs typeface="Arial" panose="020B0604020202020204"/>
                <a:sym typeface="Arial" panose="020B0604020202020204"/>
              </a:endParaRPr>
            </a:p>
          </p:txBody>
        </p:sp>
        <p:sp>
          <p:nvSpPr>
            <p:cNvPr id="10"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4" name="Google Shape;2690;p65"/>
          <p:cNvGrpSpPr/>
          <p:nvPr/>
        </p:nvGrpSpPr>
        <p:grpSpPr>
          <a:xfrm flipH="1">
            <a:off x="7140498" y="1794432"/>
            <a:ext cx="508909" cy="487652"/>
            <a:chOff x="2322750" y="2445350"/>
            <a:chExt cx="497825" cy="464725"/>
          </a:xfrm>
        </p:grpSpPr>
        <p:sp>
          <p:nvSpPr>
            <p:cNvPr id="15"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2" name="Text Box 0"/>
          <p:cNvSpPr txBox="1"/>
          <p:nvPr/>
        </p:nvSpPr>
        <p:spPr>
          <a:xfrm>
            <a:off x="6985171" y="2418030"/>
            <a:ext cx="4846321" cy="3539430"/>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Arial" panose="020B0604020202020204"/>
                <a:cs typeface="Arial" panose="020B0604020202020204"/>
                <a:sym typeface="Arial" panose="020B0604020202020204"/>
              </a:rPr>
              <a:t>Bố Bin thông báo chủ nhật này cho cả nhà về quê. Hai chị em Bin rất vui mừng. Điều đó thể hiện hai chị em rất thích về thăm quê và thăm những người thân ở quê. </a:t>
            </a:r>
            <a:endParaRPr lang="en-US" sz="3200" kern="0" dirty="0">
              <a:solidFill>
                <a:srgbClr val="000000"/>
              </a:solidFill>
              <a:latin typeface="Arial" panose="020B0604020202020204"/>
              <a:cs typeface="Arial" panose="020B0604020202020204"/>
              <a:sym typeface="Arial" panose="020B0604020202020204"/>
            </a:endParaRPr>
          </a:p>
        </p:txBody>
      </p:sp>
      <p:grpSp>
        <p:nvGrpSpPr>
          <p:cNvPr id="73" name="Group 72">
            <a:extLst>
              <a:ext uri="{FF2B5EF4-FFF2-40B4-BE49-F238E27FC236}">
                <a16:creationId xmlns:a16="http://schemas.microsoft.com/office/drawing/2014/main" xmlns="" id="{8A3FC60B-D82C-4986-8C95-C0F7DB891207}"/>
              </a:ext>
            </a:extLst>
          </p:cNvPr>
          <p:cNvGrpSpPr/>
          <p:nvPr/>
        </p:nvGrpSpPr>
        <p:grpSpPr>
          <a:xfrm>
            <a:off x="879181" y="1296334"/>
            <a:ext cx="5658797" cy="3891481"/>
            <a:chOff x="580543" y="1193115"/>
            <a:chExt cx="3059820" cy="2835884"/>
          </a:xfrm>
        </p:grpSpPr>
        <p:pic>
          <p:nvPicPr>
            <p:cNvPr id="74" name="Picture 73">
              <a:extLst>
                <a:ext uri="{FF2B5EF4-FFF2-40B4-BE49-F238E27FC236}">
                  <a16:creationId xmlns:a16="http://schemas.microsoft.com/office/drawing/2014/main" xmlns="" id="{C6910F3E-A2E8-46DE-BECE-6DB0B256EB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936" y="1232448"/>
              <a:ext cx="3059427" cy="2796551"/>
            </a:xfrm>
            <a:prstGeom prst="rect">
              <a:avLst/>
            </a:prstGeom>
          </p:spPr>
        </p:pic>
        <p:pic>
          <p:nvPicPr>
            <p:cNvPr id="75" name="Picture 74">
              <a:extLst>
                <a:ext uri="{FF2B5EF4-FFF2-40B4-BE49-F238E27FC236}">
                  <a16:creationId xmlns:a16="http://schemas.microsoft.com/office/drawing/2014/main" xmlns="" id="{0F07224F-D32B-4246-96B3-6DF77EDF79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543" y="1193115"/>
              <a:ext cx="420537" cy="420537"/>
            </a:xfrm>
            <a:prstGeom prst="rect">
              <a:avLst/>
            </a:prstGeom>
          </p:spPr>
        </p:pic>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 grpId="1"/>
      <p:bldP spid="1930" grpId="0" animBg="1"/>
      <p:bldP spid="1931" grpId="0" animBg="1"/>
      <p:bldP spid="1932"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grpSp>
        <p:nvGrpSpPr>
          <p:cNvPr id="1923" name="Google Shape;1923;p54"/>
          <p:cNvGrpSpPr/>
          <p:nvPr/>
        </p:nvGrpSpPr>
        <p:grpSpPr>
          <a:xfrm>
            <a:off x="407247" y="1122681"/>
            <a:ext cx="6132635" cy="4965700"/>
            <a:chOff x="4194275" y="1132225"/>
            <a:chExt cx="4262058" cy="2995974"/>
          </a:xfrm>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930" name="Google Shape;1930;p54"/>
          <p:cNvSpPr/>
          <p:nvPr/>
        </p:nvSpPr>
        <p:spPr>
          <a:xfrm rot="813408">
            <a:off x="10405085" y="2608517"/>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1" name="Google Shape;1931;p54"/>
          <p:cNvSpPr/>
          <p:nvPr/>
        </p:nvSpPr>
        <p:spPr>
          <a:xfrm rot="813408">
            <a:off x="10613250" y="3203490"/>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2" name="Google Shape;1932;p54"/>
          <p:cNvSpPr/>
          <p:nvPr/>
        </p:nvSpPr>
        <p:spPr>
          <a:xfrm rot="813408">
            <a:off x="10608182"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0" name="Google Shape;1980;p54"/>
          <p:cNvSpPr/>
          <p:nvPr/>
        </p:nvSpPr>
        <p:spPr>
          <a:xfrm flipH="1">
            <a:off x="10024468"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987" name="Google Shape;1987;p54"/>
          <p:cNvGrpSpPr/>
          <p:nvPr/>
        </p:nvGrpSpPr>
        <p:grpSpPr>
          <a:xfrm>
            <a:off x="-656563" y="5824321"/>
            <a:ext cx="3419260" cy="1197787"/>
            <a:chOff x="-567123" y="4417591"/>
            <a:chExt cx="2564445" cy="898340"/>
          </a:xfrm>
        </p:grpSpPr>
        <p:sp>
          <p:nvSpPr>
            <p:cNvPr id="1988" name="Google Shape;1988;p54"/>
            <p:cNvSpPr/>
            <p:nvPr/>
          </p:nvSpPr>
          <p:spPr>
            <a:xfrm>
              <a:off x="-565468" y="4424298"/>
              <a:ext cx="2562790" cy="891632"/>
            </a:xfrm>
            <a:custGeom>
              <a:avLst/>
              <a:gdLst/>
              <a:ahLst/>
              <a:cxnLst/>
              <a:rect l="l" t="t" r="r" b="b"/>
              <a:pathLst>
                <a:path w="29421" h="10236" extrusionOk="0">
                  <a:moveTo>
                    <a:pt x="20664" y="0"/>
                  </a:moveTo>
                  <a:cubicBezTo>
                    <a:pt x="20568" y="0"/>
                    <a:pt x="20472" y="19"/>
                    <a:pt x="20376" y="58"/>
                  </a:cubicBezTo>
                  <a:cubicBezTo>
                    <a:pt x="20203" y="96"/>
                    <a:pt x="20049" y="173"/>
                    <a:pt x="19896" y="346"/>
                  </a:cubicBezTo>
                  <a:cubicBezTo>
                    <a:pt x="19723" y="461"/>
                    <a:pt x="19608" y="634"/>
                    <a:pt x="19492" y="787"/>
                  </a:cubicBezTo>
                  <a:cubicBezTo>
                    <a:pt x="19358" y="960"/>
                    <a:pt x="19243" y="1133"/>
                    <a:pt x="19127" y="1344"/>
                  </a:cubicBezTo>
                  <a:cubicBezTo>
                    <a:pt x="18916" y="1709"/>
                    <a:pt x="18743" y="2132"/>
                    <a:pt x="18532" y="2689"/>
                  </a:cubicBezTo>
                  <a:cubicBezTo>
                    <a:pt x="18475" y="2861"/>
                    <a:pt x="18398" y="2996"/>
                    <a:pt x="18359" y="3169"/>
                  </a:cubicBezTo>
                  <a:cubicBezTo>
                    <a:pt x="18302" y="2689"/>
                    <a:pt x="18244" y="2305"/>
                    <a:pt x="18110" y="1978"/>
                  </a:cubicBezTo>
                  <a:cubicBezTo>
                    <a:pt x="18052" y="1728"/>
                    <a:pt x="17956" y="1517"/>
                    <a:pt x="17822" y="1364"/>
                  </a:cubicBezTo>
                  <a:cubicBezTo>
                    <a:pt x="17764" y="1268"/>
                    <a:pt x="17687" y="1210"/>
                    <a:pt x="17610" y="1133"/>
                  </a:cubicBezTo>
                  <a:cubicBezTo>
                    <a:pt x="17572" y="1076"/>
                    <a:pt x="17514" y="1056"/>
                    <a:pt x="17476" y="1037"/>
                  </a:cubicBezTo>
                  <a:cubicBezTo>
                    <a:pt x="17418" y="1018"/>
                    <a:pt x="17341" y="980"/>
                    <a:pt x="17303" y="960"/>
                  </a:cubicBezTo>
                  <a:cubicBezTo>
                    <a:pt x="17207" y="922"/>
                    <a:pt x="17092" y="922"/>
                    <a:pt x="16996" y="922"/>
                  </a:cubicBezTo>
                  <a:lnTo>
                    <a:pt x="16938" y="922"/>
                  </a:lnTo>
                  <a:cubicBezTo>
                    <a:pt x="16842" y="922"/>
                    <a:pt x="16746" y="941"/>
                    <a:pt x="16650" y="960"/>
                  </a:cubicBezTo>
                  <a:cubicBezTo>
                    <a:pt x="16458" y="1018"/>
                    <a:pt x="16285" y="1133"/>
                    <a:pt x="16151" y="1268"/>
                  </a:cubicBezTo>
                  <a:cubicBezTo>
                    <a:pt x="15940" y="1517"/>
                    <a:pt x="15786" y="1882"/>
                    <a:pt x="15690" y="2362"/>
                  </a:cubicBezTo>
                  <a:cubicBezTo>
                    <a:pt x="15613" y="2765"/>
                    <a:pt x="15594" y="3226"/>
                    <a:pt x="15652" y="3764"/>
                  </a:cubicBezTo>
                  <a:cubicBezTo>
                    <a:pt x="15671" y="4129"/>
                    <a:pt x="15690" y="4532"/>
                    <a:pt x="15767" y="4974"/>
                  </a:cubicBezTo>
                  <a:cubicBezTo>
                    <a:pt x="15709" y="4955"/>
                    <a:pt x="15690" y="4955"/>
                    <a:pt x="15652" y="4916"/>
                  </a:cubicBezTo>
                  <a:cubicBezTo>
                    <a:pt x="15575" y="4897"/>
                    <a:pt x="15498" y="4897"/>
                    <a:pt x="15421" y="4878"/>
                  </a:cubicBezTo>
                  <a:lnTo>
                    <a:pt x="15306" y="4878"/>
                  </a:lnTo>
                  <a:cubicBezTo>
                    <a:pt x="15210" y="4878"/>
                    <a:pt x="15133" y="4897"/>
                    <a:pt x="15037" y="4897"/>
                  </a:cubicBezTo>
                  <a:cubicBezTo>
                    <a:pt x="14922" y="4916"/>
                    <a:pt x="14807" y="4974"/>
                    <a:pt x="14711" y="5012"/>
                  </a:cubicBezTo>
                  <a:cubicBezTo>
                    <a:pt x="14615" y="5070"/>
                    <a:pt x="14519" y="5108"/>
                    <a:pt x="14461" y="5185"/>
                  </a:cubicBezTo>
                  <a:lnTo>
                    <a:pt x="14461" y="5166"/>
                  </a:lnTo>
                  <a:cubicBezTo>
                    <a:pt x="14403" y="4993"/>
                    <a:pt x="14327" y="4878"/>
                    <a:pt x="14211" y="4763"/>
                  </a:cubicBezTo>
                  <a:cubicBezTo>
                    <a:pt x="14019" y="4571"/>
                    <a:pt x="13750" y="4436"/>
                    <a:pt x="13405" y="4436"/>
                  </a:cubicBezTo>
                  <a:lnTo>
                    <a:pt x="13386" y="4436"/>
                  </a:lnTo>
                  <a:cubicBezTo>
                    <a:pt x="13270" y="4436"/>
                    <a:pt x="13117" y="4475"/>
                    <a:pt x="12982" y="4513"/>
                  </a:cubicBezTo>
                  <a:cubicBezTo>
                    <a:pt x="12829" y="4571"/>
                    <a:pt x="12694" y="4609"/>
                    <a:pt x="12579" y="4705"/>
                  </a:cubicBezTo>
                  <a:cubicBezTo>
                    <a:pt x="12502" y="4763"/>
                    <a:pt x="12406" y="4820"/>
                    <a:pt x="12329" y="4878"/>
                  </a:cubicBezTo>
                  <a:cubicBezTo>
                    <a:pt x="12387" y="4455"/>
                    <a:pt x="12406" y="4148"/>
                    <a:pt x="12425" y="3841"/>
                  </a:cubicBezTo>
                  <a:cubicBezTo>
                    <a:pt x="12445" y="3169"/>
                    <a:pt x="12349" y="2669"/>
                    <a:pt x="12157" y="2228"/>
                  </a:cubicBezTo>
                  <a:cubicBezTo>
                    <a:pt x="12061" y="2016"/>
                    <a:pt x="11926" y="1824"/>
                    <a:pt x="11734" y="1690"/>
                  </a:cubicBezTo>
                  <a:cubicBezTo>
                    <a:pt x="11542" y="1536"/>
                    <a:pt x="11331" y="1460"/>
                    <a:pt x="11062" y="1440"/>
                  </a:cubicBezTo>
                  <a:lnTo>
                    <a:pt x="10966" y="1440"/>
                  </a:lnTo>
                  <a:cubicBezTo>
                    <a:pt x="10467" y="1440"/>
                    <a:pt x="10044" y="1824"/>
                    <a:pt x="9852" y="2074"/>
                  </a:cubicBezTo>
                  <a:cubicBezTo>
                    <a:pt x="9506" y="2497"/>
                    <a:pt x="9276" y="3034"/>
                    <a:pt x="9122" y="3438"/>
                  </a:cubicBezTo>
                  <a:cubicBezTo>
                    <a:pt x="9046" y="3649"/>
                    <a:pt x="8969" y="3860"/>
                    <a:pt x="8892" y="4110"/>
                  </a:cubicBezTo>
                  <a:cubicBezTo>
                    <a:pt x="8854" y="3918"/>
                    <a:pt x="8796" y="3726"/>
                    <a:pt x="8738" y="3534"/>
                  </a:cubicBezTo>
                  <a:cubicBezTo>
                    <a:pt x="8642" y="3265"/>
                    <a:pt x="8546" y="3034"/>
                    <a:pt x="8450" y="2785"/>
                  </a:cubicBezTo>
                  <a:cubicBezTo>
                    <a:pt x="8316" y="2554"/>
                    <a:pt x="8220" y="2324"/>
                    <a:pt x="8085" y="2132"/>
                  </a:cubicBezTo>
                  <a:cubicBezTo>
                    <a:pt x="7893" y="1844"/>
                    <a:pt x="7548" y="1536"/>
                    <a:pt x="7144" y="1536"/>
                  </a:cubicBezTo>
                  <a:lnTo>
                    <a:pt x="7048" y="1536"/>
                  </a:lnTo>
                  <a:cubicBezTo>
                    <a:pt x="6818" y="1556"/>
                    <a:pt x="6588" y="1690"/>
                    <a:pt x="6434" y="1824"/>
                  </a:cubicBezTo>
                  <a:cubicBezTo>
                    <a:pt x="6261" y="1997"/>
                    <a:pt x="6165" y="2209"/>
                    <a:pt x="6146" y="2516"/>
                  </a:cubicBezTo>
                  <a:cubicBezTo>
                    <a:pt x="6107" y="2708"/>
                    <a:pt x="6107" y="2938"/>
                    <a:pt x="6146" y="3188"/>
                  </a:cubicBezTo>
                  <a:cubicBezTo>
                    <a:pt x="6165" y="3399"/>
                    <a:pt x="6203" y="3649"/>
                    <a:pt x="6261" y="3918"/>
                  </a:cubicBezTo>
                  <a:cubicBezTo>
                    <a:pt x="6299" y="4090"/>
                    <a:pt x="6338" y="4244"/>
                    <a:pt x="6376" y="4398"/>
                  </a:cubicBezTo>
                  <a:lnTo>
                    <a:pt x="6434" y="4532"/>
                  </a:lnTo>
                  <a:lnTo>
                    <a:pt x="6395" y="4513"/>
                  </a:lnTo>
                  <a:cubicBezTo>
                    <a:pt x="6261" y="4455"/>
                    <a:pt x="6107" y="4417"/>
                    <a:pt x="5973" y="4417"/>
                  </a:cubicBezTo>
                  <a:lnTo>
                    <a:pt x="5819" y="4417"/>
                  </a:lnTo>
                  <a:cubicBezTo>
                    <a:pt x="5589" y="4436"/>
                    <a:pt x="5378" y="4571"/>
                    <a:pt x="5205" y="4724"/>
                  </a:cubicBezTo>
                  <a:cubicBezTo>
                    <a:pt x="5128" y="4398"/>
                    <a:pt x="5051" y="4052"/>
                    <a:pt x="4955" y="3764"/>
                  </a:cubicBezTo>
                  <a:cubicBezTo>
                    <a:pt x="4898" y="3495"/>
                    <a:pt x="4763" y="3226"/>
                    <a:pt x="4648" y="2957"/>
                  </a:cubicBezTo>
                  <a:cubicBezTo>
                    <a:pt x="4533" y="2689"/>
                    <a:pt x="4417" y="2439"/>
                    <a:pt x="4245" y="2228"/>
                  </a:cubicBezTo>
                  <a:cubicBezTo>
                    <a:pt x="4072" y="2016"/>
                    <a:pt x="3899" y="1824"/>
                    <a:pt x="3707" y="1709"/>
                  </a:cubicBezTo>
                  <a:cubicBezTo>
                    <a:pt x="3515" y="1575"/>
                    <a:pt x="3284" y="1517"/>
                    <a:pt x="3035" y="1479"/>
                  </a:cubicBezTo>
                  <a:lnTo>
                    <a:pt x="2977" y="1479"/>
                  </a:lnTo>
                  <a:cubicBezTo>
                    <a:pt x="2785" y="1479"/>
                    <a:pt x="2593" y="1536"/>
                    <a:pt x="2420" y="1613"/>
                  </a:cubicBezTo>
                  <a:cubicBezTo>
                    <a:pt x="2267" y="1671"/>
                    <a:pt x="2132" y="1805"/>
                    <a:pt x="2017" y="1997"/>
                  </a:cubicBezTo>
                  <a:cubicBezTo>
                    <a:pt x="1940" y="2113"/>
                    <a:pt x="1883" y="2266"/>
                    <a:pt x="1844" y="2420"/>
                  </a:cubicBezTo>
                  <a:cubicBezTo>
                    <a:pt x="1787" y="2573"/>
                    <a:pt x="1767" y="2765"/>
                    <a:pt x="1767" y="2957"/>
                  </a:cubicBezTo>
                  <a:cubicBezTo>
                    <a:pt x="1748" y="3284"/>
                    <a:pt x="1787" y="3668"/>
                    <a:pt x="1883" y="4129"/>
                  </a:cubicBezTo>
                  <a:cubicBezTo>
                    <a:pt x="1959" y="4494"/>
                    <a:pt x="2075" y="4878"/>
                    <a:pt x="2209" y="5243"/>
                  </a:cubicBezTo>
                  <a:cubicBezTo>
                    <a:pt x="2228" y="5281"/>
                    <a:pt x="2247" y="5358"/>
                    <a:pt x="2267" y="5396"/>
                  </a:cubicBezTo>
                  <a:lnTo>
                    <a:pt x="2247" y="5377"/>
                  </a:lnTo>
                  <a:cubicBezTo>
                    <a:pt x="1979" y="5185"/>
                    <a:pt x="1767" y="5012"/>
                    <a:pt x="1537" y="4897"/>
                  </a:cubicBezTo>
                  <a:cubicBezTo>
                    <a:pt x="1211" y="4724"/>
                    <a:pt x="922" y="4628"/>
                    <a:pt x="711" y="4628"/>
                  </a:cubicBezTo>
                  <a:cubicBezTo>
                    <a:pt x="519" y="4628"/>
                    <a:pt x="346" y="4705"/>
                    <a:pt x="231" y="4820"/>
                  </a:cubicBezTo>
                  <a:cubicBezTo>
                    <a:pt x="97" y="4974"/>
                    <a:pt x="1" y="5243"/>
                    <a:pt x="20" y="5492"/>
                  </a:cubicBezTo>
                  <a:cubicBezTo>
                    <a:pt x="39" y="5742"/>
                    <a:pt x="135" y="5972"/>
                    <a:pt x="327" y="6261"/>
                  </a:cubicBezTo>
                  <a:cubicBezTo>
                    <a:pt x="500" y="6510"/>
                    <a:pt x="692" y="6721"/>
                    <a:pt x="961" y="6933"/>
                  </a:cubicBezTo>
                  <a:cubicBezTo>
                    <a:pt x="1076" y="7048"/>
                    <a:pt x="1211" y="7144"/>
                    <a:pt x="1345" y="7221"/>
                  </a:cubicBezTo>
                  <a:cubicBezTo>
                    <a:pt x="1345" y="7297"/>
                    <a:pt x="1403" y="7374"/>
                    <a:pt x="1479" y="7394"/>
                  </a:cubicBezTo>
                  <a:cubicBezTo>
                    <a:pt x="1537" y="7413"/>
                    <a:pt x="1575" y="7413"/>
                    <a:pt x="1633" y="7451"/>
                  </a:cubicBezTo>
                  <a:cubicBezTo>
                    <a:pt x="1921" y="7566"/>
                    <a:pt x="2151" y="7739"/>
                    <a:pt x="2363" y="7931"/>
                  </a:cubicBezTo>
                  <a:lnTo>
                    <a:pt x="2420" y="7970"/>
                  </a:lnTo>
                  <a:cubicBezTo>
                    <a:pt x="2689" y="8181"/>
                    <a:pt x="2939" y="8373"/>
                    <a:pt x="3265" y="8546"/>
                  </a:cubicBezTo>
                  <a:cubicBezTo>
                    <a:pt x="3419" y="8642"/>
                    <a:pt x="3649" y="8719"/>
                    <a:pt x="3803" y="8795"/>
                  </a:cubicBezTo>
                  <a:cubicBezTo>
                    <a:pt x="4033" y="8891"/>
                    <a:pt x="4264" y="8949"/>
                    <a:pt x="4475" y="9026"/>
                  </a:cubicBezTo>
                  <a:cubicBezTo>
                    <a:pt x="5435" y="9371"/>
                    <a:pt x="6299" y="9583"/>
                    <a:pt x="7125" y="9698"/>
                  </a:cubicBezTo>
                  <a:cubicBezTo>
                    <a:pt x="7356" y="9717"/>
                    <a:pt x="7586" y="9756"/>
                    <a:pt x="7797" y="9775"/>
                  </a:cubicBezTo>
                  <a:cubicBezTo>
                    <a:pt x="8009" y="9794"/>
                    <a:pt x="8258" y="9794"/>
                    <a:pt x="8469" y="9794"/>
                  </a:cubicBezTo>
                  <a:lnTo>
                    <a:pt x="8508" y="9794"/>
                  </a:lnTo>
                  <a:cubicBezTo>
                    <a:pt x="8969" y="9794"/>
                    <a:pt x="9410" y="9813"/>
                    <a:pt x="9852" y="9813"/>
                  </a:cubicBezTo>
                  <a:cubicBezTo>
                    <a:pt x="10793" y="9852"/>
                    <a:pt x="11753" y="9909"/>
                    <a:pt x="12579" y="9967"/>
                  </a:cubicBezTo>
                  <a:lnTo>
                    <a:pt x="13347" y="10005"/>
                  </a:lnTo>
                  <a:cubicBezTo>
                    <a:pt x="14883" y="10101"/>
                    <a:pt x="16458" y="10197"/>
                    <a:pt x="18052" y="10236"/>
                  </a:cubicBezTo>
                  <a:lnTo>
                    <a:pt x="19012" y="10236"/>
                  </a:lnTo>
                  <a:cubicBezTo>
                    <a:pt x="19608" y="10236"/>
                    <a:pt x="20203" y="10197"/>
                    <a:pt x="20760" y="10178"/>
                  </a:cubicBezTo>
                  <a:cubicBezTo>
                    <a:pt x="21662" y="10120"/>
                    <a:pt x="22584" y="10063"/>
                    <a:pt x="23487" y="9948"/>
                  </a:cubicBezTo>
                  <a:cubicBezTo>
                    <a:pt x="24408" y="9813"/>
                    <a:pt x="25292" y="9640"/>
                    <a:pt x="26156" y="9410"/>
                  </a:cubicBezTo>
                  <a:cubicBezTo>
                    <a:pt x="26540" y="9314"/>
                    <a:pt x="26943" y="9199"/>
                    <a:pt x="27327" y="9045"/>
                  </a:cubicBezTo>
                  <a:cubicBezTo>
                    <a:pt x="27615" y="8949"/>
                    <a:pt x="27884" y="8834"/>
                    <a:pt x="28153" y="8680"/>
                  </a:cubicBezTo>
                  <a:cubicBezTo>
                    <a:pt x="28441" y="8527"/>
                    <a:pt x="28672" y="8334"/>
                    <a:pt x="28902" y="8142"/>
                  </a:cubicBezTo>
                  <a:cubicBezTo>
                    <a:pt x="29132" y="7893"/>
                    <a:pt x="29286" y="7643"/>
                    <a:pt x="29382" y="7355"/>
                  </a:cubicBezTo>
                  <a:cubicBezTo>
                    <a:pt x="29421" y="7201"/>
                    <a:pt x="29421" y="7029"/>
                    <a:pt x="29421" y="6894"/>
                  </a:cubicBezTo>
                  <a:cubicBezTo>
                    <a:pt x="29421" y="6817"/>
                    <a:pt x="29401" y="6721"/>
                    <a:pt x="29382" y="6625"/>
                  </a:cubicBezTo>
                  <a:cubicBezTo>
                    <a:pt x="29344" y="6529"/>
                    <a:pt x="29305" y="6414"/>
                    <a:pt x="29248" y="6318"/>
                  </a:cubicBezTo>
                  <a:cubicBezTo>
                    <a:pt x="29152" y="6107"/>
                    <a:pt x="28940" y="5684"/>
                    <a:pt x="28518" y="5531"/>
                  </a:cubicBezTo>
                  <a:cubicBezTo>
                    <a:pt x="28441" y="5492"/>
                    <a:pt x="28384" y="5473"/>
                    <a:pt x="28326" y="5454"/>
                  </a:cubicBezTo>
                  <a:cubicBezTo>
                    <a:pt x="28249" y="5435"/>
                    <a:pt x="28153" y="5435"/>
                    <a:pt x="28095" y="5396"/>
                  </a:cubicBezTo>
                  <a:lnTo>
                    <a:pt x="27788" y="5396"/>
                  </a:lnTo>
                  <a:cubicBezTo>
                    <a:pt x="27654" y="5435"/>
                    <a:pt x="27519" y="5454"/>
                    <a:pt x="27404" y="5473"/>
                  </a:cubicBezTo>
                  <a:cubicBezTo>
                    <a:pt x="27251" y="5531"/>
                    <a:pt x="27135" y="5569"/>
                    <a:pt x="27001" y="5627"/>
                  </a:cubicBezTo>
                  <a:cubicBezTo>
                    <a:pt x="26847" y="5684"/>
                    <a:pt x="26694" y="5761"/>
                    <a:pt x="26521" y="5857"/>
                  </a:cubicBezTo>
                  <a:lnTo>
                    <a:pt x="26521" y="5684"/>
                  </a:lnTo>
                  <a:cubicBezTo>
                    <a:pt x="26521" y="5646"/>
                    <a:pt x="26502" y="5569"/>
                    <a:pt x="26502" y="5531"/>
                  </a:cubicBezTo>
                  <a:cubicBezTo>
                    <a:pt x="26502" y="5473"/>
                    <a:pt x="26463" y="5435"/>
                    <a:pt x="26444" y="5377"/>
                  </a:cubicBezTo>
                  <a:lnTo>
                    <a:pt x="26425" y="5320"/>
                  </a:lnTo>
                  <a:cubicBezTo>
                    <a:pt x="26386" y="5262"/>
                    <a:pt x="26329" y="5185"/>
                    <a:pt x="26271" y="5108"/>
                  </a:cubicBezTo>
                  <a:cubicBezTo>
                    <a:pt x="26194" y="5051"/>
                    <a:pt x="26137" y="4993"/>
                    <a:pt x="26060" y="4935"/>
                  </a:cubicBezTo>
                  <a:cubicBezTo>
                    <a:pt x="25906" y="4878"/>
                    <a:pt x="25753" y="4820"/>
                    <a:pt x="25541" y="4820"/>
                  </a:cubicBezTo>
                  <a:cubicBezTo>
                    <a:pt x="25445" y="4820"/>
                    <a:pt x="25330" y="4839"/>
                    <a:pt x="25273" y="4839"/>
                  </a:cubicBezTo>
                  <a:cubicBezTo>
                    <a:pt x="25177" y="4878"/>
                    <a:pt x="25100" y="4878"/>
                    <a:pt x="25004" y="4897"/>
                  </a:cubicBezTo>
                  <a:cubicBezTo>
                    <a:pt x="24831" y="4955"/>
                    <a:pt x="24639" y="5012"/>
                    <a:pt x="24428" y="5108"/>
                  </a:cubicBezTo>
                  <a:cubicBezTo>
                    <a:pt x="24351" y="5166"/>
                    <a:pt x="24255" y="5185"/>
                    <a:pt x="24178" y="5243"/>
                  </a:cubicBezTo>
                  <a:lnTo>
                    <a:pt x="24178" y="5204"/>
                  </a:lnTo>
                  <a:cubicBezTo>
                    <a:pt x="24216" y="4935"/>
                    <a:pt x="24216" y="4705"/>
                    <a:pt x="24140" y="4513"/>
                  </a:cubicBezTo>
                  <a:cubicBezTo>
                    <a:pt x="24120" y="4417"/>
                    <a:pt x="24063" y="4321"/>
                    <a:pt x="24024" y="4244"/>
                  </a:cubicBezTo>
                  <a:cubicBezTo>
                    <a:pt x="23967" y="4148"/>
                    <a:pt x="23890" y="4071"/>
                    <a:pt x="23775" y="4014"/>
                  </a:cubicBezTo>
                  <a:cubicBezTo>
                    <a:pt x="23698" y="3956"/>
                    <a:pt x="23640" y="3918"/>
                    <a:pt x="23544" y="3879"/>
                  </a:cubicBezTo>
                  <a:cubicBezTo>
                    <a:pt x="23448" y="3860"/>
                    <a:pt x="23352" y="3841"/>
                    <a:pt x="23275" y="3841"/>
                  </a:cubicBezTo>
                  <a:lnTo>
                    <a:pt x="23122" y="3841"/>
                  </a:lnTo>
                  <a:cubicBezTo>
                    <a:pt x="22987" y="3841"/>
                    <a:pt x="22815" y="3860"/>
                    <a:pt x="22699" y="3879"/>
                  </a:cubicBezTo>
                  <a:cubicBezTo>
                    <a:pt x="22450" y="3937"/>
                    <a:pt x="22238" y="4033"/>
                    <a:pt x="22046" y="4110"/>
                  </a:cubicBezTo>
                  <a:cubicBezTo>
                    <a:pt x="21682" y="4244"/>
                    <a:pt x="21355" y="4455"/>
                    <a:pt x="20990" y="4705"/>
                  </a:cubicBezTo>
                  <a:lnTo>
                    <a:pt x="21086" y="4494"/>
                  </a:lnTo>
                  <a:lnTo>
                    <a:pt x="21163" y="4283"/>
                  </a:lnTo>
                  <a:cubicBezTo>
                    <a:pt x="21355" y="3745"/>
                    <a:pt x="21566" y="3150"/>
                    <a:pt x="21720" y="2535"/>
                  </a:cubicBezTo>
                  <a:cubicBezTo>
                    <a:pt x="21778" y="2228"/>
                    <a:pt x="21835" y="1940"/>
                    <a:pt x="21835" y="1671"/>
                  </a:cubicBezTo>
                  <a:cubicBezTo>
                    <a:pt x="21854" y="1383"/>
                    <a:pt x="21835" y="1152"/>
                    <a:pt x="21758" y="941"/>
                  </a:cubicBezTo>
                  <a:cubicBezTo>
                    <a:pt x="21682" y="691"/>
                    <a:pt x="21566" y="499"/>
                    <a:pt x="21393" y="327"/>
                  </a:cubicBezTo>
                  <a:cubicBezTo>
                    <a:pt x="21240" y="192"/>
                    <a:pt x="21048" y="77"/>
                    <a:pt x="20875" y="19"/>
                  </a:cubicBezTo>
                  <a:cubicBezTo>
                    <a:pt x="20837" y="0"/>
                    <a:pt x="20760" y="0"/>
                    <a:pt x="2066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9" name="Google Shape;1989;p54"/>
            <p:cNvSpPr/>
            <p:nvPr/>
          </p:nvSpPr>
          <p:spPr>
            <a:xfrm>
              <a:off x="-567123" y="4417591"/>
              <a:ext cx="2562790" cy="583272"/>
            </a:xfrm>
            <a:custGeom>
              <a:avLst/>
              <a:gdLst/>
              <a:ahLst/>
              <a:cxnLst/>
              <a:rect l="l" t="t" r="r" b="b"/>
              <a:pathLst>
                <a:path w="29421" h="6696" extrusionOk="0">
                  <a:moveTo>
                    <a:pt x="2190" y="2305"/>
                  </a:moveTo>
                  <a:lnTo>
                    <a:pt x="2190" y="2305"/>
                  </a:lnTo>
                  <a:cubicBezTo>
                    <a:pt x="2183" y="2318"/>
                    <a:pt x="2177" y="2330"/>
                    <a:pt x="2171" y="2343"/>
                  </a:cubicBezTo>
                  <a:lnTo>
                    <a:pt x="2171" y="2343"/>
                  </a:lnTo>
                  <a:cubicBezTo>
                    <a:pt x="2190" y="2342"/>
                    <a:pt x="2190" y="2305"/>
                    <a:pt x="2190" y="2305"/>
                  </a:cubicBezTo>
                  <a:close/>
                  <a:moveTo>
                    <a:pt x="20779" y="0"/>
                  </a:moveTo>
                  <a:cubicBezTo>
                    <a:pt x="20606" y="0"/>
                    <a:pt x="20433" y="20"/>
                    <a:pt x="20279" y="96"/>
                  </a:cubicBezTo>
                  <a:cubicBezTo>
                    <a:pt x="20107" y="154"/>
                    <a:pt x="19953" y="250"/>
                    <a:pt x="19819" y="346"/>
                  </a:cubicBezTo>
                  <a:cubicBezTo>
                    <a:pt x="19665" y="461"/>
                    <a:pt x="19550" y="576"/>
                    <a:pt x="19434" y="730"/>
                  </a:cubicBezTo>
                  <a:cubicBezTo>
                    <a:pt x="19319" y="864"/>
                    <a:pt x="19223" y="1037"/>
                    <a:pt x="19127" y="1210"/>
                  </a:cubicBezTo>
                  <a:cubicBezTo>
                    <a:pt x="18935" y="1537"/>
                    <a:pt x="18762" y="1901"/>
                    <a:pt x="18609" y="2286"/>
                  </a:cubicBezTo>
                  <a:cubicBezTo>
                    <a:pt x="18570" y="2420"/>
                    <a:pt x="18513" y="2554"/>
                    <a:pt x="18474" y="2689"/>
                  </a:cubicBezTo>
                  <a:cubicBezTo>
                    <a:pt x="18474" y="2670"/>
                    <a:pt x="18474" y="2612"/>
                    <a:pt x="18436" y="2593"/>
                  </a:cubicBezTo>
                  <a:cubicBezTo>
                    <a:pt x="18397" y="2382"/>
                    <a:pt x="18359" y="2170"/>
                    <a:pt x="18282" y="1978"/>
                  </a:cubicBezTo>
                  <a:cubicBezTo>
                    <a:pt x="18205" y="1786"/>
                    <a:pt x="18109" y="1556"/>
                    <a:pt x="17994" y="1402"/>
                  </a:cubicBezTo>
                  <a:cubicBezTo>
                    <a:pt x="17898" y="1229"/>
                    <a:pt x="17745" y="1076"/>
                    <a:pt x="17591" y="960"/>
                  </a:cubicBezTo>
                  <a:cubicBezTo>
                    <a:pt x="17437" y="864"/>
                    <a:pt x="17245" y="788"/>
                    <a:pt x="17072" y="788"/>
                  </a:cubicBezTo>
                  <a:lnTo>
                    <a:pt x="17053" y="788"/>
                  </a:lnTo>
                  <a:cubicBezTo>
                    <a:pt x="16957" y="788"/>
                    <a:pt x="16861" y="826"/>
                    <a:pt x="16746" y="845"/>
                  </a:cubicBezTo>
                  <a:cubicBezTo>
                    <a:pt x="16612" y="884"/>
                    <a:pt x="16496" y="941"/>
                    <a:pt x="16400" y="1018"/>
                  </a:cubicBezTo>
                  <a:cubicBezTo>
                    <a:pt x="15997" y="1249"/>
                    <a:pt x="15747" y="1690"/>
                    <a:pt x="15613" y="2132"/>
                  </a:cubicBezTo>
                  <a:cubicBezTo>
                    <a:pt x="15459" y="2612"/>
                    <a:pt x="15440" y="3130"/>
                    <a:pt x="15459" y="3630"/>
                  </a:cubicBezTo>
                  <a:cubicBezTo>
                    <a:pt x="15498" y="4014"/>
                    <a:pt x="15517" y="4379"/>
                    <a:pt x="15594" y="4763"/>
                  </a:cubicBezTo>
                  <a:cubicBezTo>
                    <a:pt x="15517" y="4724"/>
                    <a:pt x="15459" y="4724"/>
                    <a:pt x="15402" y="4724"/>
                  </a:cubicBezTo>
                  <a:cubicBezTo>
                    <a:pt x="15267" y="4724"/>
                    <a:pt x="15171" y="4763"/>
                    <a:pt x="15056" y="4782"/>
                  </a:cubicBezTo>
                  <a:cubicBezTo>
                    <a:pt x="14960" y="4801"/>
                    <a:pt x="14845" y="4878"/>
                    <a:pt x="14749" y="4916"/>
                  </a:cubicBezTo>
                  <a:cubicBezTo>
                    <a:pt x="14672" y="4974"/>
                    <a:pt x="14634" y="4993"/>
                    <a:pt x="14557" y="5051"/>
                  </a:cubicBezTo>
                  <a:cubicBezTo>
                    <a:pt x="14538" y="4993"/>
                    <a:pt x="14499" y="4955"/>
                    <a:pt x="14461" y="4916"/>
                  </a:cubicBezTo>
                  <a:cubicBezTo>
                    <a:pt x="14384" y="4840"/>
                    <a:pt x="14307" y="4744"/>
                    <a:pt x="14211" y="4667"/>
                  </a:cubicBezTo>
                  <a:cubicBezTo>
                    <a:pt x="14057" y="4513"/>
                    <a:pt x="13865" y="4417"/>
                    <a:pt x="13635" y="4379"/>
                  </a:cubicBezTo>
                  <a:cubicBezTo>
                    <a:pt x="13577" y="4340"/>
                    <a:pt x="13481" y="4340"/>
                    <a:pt x="13405" y="4340"/>
                  </a:cubicBezTo>
                  <a:cubicBezTo>
                    <a:pt x="13251" y="4340"/>
                    <a:pt x="13136" y="4379"/>
                    <a:pt x="13001" y="4398"/>
                  </a:cubicBezTo>
                  <a:cubicBezTo>
                    <a:pt x="12867" y="4417"/>
                    <a:pt x="12752" y="4494"/>
                    <a:pt x="12636" y="4532"/>
                  </a:cubicBezTo>
                  <a:lnTo>
                    <a:pt x="12636" y="4321"/>
                  </a:lnTo>
                  <a:cubicBezTo>
                    <a:pt x="12656" y="3879"/>
                    <a:pt x="12636" y="3438"/>
                    <a:pt x="12560" y="2977"/>
                  </a:cubicBezTo>
                  <a:cubicBezTo>
                    <a:pt x="12521" y="2746"/>
                    <a:pt x="12444" y="2497"/>
                    <a:pt x="12348" y="2286"/>
                  </a:cubicBezTo>
                  <a:cubicBezTo>
                    <a:pt x="12252" y="2074"/>
                    <a:pt x="12137" y="1882"/>
                    <a:pt x="11964" y="1709"/>
                  </a:cubicBezTo>
                  <a:cubicBezTo>
                    <a:pt x="11791" y="1537"/>
                    <a:pt x="11580" y="1441"/>
                    <a:pt x="11369" y="1402"/>
                  </a:cubicBezTo>
                  <a:cubicBezTo>
                    <a:pt x="11235" y="1383"/>
                    <a:pt x="11119" y="1345"/>
                    <a:pt x="11004" y="1345"/>
                  </a:cubicBezTo>
                  <a:cubicBezTo>
                    <a:pt x="10908" y="1345"/>
                    <a:pt x="10793" y="1345"/>
                    <a:pt x="10697" y="1402"/>
                  </a:cubicBezTo>
                  <a:cubicBezTo>
                    <a:pt x="10255" y="1498"/>
                    <a:pt x="9948" y="1805"/>
                    <a:pt x="9679" y="2151"/>
                  </a:cubicBezTo>
                  <a:cubicBezTo>
                    <a:pt x="9372" y="2574"/>
                    <a:pt x="9180" y="3054"/>
                    <a:pt x="8988" y="3534"/>
                  </a:cubicBezTo>
                  <a:cubicBezTo>
                    <a:pt x="8969" y="3419"/>
                    <a:pt x="8911" y="3303"/>
                    <a:pt x="8892" y="3169"/>
                  </a:cubicBezTo>
                  <a:cubicBezTo>
                    <a:pt x="8815" y="2958"/>
                    <a:pt x="8719" y="2766"/>
                    <a:pt x="8623" y="2574"/>
                  </a:cubicBezTo>
                  <a:cubicBezTo>
                    <a:pt x="8508" y="2362"/>
                    <a:pt x="8392" y="2151"/>
                    <a:pt x="8239" y="1959"/>
                  </a:cubicBezTo>
                  <a:cubicBezTo>
                    <a:pt x="8162" y="1863"/>
                    <a:pt x="8104" y="1786"/>
                    <a:pt x="8008" y="1709"/>
                  </a:cubicBezTo>
                  <a:cubicBezTo>
                    <a:pt x="7912" y="1633"/>
                    <a:pt x="7836" y="1556"/>
                    <a:pt x="7720" y="1498"/>
                  </a:cubicBezTo>
                  <a:cubicBezTo>
                    <a:pt x="7567" y="1402"/>
                    <a:pt x="7375" y="1345"/>
                    <a:pt x="7221" y="1345"/>
                  </a:cubicBezTo>
                  <a:lnTo>
                    <a:pt x="7106" y="1345"/>
                  </a:lnTo>
                  <a:cubicBezTo>
                    <a:pt x="6875" y="1383"/>
                    <a:pt x="6664" y="1498"/>
                    <a:pt x="6491" y="1633"/>
                  </a:cubicBezTo>
                  <a:cubicBezTo>
                    <a:pt x="6318" y="1805"/>
                    <a:pt x="6184" y="1997"/>
                    <a:pt x="6107" y="2209"/>
                  </a:cubicBezTo>
                  <a:cubicBezTo>
                    <a:pt x="6011" y="2458"/>
                    <a:pt x="5992" y="2689"/>
                    <a:pt x="5992" y="2958"/>
                  </a:cubicBezTo>
                  <a:cubicBezTo>
                    <a:pt x="5992" y="3246"/>
                    <a:pt x="6011" y="3534"/>
                    <a:pt x="6088" y="3822"/>
                  </a:cubicBezTo>
                  <a:cubicBezTo>
                    <a:pt x="6107" y="3975"/>
                    <a:pt x="6165" y="4110"/>
                    <a:pt x="6222" y="4264"/>
                  </a:cubicBezTo>
                  <a:cubicBezTo>
                    <a:pt x="6184" y="4264"/>
                    <a:pt x="6146" y="4225"/>
                    <a:pt x="6107" y="4225"/>
                  </a:cubicBezTo>
                  <a:lnTo>
                    <a:pt x="6069" y="4225"/>
                  </a:lnTo>
                  <a:cubicBezTo>
                    <a:pt x="5934" y="4225"/>
                    <a:pt x="5838" y="4264"/>
                    <a:pt x="5723" y="4283"/>
                  </a:cubicBezTo>
                  <a:cubicBezTo>
                    <a:pt x="5608" y="4302"/>
                    <a:pt x="5512" y="4360"/>
                    <a:pt x="5416" y="4398"/>
                  </a:cubicBezTo>
                  <a:cubicBezTo>
                    <a:pt x="5358" y="4417"/>
                    <a:pt x="5339" y="4456"/>
                    <a:pt x="5301" y="4475"/>
                  </a:cubicBezTo>
                  <a:cubicBezTo>
                    <a:pt x="5185" y="3822"/>
                    <a:pt x="5032" y="3169"/>
                    <a:pt x="4744" y="2593"/>
                  </a:cubicBezTo>
                  <a:cubicBezTo>
                    <a:pt x="4609" y="2362"/>
                    <a:pt x="4475" y="2113"/>
                    <a:pt x="4283" y="1921"/>
                  </a:cubicBezTo>
                  <a:cubicBezTo>
                    <a:pt x="4187" y="1825"/>
                    <a:pt x="4110" y="1767"/>
                    <a:pt x="3995" y="1671"/>
                  </a:cubicBezTo>
                  <a:cubicBezTo>
                    <a:pt x="3899" y="1594"/>
                    <a:pt x="3784" y="1517"/>
                    <a:pt x="3649" y="1441"/>
                  </a:cubicBezTo>
                  <a:cubicBezTo>
                    <a:pt x="3553" y="1402"/>
                    <a:pt x="3457" y="1345"/>
                    <a:pt x="3342" y="1325"/>
                  </a:cubicBezTo>
                  <a:cubicBezTo>
                    <a:pt x="3227" y="1306"/>
                    <a:pt x="3131" y="1287"/>
                    <a:pt x="3015" y="1287"/>
                  </a:cubicBezTo>
                  <a:lnTo>
                    <a:pt x="2977" y="1287"/>
                  </a:lnTo>
                  <a:cubicBezTo>
                    <a:pt x="2939" y="1287"/>
                    <a:pt x="2862" y="1287"/>
                    <a:pt x="2823" y="1306"/>
                  </a:cubicBezTo>
                  <a:cubicBezTo>
                    <a:pt x="2766" y="1306"/>
                    <a:pt x="2689" y="1325"/>
                    <a:pt x="2651" y="1345"/>
                  </a:cubicBezTo>
                  <a:cubicBezTo>
                    <a:pt x="2535" y="1383"/>
                    <a:pt x="2439" y="1441"/>
                    <a:pt x="2343" y="1517"/>
                  </a:cubicBezTo>
                  <a:cubicBezTo>
                    <a:pt x="2247" y="1594"/>
                    <a:pt x="2151" y="1690"/>
                    <a:pt x="2074" y="1786"/>
                  </a:cubicBezTo>
                  <a:cubicBezTo>
                    <a:pt x="1978" y="1901"/>
                    <a:pt x="1902" y="2055"/>
                    <a:pt x="1825" y="2190"/>
                  </a:cubicBezTo>
                  <a:cubicBezTo>
                    <a:pt x="1786" y="2305"/>
                    <a:pt x="1729" y="2458"/>
                    <a:pt x="1710" y="2593"/>
                  </a:cubicBezTo>
                  <a:cubicBezTo>
                    <a:pt x="1671" y="2746"/>
                    <a:pt x="1671" y="2881"/>
                    <a:pt x="1633" y="3054"/>
                  </a:cubicBezTo>
                  <a:cubicBezTo>
                    <a:pt x="1614" y="3265"/>
                    <a:pt x="1633" y="3515"/>
                    <a:pt x="1671" y="3726"/>
                  </a:cubicBezTo>
                  <a:cubicBezTo>
                    <a:pt x="1690" y="3937"/>
                    <a:pt x="1710" y="4187"/>
                    <a:pt x="1767" y="4398"/>
                  </a:cubicBezTo>
                  <a:cubicBezTo>
                    <a:pt x="1806" y="4609"/>
                    <a:pt x="1882" y="4859"/>
                    <a:pt x="1921" y="5070"/>
                  </a:cubicBezTo>
                  <a:lnTo>
                    <a:pt x="1710" y="4936"/>
                  </a:lnTo>
                  <a:cubicBezTo>
                    <a:pt x="1537" y="4801"/>
                    <a:pt x="1345" y="4686"/>
                    <a:pt x="1153" y="4590"/>
                  </a:cubicBezTo>
                  <a:cubicBezTo>
                    <a:pt x="1041" y="4526"/>
                    <a:pt x="904" y="4489"/>
                    <a:pt x="761" y="4489"/>
                  </a:cubicBezTo>
                  <a:cubicBezTo>
                    <a:pt x="732" y="4489"/>
                    <a:pt x="702" y="4491"/>
                    <a:pt x="673" y="4494"/>
                  </a:cubicBezTo>
                  <a:cubicBezTo>
                    <a:pt x="634" y="4494"/>
                    <a:pt x="577" y="4513"/>
                    <a:pt x="538" y="4552"/>
                  </a:cubicBezTo>
                  <a:lnTo>
                    <a:pt x="385" y="4609"/>
                  </a:lnTo>
                  <a:cubicBezTo>
                    <a:pt x="289" y="4667"/>
                    <a:pt x="231" y="4744"/>
                    <a:pt x="154" y="4840"/>
                  </a:cubicBezTo>
                  <a:cubicBezTo>
                    <a:pt x="39" y="4993"/>
                    <a:pt x="0" y="5185"/>
                    <a:pt x="0" y="5377"/>
                  </a:cubicBezTo>
                  <a:cubicBezTo>
                    <a:pt x="0" y="5608"/>
                    <a:pt x="77" y="5819"/>
                    <a:pt x="154" y="6011"/>
                  </a:cubicBezTo>
                  <a:cubicBezTo>
                    <a:pt x="231" y="6203"/>
                    <a:pt x="346" y="6395"/>
                    <a:pt x="442" y="6587"/>
                  </a:cubicBezTo>
                  <a:cubicBezTo>
                    <a:pt x="461" y="6606"/>
                    <a:pt x="461" y="6626"/>
                    <a:pt x="481" y="6664"/>
                  </a:cubicBezTo>
                  <a:cubicBezTo>
                    <a:pt x="503" y="6686"/>
                    <a:pt x="526" y="6696"/>
                    <a:pt x="552" y="6696"/>
                  </a:cubicBezTo>
                  <a:cubicBezTo>
                    <a:pt x="571" y="6696"/>
                    <a:pt x="591" y="6691"/>
                    <a:pt x="615" y="6683"/>
                  </a:cubicBezTo>
                  <a:cubicBezTo>
                    <a:pt x="653" y="6664"/>
                    <a:pt x="653" y="6606"/>
                    <a:pt x="634" y="6568"/>
                  </a:cubicBezTo>
                  <a:cubicBezTo>
                    <a:pt x="615" y="6510"/>
                    <a:pt x="557" y="6472"/>
                    <a:pt x="538" y="6414"/>
                  </a:cubicBezTo>
                  <a:cubicBezTo>
                    <a:pt x="423" y="6222"/>
                    <a:pt x="327" y="6030"/>
                    <a:pt x="269" y="5819"/>
                  </a:cubicBezTo>
                  <a:cubicBezTo>
                    <a:pt x="231" y="5665"/>
                    <a:pt x="193" y="5550"/>
                    <a:pt x="193" y="5397"/>
                  </a:cubicBezTo>
                  <a:cubicBezTo>
                    <a:pt x="193" y="5339"/>
                    <a:pt x="193" y="5262"/>
                    <a:pt x="231" y="5185"/>
                  </a:cubicBezTo>
                  <a:cubicBezTo>
                    <a:pt x="250" y="5147"/>
                    <a:pt x="250" y="5089"/>
                    <a:pt x="269" y="5051"/>
                  </a:cubicBezTo>
                  <a:cubicBezTo>
                    <a:pt x="289" y="5012"/>
                    <a:pt x="327" y="4974"/>
                    <a:pt x="346" y="4955"/>
                  </a:cubicBezTo>
                  <a:cubicBezTo>
                    <a:pt x="365" y="4916"/>
                    <a:pt x="423" y="4897"/>
                    <a:pt x="442" y="4878"/>
                  </a:cubicBezTo>
                  <a:cubicBezTo>
                    <a:pt x="481" y="4859"/>
                    <a:pt x="538" y="4840"/>
                    <a:pt x="615" y="4801"/>
                  </a:cubicBezTo>
                  <a:cubicBezTo>
                    <a:pt x="634" y="4801"/>
                    <a:pt x="673" y="4782"/>
                    <a:pt x="711" y="4782"/>
                  </a:cubicBezTo>
                  <a:cubicBezTo>
                    <a:pt x="730" y="4782"/>
                    <a:pt x="769" y="4782"/>
                    <a:pt x="807" y="4801"/>
                  </a:cubicBezTo>
                  <a:cubicBezTo>
                    <a:pt x="903" y="4840"/>
                    <a:pt x="999" y="4878"/>
                    <a:pt x="1095" y="4936"/>
                  </a:cubicBezTo>
                  <a:cubicBezTo>
                    <a:pt x="1345" y="5070"/>
                    <a:pt x="1575" y="5243"/>
                    <a:pt x="1806" y="5435"/>
                  </a:cubicBezTo>
                  <a:cubicBezTo>
                    <a:pt x="1902" y="5512"/>
                    <a:pt x="1978" y="5569"/>
                    <a:pt x="2074" y="5646"/>
                  </a:cubicBezTo>
                  <a:cubicBezTo>
                    <a:pt x="2094" y="5665"/>
                    <a:pt x="2151" y="5704"/>
                    <a:pt x="2170" y="5742"/>
                  </a:cubicBezTo>
                  <a:cubicBezTo>
                    <a:pt x="2190" y="5771"/>
                    <a:pt x="2223" y="5785"/>
                    <a:pt x="2259" y="5785"/>
                  </a:cubicBezTo>
                  <a:cubicBezTo>
                    <a:pt x="2295" y="5785"/>
                    <a:pt x="2334" y="5771"/>
                    <a:pt x="2363" y="5742"/>
                  </a:cubicBezTo>
                  <a:cubicBezTo>
                    <a:pt x="2401" y="5704"/>
                    <a:pt x="2439" y="5627"/>
                    <a:pt x="2401" y="5550"/>
                  </a:cubicBezTo>
                  <a:cubicBezTo>
                    <a:pt x="2343" y="5358"/>
                    <a:pt x="2266" y="5166"/>
                    <a:pt x="2209" y="4993"/>
                  </a:cubicBezTo>
                  <a:lnTo>
                    <a:pt x="2209" y="4974"/>
                  </a:lnTo>
                  <a:cubicBezTo>
                    <a:pt x="2074" y="4494"/>
                    <a:pt x="1978" y="4014"/>
                    <a:pt x="1959" y="3515"/>
                  </a:cubicBezTo>
                  <a:cubicBezTo>
                    <a:pt x="1959" y="3246"/>
                    <a:pt x="1978" y="3015"/>
                    <a:pt x="2017" y="2746"/>
                  </a:cubicBezTo>
                  <a:cubicBezTo>
                    <a:pt x="2070" y="2606"/>
                    <a:pt x="2106" y="2481"/>
                    <a:pt x="2171" y="2343"/>
                  </a:cubicBezTo>
                  <a:lnTo>
                    <a:pt x="2171" y="2343"/>
                  </a:lnTo>
                  <a:cubicBezTo>
                    <a:pt x="2171" y="2343"/>
                    <a:pt x="2171" y="2343"/>
                    <a:pt x="2170" y="2343"/>
                  </a:cubicBezTo>
                  <a:cubicBezTo>
                    <a:pt x="2170" y="2343"/>
                    <a:pt x="2170" y="2305"/>
                    <a:pt x="2190" y="2305"/>
                  </a:cubicBezTo>
                  <a:cubicBezTo>
                    <a:pt x="2266" y="2209"/>
                    <a:pt x="2305" y="2113"/>
                    <a:pt x="2401" y="2017"/>
                  </a:cubicBezTo>
                  <a:cubicBezTo>
                    <a:pt x="2459" y="1978"/>
                    <a:pt x="2535" y="1901"/>
                    <a:pt x="2593" y="1882"/>
                  </a:cubicBezTo>
                  <a:cubicBezTo>
                    <a:pt x="2651" y="1863"/>
                    <a:pt x="2689" y="1825"/>
                    <a:pt x="2766" y="1805"/>
                  </a:cubicBezTo>
                  <a:cubicBezTo>
                    <a:pt x="2843" y="1786"/>
                    <a:pt x="2919" y="1786"/>
                    <a:pt x="2977" y="1786"/>
                  </a:cubicBezTo>
                  <a:cubicBezTo>
                    <a:pt x="3054" y="1786"/>
                    <a:pt x="3131" y="1786"/>
                    <a:pt x="3207" y="1805"/>
                  </a:cubicBezTo>
                  <a:cubicBezTo>
                    <a:pt x="3323" y="1825"/>
                    <a:pt x="3419" y="1882"/>
                    <a:pt x="3515" y="1921"/>
                  </a:cubicBezTo>
                  <a:cubicBezTo>
                    <a:pt x="3630" y="1997"/>
                    <a:pt x="3745" y="2093"/>
                    <a:pt x="3880" y="2190"/>
                  </a:cubicBezTo>
                  <a:cubicBezTo>
                    <a:pt x="4014" y="2343"/>
                    <a:pt x="4129" y="2478"/>
                    <a:pt x="4225" y="2650"/>
                  </a:cubicBezTo>
                  <a:cubicBezTo>
                    <a:pt x="4321" y="2823"/>
                    <a:pt x="4398" y="2977"/>
                    <a:pt x="4475" y="3150"/>
                  </a:cubicBezTo>
                  <a:cubicBezTo>
                    <a:pt x="4571" y="3342"/>
                    <a:pt x="4609" y="3534"/>
                    <a:pt x="4686" y="3745"/>
                  </a:cubicBezTo>
                  <a:cubicBezTo>
                    <a:pt x="4782" y="4110"/>
                    <a:pt x="4859" y="4456"/>
                    <a:pt x="4897" y="4840"/>
                  </a:cubicBezTo>
                  <a:cubicBezTo>
                    <a:pt x="4897" y="4878"/>
                    <a:pt x="4955" y="4936"/>
                    <a:pt x="4974" y="4955"/>
                  </a:cubicBezTo>
                  <a:cubicBezTo>
                    <a:pt x="4993" y="4955"/>
                    <a:pt x="4993" y="4974"/>
                    <a:pt x="5032" y="4974"/>
                  </a:cubicBezTo>
                  <a:cubicBezTo>
                    <a:pt x="5051" y="4993"/>
                    <a:pt x="5070" y="4993"/>
                    <a:pt x="5089" y="4993"/>
                  </a:cubicBezTo>
                  <a:cubicBezTo>
                    <a:pt x="5147" y="4993"/>
                    <a:pt x="5166" y="4993"/>
                    <a:pt x="5224" y="4974"/>
                  </a:cubicBezTo>
                  <a:cubicBezTo>
                    <a:pt x="5262" y="4955"/>
                    <a:pt x="5320" y="4936"/>
                    <a:pt x="5377" y="4878"/>
                  </a:cubicBezTo>
                  <a:cubicBezTo>
                    <a:pt x="5512" y="4801"/>
                    <a:pt x="5627" y="4763"/>
                    <a:pt x="5762" y="4744"/>
                  </a:cubicBezTo>
                  <a:cubicBezTo>
                    <a:pt x="5838" y="4705"/>
                    <a:pt x="5915" y="4705"/>
                    <a:pt x="5954" y="4705"/>
                  </a:cubicBezTo>
                  <a:cubicBezTo>
                    <a:pt x="6030" y="4705"/>
                    <a:pt x="6126" y="4744"/>
                    <a:pt x="6203" y="4763"/>
                  </a:cubicBezTo>
                  <a:cubicBezTo>
                    <a:pt x="6222" y="4763"/>
                    <a:pt x="6280" y="4782"/>
                    <a:pt x="6299" y="4801"/>
                  </a:cubicBezTo>
                  <a:cubicBezTo>
                    <a:pt x="6327" y="4812"/>
                    <a:pt x="6354" y="4817"/>
                    <a:pt x="6379" y="4817"/>
                  </a:cubicBezTo>
                  <a:cubicBezTo>
                    <a:pt x="6439" y="4817"/>
                    <a:pt x="6489" y="4790"/>
                    <a:pt x="6530" y="4763"/>
                  </a:cubicBezTo>
                  <a:cubicBezTo>
                    <a:pt x="6568" y="4763"/>
                    <a:pt x="6568" y="4763"/>
                    <a:pt x="6587" y="4744"/>
                  </a:cubicBezTo>
                  <a:cubicBezTo>
                    <a:pt x="6607" y="4705"/>
                    <a:pt x="6626" y="4686"/>
                    <a:pt x="6664" y="4648"/>
                  </a:cubicBezTo>
                  <a:cubicBezTo>
                    <a:pt x="6664" y="4590"/>
                    <a:pt x="6664" y="4571"/>
                    <a:pt x="6626" y="4513"/>
                  </a:cubicBezTo>
                  <a:cubicBezTo>
                    <a:pt x="6510" y="4302"/>
                    <a:pt x="6434" y="4071"/>
                    <a:pt x="6395" y="3803"/>
                  </a:cubicBezTo>
                  <a:cubicBezTo>
                    <a:pt x="6338" y="3534"/>
                    <a:pt x="6318" y="3303"/>
                    <a:pt x="6318" y="3034"/>
                  </a:cubicBezTo>
                  <a:cubicBezTo>
                    <a:pt x="6318" y="2862"/>
                    <a:pt x="6338" y="2689"/>
                    <a:pt x="6395" y="2535"/>
                  </a:cubicBezTo>
                  <a:cubicBezTo>
                    <a:pt x="6414" y="2439"/>
                    <a:pt x="6472" y="2343"/>
                    <a:pt x="6530" y="2247"/>
                  </a:cubicBezTo>
                  <a:cubicBezTo>
                    <a:pt x="6587" y="2170"/>
                    <a:pt x="6626" y="2093"/>
                    <a:pt x="6703" y="2055"/>
                  </a:cubicBezTo>
                  <a:lnTo>
                    <a:pt x="6914" y="1901"/>
                  </a:lnTo>
                  <a:cubicBezTo>
                    <a:pt x="6971" y="1882"/>
                    <a:pt x="7048" y="1863"/>
                    <a:pt x="7087" y="1825"/>
                  </a:cubicBezTo>
                  <a:cubicBezTo>
                    <a:pt x="7144" y="1825"/>
                    <a:pt x="7183" y="1805"/>
                    <a:pt x="7240" y="1805"/>
                  </a:cubicBezTo>
                  <a:cubicBezTo>
                    <a:pt x="7279" y="1805"/>
                    <a:pt x="7336" y="1825"/>
                    <a:pt x="7375" y="1825"/>
                  </a:cubicBezTo>
                  <a:cubicBezTo>
                    <a:pt x="7432" y="1863"/>
                    <a:pt x="7490" y="1882"/>
                    <a:pt x="7547" y="1901"/>
                  </a:cubicBezTo>
                  <a:cubicBezTo>
                    <a:pt x="7643" y="1978"/>
                    <a:pt x="7740" y="2055"/>
                    <a:pt x="7816" y="2151"/>
                  </a:cubicBezTo>
                  <a:cubicBezTo>
                    <a:pt x="7970" y="2305"/>
                    <a:pt x="8104" y="2535"/>
                    <a:pt x="8200" y="2727"/>
                  </a:cubicBezTo>
                  <a:cubicBezTo>
                    <a:pt x="8335" y="3015"/>
                    <a:pt x="8450" y="3323"/>
                    <a:pt x="8527" y="3630"/>
                  </a:cubicBezTo>
                  <a:cubicBezTo>
                    <a:pt x="8546" y="3803"/>
                    <a:pt x="8584" y="3956"/>
                    <a:pt x="8604" y="4167"/>
                  </a:cubicBezTo>
                  <a:cubicBezTo>
                    <a:pt x="8604" y="4273"/>
                    <a:pt x="8700" y="4362"/>
                    <a:pt x="8804" y="4362"/>
                  </a:cubicBezTo>
                  <a:cubicBezTo>
                    <a:pt x="8814" y="4362"/>
                    <a:pt x="8824" y="4361"/>
                    <a:pt x="8834" y="4360"/>
                  </a:cubicBezTo>
                  <a:cubicBezTo>
                    <a:pt x="8911" y="4360"/>
                    <a:pt x="8988" y="4302"/>
                    <a:pt x="9007" y="4225"/>
                  </a:cubicBezTo>
                  <a:lnTo>
                    <a:pt x="9026" y="4206"/>
                  </a:lnTo>
                  <a:cubicBezTo>
                    <a:pt x="9257" y="3649"/>
                    <a:pt x="9449" y="3092"/>
                    <a:pt x="9756" y="2593"/>
                  </a:cubicBezTo>
                  <a:cubicBezTo>
                    <a:pt x="9871" y="2401"/>
                    <a:pt x="9986" y="2228"/>
                    <a:pt x="10159" y="2093"/>
                  </a:cubicBezTo>
                  <a:lnTo>
                    <a:pt x="10447" y="1882"/>
                  </a:lnTo>
                  <a:cubicBezTo>
                    <a:pt x="10543" y="1825"/>
                    <a:pt x="10620" y="1805"/>
                    <a:pt x="10716" y="1786"/>
                  </a:cubicBezTo>
                  <a:cubicBezTo>
                    <a:pt x="10812" y="1748"/>
                    <a:pt x="10889" y="1748"/>
                    <a:pt x="10985" y="1748"/>
                  </a:cubicBezTo>
                  <a:cubicBezTo>
                    <a:pt x="11100" y="1748"/>
                    <a:pt x="11196" y="1786"/>
                    <a:pt x="11311" y="1805"/>
                  </a:cubicBezTo>
                  <a:cubicBezTo>
                    <a:pt x="11388" y="1825"/>
                    <a:pt x="11484" y="1882"/>
                    <a:pt x="11561" y="1901"/>
                  </a:cubicBezTo>
                  <a:cubicBezTo>
                    <a:pt x="11619" y="1959"/>
                    <a:pt x="11695" y="2017"/>
                    <a:pt x="11772" y="2074"/>
                  </a:cubicBezTo>
                  <a:cubicBezTo>
                    <a:pt x="11868" y="2170"/>
                    <a:pt x="11945" y="2266"/>
                    <a:pt x="11983" y="2382"/>
                  </a:cubicBezTo>
                  <a:cubicBezTo>
                    <a:pt x="12080" y="2574"/>
                    <a:pt x="12137" y="2766"/>
                    <a:pt x="12176" y="2958"/>
                  </a:cubicBezTo>
                  <a:cubicBezTo>
                    <a:pt x="12252" y="3342"/>
                    <a:pt x="12272" y="3745"/>
                    <a:pt x="12272" y="4129"/>
                  </a:cubicBezTo>
                  <a:cubicBezTo>
                    <a:pt x="12272" y="4206"/>
                    <a:pt x="12272" y="4283"/>
                    <a:pt x="12252" y="4340"/>
                  </a:cubicBezTo>
                  <a:cubicBezTo>
                    <a:pt x="12233" y="4513"/>
                    <a:pt x="12195" y="4667"/>
                    <a:pt x="12176" y="4820"/>
                  </a:cubicBezTo>
                  <a:cubicBezTo>
                    <a:pt x="12176" y="4878"/>
                    <a:pt x="12176" y="4916"/>
                    <a:pt x="12195" y="4974"/>
                  </a:cubicBezTo>
                  <a:cubicBezTo>
                    <a:pt x="12233" y="5012"/>
                    <a:pt x="12272" y="5051"/>
                    <a:pt x="12329" y="5051"/>
                  </a:cubicBezTo>
                  <a:cubicBezTo>
                    <a:pt x="12348" y="5060"/>
                    <a:pt x="12377" y="5065"/>
                    <a:pt x="12406" y="5065"/>
                  </a:cubicBezTo>
                  <a:cubicBezTo>
                    <a:pt x="12435" y="5065"/>
                    <a:pt x="12464" y="5060"/>
                    <a:pt x="12483" y="5051"/>
                  </a:cubicBezTo>
                  <a:cubicBezTo>
                    <a:pt x="12560" y="4974"/>
                    <a:pt x="12656" y="4916"/>
                    <a:pt x="12752" y="4878"/>
                  </a:cubicBezTo>
                  <a:cubicBezTo>
                    <a:pt x="12867" y="4801"/>
                    <a:pt x="13001" y="4763"/>
                    <a:pt x="13136" y="4724"/>
                  </a:cubicBezTo>
                  <a:cubicBezTo>
                    <a:pt x="13232" y="4705"/>
                    <a:pt x="13328" y="4705"/>
                    <a:pt x="13424" y="4705"/>
                  </a:cubicBezTo>
                  <a:cubicBezTo>
                    <a:pt x="13520" y="4705"/>
                    <a:pt x="13597" y="4724"/>
                    <a:pt x="13693" y="4763"/>
                  </a:cubicBezTo>
                  <a:cubicBezTo>
                    <a:pt x="13769" y="4782"/>
                    <a:pt x="13827" y="4820"/>
                    <a:pt x="13904" y="4859"/>
                  </a:cubicBezTo>
                  <a:cubicBezTo>
                    <a:pt x="13981" y="4897"/>
                    <a:pt x="14057" y="4974"/>
                    <a:pt x="14115" y="5051"/>
                  </a:cubicBezTo>
                  <a:cubicBezTo>
                    <a:pt x="14192" y="5108"/>
                    <a:pt x="14269" y="5204"/>
                    <a:pt x="14307" y="5301"/>
                  </a:cubicBezTo>
                  <a:cubicBezTo>
                    <a:pt x="14307" y="5339"/>
                    <a:pt x="14346" y="5358"/>
                    <a:pt x="14346" y="5358"/>
                  </a:cubicBezTo>
                  <a:cubicBezTo>
                    <a:pt x="14365" y="5397"/>
                    <a:pt x="14384" y="5435"/>
                    <a:pt x="14403" y="5454"/>
                  </a:cubicBezTo>
                  <a:cubicBezTo>
                    <a:pt x="14427" y="5462"/>
                    <a:pt x="14448" y="5467"/>
                    <a:pt x="14468" y="5467"/>
                  </a:cubicBezTo>
                  <a:cubicBezTo>
                    <a:pt x="14496" y="5467"/>
                    <a:pt x="14523" y="5457"/>
                    <a:pt x="14557" y="5435"/>
                  </a:cubicBezTo>
                  <a:cubicBezTo>
                    <a:pt x="14672" y="5339"/>
                    <a:pt x="14787" y="5262"/>
                    <a:pt x="14941" y="5185"/>
                  </a:cubicBezTo>
                  <a:cubicBezTo>
                    <a:pt x="15018" y="5166"/>
                    <a:pt x="15075" y="5108"/>
                    <a:pt x="15171" y="5089"/>
                  </a:cubicBezTo>
                  <a:cubicBezTo>
                    <a:pt x="15229" y="5089"/>
                    <a:pt x="15267" y="5070"/>
                    <a:pt x="15325" y="5070"/>
                  </a:cubicBezTo>
                  <a:cubicBezTo>
                    <a:pt x="15363" y="5070"/>
                    <a:pt x="15421" y="5089"/>
                    <a:pt x="15479" y="5089"/>
                  </a:cubicBezTo>
                  <a:cubicBezTo>
                    <a:pt x="15498" y="5108"/>
                    <a:pt x="15536" y="5108"/>
                    <a:pt x="15555" y="5147"/>
                  </a:cubicBezTo>
                  <a:cubicBezTo>
                    <a:pt x="15584" y="5156"/>
                    <a:pt x="15608" y="5161"/>
                    <a:pt x="15632" y="5161"/>
                  </a:cubicBezTo>
                  <a:cubicBezTo>
                    <a:pt x="15656" y="5161"/>
                    <a:pt x="15680" y="5156"/>
                    <a:pt x="15709" y="5147"/>
                  </a:cubicBezTo>
                  <a:lnTo>
                    <a:pt x="15728" y="5147"/>
                  </a:lnTo>
                  <a:cubicBezTo>
                    <a:pt x="15805" y="5108"/>
                    <a:pt x="15863" y="5070"/>
                    <a:pt x="15863" y="4993"/>
                  </a:cubicBezTo>
                  <a:cubicBezTo>
                    <a:pt x="15786" y="4513"/>
                    <a:pt x="15709" y="4033"/>
                    <a:pt x="15690" y="3553"/>
                  </a:cubicBezTo>
                  <a:cubicBezTo>
                    <a:pt x="15690" y="3150"/>
                    <a:pt x="15709" y="2766"/>
                    <a:pt x="15786" y="2382"/>
                  </a:cubicBezTo>
                  <a:cubicBezTo>
                    <a:pt x="15824" y="2190"/>
                    <a:pt x="15901" y="1997"/>
                    <a:pt x="15997" y="1805"/>
                  </a:cubicBezTo>
                  <a:cubicBezTo>
                    <a:pt x="16074" y="1690"/>
                    <a:pt x="16151" y="1594"/>
                    <a:pt x="16208" y="1498"/>
                  </a:cubicBezTo>
                  <a:cubicBezTo>
                    <a:pt x="16304" y="1402"/>
                    <a:pt x="16400" y="1325"/>
                    <a:pt x="16496" y="1249"/>
                  </a:cubicBezTo>
                  <a:cubicBezTo>
                    <a:pt x="16496" y="1249"/>
                    <a:pt x="16507" y="1249"/>
                    <a:pt x="16513" y="1240"/>
                  </a:cubicBezTo>
                  <a:lnTo>
                    <a:pt x="16513" y="1240"/>
                  </a:lnTo>
                  <a:cubicBezTo>
                    <a:pt x="16587" y="1202"/>
                    <a:pt x="16676" y="1151"/>
                    <a:pt x="16765" y="1133"/>
                  </a:cubicBezTo>
                  <a:cubicBezTo>
                    <a:pt x="16842" y="1114"/>
                    <a:pt x="16880" y="1114"/>
                    <a:pt x="16957" y="1114"/>
                  </a:cubicBezTo>
                  <a:cubicBezTo>
                    <a:pt x="16996" y="1114"/>
                    <a:pt x="17053" y="1114"/>
                    <a:pt x="17130" y="1133"/>
                  </a:cubicBezTo>
                  <a:cubicBezTo>
                    <a:pt x="17168" y="1153"/>
                    <a:pt x="17226" y="1153"/>
                    <a:pt x="17264" y="1210"/>
                  </a:cubicBezTo>
                  <a:cubicBezTo>
                    <a:pt x="17322" y="1229"/>
                    <a:pt x="17399" y="1268"/>
                    <a:pt x="17437" y="1325"/>
                  </a:cubicBezTo>
                  <a:cubicBezTo>
                    <a:pt x="17533" y="1421"/>
                    <a:pt x="17610" y="1517"/>
                    <a:pt x="17668" y="1613"/>
                  </a:cubicBezTo>
                  <a:cubicBezTo>
                    <a:pt x="17764" y="1786"/>
                    <a:pt x="17841" y="1978"/>
                    <a:pt x="17917" y="2170"/>
                  </a:cubicBezTo>
                  <a:cubicBezTo>
                    <a:pt x="17994" y="2420"/>
                    <a:pt x="18033" y="2708"/>
                    <a:pt x="18071" y="2996"/>
                  </a:cubicBezTo>
                  <a:lnTo>
                    <a:pt x="18071" y="3246"/>
                  </a:lnTo>
                  <a:cubicBezTo>
                    <a:pt x="18071" y="3284"/>
                    <a:pt x="18071" y="3342"/>
                    <a:pt x="18109" y="3380"/>
                  </a:cubicBezTo>
                  <a:cubicBezTo>
                    <a:pt x="18129" y="3438"/>
                    <a:pt x="18186" y="3457"/>
                    <a:pt x="18225" y="3457"/>
                  </a:cubicBezTo>
                  <a:lnTo>
                    <a:pt x="18301" y="3457"/>
                  </a:lnTo>
                  <a:cubicBezTo>
                    <a:pt x="18359" y="3457"/>
                    <a:pt x="18397" y="3438"/>
                    <a:pt x="18417" y="3380"/>
                  </a:cubicBezTo>
                  <a:cubicBezTo>
                    <a:pt x="18666" y="2785"/>
                    <a:pt x="18858" y="2190"/>
                    <a:pt x="19146" y="1633"/>
                  </a:cubicBezTo>
                  <a:cubicBezTo>
                    <a:pt x="19281" y="1364"/>
                    <a:pt x="19473" y="1114"/>
                    <a:pt x="19703" y="864"/>
                  </a:cubicBezTo>
                  <a:cubicBezTo>
                    <a:pt x="19799" y="768"/>
                    <a:pt x="19915" y="672"/>
                    <a:pt x="20049" y="576"/>
                  </a:cubicBezTo>
                  <a:cubicBezTo>
                    <a:pt x="20145" y="538"/>
                    <a:pt x="20241" y="480"/>
                    <a:pt x="20337" y="461"/>
                  </a:cubicBezTo>
                  <a:cubicBezTo>
                    <a:pt x="20433" y="442"/>
                    <a:pt x="20510" y="404"/>
                    <a:pt x="20606" y="404"/>
                  </a:cubicBezTo>
                  <a:cubicBezTo>
                    <a:pt x="20721" y="404"/>
                    <a:pt x="20856" y="404"/>
                    <a:pt x="20971" y="461"/>
                  </a:cubicBezTo>
                  <a:cubicBezTo>
                    <a:pt x="21048" y="480"/>
                    <a:pt x="21105" y="500"/>
                    <a:pt x="21182" y="557"/>
                  </a:cubicBezTo>
                  <a:cubicBezTo>
                    <a:pt x="21240" y="576"/>
                    <a:pt x="21278" y="634"/>
                    <a:pt x="21336" y="672"/>
                  </a:cubicBezTo>
                  <a:cubicBezTo>
                    <a:pt x="21374" y="730"/>
                    <a:pt x="21432" y="768"/>
                    <a:pt x="21451" y="826"/>
                  </a:cubicBezTo>
                  <a:cubicBezTo>
                    <a:pt x="21489" y="884"/>
                    <a:pt x="21528" y="960"/>
                    <a:pt x="21547" y="1057"/>
                  </a:cubicBezTo>
                  <a:cubicBezTo>
                    <a:pt x="21585" y="1210"/>
                    <a:pt x="21585" y="1345"/>
                    <a:pt x="21624" y="1517"/>
                  </a:cubicBezTo>
                  <a:cubicBezTo>
                    <a:pt x="21624" y="1921"/>
                    <a:pt x="21547" y="2324"/>
                    <a:pt x="21451" y="2708"/>
                  </a:cubicBezTo>
                  <a:cubicBezTo>
                    <a:pt x="21393" y="2938"/>
                    <a:pt x="21355" y="3130"/>
                    <a:pt x="21278" y="3342"/>
                  </a:cubicBezTo>
                  <a:lnTo>
                    <a:pt x="21067" y="3995"/>
                  </a:lnTo>
                  <a:cubicBezTo>
                    <a:pt x="21009" y="4091"/>
                    <a:pt x="20990" y="4187"/>
                    <a:pt x="20952" y="4283"/>
                  </a:cubicBezTo>
                  <a:cubicBezTo>
                    <a:pt x="20894" y="4398"/>
                    <a:pt x="20817" y="4494"/>
                    <a:pt x="20779" y="4609"/>
                  </a:cubicBezTo>
                  <a:cubicBezTo>
                    <a:pt x="20721" y="4705"/>
                    <a:pt x="20798" y="4801"/>
                    <a:pt x="20875" y="4859"/>
                  </a:cubicBezTo>
                  <a:cubicBezTo>
                    <a:pt x="20888" y="4859"/>
                    <a:pt x="20900" y="4867"/>
                    <a:pt x="20919" y="4867"/>
                  </a:cubicBezTo>
                  <a:cubicBezTo>
                    <a:pt x="20928" y="4867"/>
                    <a:pt x="20939" y="4865"/>
                    <a:pt x="20952" y="4859"/>
                  </a:cubicBezTo>
                  <a:cubicBezTo>
                    <a:pt x="20961" y="4868"/>
                    <a:pt x="20976" y="4873"/>
                    <a:pt x="20992" y="4873"/>
                  </a:cubicBezTo>
                  <a:cubicBezTo>
                    <a:pt x="21009" y="4873"/>
                    <a:pt x="21028" y="4868"/>
                    <a:pt x="21048" y="4859"/>
                  </a:cubicBezTo>
                  <a:cubicBezTo>
                    <a:pt x="21201" y="4763"/>
                    <a:pt x="21374" y="4686"/>
                    <a:pt x="21547" y="4609"/>
                  </a:cubicBezTo>
                  <a:cubicBezTo>
                    <a:pt x="21758" y="4513"/>
                    <a:pt x="21969" y="4436"/>
                    <a:pt x="22200" y="4398"/>
                  </a:cubicBezTo>
                  <a:cubicBezTo>
                    <a:pt x="22507" y="4302"/>
                    <a:pt x="22834" y="4244"/>
                    <a:pt x="23179" y="4225"/>
                  </a:cubicBezTo>
                  <a:cubicBezTo>
                    <a:pt x="23314" y="4225"/>
                    <a:pt x="23448" y="4244"/>
                    <a:pt x="23582" y="4283"/>
                  </a:cubicBezTo>
                  <a:cubicBezTo>
                    <a:pt x="23659" y="4302"/>
                    <a:pt x="23736" y="4321"/>
                    <a:pt x="23774" y="4340"/>
                  </a:cubicBezTo>
                  <a:cubicBezTo>
                    <a:pt x="23832" y="4379"/>
                    <a:pt x="23871" y="4398"/>
                    <a:pt x="23890" y="4436"/>
                  </a:cubicBezTo>
                  <a:cubicBezTo>
                    <a:pt x="23928" y="4475"/>
                    <a:pt x="23967" y="4513"/>
                    <a:pt x="23986" y="4571"/>
                  </a:cubicBezTo>
                  <a:lnTo>
                    <a:pt x="24063" y="4705"/>
                  </a:lnTo>
                  <a:cubicBezTo>
                    <a:pt x="24082" y="4782"/>
                    <a:pt x="24082" y="4878"/>
                    <a:pt x="24082" y="4955"/>
                  </a:cubicBezTo>
                  <a:cubicBezTo>
                    <a:pt x="24082" y="5089"/>
                    <a:pt x="24063" y="5262"/>
                    <a:pt x="24024" y="5397"/>
                  </a:cubicBezTo>
                  <a:cubicBezTo>
                    <a:pt x="23986" y="5454"/>
                    <a:pt x="24043" y="5531"/>
                    <a:pt x="24063" y="5550"/>
                  </a:cubicBezTo>
                  <a:cubicBezTo>
                    <a:pt x="24103" y="5564"/>
                    <a:pt x="24134" y="5577"/>
                    <a:pt x="24170" y="5577"/>
                  </a:cubicBezTo>
                  <a:cubicBezTo>
                    <a:pt x="24184" y="5577"/>
                    <a:pt x="24199" y="5575"/>
                    <a:pt x="24216" y="5569"/>
                  </a:cubicBezTo>
                  <a:cubicBezTo>
                    <a:pt x="24351" y="5493"/>
                    <a:pt x="24504" y="5454"/>
                    <a:pt x="24639" y="5435"/>
                  </a:cubicBezTo>
                  <a:cubicBezTo>
                    <a:pt x="24984" y="5339"/>
                    <a:pt x="25292" y="5281"/>
                    <a:pt x="25656" y="5281"/>
                  </a:cubicBezTo>
                  <a:cubicBezTo>
                    <a:pt x="25772" y="5281"/>
                    <a:pt x="25906" y="5281"/>
                    <a:pt x="26041" y="5339"/>
                  </a:cubicBezTo>
                  <a:cubicBezTo>
                    <a:pt x="26079" y="5358"/>
                    <a:pt x="26137" y="5358"/>
                    <a:pt x="26175" y="5377"/>
                  </a:cubicBezTo>
                  <a:cubicBezTo>
                    <a:pt x="26194" y="5397"/>
                    <a:pt x="26233" y="5397"/>
                    <a:pt x="26252" y="5435"/>
                  </a:cubicBezTo>
                  <a:lnTo>
                    <a:pt x="26290" y="5473"/>
                  </a:lnTo>
                  <a:cubicBezTo>
                    <a:pt x="26290" y="5512"/>
                    <a:pt x="26329" y="5531"/>
                    <a:pt x="26329" y="5550"/>
                  </a:cubicBezTo>
                  <a:cubicBezTo>
                    <a:pt x="26329" y="5569"/>
                    <a:pt x="26329" y="5627"/>
                    <a:pt x="26348" y="5646"/>
                  </a:cubicBezTo>
                  <a:cubicBezTo>
                    <a:pt x="26348" y="5742"/>
                    <a:pt x="26329" y="5857"/>
                    <a:pt x="26290" y="5953"/>
                  </a:cubicBezTo>
                  <a:lnTo>
                    <a:pt x="26290" y="6049"/>
                  </a:lnTo>
                  <a:cubicBezTo>
                    <a:pt x="26329" y="6107"/>
                    <a:pt x="26348" y="6126"/>
                    <a:pt x="26386" y="6145"/>
                  </a:cubicBezTo>
                  <a:lnTo>
                    <a:pt x="26444" y="6145"/>
                  </a:lnTo>
                  <a:cubicBezTo>
                    <a:pt x="26463" y="6165"/>
                    <a:pt x="26521" y="6165"/>
                    <a:pt x="26540" y="6165"/>
                  </a:cubicBezTo>
                  <a:cubicBezTo>
                    <a:pt x="26578" y="6165"/>
                    <a:pt x="26636" y="6145"/>
                    <a:pt x="26655" y="6107"/>
                  </a:cubicBezTo>
                  <a:lnTo>
                    <a:pt x="26713" y="6049"/>
                  </a:lnTo>
                  <a:cubicBezTo>
                    <a:pt x="26828" y="5953"/>
                    <a:pt x="26943" y="5857"/>
                    <a:pt x="27097" y="5781"/>
                  </a:cubicBezTo>
                  <a:cubicBezTo>
                    <a:pt x="27212" y="5742"/>
                    <a:pt x="27308" y="5685"/>
                    <a:pt x="27423" y="5665"/>
                  </a:cubicBezTo>
                  <a:cubicBezTo>
                    <a:pt x="27538" y="5646"/>
                    <a:pt x="27673" y="5646"/>
                    <a:pt x="27788" y="5646"/>
                  </a:cubicBezTo>
                  <a:cubicBezTo>
                    <a:pt x="27903" y="5646"/>
                    <a:pt x="28057" y="5685"/>
                    <a:pt x="28172" y="5723"/>
                  </a:cubicBezTo>
                  <a:cubicBezTo>
                    <a:pt x="28307" y="5761"/>
                    <a:pt x="28479" y="5838"/>
                    <a:pt x="28595" y="5934"/>
                  </a:cubicBezTo>
                  <a:cubicBezTo>
                    <a:pt x="28729" y="6030"/>
                    <a:pt x="28844" y="6126"/>
                    <a:pt x="28940" y="6222"/>
                  </a:cubicBezTo>
                  <a:cubicBezTo>
                    <a:pt x="29036" y="6318"/>
                    <a:pt x="29113" y="6434"/>
                    <a:pt x="29151" y="6549"/>
                  </a:cubicBezTo>
                  <a:cubicBezTo>
                    <a:pt x="29164" y="6585"/>
                    <a:pt x="29191" y="6599"/>
                    <a:pt x="29220" y="6599"/>
                  </a:cubicBezTo>
                  <a:cubicBezTo>
                    <a:pt x="29236" y="6599"/>
                    <a:pt x="29253" y="6594"/>
                    <a:pt x="29267" y="6587"/>
                  </a:cubicBezTo>
                  <a:cubicBezTo>
                    <a:pt x="29420" y="6491"/>
                    <a:pt x="29420" y="6434"/>
                    <a:pt x="29401" y="6395"/>
                  </a:cubicBezTo>
                  <a:cubicBezTo>
                    <a:pt x="29248" y="6126"/>
                    <a:pt x="29075" y="5915"/>
                    <a:pt x="28844" y="5723"/>
                  </a:cubicBezTo>
                  <a:cubicBezTo>
                    <a:pt x="28748" y="5627"/>
                    <a:pt x="28633" y="5550"/>
                    <a:pt x="28499" y="5473"/>
                  </a:cubicBezTo>
                  <a:cubicBezTo>
                    <a:pt x="28383" y="5416"/>
                    <a:pt x="28230" y="5358"/>
                    <a:pt x="28095" y="5320"/>
                  </a:cubicBezTo>
                  <a:cubicBezTo>
                    <a:pt x="27980" y="5262"/>
                    <a:pt x="27826" y="5262"/>
                    <a:pt x="27692" y="5262"/>
                  </a:cubicBezTo>
                  <a:lnTo>
                    <a:pt x="27634" y="5262"/>
                  </a:lnTo>
                  <a:cubicBezTo>
                    <a:pt x="27500" y="5262"/>
                    <a:pt x="27385" y="5281"/>
                    <a:pt x="27231" y="5320"/>
                  </a:cubicBezTo>
                  <a:cubicBezTo>
                    <a:pt x="27097" y="5339"/>
                    <a:pt x="26962" y="5397"/>
                    <a:pt x="26828" y="5454"/>
                  </a:cubicBezTo>
                  <a:cubicBezTo>
                    <a:pt x="26770" y="5473"/>
                    <a:pt x="26751" y="5512"/>
                    <a:pt x="26713" y="5531"/>
                  </a:cubicBezTo>
                  <a:lnTo>
                    <a:pt x="26713" y="5454"/>
                  </a:lnTo>
                  <a:cubicBezTo>
                    <a:pt x="26713" y="5377"/>
                    <a:pt x="26674" y="5339"/>
                    <a:pt x="26655" y="5281"/>
                  </a:cubicBezTo>
                  <a:cubicBezTo>
                    <a:pt x="26636" y="5224"/>
                    <a:pt x="26578" y="5166"/>
                    <a:pt x="26540" y="5108"/>
                  </a:cubicBezTo>
                  <a:cubicBezTo>
                    <a:pt x="26444" y="5051"/>
                    <a:pt x="26348" y="4974"/>
                    <a:pt x="26233" y="4955"/>
                  </a:cubicBezTo>
                  <a:cubicBezTo>
                    <a:pt x="26079" y="4897"/>
                    <a:pt x="25944" y="4878"/>
                    <a:pt x="25791" y="4878"/>
                  </a:cubicBezTo>
                  <a:cubicBezTo>
                    <a:pt x="25484" y="4878"/>
                    <a:pt x="25176" y="4897"/>
                    <a:pt x="24888" y="4974"/>
                  </a:cubicBezTo>
                  <a:cubicBezTo>
                    <a:pt x="24735" y="4993"/>
                    <a:pt x="24600" y="5051"/>
                    <a:pt x="24466" y="5089"/>
                  </a:cubicBezTo>
                  <a:lnTo>
                    <a:pt x="24447" y="5089"/>
                  </a:lnTo>
                  <a:cubicBezTo>
                    <a:pt x="24466" y="4974"/>
                    <a:pt x="24466" y="4859"/>
                    <a:pt x="24447" y="4724"/>
                  </a:cubicBezTo>
                  <a:cubicBezTo>
                    <a:pt x="24427" y="4571"/>
                    <a:pt x="24370" y="4417"/>
                    <a:pt x="24274" y="4283"/>
                  </a:cubicBezTo>
                  <a:cubicBezTo>
                    <a:pt x="24216" y="4148"/>
                    <a:pt x="24063" y="4052"/>
                    <a:pt x="23947" y="4014"/>
                  </a:cubicBezTo>
                  <a:cubicBezTo>
                    <a:pt x="23794" y="3937"/>
                    <a:pt x="23659" y="3918"/>
                    <a:pt x="23506" y="3899"/>
                  </a:cubicBezTo>
                  <a:lnTo>
                    <a:pt x="23314" y="3899"/>
                  </a:lnTo>
                  <a:cubicBezTo>
                    <a:pt x="23218" y="3899"/>
                    <a:pt x="23102" y="3899"/>
                    <a:pt x="23006" y="3918"/>
                  </a:cubicBezTo>
                  <a:cubicBezTo>
                    <a:pt x="22814" y="3937"/>
                    <a:pt x="22641" y="3956"/>
                    <a:pt x="22488" y="4014"/>
                  </a:cubicBezTo>
                  <a:cubicBezTo>
                    <a:pt x="22142" y="4110"/>
                    <a:pt x="21777" y="4206"/>
                    <a:pt x="21470" y="4340"/>
                  </a:cubicBezTo>
                  <a:lnTo>
                    <a:pt x="21336" y="4417"/>
                  </a:lnTo>
                  <a:cubicBezTo>
                    <a:pt x="21336" y="4417"/>
                    <a:pt x="21336" y="4398"/>
                    <a:pt x="21355" y="4398"/>
                  </a:cubicBezTo>
                  <a:cubicBezTo>
                    <a:pt x="21374" y="4302"/>
                    <a:pt x="21432" y="4225"/>
                    <a:pt x="21451" y="4129"/>
                  </a:cubicBezTo>
                  <a:cubicBezTo>
                    <a:pt x="21528" y="3937"/>
                    <a:pt x="21585" y="3745"/>
                    <a:pt x="21643" y="3572"/>
                  </a:cubicBezTo>
                  <a:cubicBezTo>
                    <a:pt x="21720" y="3361"/>
                    <a:pt x="21777" y="3150"/>
                    <a:pt x="21835" y="2938"/>
                  </a:cubicBezTo>
                  <a:cubicBezTo>
                    <a:pt x="21950" y="2554"/>
                    <a:pt x="22046" y="2132"/>
                    <a:pt x="22065" y="1729"/>
                  </a:cubicBezTo>
                  <a:cubicBezTo>
                    <a:pt x="22104" y="1517"/>
                    <a:pt x="22104" y="1325"/>
                    <a:pt x="22046" y="1114"/>
                  </a:cubicBezTo>
                  <a:cubicBezTo>
                    <a:pt x="22027" y="922"/>
                    <a:pt x="21969" y="749"/>
                    <a:pt x="21873" y="576"/>
                  </a:cubicBezTo>
                  <a:cubicBezTo>
                    <a:pt x="21777" y="404"/>
                    <a:pt x="21643" y="269"/>
                    <a:pt x="21470" y="173"/>
                  </a:cubicBezTo>
                  <a:cubicBezTo>
                    <a:pt x="21374" y="116"/>
                    <a:pt x="21278" y="77"/>
                    <a:pt x="21182" y="58"/>
                  </a:cubicBezTo>
                  <a:cubicBezTo>
                    <a:pt x="21067" y="20"/>
                    <a:pt x="20952" y="0"/>
                    <a:pt x="2081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990" name="Google Shape;1990;p54"/>
          <p:cNvGrpSpPr/>
          <p:nvPr/>
        </p:nvGrpSpPr>
        <p:grpSpPr>
          <a:xfrm flipH="1">
            <a:off x="303258"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994" name="Google Shape;1994;p54"/>
          <p:cNvGrpSpPr/>
          <p:nvPr/>
        </p:nvGrpSpPr>
        <p:grpSpPr>
          <a:xfrm>
            <a:off x="5372800" y="5380021"/>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3" name="Google Shape;603;p33"/>
          <p:cNvGrpSpPr/>
          <p:nvPr/>
        </p:nvGrpSpPr>
        <p:grpSpPr>
          <a:xfrm rot="1385271">
            <a:off x="-560172" y="15461"/>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 name="Group 5"/>
          <p:cNvGrpSpPr/>
          <p:nvPr/>
        </p:nvGrpSpPr>
        <p:grpSpPr>
          <a:xfrm>
            <a:off x="6762372" y="93387"/>
            <a:ext cx="5098627" cy="6412654"/>
            <a:chOff x="8860" y="898"/>
            <a:chExt cx="6022" cy="7574"/>
          </a:xfrm>
        </p:grpSpPr>
        <p:sp>
          <p:nvSpPr>
            <p:cNvPr id="2653" name="Google Shape;2653;p65"/>
            <p:cNvSpPr/>
            <p:nvPr/>
          </p:nvSpPr>
          <p:spPr>
            <a:xfrm>
              <a:off x="8860" y="3128"/>
              <a:ext cx="6022" cy="5344"/>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78302E"/>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chemeClr val="accent6"/>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Chia </a:t>
              </a:r>
              <a:r>
                <a:rPr kumimoji="0" lang="en-US" altLang="en-GB" sz="4267" b="0" i="0" u="none" strike="noStrike" kern="0" cap="none" spc="0" normalizeH="0" baseline="0" noProof="0" dirty="0" err="1">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sẻ</a:t>
              </a:r>
              <a:r>
                <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 tr</a:t>
              </a:r>
              <a:r>
                <a:rPr kumimoji="0" lang="vi-VN"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ư</a:t>
              </a:r>
              <a:r>
                <a:rPr kumimoji="0" lang="en-US" altLang="en-GB" sz="4267" b="0" i="0" u="none" strike="noStrike" kern="0" cap="none" spc="0" normalizeH="0" baseline="0" noProof="0" dirty="0" err="1">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ớc</a:t>
              </a:r>
              <a:r>
                <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 </a:t>
              </a:r>
              <a:r>
                <a:rPr kumimoji="0" lang="en-US" altLang="en-GB" sz="4267" b="0" i="0" u="none" strike="noStrike" kern="0" cap="none" spc="0" normalizeH="0" baseline="0" noProof="0" dirty="0" err="1">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lớp</a:t>
              </a:r>
              <a:endPar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endParaRPr>
            </a:p>
          </p:txBody>
        </p:sp>
        <p:cxnSp>
          <p:nvCxnSpPr>
            <p:cNvPr id="2696" name="Google Shape;2696;p65"/>
            <p:cNvCxnSpPr>
              <a:cxnSpLocks/>
            </p:cNvCxnSpPr>
            <p:nvPr/>
          </p:nvCxnSpPr>
          <p:spPr>
            <a:xfrm flipH="1">
              <a:off x="9829" y="1782"/>
              <a:ext cx="273" cy="1413"/>
            </a:xfrm>
            <a:prstGeom prst="straightConnector1">
              <a:avLst/>
            </a:prstGeom>
            <a:noFill/>
            <a:ln w="9525" cap="flat" cmpd="sng">
              <a:solidFill>
                <a:schemeClr val="accent6"/>
              </a:solidFill>
              <a:prstDash val="dash"/>
              <a:round/>
              <a:headEnd type="oval" w="med" len="med"/>
              <a:tailEnd type="oval" w="med" len="med"/>
            </a:ln>
          </p:spPr>
        </p:cxnSp>
        <p:cxnSp>
          <p:nvCxnSpPr>
            <p:cNvPr id="5" name="Google Shape;2696;p65"/>
            <p:cNvCxnSpPr>
              <a:cxnSpLocks/>
            </p:cNvCxnSpPr>
            <p:nvPr/>
          </p:nvCxnSpPr>
          <p:spPr>
            <a:xfrm>
              <a:off x="13324" y="1827"/>
              <a:ext cx="265" cy="1255"/>
            </a:xfrm>
            <a:prstGeom prst="straightConnector1">
              <a:avLst/>
            </a:prstGeom>
            <a:noFill/>
            <a:ln w="9525" cap="flat" cmpd="sng">
              <a:solidFill>
                <a:schemeClr val="accent6"/>
              </a:solidFill>
              <a:prstDash val="dash"/>
              <a:round/>
              <a:headEnd type="oval" w="med" len="med"/>
              <a:tailEnd type="oval" w="med" len="med"/>
            </a:ln>
          </p:spPr>
        </p:cxnSp>
      </p:grpSp>
      <p:grpSp>
        <p:nvGrpSpPr>
          <p:cNvPr id="7" name="Google Shape;2690;p65"/>
          <p:cNvGrpSpPr/>
          <p:nvPr/>
        </p:nvGrpSpPr>
        <p:grpSpPr>
          <a:xfrm>
            <a:off x="10654075" y="1694134"/>
            <a:ext cx="508909" cy="487652"/>
            <a:chOff x="2322750" y="2445350"/>
            <a:chExt cx="497825" cy="464725"/>
          </a:xfrm>
        </p:grpSpPr>
        <p:sp>
          <p:nvSpPr>
            <p:cNvPr id="8"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 name="Google Shape;2690;p65"/>
          <p:cNvGrpSpPr/>
          <p:nvPr/>
        </p:nvGrpSpPr>
        <p:grpSpPr>
          <a:xfrm flipH="1">
            <a:off x="7140498" y="1794432"/>
            <a:ext cx="508909" cy="487652"/>
            <a:chOff x="2322750" y="2445350"/>
            <a:chExt cx="497825" cy="464725"/>
          </a:xfrm>
        </p:grpSpPr>
        <p:sp>
          <p:nvSpPr>
            <p:cNvPr id="15"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 Box 0"/>
          <p:cNvSpPr txBox="1"/>
          <p:nvPr/>
        </p:nvSpPr>
        <p:spPr>
          <a:xfrm>
            <a:off x="6955818" y="2551032"/>
            <a:ext cx="4846321" cy="3416320"/>
          </a:xfrm>
          <a:prstGeom prst="rect">
            <a:avLst/>
          </a:prstGeom>
          <a:noFill/>
        </p:spPr>
        <p:txBody>
          <a:bodyPr wrap="square" rtlCol="0">
            <a:spAutoFit/>
          </a:bodyPr>
          <a:lstStyle/>
          <a:p>
            <a:pPr lvl="0" algn="just" defTabSz="1219170">
              <a:buClr>
                <a:srgbClr val="000000"/>
              </a:buClr>
            </a:pPr>
            <a:r>
              <a:rPr lang="vi-VN" sz="3600" kern="0" dirty="0">
                <a:solidFill>
                  <a:srgbClr val="000000"/>
                </a:solidFill>
                <a:latin typeface="Arial" panose="020B0604020202020204"/>
                <a:cs typeface="Arial" panose="020B0604020202020204"/>
                <a:sym typeface="Arial" panose="020B0604020202020204"/>
              </a:rPr>
              <a:t>Hai mẹ con Tin về thăm quê ở vùng biển đảo. Tin thấy đảo quê mình thật đẹp. Điều đó cho thấy Tin yêu cảnh đẹp của quê hương. </a:t>
            </a:r>
            <a:endParaRPr kumimoji="0" lang="en-US" sz="36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nvGrpSpPr>
          <p:cNvPr id="76" name="Group 75">
            <a:extLst>
              <a:ext uri="{FF2B5EF4-FFF2-40B4-BE49-F238E27FC236}">
                <a16:creationId xmlns:a16="http://schemas.microsoft.com/office/drawing/2014/main" xmlns="" id="{79D4DC49-8FAD-4241-AD49-089DC553FCA6}"/>
              </a:ext>
            </a:extLst>
          </p:cNvPr>
          <p:cNvGrpSpPr/>
          <p:nvPr/>
        </p:nvGrpSpPr>
        <p:grpSpPr>
          <a:xfrm>
            <a:off x="744922" y="1281591"/>
            <a:ext cx="5411413" cy="3820480"/>
            <a:chOff x="5282380" y="1118624"/>
            <a:chExt cx="2634351" cy="2796551"/>
          </a:xfrm>
        </p:grpSpPr>
        <p:pic>
          <p:nvPicPr>
            <p:cNvPr id="77" name="Picture 76">
              <a:extLst>
                <a:ext uri="{FF2B5EF4-FFF2-40B4-BE49-F238E27FC236}">
                  <a16:creationId xmlns:a16="http://schemas.microsoft.com/office/drawing/2014/main" xmlns="" id="{B46F85B0-9B56-47DA-91D9-2534C64281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2380" y="1118624"/>
              <a:ext cx="2634351" cy="2796551"/>
            </a:xfrm>
            <a:prstGeom prst="rect">
              <a:avLst/>
            </a:prstGeom>
          </p:spPr>
        </p:pic>
        <p:pic>
          <p:nvPicPr>
            <p:cNvPr id="78" name="Picture 77">
              <a:extLst>
                <a:ext uri="{FF2B5EF4-FFF2-40B4-BE49-F238E27FC236}">
                  <a16:creationId xmlns:a16="http://schemas.microsoft.com/office/drawing/2014/main" xmlns="" id="{F7F70D4B-CD64-4EA3-AC6A-354CBB4342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2380" y="1193115"/>
              <a:ext cx="420537" cy="420537"/>
            </a:xfrm>
            <a:prstGeom prst="rect">
              <a:avLst/>
            </a:prstGeom>
          </p:spPr>
        </p:pic>
      </p:grpSp>
    </p:spTree>
    <p:extLst>
      <p:ext uri="{BB962C8B-B14F-4D97-AF65-F5344CB8AC3E}">
        <p14:creationId xmlns:p14="http://schemas.microsoft.com/office/powerpoint/2010/main" val="2393662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 grpId="0"/>
      <p:bldP spid="1930" grpId="0" animBg="1"/>
      <p:bldP spid="1931" grpId="0" animBg="1"/>
      <p:bldP spid="1932"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grpSp>
        <p:nvGrpSpPr>
          <p:cNvPr id="1923" name="Google Shape;1923;p54"/>
          <p:cNvGrpSpPr/>
          <p:nvPr/>
        </p:nvGrpSpPr>
        <p:grpSpPr>
          <a:xfrm>
            <a:off x="407247" y="1122681"/>
            <a:ext cx="6132635" cy="4965700"/>
            <a:chOff x="4194275" y="1132225"/>
            <a:chExt cx="4262058" cy="2995974"/>
          </a:xfrm>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930" name="Google Shape;1930;p54"/>
          <p:cNvSpPr/>
          <p:nvPr/>
        </p:nvSpPr>
        <p:spPr>
          <a:xfrm rot="813408">
            <a:off x="10405085" y="2608517"/>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1" name="Google Shape;1931;p54"/>
          <p:cNvSpPr/>
          <p:nvPr/>
        </p:nvSpPr>
        <p:spPr>
          <a:xfrm rot="813408">
            <a:off x="10613250" y="3203490"/>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2" name="Google Shape;1932;p54"/>
          <p:cNvSpPr/>
          <p:nvPr/>
        </p:nvSpPr>
        <p:spPr>
          <a:xfrm rot="813408">
            <a:off x="10608182"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0" name="Google Shape;1980;p54"/>
          <p:cNvSpPr/>
          <p:nvPr/>
        </p:nvSpPr>
        <p:spPr>
          <a:xfrm flipH="1">
            <a:off x="10024468"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987" name="Google Shape;1987;p54"/>
          <p:cNvGrpSpPr/>
          <p:nvPr/>
        </p:nvGrpSpPr>
        <p:grpSpPr>
          <a:xfrm>
            <a:off x="-656563" y="5824321"/>
            <a:ext cx="3419260" cy="1197787"/>
            <a:chOff x="-567123" y="4417591"/>
            <a:chExt cx="2564445" cy="898340"/>
          </a:xfrm>
        </p:grpSpPr>
        <p:sp>
          <p:nvSpPr>
            <p:cNvPr id="1988" name="Google Shape;1988;p54"/>
            <p:cNvSpPr/>
            <p:nvPr/>
          </p:nvSpPr>
          <p:spPr>
            <a:xfrm>
              <a:off x="-565468" y="4424298"/>
              <a:ext cx="2562790" cy="891632"/>
            </a:xfrm>
            <a:custGeom>
              <a:avLst/>
              <a:gdLst/>
              <a:ahLst/>
              <a:cxnLst/>
              <a:rect l="l" t="t" r="r" b="b"/>
              <a:pathLst>
                <a:path w="29421" h="10236" extrusionOk="0">
                  <a:moveTo>
                    <a:pt x="20664" y="0"/>
                  </a:moveTo>
                  <a:cubicBezTo>
                    <a:pt x="20568" y="0"/>
                    <a:pt x="20472" y="19"/>
                    <a:pt x="20376" y="58"/>
                  </a:cubicBezTo>
                  <a:cubicBezTo>
                    <a:pt x="20203" y="96"/>
                    <a:pt x="20049" y="173"/>
                    <a:pt x="19896" y="346"/>
                  </a:cubicBezTo>
                  <a:cubicBezTo>
                    <a:pt x="19723" y="461"/>
                    <a:pt x="19608" y="634"/>
                    <a:pt x="19492" y="787"/>
                  </a:cubicBezTo>
                  <a:cubicBezTo>
                    <a:pt x="19358" y="960"/>
                    <a:pt x="19243" y="1133"/>
                    <a:pt x="19127" y="1344"/>
                  </a:cubicBezTo>
                  <a:cubicBezTo>
                    <a:pt x="18916" y="1709"/>
                    <a:pt x="18743" y="2132"/>
                    <a:pt x="18532" y="2689"/>
                  </a:cubicBezTo>
                  <a:cubicBezTo>
                    <a:pt x="18475" y="2861"/>
                    <a:pt x="18398" y="2996"/>
                    <a:pt x="18359" y="3169"/>
                  </a:cubicBezTo>
                  <a:cubicBezTo>
                    <a:pt x="18302" y="2689"/>
                    <a:pt x="18244" y="2305"/>
                    <a:pt x="18110" y="1978"/>
                  </a:cubicBezTo>
                  <a:cubicBezTo>
                    <a:pt x="18052" y="1728"/>
                    <a:pt x="17956" y="1517"/>
                    <a:pt x="17822" y="1364"/>
                  </a:cubicBezTo>
                  <a:cubicBezTo>
                    <a:pt x="17764" y="1268"/>
                    <a:pt x="17687" y="1210"/>
                    <a:pt x="17610" y="1133"/>
                  </a:cubicBezTo>
                  <a:cubicBezTo>
                    <a:pt x="17572" y="1076"/>
                    <a:pt x="17514" y="1056"/>
                    <a:pt x="17476" y="1037"/>
                  </a:cubicBezTo>
                  <a:cubicBezTo>
                    <a:pt x="17418" y="1018"/>
                    <a:pt x="17341" y="980"/>
                    <a:pt x="17303" y="960"/>
                  </a:cubicBezTo>
                  <a:cubicBezTo>
                    <a:pt x="17207" y="922"/>
                    <a:pt x="17092" y="922"/>
                    <a:pt x="16996" y="922"/>
                  </a:cubicBezTo>
                  <a:lnTo>
                    <a:pt x="16938" y="922"/>
                  </a:lnTo>
                  <a:cubicBezTo>
                    <a:pt x="16842" y="922"/>
                    <a:pt x="16746" y="941"/>
                    <a:pt x="16650" y="960"/>
                  </a:cubicBezTo>
                  <a:cubicBezTo>
                    <a:pt x="16458" y="1018"/>
                    <a:pt x="16285" y="1133"/>
                    <a:pt x="16151" y="1268"/>
                  </a:cubicBezTo>
                  <a:cubicBezTo>
                    <a:pt x="15940" y="1517"/>
                    <a:pt x="15786" y="1882"/>
                    <a:pt x="15690" y="2362"/>
                  </a:cubicBezTo>
                  <a:cubicBezTo>
                    <a:pt x="15613" y="2765"/>
                    <a:pt x="15594" y="3226"/>
                    <a:pt x="15652" y="3764"/>
                  </a:cubicBezTo>
                  <a:cubicBezTo>
                    <a:pt x="15671" y="4129"/>
                    <a:pt x="15690" y="4532"/>
                    <a:pt x="15767" y="4974"/>
                  </a:cubicBezTo>
                  <a:cubicBezTo>
                    <a:pt x="15709" y="4955"/>
                    <a:pt x="15690" y="4955"/>
                    <a:pt x="15652" y="4916"/>
                  </a:cubicBezTo>
                  <a:cubicBezTo>
                    <a:pt x="15575" y="4897"/>
                    <a:pt x="15498" y="4897"/>
                    <a:pt x="15421" y="4878"/>
                  </a:cubicBezTo>
                  <a:lnTo>
                    <a:pt x="15306" y="4878"/>
                  </a:lnTo>
                  <a:cubicBezTo>
                    <a:pt x="15210" y="4878"/>
                    <a:pt x="15133" y="4897"/>
                    <a:pt x="15037" y="4897"/>
                  </a:cubicBezTo>
                  <a:cubicBezTo>
                    <a:pt x="14922" y="4916"/>
                    <a:pt x="14807" y="4974"/>
                    <a:pt x="14711" y="5012"/>
                  </a:cubicBezTo>
                  <a:cubicBezTo>
                    <a:pt x="14615" y="5070"/>
                    <a:pt x="14519" y="5108"/>
                    <a:pt x="14461" y="5185"/>
                  </a:cubicBezTo>
                  <a:lnTo>
                    <a:pt x="14461" y="5166"/>
                  </a:lnTo>
                  <a:cubicBezTo>
                    <a:pt x="14403" y="4993"/>
                    <a:pt x="14327" y="4878"/>
                    <a:pt x="14211" y="4763"/>
                  </a:cubicBezTo>
                  <a:cubicBezTo>
                    <a:pt x="14019" y="4571"/>
                    <a:pt x="13750" y="4436"/>
                    <a:pt x="13405" y="4436"/>
                  </a:cubicBezTo>
                  <a:lnTo>
                    <a:pt x="13386" y="4436"/>
                  </a:lnTo>
                  <a:cubicBezTo>
                    <a:pt x="13270" y="4436"/>
                    <a:pt x="13117" y="4475"/>
                    <a:pt x="12982" y="4513"/>
                  </a:cubicBezTo>
                  <a:cubicBezTo>
                    <a:pt x="12829" y="4571"/>
                    <a:pt x="12694" y="4609"/>
                    <a:pt x="12579" y="4705"/>
                  </a:cubicBezTo>
                  <a:cubicBezTo>
                    <a:pt x="12502" y="4763"/>
                    <a:pt x="12406" y="4820"/>
                    <a:pt x="12329" y="4878"/>
                  </a:cubicBezTo>
                  <a:cubicBezTo>
                    <a:pt x="12387" y="4455"/>
                    <a:pt x="12406" y="4148"/>
                    <a:pt x="12425" y="3841"/>
                  </a:cubicBezTo>
                  <a:cubicBezTo>
                    <a:pt x="12445" y="3169"/>
                    <a:pt x="12349" y="2669"/>
                    <a:pt x="12157" y="2228"/>
                  </a:cubicBezTo>
                  <a:cubicBezTo>
                    <a:pt x="12061" y="2016"/>
                    <a:pt x="11926" y="1824"/>
                    <a:pt x="11734" y="1690"/>
                  </a:cubicBezTo>
                  <a:cubicBezTo>
                    <a:pt x="11542" y="1536"/>
                    <a:pt x="11331" y="1460"/>
                    <a:pt x="11062" y="1440"/>
                  </a:cubicBezTo>
                  <a:lnTo>
                    <a:pt x="10966" y="1440"/>
                  </a:lnTo>
                  <a:cubicBezTo>
                    <a:pt x="10467" y="1440"/>
                    <a:pt x="10044" y="1824"/>
                    <a:pt x="9852" y="2074"/>
                  </a:cubicBezTo>
                  <a:cubicBezTo>
                    <a:pt x="9506" y="2497"/>
                    <a:pt x="9276" y="3034"/>
                    <a:pt x="9122" y="3438"/>
                  </a:cubicBezTo>
                  <a:cubicBezTo>
                    <a:pt x="9046" y="3649"/>
                    <a:pt x="8969" y="3860"/>
                    <a:pt x="8892" y="4110"/>
                  </a:cubicBezTo>
                  <a:cubicBezTo>
                    <a:pt x="8854" y="3918"/>
                    <a:pt x="8796" y="3726"/>
                    <a:pt x="8738" y="3534"/>
                  </a:cubicBezTo>
                  <a:cubicBezTo>
                    <a:pt x="8642" y="3265"/>
                    <a:pt x="8546" y="3034"/>
                    <a:pt x="8450" y="2785"/>
                  </a:cubicBezTo>
                  <a:cubicBezTo>
                    <a:pt x="8316" y="2554"/>
                    <a:pt x="8220" y="2324"/>
                    <a:pt x="8085" y="2132"/>
                  </a:cubicBezTo>
                  <a:cubicBezTo>
                    <a:pt x="7893" y="1844"/>
                    <a:pt x="7548" y="1536"/>
                    <a:pt x="7144" y="1536"/>
                  </a:cubicBezTo>
                  <a:lnTo>
                    <a:pt x="7048" y="1536"/>
                  </a:lnTo>
                  <a:cubicBezTo>
                    <a:pt x="6818" y="1556"/>
                    <a:pt x="6588" y="1690"/>
                    <a:pt x="6434" y="1824"/>
                  </a:cubicBezTo>
                  <a:cubicBezTo>
                    <a:pt x="6261" y="1997"/>
                    <a:pt x="6165" y="2209"/>
                    <a:pt x="6146" y="2516"/>
                  </a:cubicBezTo>
                  <a:cubicBezTo>
                    <a:pt x="6107" y="2708"/>
                    <a:pt x="6107" y="2938"/>
                    <a:pt x="6146" y="3188"/>
                  </a:cubicBezTo>
                  <a:cubicBezTo>
                    <a:pt x="6165" y="3399"/>
                    <a:pt x="6203" y="3649"/>
                    <a:pt x="6261" y="3918"/>
                  </a:cubicBezTo>
                  <a:cubicBezTo>
                    <a:pt x="6299" y="4090"/>
                    <a:pt x="6338" y="4244"/>
                    <a:pt x="6376" y="4398"/>
                  </a:cubicBezTo>
                  <a:lnTo>
                    <a:pt x="6434" y="4532"/>
                  </a:lnTo>
                  <a:lnTo>
                    <a:pt x="6395" y="4513"/>
                  </a:lnTo>
                  <a:cubicBezTo>
                    <a:pt x="6261" y="4455"/>
                    <a:pt x="6107" y="4417"/>
                    <a:pt x="5973" y="4417"/>
                  </a:cubicBezTo>
                  <a:lnTo>
                    <a:pt x="5819" y="4417"/>
                  </a:lnTo>
                  <a:cubicBezTo>
                    <a:pt x="5589" y="4436"/>
                    <a:pt x="5378" y="4571"/>
                    <a:pt x="5205" y="4724"/>
                  </a:cubicBezTo>
                  <a:cubicBezTo>
                    <a:pt x="5128" y="4398"/>
                    <a:pt x="5051" y="4052"/>
                    <a:pt x="4955" y="3764"/>
                  </a:cubicBezTo>
                  <a:cubicBezTo>
                    <a:pt x="4898" y="3495"/>
                    <a:pt x="4763" y="3226"/>
                    <a:pt x="4648" y="2957"/>
                  </a:cubicBezTo>
                  <a:cubicBezTo>
                    <a:pt x="4533" y="2689"/>
                    <a:pt x="4417" y="2439"/>
                    <a:pt x="4245" y="2228"/>
                  </a:cubicBezTo>
                  <a:cubicBezTo>
                    <a:pt x="4072" y="2016"/>
                    <a:pt x="3899" y="1824"/>
                    <a:pt x="3707" y="1709"/>
                  </a:cubicBezTo>
                  <a:cubicBezTo>
                    <a:pt x="3515" y="1575"/>
                    <a:pt x="3284" y="1517"/>
                    <a:pt x="3035" y="1479"/>
                  </a:cubicBezTo>
                  <a:lnTo>
                    <a:pt x="2977" y="1479"/>
                  </a:lnTo>
                  <a:cubicBezTo>
                    <a:pt x="2785" y="1479"/>
                    <a:pt x="2593" y="1536"/>
                    <a:pt x="2420" y="1613"/>
                  </a:cubicBezTo>
                  <a:cubicBezTo>
                    <a:pt x="2267" y="1671"/>
                    <a:pt x="2132" y="1805"/>
                    <a:pt x="2017" y="1997"/>
                  </a:cubicBezTo>
                  <a:cubicBezTo>
                    <a:pt x="1940" y="2113"/>
                    <a:pt x="1883" y="2266"/>
                    <a:pt x="1844" y="2420"/>
                  </a:cubicBezTo>
                  <a:cubicBezTo>
                    <a:pt x="1787" y="2573"/>
                    <a:pt x="1767" y="2765"/>
                    <a:pt x="1767" y="2957"/>
                  </a:cubicBezTo>
                  <a:cubicBezTo>
                    <a:pt x="1748" y="3284"/>
                    <a:pt x="1787" y="3668"/>
                    <a:pt x="1883" y="4129"/>
                  </a:cubicBezTo>
                  <a:cubicBezTo>
                    <a:pt x="1959" y="4494"/>
                    <a:pt x="2075" y="4878"/>
                    <a:pt x="2209" y="5243"/>
                  </a:cubicBezTo>
                  <a:cubicBezTo>
                    <a:pt x="2228" y="5281"/>
                    <a:pt x="2247" y="5358"/>
                    <a:pt x="2267" y="5396"/>
                  </a:cubicBezTo>
                  <a:lnTo>
                    <a:pt x="2247" y="5377"/>
                  </a:lnTo>
                  <a:cubicBezTo>
                    <a:pt x="1979" y="5185"/>
                    <a:pt x="1767" y="5012"/>
                    <a:pt x="1537" y="4897"/>
                  </a:cubicBezTo>
                  <a:cubicBezTo>
                    <a:pt x="1211" y="4724"/>
                    <a:pt x="922" y="4628"/>
                    <a:pt x="711" y="4628"/>
                  </a:cubicBezTo>
                  <a:cubicBezTo>
                    <a:pt x="519" y="4628"/>
                    <a:pt x="346" y="4705"/>
                    <a:pt x="231" y="4820"/>
                  </a:cubicBezTo>
                  <a:cubicBezTo>
                    <a:pt x="97" y="4974"/>
                    <a:pt x="1" y="5243"/>
                    <a:pt x="20" y="5492"/>
                  </a:cubicBezTo>
                  <a:cubicBezTo>
                    <a:pt x="39" y="5742"/>
                    <a:pt x="135" y="5972"/>
                    <a:pt x="327" y="6261"/>
                  </a:cubicBezTo>
                  <a:cubicBezTo>
                    <a:pt x="500" y="6510"/>
                    <a:pt x="692" y="6721"/>
                    <a:pt x="961" y="6933"/>
                  </a:cubicBezTo>
                  <a:cubicBezTo>
                    <a:pt x="1076" y="7048"/>
                    <a:pt x="1211" y="7144"/>
                    <a:pt x="1345" y="7221"/>
                  </a:cubicBezTo>
                  <a:cubicBezTo>
                    <a:pt x="1345" y="7297"/>
                    <a:pt x="1403" y="7374"/>
                    <a:pt x="1479" y="7394"/>
                  </a:cubicBezTo>
                  <a:cubicBezTo>
                    <a:pt x="1537" y="7413"/>
                    <a:pt x="1575" y="7413"/>
                    <a:pt x="1633" y="7451"/>
                  </a:cubicBezTo>
                  <a:cubicBezTo>
                    <a:pt x="1921" y="7566"/>
                    <a:pt x="2151" y="7739"/>
                    <a:pt x="2363" y="7931"/>
                  </a:cubicBezTo>
                  <a:lnTo>
                    <a:pt x="2420" y="7970"/>
                  </a:lnTo>
                  <a:cubicBezTo>
                    <a:pt x="2689" y="8181"/>
                    <a:pt x="2939" y="8373"/>
                    <a:pt x="3265" y="8546"/>
                  </a:cubicBezTo>
                  <a:cubicBezTo>
                    <a:pt x="3419" y="8642"/>
                    <a:pt x="3649" y="8719"/>
                    <a:pt x="3803" y="8795"/>
                  </a:cubicBezTo>
                  <a:cubicBezTo>
                    <a:pt x="4033" y="8891"/>
                    <a:pt x="4264" y="8949"/>
                    <a:pt x="4475" y="9026"/>
                  </a:cubicBezTo>
                  <a:cubicBezTo>
                    <a:pt x="5435" y="9371"/>
                    <a:pt x="6299" y="9583"/>
                    <a:pt x="7125" y="9698"/>
                  </a:cubicBezTo>
                  <a:cubicBezTo>
                    <a:pt x="7356" y="9717"/>
                    <a:pt x="7586" y="9756"/>
                    <a:pt x="7797" y="9775"/>
                  </a:cubicBezTo>
                  <a:cubicBezTo>
                    <a:pt x="8009" y="9794"/>
                    <a:pt x="8258" y="9794"/>
                    <a:pt x="8469" y="9794"/>
                  </a:cubicBezTo>
                  <a:lnTo>
                    <a:pt x="8508" y="9794"/>
                  </a:lnTo>
                  <a:cubicBezTo>
                    <a:pt x="8969" y="9794"/>
                    <a:pt x="9410" y="9813"/>
                    <a:pt x="9852" y="9813"/>
                  </a:cubicBezTo>
                  <a:cubicBezTo>
                    <a:pt x="10793" y="9852"/>
                    <a:pt x="11753" y="9909"/>
                    <a:pt x="12579" y="9967"/>
                  </a:cubicBezTo>
                  <a:lnTo>
                    <a:pt x="13347" y="10005"/>
                  </a:lnTo>
                  <a:cubicBezTo>
                    <a:pt x="14883" y="10101"/>
                    <a:pt x="16458" y="10197"/>
                    <a:pt x="18052" y="10236"/>
                  </a:cubicBezTo>
                  <a:lnTo>
                    <a:pt x="19012" y="10236"/>
                  </a:lnTo>
                  <a:cubicBezTo>
                    <a:pt x="19608" y="10236"/>
                    <a:pt x="20203" y="10197"/>
                    <a:pt x="20760" y="10178"/>
                  </a:cubicBezTo>
                  <a:cubicBezTo>
                    <a:pt x="21662" y="10120"/>
                    <a:pt x="22584" y="10063"/>
                    <a:pt x="23487" y="9948"/>
                  </a:cubicBezTo>
                  <a:cubicBezTo>
                    <a:pt x="24408" y="9813"/>
                    <a:pt x="25292" y="9640"/>
                    <a:pt x="26156" y="9410"/>
                  </a:cubicBezTo>
                  <a:cubicBezTo>
                    <a:pt x="26540" y="9314"/>
                    <a:pt x="26943" y="9199"/>
                    <a:pt x="27327" y="9045"/>
                  </a:cubicBezTo>
                  <a:cubicBezTo>
                    <a:pt x="27615" y="8949"/>
                    <a:pt x="27884" y="8834"/>
                    <a:pt x="28153" y="8680"/>
                  </a:cubicBezTo>
                  <a:cubicBezTo>
                    <a:pt x="28441" y="8527"/>
                    <a:pt x="28672" y="8334"/>
                    <a:pt x="28902" y="8142"/>
                  </a:cubicBezTo>
                  <a:cubicBezTo>
                    <a:pt x="29132" y="7893"/>
                    <a:pt x="29286" y="7643"/>
                    <a:pt x="29382" y="7355"/>
                  </a:cubicBezTo>
                  <a:cubicBezTo>
                    <a:pt x="29421" y="7201"/>
                    <a:pt x="29421" y="7029"/>
                    <a:pt x="29421" y="6894"/>
                  </a:cubicBezTo>
                  <a:cubicBezTo>
                    <a:pt x="29421" y="6817"/>
                    <a:pt x="29401" y="6721"/>
                    <a:pt x="29382" y="6625"/>
                  </a:cubicBezTo>
                  <a:cubicBezTo>
                    <a:pt x="29344" y="6529"/>
                    <a:pt x="29305" y="6414"/>
                    <a:pt x="29248" y="6318"/>
                  </a:cubicBezTo>
                  <a:cubicBezTo>
                    <a:pt x="29152" y="6107"/>
                    <a:pt x="28940" y="5684"/>
                    <a:pt x="28518" y="5531"/>
                  </a:cubicBezTo>
                  <a:cubicBezTo>
                    <a:pt x="28441" y="5492"/>
                    <a:pt x="28384" y="5473"/>
                    <a:pt x="28326" y="5454"/>
                  </a:cubicBezTo>
                  <a:cubicBezTo>
                    <a:pt x="28249" y="5435"/>
                    <a:pt x="28153" y="5435"/>
                    <a:pt x="28095" y="5396"/>
                  </a:cubicBezTo>
                  <a:lnTo>
                    <a:pt x="27788" y="5396"/>
                  </a:lnTo>
                  <a:cubicBezTo>
                    <a:pt x="27654" y="5435"/>
                    <a:pt x="27519" y="5454"/>
                    <a:pt x="27404" y="5473"/>
                  </a:cubicBezTo>
                  <a:cubicBezTo>
                    <a:pt x="27251" y="5531"/>
                    <a:pt x="27135" y="5569"/>
                    <a:pt x="27001" y="5627"/>
                  </a:cubicBezTo>
                  <a:cubicBezTo>
                    <a:pt x="26847" y="5684"/>
                    <a:pt x="26694" y="5761"/>
                    <a:pt x="26521" y="5857"/>
                  </a:cubicBezTo>
                  <a:lnTo>
                    <a:pt x="26521" y="5684"/>
                  </a:lnTo>
                  <a:cubicBezTo>
                    <a:pt x="26521" y="5646"/>
                    <a:pt x="26502" y="5569"/>
                    <a:pt x="26502" y="5531"/>
                  </a:cubicBezTo>
                  <a:cubicBezTo>
                    <a:pt x="26502" y="5473"/>
                    <a:pt x="26463" y="5435"/>
                    <a:pt x="26444" y="5377"/>
                  </a:cubicBezTo>
                  <a:lnTo>
                    <a:pt x="26425" y="5320"/>
                  </a:lnTo>
                  <a:cubicBezTo>
                    <a:pt x="26386" y="5262"/>
                    <a:pt x="26329" y="5185"/>
                    <a:pt x="26271" y="5108"/>
                  </a:cubicBezTo>
                  <a:cubicBezTo>
                    <a:pt x="26194" y="5051"/>
                    <a:pt x="26137" y="4993"/>
                    <a:pt x="26060" y="4935"/>
                  </a:cubicBezTo>
                  <a:cubicBezTo>
                    <a:pt x="25906" y="4878"/>
                    <a:pt x="25753" y="4820"/>
                    <a:pt x="25541" y="4820"/>
                  </a:cubicBezTo>
                  <a:cubicBezTo>
                    <a:pt x="25445" y="4820"/>
                    <a:pt x="25330" y="4839"/>
                    <a:pt x="25273" y="4839"/>
                  </a:cubicBezTo>
                  <a:cubicBezTo>
                    <a:pt x="25177" y="4878"/>
                    <a:pt x="25100" y="4878"/>
                    <a:pt x="25004" y="4897"/>
                  </a:cubicBezTo>
                  <a:cubicBezTo>
                    <a:pt x="24831" y="4955"/>
                    <a:pt x="24639" y="5012"/>
                    <a:pt x="24428" y="5108"/>
                  </a:cubicBezTo>
                  <a:cubicBezTo>
                    <a:pt x="24351" y="5166"/>
                    <a:pt x="24255" y="5185"/>
                    <a:pt x="24178" y="5243"/>
                  </a:cubicBezTo>
                  <a:lnTo>
                    <a:pt x="24178" y="5204"/>
                  </a:lnTo>
                  <a:cubicBezTo>
                    <a:pt x="24216" y="4935"/>
                    <a:pt x="24216" y="4705"/>
                    <a:pt x="24140" y="4513"/>
                  </a:cubicBezTo>
                  <a:cubicBezTo>
                    <a:pt x="24120" y="4417"/>
                    <a:pt x="24063" y="4321"/>
                    <a:pt x="24024" y="4244"/>
                  </a:cubicBezTo>
                  <a:cubicBezTo>
                    <a:pt x="23967" y="4148"/>
                    <a:pt x="23890" y="4071"/>
                    <a:pt x="23775" y="4014"/>
                  </a:cubicBezTo>
                  <a:cubicBezTo>
                    <a:pt x="23698" y="3956"/>
                    <a:pt x="23640" y="3918"/>
                    <a:pt x="23544" y="3879"/>
                  </a:cubicBezTo>
                  <a:cubicBezTo>
                    <a:pt x="23448" y="3860"/>
                    <a:pt x="23352" y="3841"/>
                    <a:pt x="23275" y="3841"/>
                  </a:cubicBezTo>
                  <a:lnTo>
                    <a:pt x="23122" y="3841"/>
                  </a:lnTo>
                  <a:cubicBezTo>
                    <a:pt x="22987" y="3841"/>
                    <a:pt x="22815" y="3860"/>
                    <a:pt x="22699" y="3879"/>
                  </a:cubicBezTo>
                  <a:cubicBezTo>
                    <a:pt x="22450" y="3937"/>
                    <a:pt x="22238" y="4033"/>
                    <a:pt x="22046" y="4110"/>
                  </a:cubicBezTo>
                  <a:cubicBezTo>
                    <a:pt x="21682" y="4244"/>
                    <a:pt x="21355" y="4455"/>
                    <a:pt x="20990" y="4705"/>
                  </a:cubicBezTo>
                  <a:lnTo>
                    <a:pt x="21086" y="4494"/>
                  </a:lnTo>
                  <a:lnTo>
                    <a:pt x="21163" y="4283"/>
                  </a:lnTo>
                  <a:cubicBezTo>
                    <a:pt x="21355" y="3745"/>
                    <a:pt x="21566" y="3150"/>
                    <a:pt x="21720" y="2535"/>
                  </a:cubicBezTo>
                  <a:cubicBezTo>
                    <a:pt x="21778" y="2228"/>
                    <a:pt x="21835" y="1940"/>
                    <a:pt x="21835" y="1671"/>
                  </a:cubicBezTo>
                  <a:cubicBezTo>
                    <a:pt x="21854" y="1383"/>
                    <a:pt x="21835" y="1152"/>
                    <a:pt x="21758" y="941"/>
                  </a:cubicBezTo>
                  <a:cubicBezTo>
                    <a:pt x="21682" y="691"/>
                    <a:pt x="21566" y="499"/>
                    <a:pt x="21393" y="327"/>
                  </a:cubicBezTo>
                  <a:cubicBezTo>
                    <a:pt x="21240" y="192"/>
                    <a:pt x="21048" y="77"/>
                    <a:pt x="20875" y="19"/>
                  </a:cubicBezTo>
                  <a:cubicBezTo>
                    <a:pt x="20837" y="0"/>
                    <a:pt x="20760" y="0"/>
                    <a:pt x="2066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9" name="Google Shape;1989;p54"/>
            <p:cNvSpPr/>
            <p:nvPr/>
          </p:nvSpPr>
          <p:spPr>
            <a:xfrm>
              <a:off x="-567123" y="4417591"/>
              <a:ext cx="2562790" cy="583272"/>
            </a:xfrm>
            <a:custGeom>
              <a:avLst/>
              <a:gdLst/>
              <a:ahLst/>
              <a:cxnLst/>
              <a:rect l="l" t="t" r="r" b="b"/>
              <a:pathLst>
                <a:path w="29421" h="6696" extrusionOk="0">
                  <a:moveTo>
                    <a:pt x="2190" y="2305"/>
                  </a:moveTo>
                  <a:lnTo>
                    <a:pt x="2190" y="2305"/>
                  </a:lnTo>
                  <a:cubicBezTo>
                    <a:pt x="2183" y="2318"/>
                    <a:pt x="2177" y="2330"/>
                    <a:pt x="2171" y="2343"/>
                  </a:cubicBezTo>
                  <a:lnTo>
                    <a:pt x="2171" y="2343"/>
                  </a:lnTo>
                  <a:cubicBezTo>
                    <a:pt x="2190" y="2342"/>
                    <a:pt x="2190" y="2305"/>
                    <a:pt x="2190" y="2305"/>
                  </a:cubicBezTo>
                  <a:close/>
                  <a:moveTo>
                    <a:pt x="20779" y="0"/>
                  </a:moveTo>
                  <a:cubicBezTo>
                    <a:pt x="20606" y="0"/>
                    <a:pt x="20433" y="20"/>
                    <a:pt x="20279" y="96"/>
                  </a:cubicBezTo>
                  <a:cubicBezTo>
                    <a:pt x="20107" y="154"/>
                    <a:pt x="19953" y="250"/>
                    <a:pt x="19819" y="346"/>
                  </a:cubicBezTo>
                  <a:cubicBezTo>
                    <a:pt x="19665" y="461"/>
                    <a:pt x="19550" y="576"/>
                    <a:pt x="19434" y="730"/>
                  </a:cubicBezTo>
                  <a:cubicBezTo>
                    <a:pt x="19319" y="864"/>
                    <a:pt x="19223" y="1037"/>
                    <a:pt x="19127" y="1210"/>
                  </a:cubicBezTo>
                  <a:cubicBezTo>
                    <a:pt x="18935" y="1537"/>
                    <a:pt x="18762" y="1901"/>
                    <a:pt x="18609" y="2286"/>
                  </a:cubicBezTo>
                  <a:cubicBezTo>
                    <a:pt x="18570" y="2420"/>
                    <a:pt x="18513" y="2554"/>
                    <a:pt x="18474" y="2689"/>
                  </a:cubicBezTo>
                  <a:cubicBezTo>
                    <a:pt x="18474" y="2670"/>
                    <a:pt x="18474" y="2612"/>
                    <a:pt x="18436" y="2593"/>
                  </a:cubicBezTo>
                  <a:cubicBezTo>
                    <a:pt x="18397" y="2382"/>
                    <a:pt x="18359" y="2170"/>
                    <a:pt x="18282" y="1978"/>
                  </a:cubicBezTo>
                  <a:cubicBezTo>
                    <a:pt x="18205" y="1786"/>
                    <a:pt x="18109" y="1556"/>
                    <a:pt x="17994" y="1402"/>
                  </a:cubicBezTo>
                  <a:cubicBezTo>
                    <a:pt x="17898" y="1229"/>
                    <a:pt x="17745" y="1076"/>
                    <a:pt x="17591" y="960"/>
                  </a:cubicBezTo>
                  <a:cubicBezTo>
                    <a:pt x="17437" y="864"/>
                    <a:pt x="17245" y="788"/>
                    <a:pt x="17072" y="788"/>
                  </a:cubicBezTo>
                  <a:lnTo>
                    <a:pt x="17053" y="788"/>
                  </a:lnTo>
                  <a:cubicBezTo>
                    <a:pt x="16957" y="788"/>
                    <a:pt x="16861" y="826"/>
                    <a:pt x="16746" y="845"/>
                  </a:cubicBezTo>
                  <a:cubicBezTo>
                    <a:pt x="16612" y="884"/>
                    <a:pt x="16496" y="941"/>
                    <a:pt x="16400" y="1018"/>
                  </a:cubicBezTo>
                  <a:cubicBezTo>
                    <a:pt x="15997" y="1249"/>
                    <a:pt x="15747" y="1690"/>
                    <a:pt x="15613" y="2132"/>
                  </a:cubicBezTo>
                  <a:cubicBezTo>
                    <a:pt x="15459" y="2612"/>
                    <a:pt x="15440" y="3130"/>
                    <a:pt x="15459" y="3630"/>
                  </a:cubicBezTo>
                  <a:cubicBezTo>
                    <a:pt x="15498" y="4014"/>
                    <a:pt x="15517" y="4379"/>
                    <a:pt x="15594" y="4763"/>
                  </a:cubicBezTo>
                  <a:cubicBezTo>
                    <a:pt x="15517" y="4724"/>
                    <a:pt x="15459" y="4724"/>
                    <a:pt x="15402" y="4724"/>
                  </a:cubicBezTo>
                  <a:cubicBezTo>
                    <a:pt x="15267" y="4724"/>
                    <a:pt x="15171" y="4763"/>
                    <a:pt x="15056" y="4782"/>
                  </a:cubicBezTo>
                  <a:cubicBezTo>
                    <a:pt x="14960" y="4801"/>
                    <a:pt x="14845" y="4878"/>
                    <a:pt x="14749" y="4916"/>
                  </a:cubicBezTo>
                  <a:cubicBezTo>
                    <a:pt x="14672" y="4974"/>
                    <a:pt x="14634" y="4993"/>
                    <a:pt x="14557" y="5051"/>
                  </a:cubicBezTo>
                  <a:cubicBezTo>
                    <a:pt x="14538" y="4993"/>
                    <a:pt x="14499" y="4955"/>
                    <a:pt x="14461" y="4916"/>
                  </a:cubicBezTo>
                  <a:cubicBezTo>
                    <a:pt x="14384" y="4840"/>
                    <a:pt x="14307" y="4744"/>
                    <a:pt x="14211" y="4667"/>
                  </a:cubicBezTo>
                  <a:cubicBezTo>
                    <a:pt x="14057" y="4513"/>
                    <a:pt x="13865" y="4417"/>
                    <a:pt x="13635" y="4379"/>
                  </a:cubicBezTo>
                  <a:cubicBezTo>
                    <a:pt x="13577" y="4340"/>
                    <a:pt x="13481" y="4340"/>
                    <a:pt x="13405" y="4340"/>
                  </a:cubicBezTo>
                  <a:cubicBezTo>
                    <a:pt x="13251" y="4340"/>
                    <a:pt x="13136" y="4379"/>
                    <a:pt x="13001" y="4398"/>
                  </a:cubicBezTo>
                  <a:cubicBezTo>
                    <a:pt x="12867" y="4417"/>
                    <a:pt x="12752" y="4494"/>
                    <a:pt x="12636" y="4532"/>
                  </a:cubicBezTo>
                  <a:lnTo>
                    <a:pt x="12636" y="4321"/>
                  </a:lnTo>
                  <a:cubicBezTo>
                    <a:pt x="12656" y="3879"/>
                    <a:pt x="12636" y="3438"/>
                    <a:pt x="12560" y="2977"/>
                  </a:cubicBezTo>
                  <a:cubicBezTo>
                    <a:pt x="12521" y="2746"/>
                    <a:pt x="12444" y="2497"/>
                    <a:pt x="12348" y="2286"/>
                  </a:cubicBezTo>
                  <a:cubicBezTo>
                    <a:pt x="12252" y="2074"/>
                    <a:pt x="12137" y="1882"/>
                    <a:pt x="11964" y="1709"/>
                  </a:cubicBezTo>
                  <a:cubicBezTo>
                    <a:pt x="11791" y="1537"/>
                    <a:pt x="11580" y="1441"/>
                    <a:pt x="11369" y="1402"/>
                  </a:cubicBezTo>
                  <a:cubicBezTo>
                    <a:pt x="11235" y="1383"/>
                    <a:pt x="11119" y="1345"/>
                    <a:pt x="11004" y="1345"/>
                  </a:cubicBezTo>
                  <a:cubicBezTo>
                    <a:pt x="10908" y="1345"/>
                    <a:pt x="10793" y="1345"/>
                    <a:pt x="10697" y="1402"/>
                  </a:cubicBezTo>
                  <a:cubicBezTo>
                    <a:pt x="10255" y="1498"/>
                    <a:pt x="9948" y="1805"/>
                    <a:pt x="9679" y="2151"/>
                  </a:cubicBezTo>
                  <a:cubicBezTo>
                    <a:pt x="9372" y="2574"/>
                    <a:pt x="9180" y="3054"/>
                    <a:pt x="8988" y="3534"/>
                  </a:cubicBezTo>
                  <a:cubicBezTo>
                    <a:pt x="8969" y="3419"/>
                    <a:pt x="8911" y="3303"/>
                    <a:pt x="8892" y="3169"/>
                  </a:cubicBezTo>
                  <a:cubicBezTo>
                    <a:pt x="8815" y="2958"/>
                    <a:pt x="8719" y="2766"/>
                    <a:pt x="8623" y="2574"/>
                  </a:cubicBezTo>
                  <a:cubicBezTo>
                    <a:pt x="8508" y="2362"/>
                    <a:pt x="8392" y="2151"/>
                    <a:pt x="8239" y="1959"/>
                  </a:cubicBezTo>
                  <a:cubicBezTo>
                    <a:pt x="8162" y="1863"/>
                    <a:pt x="8104" y="1786"/>
                    <a:pt x="8008" y="1709"/>
                  </a:cubicBezTo>
                  <a:cubicBezTo>
                    <a:pt x="7912" y="1633"/>
                    <a:pt x="7836" y="1556"/>
                    <a:pt x="7720" y="1498"/>
                  </a:cubicBezTo>
                  <a:cubicBezTo>
                    <a:pt x="7567" y="1402"/>
                    <a:pt x="7375" y="1345"/>
                    <a:pt x="7221" y="1345"/>
                  </a:cubicBezTo>
                  <a:lnTo>
                    <a:pt x="7106" y="1345"/>
                  </a:lnTo>
                  <a:cubicBezTo>
                    <a:pt x="6875" y="1383"/>
                    <a:pt x="6664" y="1498"/>
                    <a:pt x="6491" y="1633"/>
                  </a:cubicBezTo>
                  <a:cubicBezTo>
                    <a:pt x="6318" y="1805"/>
                    <a:pt x="6184" y="1997"/>
                    <a:pt x="6107" y="2209"/>
                  </a:cubicBezTo>
                  <a:cubicBezTo>
                    <a:pt x="6011" y="2458"/>
                    <a:pt x="5992" y="2689"/>
                    <a:pt x="5992" y="2958"/>
                  </a:cubicBezTo>
                  <a:cubicBezTo>
                    <a:pt x="5992" y="3246"/>
                    <a:pt x="6011" y="3534"/>
                    <a:pt x="6088" y="3822"/>
                  </a:cubicBezTo>
                  <a:cubicBezTo>
                    <a:pt x="6107" y="3975"/>
                    <a:pt x="6165" y="4110"/>
                    <a:pt x="6222" y="4264"/>
                  </a:cubicBezTo>
                  <a:cubicBezTo>
                    <a:pt x="6184" y="4264"/>
                    <a:pt x="6146" y="4225"/>
                    <a:pt x="6107" y="4225"/>
                  </a:cubicBezTo>
                  <a:lnTo>
                    <a:pt x="6069" y="4225"/>
                  </a:lnTo>
                  <a:cubicBezTo>
                    <a:pt x="5934" y="4225"/>
                    <a:pt x="5838" y="4264"/>
                    <a:pt x="5723" y="4283"/>
                  </a:cubicBezTo>
                  <a:cubicBezTo>
                    <a:pt x="5608" y="4302"/>
                    <a:pt x="5512" y="4360"/>
                    <a:pt x="5416" y="4398"/>
                  </a:cubicBezTo>
                  <a:cubicBezTo>
                    <a:pt x="5358" y="4417"/>
                    <a:pt x="5339" y="4456"/>
                    <a:pt x="5301" y="4475"/>
                  </a:cubicBezTo>
                  <a:cubicBezTo>
                    <a:pt x="5185" y="3822"/>
                    <a:pt x="5032" y="3169"/>
                    <a:pt x="4744" y="2593"/>
                  </a:cubicBezTo>
                  <a:cubicBezTo>
                    <a:pt x="4609" y="2362"/>
                    <a:pt x="4475" y="2113"/>
                    <a:pt x="4283" y="1921"/>
                  </a:cubicBezTo>
                  <a:cubicBezTo>
                    <a:pt x="4187" y="1825"/>
                    <a:pt x="4110" y="1767"/>
                    <a:pt x="3995" y="1671"/>
                  </a:cubicBezTo>
                  <a:cubicBezTo>
                    <a:pt x="3899" y="1594"/>
                    <a:pt x="3784" y="1517"/>
                    <a:pt x="3649" y="1441"/>
                  </a:cubicBezTo>
                  <a:cubicBezTo>
                    <a:pt x="3553" y="1402"/>
                    <a:pt x="3457" y="1345"/>
                    <a:pt x="3342" y="1325"/>
                  </a:cubicBezTo>
                  <a:cubicBezTo>
                    <a:pt x="3227" y="1306"/>
                    <a:pt x="3131" y="1287"/>
                    <a:pt x="3015" y="1287"/>
                  </a:cubicBezTo>
                  <a:lnTo>
                    <a:pt x="2977" y="1287"/>
                  </a:lnTo>
                  <a:cubicBezTo>
                    <a:pt x="2939" y="1287"/>
                    <a:pt x="2862" y="1287"/>
                    <a:pt x="2823" y="1306"/>
                  </a:cubicBezTo>
                  <a:cubicBezTo>
                    <a:pt x="2766" y="1306"/>
                    <a:pt x="2689" y="1325"/>
                    <a:pt x="2651" y="1345"/>
                  </a:cubicBezTo>
                  <a:cubicBezTo>
                    <a:pt x="2535" y="1383"/>
                    <a:pt x="2439" y="1441"/>
                    <a:pt x="2343" y="1517"/>
                  </a:cubicBezTo>
                  <a:cubicBezTo>
                    <a:pt x="2247" y="1594"/>
                    <a:pt x="2151" y="1690"/>
                    <a:pt x="2074" y="1786"/>
                  </a:cubicBezTo>
                  <a:cubicBezTo>
                    <a:pt x="1978" y="1901"/>
                    <a:pt x="1902" y="2055"/>
                    <a:pt x="1825" y="2190"/>
                  </a:cubicBezTo>
                  <a:cubicBezTo>
                    <a:pt x="1786" y="2305"/>
                    <a:pt x="1729" y="2458"/>
                    <a:pt x="1710" y="2593"/>
                  </a:cubicBezTo>
                  <a:cubicBezTo>
                    <a:pt x="1671" y="2746"/>
                    <a:pt x="1671" y="2881"/>
                    <a:pt x="1633" y="3054"/>
                  </a:cubicBezTo>
                  <a:cubicBezTo>
                    <a:pt x="1614" y="3265"/>
                    <a:pt x="1633" y="3515"/>
                    <a:pt x="1671" y="3726"/>
                  </a:cubicBezTo>
                  <a:cubicBezTo>
                    <a:pt x="1690" y="3937"/>
                    <a:pt x="1710" y="4187"/>
                    <a:pt x="1767" y="4398"/>
                  </a:cubicBezTo>
                  <a:cubicBezTo>
                    <a:pt x="1806" y="4609"/>
                    <a:pt x="1882" y="4859"/>
                    <a:pt x="1921" y="5070"/>
                  </a:cubicBezTo>
                  <a:lnTo>
                    <a:pt x="1710" y="4936"/>
                  </a:lnTo>
                  <a:cubicBezTo>
                    <a:pt x="1537" y="4801"/>
                    <a:pt x="1345" y="4686"/>
                    <a:pt x="1153" y="4590"/>
                  </a:cubicBezTo>
                  <a:cubicBezTo>
                    <a:pt x="1041" y="4526"/>
                    <a:pt x="904" y="4489"/>
                    <a:pt x="761" y="4489"/>
                  </a:cubicBezTo>
                  <a:cubicBezTo>
                    <a:pt x="732" y="4489"/>
                    <a:pt x="702" y="4491"/>
                    <a:pt x="673" y="4494"/>
                  </a:cubicBezTo>
                  <a:cubicBezTo>
                    <a:pt x="634" y="4494"/>
                    <a:pt x="577" y="4513"/>
                    <a:pt x="538" y="4552"/>
                  </a:cubicBezTo>
                  <a:lnTo>
                    <a:pt x="385" y="4609"/>
                  </a:lnTo>
                  <a:cubicBezTo>
                    <a:pt x="289" y="4667"/>
                    <a:pt x="231" y="4744"/>
                    <a:pt x="154" y="4840"/>
                  </a:cubicBezTo>
                  <a:cubicBezTo>
                    <a:pt x="39" y="4993"/>
                    <a:pt x="0" y="5185"/>
                    <a:pt x="0" y="5377"/>
                  </a:cubicBezTo>
                  <a:cubicBezTo>
                    <a:pt x="0" y="5608"/>
                    <a:pt x="77" y="5819"/>
                    <a:pt x="154" y="6011"/>
                  </a:cubicBezTo>
                  <a:cubicBezTo>
                    <a:pt x="231" y="6203"/>
                    <a:pt x="346" y="6395"/>
                    <a:pt x="442" y="6587"/>
                  </a:cubicBezTo>
                  <a:cubicBezTo>
                    <a:pt x="461" y="6606"/>
                    <a:pt x="461" y="6626"/>
                    <a:pt x="481" y="6664"/>
                  </a:cubicBezTo>
                  <a:cubicBezTo>
                    <a:pt x="503" y="6686"/>
                    <a:pt x="526" y="6696"/>
                    <a:pt x="552" y="6696"/>
                  </a:cubicBezTo>
                  <a:cubicBezTo>
                    <a:pt x="571" y="6696"/>
                    <a:pt x="591" y="6691"/>
                    <a:pt x="615" y="6683"/>
                  </a:cubicBezTo>
                  <a:cubicBezTo>
                    <a:pt x="653" y="6664"/>
                    <a:pt x="653" y="6606"/>
                    <a:pt x="634" y="6568"/>
                  </a:cubicBezTo>
                  <a:cubicBezTo>
                    <a:pt x="615" y="6510"/>
                    <a:pt x="557" y="6472"/>
                    <a:pt x="538" y="6414"/>
                  </a:cubicBezTo>
                  <a:cubicBezTo>
                    <a:pt x="423" y="6222"/>
                    <a:pt x="327" y="6030"/>
                    <a:pt x="269" y="5819"/>
                  </a:cubicBezTo>
                  <a:cubicBezTo>
                    <a:pt x="231" y="5665"/>
                    <a:pt x="193" y="5550"/>
                    <a:pt x="193" y="5397"/>
                  </a:cubicBezTo>
                  <a:cubicBezTo>
                    <a:pt x="193" y="5339"/>
                    <a:pt x="193" y="5262"/>
                    <a:pt x="231" y="5185"/>
                  </a:cubicBezTo>
                  <a:cubicBezTo>
                    <a:pt x="250" y="5147"/>
                    <a:pt x="250" y="5089"/>
                    <a:pt x="269" y="5051"/>
                  </a:cubicBezTo>
                  <a:cubicBezTo>
                    <a:pt x="289" y="5012"/>
                    <a:pt x="327" y="4974"/>
                    <a:pt x="346" y="4955"/>
                  </a:cubicBezTo>
                  <a:cubicBezTo>
                    <a:pt x="365" y="4916"/>
                    <a:pt x="423" y="4897"/>
                    <a:pt x="442" y="4878"/>
                  </a:cubicBezTo>
                  <a:cubicBezTo>
                    <a:pt x="481" y="4859"/>
                    <a:pt x="538" y="4840"/>
                    <a:pt x="615" y="4801"/>
                  </a:cubicBezTo>
                  <a:cubicBezTo>
                    <a:pt x="634" y="4801"/>
                    <a:pt x="673" y="4782"/>
                    <a:pt x="711" y="4782"/>
                  </a:cubicBezTo>
                  <a:cubicBezTo>
                    <a:pt x="730" y="4782"/>
                    <a:pt x="769" y="4782"/>
                    <a:pt x="807" y="4801"/>
                  </a:cubicBezTo>
                  <a:cubicBezTo>
                    <a:pt x="903" y="4840"/>
                    <a:pt x="999" y="4878"/>
                    <a:pt x="1095" y="4936"/>
                  </a:cubicBezTo>
                  <a:cubicBezTo>
                    <a:pt x="1345" y="5070"/>
                    <a:pt x="1575" y="5243"/>
                    <a:pt x="1806" y="5435"/>
                  </a:cubicBezTo>
                  <a:cubicBezTo>
                    <a:pt x="1902" y="5512"/>
                    <a:pt x="1978" y="5569"/>
                    <a:pt x="2074" y="5646"/>
                  </a:cubicBezTo>
                  <a:cubicBezTo>
                    <a:pt x="2094" y="5665"/>
                    <a:pt x="2151" y="5704"/>
                    <a:pt x="2170" y="5742"/>
                  </a:cubicBezTo>
                  <a:cubicBezTo>
                    <a:pt x="2190" y="5771"/>
                    <a:pt x="2223" y="5785"/>
                    <a:pt x="2259" y="5785"/>
                  </a:cubicBezTo>
                  <a:cubicBezTo>
                    <a:pt x="2295" y="5785"/>
                    <a:pt x="2334" y="5771"/>
                    <a:pt x="2363" y="5742"/>
                  </a:cubicBezTo>
                  <a:cubicBezTo>
                    <a:pt x="2401" y="5704"/>
                    <a:pt x="2439" y="5627"/>
                    <a:pt x="2401" y="5550"/>
                  </a:cubicBezTo>
                  <a:cubicBezTo>
                    <a:pt x="2343" y="5358"/>
                    <a:pt x="2266" y="5166"/>
                    <a:pt x="2209" y="4993"/>
                  </a:cubicBezTo>
                  <a:lnTo>
                    <a:pt x="2209" y="4974"/>
                  </a:lnTo>
                  <a:cubicBezTo>
                    <a:pt x="2074" y="4494"/>
                    <a:pt x="1978" y="4014"/>
                    <a:pt x="1959" y="3515"/>
                  </a:cubicBezTo>
                  <a:cubicBezTo>
                    <a:pt x="1959" y="3246"/>
                    <a:pt x="1978" y="3015"/>
                    <a:pt x="2017" y="2746"/>
                  </a:cubicBezTo>
                  <a:cubicBezTo>
                    <a:pt x="2070" y="2606"/>
                    <a:pt x="2106" y="2481"/>
                    <a:pt x="2171" y="2343"/>
                  </a:cubicBezTo>
                  <a:lnTo>
                    <a:pt x="2171" y="2343"/>
                  </a:lnTo>
                  <a:cubicBezTo>
                    <a:pt x="2171" y="2343"/>
                    <a:pt x="2171" y="2343"/>
                    <a:pt x="2170" y="2343"/>
                  </a:cubicBezTo>
                  <a:cubicBezTo>
                    <a:pt x="2170" y="2343"/>
                    <a:pt x="2170" y="2305"/>
                    <a:pt x="2190" y="2305"/>
                  </a:cubicBezTo>
                  <a:cubicBezTo>
                    <a:pt x="2266" y="2209"/>
                    <a:pt x="2305" y="2113"/>
                    <a:pt x="2401" y="2017"/>
                  </a:cubicBezTo>
                  <a:cubicBezTo>
                    <a:pt x="2459" y="1978"/>
                    <a:pt x="2535" y="1901"/>
                    <a:pt x="2593" y="1882"/>
                  </a:cubicBezTo>
                  <a:cubicBezTo>
                    <a:pt x="2651" y="1863"/>
                    <a:pt x="2689" y="1825"/>
                    <a:pt x="2766" y="1805"/>
                  </a:cubicBezTo>
                  <a:cubicBezTo>
                    <a:pt x="2843" y="1786"/>
                    <a:pt x="2919" y="1786"/>
                    <a:pt x="2977" y="1786"/>
                  </a:cubicBezTo>
                  <a:cubicBezTo>
                    <a:pt x="3054" y="1786"/>
                    <a:pt x="3131" y="1786"/>
                    <a:pt x="3207" y="1805"/>
                  </a:cubicBezTo>
                  <a:cubicBezTo>
                    <a:pt x="3323" y="1825"/>
                    <a:pt x="3419" y="1882"/>
                    <a:pt x="3515" y="1921"/>
                  </a:cubicBezTo>
                  <a:cubicBezTo>
                    <a:pt x="3630" y="1997"/>
                    <a:pt x="3745" y="2093"/>
                    <a:pt x="3880" y="2190"/>
                  </a:cubicBezTo>
                  <a:cubicBezTo>
                    <a:pt x="4014" y="2343"/>
                    <a:pt x="4129" y="2478"/>
                    <a:pt x="4225" y="2650"/>
                  </a:cubicBezTo>
                  <a:cubicBezTo>
                    <a:pt x="4321" y="2823"/>
                    <a:pt x="4398" y="2977"/>
                    <a:pt x="4475" y="3150"/>
                  </a:cubicBezTo>
                  <a:cubicBezTo>
                    <a:pt x="4571" y="3342"/>
                    <a:pt x="4609" y="3534"/>
                    <a:pt x="4686" y="3745"/>
                  </a:cubicBezTo>
                  <a:cubicBezTo>
                    <a:pt x="4782" y="4110"/>
                    <a:pt x="4859" y="4456"/>
                    <a:pt x="4897" y="4840"/>
                  </a:cubicBezTo>
                  <a:cubicBezTo>
                    <a:pt x="4897" y="4878"/>
                    <a:pt x="4955" y="4936"/>
                    <a:pt x="4974" y="4955"/>
                  </a:cubicBezTo>
                  <a:cubicBezTo>
                    <a:pt x="4993" y="4955"/>
                    <a:pt x="4993" y="4974"/>
                    <a:pt x="5032" y="4974"/>
                  </a:cubicBezTo>
                  <a:cubicBezTo>
                    <a:pt x="5051" y="4993"/>
                    <a:pt x="5070" y="4993"/>
                    <a:pt x="5089" y="4993"/>
                  </a:cubicBezTo>
                  <a:cubicBezTo>
                    <a:pt x="5147" y="4993"/>
                    <a:pt x="5166" y="4993"/>
                    <a:pt x="5224" y="4974"/>
                  </a:cubicBezTo>
                  <a:cubicBezTo>
                    <a:pt x="5262" y="4955"/>
                    <a:pt x="5320" y="4936"/>
                    <a:pt x="5377" y="4878"/>
                  </a:cubicBezTo>
                  <a:cubicBezTo>
                    <a:pt x="5512" y="4801"/>
                    <a:pt x="5627" y="4763"/>
                    <a:pt x="5762" y="4744"/>
                  </a:cubicBezTo>
                  <a:cubicBezTo>
                    <a:pt x="5838" y="4705"/>
                    <a:pt x="5915" y="4705"/>
                    <a:pt x="5954" y="4705"/>
                  </a:cubicBezTo>
                  <a:cubicBezTo>
                    <a:pt x="6030" y="4705"/>
                    <a:pt x="6126" y="4744"/>
                    <a:pt x="6203" y="4763"/>
                  </a:cubicBezTo>
                  <a:cubicBezTo>
                    <a:pt x="6222" y="4763"/>
                    <a:pt x="6280" y="4782"/>
                    <a:pt x="6299" y="4801"/>
                  </a:cubicBezTo>
                  <a:cubicBezTo>
                    <a:pt x="6327" y="4812"/>
                    <a:pt x="6354" y="4817"/>
                    <a:pt x="6379" y="4817"/>
                  </a:cubicBezTo>
                  <a:cubicBezTo>
                    <a:pt x="6439" y="4817"/>
                    <a:pt x="6489" y="4790"/>
                    <a:pt x="6530" y="4763"/>
                  </a:cubicBezTo>
                  <a:cubicBezTo>
                    <a:pt x="6568" y="4763"/>
                    <a:pt x="6568" y="4763"/>
                    <a:pt x="6587" y="4744"/>
                  </a:cubicBezTo>
                  <a:cubicBezTo>
                    <a:pt x="6607" y="4705"/>
                    <a:pt x="6626" y="4686"/>
                    <a:pt x="6664" y="4648"/>
                  </a:cubicBezTo>
                  <a:cubicBezTo>
                    <a:pt x="6664" y="4590"/>
                    <a:pt x="6664" y="4571"/>
                    <a:pt x="6626" y="4513"/>
                  </a:cubicBezTo>
                  <a:cubicBezTo>
                    <a:pt x="6510" y="4302"/>
                    <a:pt x="6434" y="4071"/>
                    <a:pt x="6395" y="3803"/>
                  </a:cubicBezTo>
                  <a:cubicBezTo>
                    <a:pt x="6338" y="3534"/>
                    <a:pt x="6318" y="3303"/>
                    <a:pt x="6318" y="3034"/>
                  </a:cubicBezTo>
                  <a:cubicBezTo>
                    <a:pt x="6318" y="2862"/>
                    <a:pt x="6338" y="2689"/>
                    <a:pt x="6395" y="2535"/>
                  </a:cubicBezTo>
                  <a:cubicBezTo>
                    <a:pt x="6414" y="2439"/>
                    <a:pt x="6472" y="2343"/>
                    <a:pt x="6530" y="2247"/>
                  </a:cubicBezTo>
                  <a:cubicBezTo>
                    <a:pt x="6587" y="2170"/>
                    <a:pt x="6626" y="2093"/>
                    <a:pt x="6703" y="2055"/>
                  </a:cubicBezTo>
                  <a:lnTo>
                    <a:pt x="6914" y="1901"/>
                  </a:lnTo>
                  <a:cubicBezTo>
                    <a:pt x="6971" y="1882"/>
                    <a:pt x="7048" y="1863"/>
                    <a:pt x="7087" y="1825"/>
                  </a:cubicBezTo>
                  <a:cubicBezTo>
                    <a:pt x="7144" y="1825"/>
                    <a:pt x="7183" y="1805"/>
                    <a:pt x="7240" y="1805"/>
                  </a:cubicBezTo>
                  <a:cubicBezTo>
                    <a:pt x="7279" y="1805"/>
                    <a:pt x="7336" y="1825"/>
                    <a:pt x="7375" y="1825"/>
                  </a:cubicBezTo>
                  <a:cubicBezTo>
                    <a:pt x="7432" y="1863"/>
                    <a:pt x="7490" y="1882"/>
                    <a:pt x="7547" y="1901"/>
                  </a:cubicBezTo>
                  <a:cubicBezTo>
                    <a:pt x="7643" y="1978"/>
                    <a:pt x="7740" y="2055"/>
                    <a:pt x="7816" y="2151"/>
                  </a:cubicBezTo>
                  <a:cubicBezTo>
                    <a:pt x="7970" y="2305"/>
                    <a:pt x="8104" y="2535"/>
                    <a:pt x="8200" y="2727"/>
                  </a:cubicBezTo>
                  <a:cubicBezTo>
                    <a:pt x="8335" y="3015"/>
                    <a:pt x="8450" y="3323"/>
                    <a:pt x="8527" y="3630"/>
                  </a:cubicBezTo>
                  <a:cubicBezTo>
                    <a:pt x="8546" y="3803"/>
                    <a:pt x="8584" y="3956"/>
                    <a:pt x="8604" y="4167"/>
                  </a:cubicBezTo>
                  <a:cubicBezTo>
                    <a:pt x="8604" y="4273"/>
                    <a:pt x="8700" y="4362"/>
                    <a:pt x="8804" y="4362"/>
                  </a:cubicBezTo>
                  <a:cubicBezTo>
                    <a:pt x="8814" y="4362"/>
                    <a:pt x="8824" y="4361"/>
                    <a:pt x="8834" y="4360"/>
                  </a:cubicBezTo>
                  <a:cubicBezTo>
                    <a:pt x="8911" y="4360"/>
                    <a:pt x="8988" y="4302"/>
                    <a:pt x="9007" y="4225"/>
                  </a:cubicBezTo>
                  <a:lnTo>
                    <a:pt x="9026" y="4206"/>
                  </a:lnTo>
                  <a:cubicBezTo>
                    <a:pt x="9257" y="3649"/>
                    <a:pt x="9449" y="3092"/>
                    <a:pt x="9756" y="2593"/>
                  </a:cubicBezTo>
                  <a:cubicBezTo>
                    <a:pt x="9871" y="2401"/>
                    <a:pt x="9986" y="2228"/>
                    <a:pt x="10159" y="2093"/>
                  </a:cubicBezTo>
                  <a:lnTo>
                    <a:pt x="10447" y="1882"/>
                  </a:lnTo>
                  <a:cubicBezTo>
                    <a:pt x="10543" y="1825"/>
                    <a:pt x="10620" y="1805"/>
                    <a:pt x="10716" y="1786"/>
                  </a:cubicBezTo>
                  <a:cubicBezTo>
                    <a:pt x="10812" y="1748"/>
                    <a:pt x="10889" y="1748"/>
                    <a:pt x="10985" y="1748"/>
                  </a:cubicBezTo>
                  <a:cubicBezTo>
                    <a:pt x="11100" y="1748"/>
                    <a:pt x="11196" y="1786"/>
                    <a:pt x="11311" y="1805"/>
                  </a:cubicBezTo>
                  <a:cubicBezTo>
                    <a:pt x="11388" y="1825"/>
                    <a:pt x="11484" y="1882"/>
                    <a:pt x="11561" y="1901"/>
                  </a:cubicBezTo>
                  <a:cubicBezTo>
                    <a:pt x="11619" y="1959"/>
                    <a:pt x="11695" y="2017"/>
                    <a:pt x="11772" y="2074"/>
                  </a:cubicBezTo>
                  <a:cubicBezTo>
                    <a:pt x="11868" y="2170"/>
                    <a:pt x="11945" y="2266"/>
                    <a:pt x="11983" y="2382"/>
                  </a:cubicBezTo>
                  <a:cubicBezTo>
                    <a:pt x="12080" y="2574"/>
                    <a:pt x="12137" y="2766"/>
                    <a:pt x="12176" y="2958"/>
                  </a:cubicBezTo>
                  <a:cubicBezTo>
                    <a:pt x="12252" y="3342"/>
                    <a:pt x="12272" y="3745"/>
                    <a:pt x="12272" y="4129"/>
                  </a:cubicBezTo>
                  <a:cubicBezTo>
                    <a:pt x="12272" y="4206"/>
                    <a:pt x="12272" y="4283"/>
                    <a:pt x="12252" y="4340"/>
                  </a:cubicBezTo>
                  <a:cubicBezTo>
                    <a:pt x="12233" y="4513"/>
                    <a:pt x="12195" y="4667"/>
                    <a:pt x="12176" y="4820"/>
                  </a:cubicBezTo>
                  <a:cubicBezTo>
                    <a:pt x="12176" y="4878"/>
                    <a:pt x="12176" y="4916"/>
                    <a:pt x="12195" y="4974"/>
                  </a:cubicBezTo>
                  <a:cubicBezTo>
                    <a:pt x="12233" y="5012"/>
                    <a:pt x="12272" y="5051"/>
                    <a:pt x="12329" y="5051"/>
                  </a:cubicBezTo>
                  <a:cubicBezTo>
                    <a:pt x="12348" y="5060"/>
                    <a:pt x="12377" y="5065"/>
                    <a:pt x="12406" y="5065"/>
                  </a:cubicBezTo>
                  <a:cubicBezTo>
                    <a:pt x="12435" y="5065"/>
                    <a:pt x="12464" y="5060"/>
                    <a:pt x="12483" y="5051"/>
                  </a:cubicBezTo>
                  <a:cubicBezTo>
                    <a:pt x="12560" y="4974"/>
                    <a:pt x="12656" y="4916"/>
                    <a:pt x="12752" y="4878"/>
                  </a:cubicBezTo>
                  <a:cubicBezTo>
                    <a:pt x="12867" y="4801"/>
                    <a:pt x="13001" y="4763"/>
                    <a:pt x="13136" y="4724"/>
                  </a:cubicBezTo>
                  <a:cubicBezTo>
                    <a:pt x="13232" y="4705"/>
                    <a:pt x="13328" y="4705"/>
                    <a:pt x="13424" y="4705"/>
                  </a:cubicBezTo>
                  <a:cubicBezTo>
                    <a:pt x="13520" y="4705"/>
                    <a:pt x="13597" y="4724"/>
                    <a:pt x="13693" y="4763"/>
                  </a:cubicBezTo>
                  <a:cubicBezTo>
                    <a:pt x="13769" y="4782"/>
                    <a:pt x="13827" y="4820"/>
                    <a:pt x="13904" y="4859"/>
                  </a:cubicBezTo>
                  <a:cubicBezTo>
                    <a:pt x="13981" y="4897"/>
                    <a:pt x="14057" y="4974"/>
                    <a:pt x="14115" y="5051"/>
                  </a:cubicBezTo>
                  <a:cubicBezTo>
                    <a:pt x="14192" y="5108"/>
                    <a:pt x="14269" y="5204"/>
                    <a:pt x="14307" y="5301"/>
                  </a:cubicBezTo>
                  <a:cubicBezTo>
                    <a:pt x="14307" y="5339"/>
                    <a:pt x="14346" y="5358"/>
                    <a:pt x="14346" y="5358"/>
                  </a:cubicBezTo>
                  <a:cubicBezTo>
                    <a:pt x="14365" y="5397"/>
                    <a:pt x="14384" y="5435"/>
                    <a:pt x="14403" y="5454"/>
                  </a:cubicBezTo>
                  <a:cubicBezTo>
                    <a:pt x="14427" y="5462"/>
                    <a:pt x="14448" y="5467"/>
                    <a:pt x="14468" y="5467"/>
                  </a:cubicBezTo>
                  <a:cubicBezTo>
                    <a:pt x="14496" y="5467"/>
                    <a:pt x="14523" y="5457"/>
                    <a:pt x="14557" y="5435"/>
                  </a:cubicBezTo>
                  <a:cubicBezTo>
                    <a:pt x="14672" y="5339"/>
                    <a:pt x="14787" y="5262"/>
                    <a:pt x="14941" y="5185"/>
                  </a:cubicBezTo>
                  <a:cubicBezTo>
                    <a:pt x="15018" y="5166"/>
                    <a:pt x="15075" y="5108"/>
                    <a:pt x="15171" y="5089"/>
                  </a:cubicBezTo>
                  <a:cubicBezTo>
                    <a:pt x="15229" y="5089"/>
                    <a:pt x="15267" y="5070"/>
                    <a:pt x="15325" y="5070"/>
                  </a:cubicBezTo>
                  <a:cubicBezTo>
                    <a:pt x="15363" y="5070"/>
                    <a:pt x="15421" y="5089"/>
                    <a:pt x="15479" y="5089"/>
                  </a:cubicBezTo>
                  <a:cubicBezTo>
                    <a:pt x="15498" y="5108"/>
                    <a:pt x="15536" y="5108"/>
                    <a:pt x="15555" y="5147"/>
                  </a:cubicBezTo>
                  <a:cubicBezTo>
                    <a:pt x="15584" y="5156"/>
                    <a:pt x="15608" y="5161"/>
                    <a:pt x="15632" y="5161"/>
                  </a:cubicBezTo>
                  <a:cubicBezTo>
                    <a:pt x="15656" y="5161"/>
                    <a:pt x="15680" y="5156"/>
                    <a:pt x="15709" y="5147"/>
                  </a:cubicBezTo>
                  <a:lnTo>
                    <a:pt x="15728" y="5147"/>
                  </a:lnTo>
                  <a:cubicBezTo>
                    <a:pt x="15805" y="5108"/>
                    <a:pt x="15863" y="5070"/>
                    <a:pt x="15863" y="4993"/>
                  </a:cubicBezTo>
                  <a:cubicBezTo>
                    <a:pt x="15786" y="4513"/>
                    <a:pt x="15709" y="4033"/>
                    <a:pt x="15690" y="3553"/>
                  </a:cubicBezTo>
                  <a:cubicBezTo>
                    <a:pt x="15690" y="3150"/>
                    <a:pt x="15709" y="2766"/>
                    <a:pt x="15786" y="2382"/>
                  </a:cubicBezTo>
                  <a:cubicBezTo>
                    <a:pt x="15824" y="2190"/>
                    <a:pt x="15901" y="1997"/>
                    <a:pt x="15997" y="1805"/>
                  </a:cubicBezTo>
                  <a:cubicBezTo>
                    <a:pt x="16074" y="1690"/>
                    <a:pt x="16151" y="1594"/>
                    <a:pt x="16208" y="1498"/>
                  </a:cubicBezTo>
                  <a:cubicBezTo>
                    <a:pt x="16304" y="1402"/>
                    <a:pt x="16400" y="1325"/>
                    <a:pt x="16496" y="1249"/>
                  </a:cubicBezTo>
                  <a:cubicBezTo>
                    <a:pt x="16496" y="1249"/>
                    <a:pt x="16507" y="1249"/>
                    <a:pt x="16513" y="1240"/>
                  </a:cubicBezTo>
                  <a:lnTo>
                    <a:pt x="16513" y="1240"/>
                  </a:lnTo>
                  <a:cubicBezTo>
                    <a:pt x="16587" y="1202"/>
                    <a:pt x="16676" y="1151"/>
                    <a:pt x="16765" y="1133"/>
                  </a:cubicBezTo>
                  <a:cubicBezTo>
                    <a:pt x="16842" y="1114"/>
                    <a:pt x="16880" y="1114"/>
                    <a:pt x="16957" y="1114"/>
                  </a:cubicBezTo>
                  <a:cubicBezTo>
                    <a:pt x="16996" y="1114"/>
                    <a:pt x="17053" y="1114"/>
                    <a:pt x="17130" y="1133"/>
                  </a:cubicBezTo>
                  <a:cubicBezTo>
                    <a:pt x="17168" y="1153"/>
                    <a:pt x="17226" y="1153"/>
                    <a:pt x="17264" y="1210"/>
                  </a:cubicBezTo>
                  <a:cubicBezTo>
                    <a:pt x="17322" y="1229"/>
                    <a:pt x="17399" y="1268"/>
                    <a:pt x="17437" y="1325"/>
                  </a:cubicBezTo>
                  <a:cubicBezTo>
                    <a:pt x="17533" y="1421"/>
                    <a:pt x="17610" y="1517"/>
                    <a:pt x="17668" y="1613"/>
                  </a:cubicBezTo>
                  <a:cubicBezTo>
                    <a:pt x="17764" y="1786"/>
                    <a:pt x="17841" y="1978"/>
                    <a:pt x="17917" y="2170"/>
                  </a:cubicBezTo>
                  <a:cubicBezTo>
                    <a:pt x="17994" y="2420"/>
                    <a:pt x="18033" y="2708"/>
                    <a:pt x="18071" y="2996"/>
                  </a:cubicBezTo>
                  <a:lnTo>
                    <a:pt x="18071" y="3246"/>
                  </a:lnTo>
                  <a:cubicBezTo>
                    <a:pt x="18071" y="3284"/>
                    <a:pt x="18071" y="3342"/>
                    <a:pt x="18109" y="3380"/>
                  </a:cubicBezTo>
                  <a:cubicBezTo>
                    <a:pt x="18129" y="3438"/>
                    <a:pt x="18186" y="3457"/>
                    <a:pt x="18225" y="3457"/>
                  </a:cubicBezTo>
                  <a:lnTo>
                    <a:pt x="18301" y="3457"/>
                  </a:lnTo>
                  <a:cubicBezTo>
                    <a:pt x="18359" y="3457"/>
                    <a:pt x="18397" y="3438"/>
                    <a:pt x="18417" y="3380"/>
                  </a:cubicBezTo>
                  <a:cubicBezTo>
                    <a:pt x="18666" y="2785"/>
                    <a:pt x="18858" y="2190"/>
                    <a:pt x="19146" y="1633"/>
                  </a:cubicBezTo>
                  <a:cubicBezTo>
                    <a:pt x="19281" y="1364"/>
                    <a:pt x="19473" y="1114"/>
                    <a:pt x="19703" y="864"/>
                  </a:cubicBezTo>
                  <a:cubicBezTo>
                    <a:pt x="19799" y="768"/>
                    <a:pt x="19915" y="672"/>
                    <a:pt x="20049" y="576"/>
                  </a:cubicBezTo>
                  <a:cubicBezTo>
                    <a:pt x="20145" y="538"/>
                    <a:pt x="20241" y="480"/>
                    <a:pt x="20337" y="461"/>
                  </a:cubicBezTo>
                  <a:cubicBezTo>
                    <a:pt x="20433" y="442"/>
                    <a:pt x="20510" y="404"/>
                    <a:pt x="20606" y="404"/>
                  </a:cubicBezTo>
                  <a:cubicBezTo>
                    <a:pt x="20721" y="404"/>
                    <a:pt x="20856" y="404"/>
                    <a:pt x="20971" y="461"/>
                  </a:cubicBezTo>
                  <a:cubicBezTo>
                    <a:pt x="21048" y="480"/>
                    <a:pt x="21105" y="500"/>
                    <a:pt x="21182" y="557"/>
                  </a:cubicBezTo>
                  <a:cubicBezTo>
                    <a:pt x="21240" y="576"/>
                    <a:pt x="21278" y="634"/>
                    <a:pt x="21336" y="672"/>
                  </a:cubicBezTo>
                  <a:cubicBezTo>
                    <a:pt x="21374" y="730"/>
                    <a:pt x="21432" y="768"/>
                    <a:pt x="21451" y="826"/>
                  </a:cubicBezTo>
                  <a:cubicBezTo>
                    <a:pt x="21489" y="884"/>
                    <a:pt x="21528" y="960"/>
                    <a:pt x="21547" y="1057"/>
                  </a:cubicBezTo>
                  <a:cubicBezTo>
                    <a:pt x="21585" y="1210"/>
                    <a:pt x="21585" y="1345"/>
                    <a:pt x="21624" y="1517"/>
                  </a:cubicBezTo>
                  <a:cubicBezTo>
                    <a:pt x="21624" y="1921"/>
                    <a:pt x="21547" y="2324"/>
                    <a:pt x="21451" y="2708"/>
                  </a:cubicBezTo>
                  <a:cubicBezTo>
                    <a:pt x="21393" y="2938"/>
                    <a:pt x="21355" y="3130"/>
                    <a:pt x="21278" y="3342"/>
                  </a:cubicBezTo>
                  <a:lnTo>
                    <a:pt x="21067" y="3995"/>
                  </a:lnTo>
                  <a:cubicBezTo>
                    <a:pt x="21009" y="4091"/>
                    <a:pt x="20990" y="4187"/>
                    <a:pt x="20952" y="4283"/>
                  </a:cubicBezTo>
                  <a:cubicBezTo>
                    <a:pt x="20894" y="4398"/>
                    <a:pt x="20817" y="4494"/>
                    <a:pt x="20779" y="4609"/>
                  </a:cubicBezTo>
                  <a:cubicBezTo>
                    <a:pt x="20721" y="4705"/>
                    <a:pt x="20798" y="4801"/>
                    <a:pt x="20875" y="4859"/>
                  </a:cubicBezTo>
                  <a:cubicBezTo>
                    <a:pt x="20888" y="4859"/>
                    <a:pt x="20900" y="4867"/>
                    <a:pt x="20919" y="4867"/>
                  </a:cubicBezTo>
                  <a:cubicBezTo>
                    <a:pt x="20928" y="4867"/>
                    <a:pt x="20939" y="4865"/>
                    <a:pt x="20952" y="4859"/>
                  </a:cubicBezTo>
                  <a:cubicBezTo>
                    <a:pt x="20961" y="4868"/>
                    <a:pt x="20976" y="4873"/>
                    <a:pt x="20992" y="4873"/>
                  </a:cubicBezTo>
                  <a:cubicBezTo>
                    <a:pt x="21009" y="4873"/>
                    <a:pt x="21028" y="4868"/>
                    <a:pt x="21048" y="4859"/>
                  </a:cubicBezTo>
                  <a:cubicBezTo>
                    <a:pt x="21201" y="4763"/>
                    <a:pt x="21374" y="4686"/>
                    <a:pt x="21547" y="4609"/>
                  </a:cubicBezTo>
                  <a:cubicBezTo>
                    <a:pt x="21758" y="4513"/>
                    <a:pt x="21969" y="4436"/>
                    <a:pt x="22200" y="4398"/>
                  </a:cubicBezTo>
                  <a:cubicBezTo>
                    <a:pt x="22507" y="4302"/>
                    <a:pt x="22834" y="4244"/>
                    <a:pt x="23179" y="4225"/>
                  </a:cubicBezTo>
                  <a:cubicBezTo>
                    <a:pt x="23314" y="4225"/>
                    <a:pt x="23448" y="4244"/>
                    <a:pt x="23582" y="4283"/>
                  </a:cubicBezTo>
                  <a:cubicBezTo>
                    <a:pt x="23659" y="4302"/>
                    <a:pt x="23736" y="4321"/>
                    <a:pt x="23774" y="4340"/>
                  </a:cubicBezTo>
                  <a:cubicBezTo>
                    <a:pt x="23832" y="4379"/>
                    <a:pt x="23871" y="4398"/>
                    <a:pt x="23890" y="4436"/>
                  </a:cubicBezTo>
                  <a:cubicBezTo>
                    <a:pt x="23928" y="4475"/>
                    <a:pt x="23967" y="4513"/>
                    <a:pt x="23986" y="4571"/>
                  </a:cubicBezTo>
                  <a:lnTo>
                    <a:pt x="24063" y="4705"/>
                  </a:lnTo>
                  <a:cubicBezTo>
                    <a:pt x="24082" y="4782"/>
                    <a:pt x="24082" y="4878"/>
                    <a:pt x="24082" y="4955"/>
                  </a:cubicBezTo>
                  <a:cubicBezTo>
                    <a:pt x="24082" y="5089"/>
                    <a:pt x="24063" y="5262"/>
                    <a:pt x="24024" y="5397"/>
                  </a:cubicBezTo>
                  <a:cubicBezTo>
                    <a:pt x="23986" y="5454"/>
                    <a:pt x="24043" y="5531"/>
                    <a:pt x="24063" y="5550"/>
                  </a:cubicBezTo>
                  <a:cubicBezTo>
                    <a:pt x="24103" y="5564"/>
                    <a:pt x="24134" y="5577"/>
                    <a:pt x="24170" y="5577"/>
                  </a:cubicBezTo>
                  <a:cubicBezTo>
                    <a:pt x="24184" y="5577"/>
                    <a:pt x="24199" y="5575"/>
                    <a:pt x="24216" y="5569"/>
                  </a:cubicBezTo>
                  <a:cubicBezTo>
                    <a:pt x="24351" y="5493"/>
                    <a:pt x="24504" y="5454"/>
                    <a:pt x="24639" y="5435"/>
                  </a:cubicBezTo>
                  <a:cubicBezTo>
                    <a:pt x="24984" y="5339"/>
                    <a:pt x="25292" y="5281"/>
                    <a:pt x="25656" y="5281"/>
                  </a:cubicBezTo>
                  <a:cubicBezTo>
                    <a:pt x="25772" y="5281"/>
                    <a:pt x="25906" y="5281"/>
                    <a:pt x="26041" y="5339"/>
                  </a:cubicBezTo>
                  <a:cubicBezTo>
                    <a:pt x="26079" y="5358"/>
                    <a:pt x="26137" y="5358"/>
                    <a:pt x="26175" y="5377"/>
                  </a:cubicBezTo>
                  <a:cubicBezTo>
                    <a:pt x="26194" y="5397"/>
                    <a:pt x="26233" y="5397"/>
                    <a:pt x="26252" y="5435"/>
                  </a:cubicBezTo>
                  <a:lnTo>
                    <a:pt x="26290" y="5473"/>
                  </a:lnTo>
                  <a:cubicBezTo>
                    <a:pt x="26290" y="5512"/>
                    <a:pt x="26329" y="5531"/>
                    <a:pt x="26329" y="5550"/>
                  </a:cubicBezTo>
                  <a:cubicBezTo>
                    <a:pt x="26329" y="5569"/>
                    <a:pt x="26329" y="5627"/>
                    <a:pt x="26348" y="5646"/>
                  </a:cubicBezTo>
                  <a:cubicBezTo>
                    <a:pt x="26348" y="5742"/>
                    <a:pt x="26329" y="5857"/>
                    <a:pt x="26290" y="5953"/>
                  </a:cubicBezTo>
                  <a:lnTo>
                    <a:pt x="26290" y="6049"/>
                  </a:lnTo>
                  <a:cubicBezTo>
                    <a:pt x="26329" y="6107"/>
                    <a:pt x="26348" y="6126"/>
                    <a:pt x="26386" y="6145"/>
                  </a:cubicBezTo>
                  <a:lnTo>
                    <a:pt x="26444" y="6145"/>
                  </a:lnTo>
                  <a:cubicBezTo>
                    <a:pt x="26463" y="6165"/>
                    <a:pt x="26521" y="6165"/>
                    <a:pt x="26540" y="6165"/>
                  </a:cubicBezTo>
                  <a:cubicBezTo>
                    <a:pt x="26578" y="6165"/>
                    <a:pt x="26636" y="6145"/>
                    <a:pt x="26655" y="6107"/>
                  </a:cubicBezTo>
                  <a:lnTo>
                    <a:pt x="26713" y="6049"/>
                  </a:lnTo>
                  <a:cubicBezTo>
                    <a:pt x="26828" y="5953"/>
                    <a:pt x="26943" y="5857"/>
                    <a:pt x="27097" y="5781"/>
                  </a:cubicBezTo>
                  <a:cubicBezTo>
                    <a:pt x="27212" y="5742"/>
                    <a:pt x="27308" y="5685"/>
                    <a:pt x="27423" y="5665"/>
                  </a:cubicBezTo>
                  <a:cubicBezTo>
                    <a:pt x="27538" y="5646"/>
                    <a:pt x="27673" y="5646"/>
                    <a:pt x="27788" y="5646"/>
                  </a:cubicBezTo>
                  <a:cubicBezTo>
                    <a:pt x="27903" y="5646"/>
                    <a:pt x="28057" y="5685"/>
                    <a:pt x="28172" y="5723"/>
                  </a:cubicBezTo>
                  <a:cubicBezTo>
                    <a:pt x="28307" y="5761"/>
                    <a:pt x="28479" y="5838"/>
                    <a:pt x="28595" y="5934"/>
                  </a:cubicBezTo>
                  <a:cubicBezTo>
                    <a:pt x="28729" y="6030"/>
                    <a:pt x="28844" y="6126"/>
                    <a:pt x="28940" y="6222"/>
                  </a:cubicBezTo>
                  <a:cubicBezTo>
                    <a:pt x="29036" y="6318"/>
                    <a:pt x="29113" y="6434"/>
                    <a:pt x="29151" y="6549"/>
                  </a:cubicBezTo>
                  <a:cubicBezTo>
                    <a:pt x="29164" y="6585"/>
                    <a:pt x="29191" y="6599"/>
                    <a:pt x="29220" y="6599"/>
                  </a:cubicBezTo>
                  <a:cubicBezTo>
                    <a:pt x="29236" y="6599"/>
                    <a:pt x="29253" y="6594"/>
                    <a:pt x="29267" y="6587"/>
                  </a:cubicBezTo>
                  <a:cubicBezTo>
                    <a:pt x="29420" y="6491"/>
                    <a:pt x="29420" y="6434"/>
                    <a:pt x="29401" y="6395"/>
                  </a:cubicBezTo>
                  <a:cubicBezTo>
                    <a:pt x="29248" y="6126"/>
                    <a:pt x="29075" y="5915"/>
                    <a:pt x="28844" y="5723"/>
                  </a:cubicBezTo>
                  <a:cubicBezTo>
                    <a:pt x="28748" y="5627"/>
                    <a:pt x="28633" y="5550"/>
                    <a:pt x="28499" y="5473"/>
                  </a:cubicBezTo>
                  <a:cubicBezTo>
                    <a:pt x="28383" y="5416"/>
                    <a:pt x="28230" y="5358"/>
                    <a:pt x="28095" y="5320"/>
                  </a:cubicBezTo>
                  <a:cubicBezTo>
                    <a:pt x="27980" y="5262"/>
                    <a:pt x="27826" y="5262"/>
                    <a:pt x="27692" y="5262"/>
                  </a:cubicBezTo>
                  <a:lnTo>
                    <a:pt x="27634" y="5262"/>
                  </a:lnTo>
                  <a:cubicBezTo>
                    <a:pt x="27500" y="5262"/>
                    <a:pt x="27385" y="5281"/>
                    <a:pt x="27231" y="5320"/>
                  </a:cubicBezTo>
                  <a:cubicBezTo>
                    <a:pt x="27097" y="5339"/>
                    <a:pt x="26962" y="5397"/>
                    <a:pt x="26828" y="5454"/>
                  </a:cubicBezTo>
                  <a:cubicBezTo>
                    <a:pt x="26770" y="5473"/>
                    <a:pt x="26751" y="5512"/>
                    <a:pt x="26713" y="5531"/>
                  </a:cubicBezTo>
                  <a:lnTo>
                    <a:pt x="26713" y="5454"/>
                  </a:lnTo>
                  <a:cubicBezTo>
                    <a:pt x="26713" y="5377"/>
                    <a:pt x="26674" y="5339"/>
                    <a:pt x="26655" y="5281"/>
                  </a:cubicBezTo>
                  <a:cubicBezTo>
                    <a:pt x="26636" y="5224"/>
                    <a:pt x="26578" y="5166"/>
                    <a:pt x="26540" y="5108"/>
                  </a:cubicBezTo>
                  <a:cubicBezTo>
                    <a:pt x="26444" y="5051"/>
                    <a:pt x="26348" y="4974"/>
                    <a:pt x="26233" y="4955"/>
                  </a:cubicBezTo>
                  <a:cubicBezTo>
                    <a:pt x="26079" y="4897"/>
                    <a:pt x="25944" y="4878"/>
                    <a:pt x="25791" y="4878"/>
                  </a:cubicBezTo>
                  <a:cubicBezTo>
                    <a:pt x="25484" y="4878"/>
                    <a:pt x="25176" y="4897"/>
                    <a:pt x="24888" y="4974"/>
                  </a:cubicBezTo>
                  <a:cubicBezTo>
                    <a:pt x="24735" y="4993"/>
                    <a:pt x="24600" y="5051"/>
                    <a:pt x="24466" y="5089"/>
                  </a:cubicBezTo>
                  <a:lnTo>
                    <a:pt x="24447" y="5089"/>
                  </a:lnTo>
                  <a:cubicBezTo>
                    <a:pt x="24466" y="4974"/>
                    <a:pt x="24466" y="4859"/>
                    <a:pt x="24447" y="4724"/>
                  </a:cubicBezTo>
                  <a:cubicBezTo>
                    <a:pt x="24427" y="4571"/>
                    <a:pt x="24370" y="4417"/>
                    <a:pt x="24274" y="4283"/>
                  </a:cubicBezTo>
                  <a:cubicBezTo>
                    <a:pt x="24216" y="4148"/>
                    <a:pt x="24063" y="4052"/>
                    <a:pt x="23947" y="4014"/>
                  </a:cubicBezTo>
                  <a:cubicBezTo>
                    <a:pt x="23794" y="3937"/>
                    <a:pt x="23659" y="3918"/>
                    <a:pt x="23506" y="3899"/>
                  </a:cubicBezTo>
                  <a:lnTo>
                    <a:pt x="23314" y="3899"/>
                  </a:lnTo>
                  <a:cubicBezTo>
                    <a:pt x="23218" y="3899"/>
                    <a:pt x="23102" y="3899"/>
                    <a:pt x="23006" y="3918"/>
                  </a:cubicBezTo>
                  <a:cubicBezTo>
                    <a:pt x="22814" y="3937"/>
                    <a:pt x="22641" y="3956"/>
                    <a:pt x="22488" y="4014"/>
                  </a:cubicBezTo>
                  <a:cubicBezTo>
                    <a:pt x="22142" y="4110"/>
                    <a:pt x="21777" y="4206"/>
                    <a:pt x="21470" y="4340"/>
                  </a:cubicBezTo>
                  <a:lnTo>
                    <a:pt x="21336" y="4417"/>
                  </a:lnTo>
                  <a:cubicBezTo>
                    <a:pt x="21336" y="4417"/>
                    <a:pt x="21336" y="4398"/>
                    <a:pt x="21355" y="4398"/>
                  </a:cubicBezTo>
                  <a:cubicBezTo>
                    <a:pt x="21374" y="4302"/>
                    <a:pt x="21432" y="4225"/>
                    <a:pt x="21451" y="4129"/>
                  </a:cubicBezTo>
                  <a:cubicBezTo>
                    <a:pt x="21528" y="3937"/>
                    <a:pt x="21585" y="3745"/>
                    <a:pt x="21643" y="3572"/>
                  </a:cubicBezTo>
                  <a:cubicBezTo>
                    <a:pt x="21720" y="3361"/>
                    <a:pt x="21777" y="3150"/>
                    <a:pt x="21835" y="2938"/>
                  </a:cubicBezTo>
                  <a:cubicBezTo>
                    <a:pt x="21950" y="2554"/>
                    <a:pt x="22046" y="2132"/>
                    <a:pt x="22065" y="1729"/>
                  </a:cubicBezTo>
                  <a:cubicBezTo>
                    <a:pt x="22104" y="1517"/>
                    <a:pt x="22104" y="1325"/>
                    <a:pt x="22046" y="1114"/>
                  </a:cubicBezTo>
                  <a:cubicBezTo>
                    <a:pt x="22027" y="922"/>
                    <a:pt x="21969" y="749"/>
                    <a:pt x="21873" y="576"/>
                  </a:cubicBezTo>
                  <a:cubicBezTo>
                    <a:pt x="21777" y="404"/>
                    <a:pt x="21643" y="269"/>
                    <a:pt x="21470" y="173"/>
                  </a:cubicBezTo>
                  <a:cubicBezTo>
                    <a:pt x="21374" y="116"/>
                    <a:pt x="21278" y="77"/>
                    <a:pt x="21182" y="58"/>
                  </a:cubicBezTo>
                  <a:cubicBezTo>
                    <a:pt x="21067" y="20"/>
                    <a:pt x="20952" y="0"/>
                    <a:pt x="2081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990" name="Google Shape;1990;p54"/>
          <p:cNvGrpSpPr/>
          <p:nvPr/>
        </p:nvGrpSpPr>
        <p:grpSpPr>
          <a:xfrm flipH="1">
            <a:off x="303258"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994" name="Google Shape;1994;p54"/>
          <p:cNvGrpSpPr/>
          <p:nvPr/>
        </p:nvGrpSpPr>
        <p:grpSpPr>
          <a:xfrm>
            <a:off x="5372800" y="5380021"/>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3" name="Google Shape;603;p33"/>
          <p:cNvGrpSpPr/>
          <p:nvPr/>
        </p:nvGrpSpPr>
        <p:grpSpPr>
          <a:xfrm rot="1385271">
            <a:off x="-560172" y="15461"/>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 name="Group 5"/>
          <p:cNvGrpSpPr/>
          <p:nvPr/>
        </p:nvGrpSpPr>
        <p:grpSpPr>
          <a:xfrm>
            <a:off x="6762372" y="93387"/>
            <a:ext cx="5098627" cy="6412654"/>
            <a:chOff x="8860" y="898"/>
            <a:chExt cx="6022" cy="7574"/>
          </a:xfrm>
        </p:grpSpPr>
        <p:sp>
          <p:nvSpPr>
            <p:cNvPr id="2653" name="Google Shape;2653;p65"/>
            <p:cNvSpPr/>
            <p:nvPr/>
          </p:nvSpPr>
          <p:spPr>
            <a:xfrm>
              <a:off x="8860" y="3128"/>
              <a:ext cx="6022" cy="5344"/>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78302E"/>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chemeClr val="accent6"/>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Chia </a:t>
              </a:r>
              <a:r>
                <a:rPr kumimoji="0" lang="en-US" altLang="en-GB" sz="4267" b="0" i="0" u="none" strike="noStrike" kern="0" cap="none" spc="0" normalizeH="0" baseline="0" noProof="0" dirty="0" err="1">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sẻ</a:t>
              </a:r>
              <a:r>
                <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 tr</a:t>
              </a:r>
              <a:r>
                <a:rPr kumimoji="0" lang="vi-VN"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ư</a:t>
              </a:r>
              <a:r>
                <a:rPr kumimoji="0" lang="en-US" altLang="en-GB" sz="4267" b="0" i="0" u="none" strike="noStrike" kern="0" cap="none" spc="0" normalizeH="0" baseline="0" noProof="0" dirty="0" err="1">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ớc</a:t>
              </a:r>
              <a:r>
                <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 </a:t>
              </a:r>
              <a:r>
                <a:rPr kumimoji="0" lang="en-US" altLang="en-GB" sz="4267" b="0" i="0" u="none" strike="noStrike" kern="0" cap="none" spc="0" normalizeH="0" baseline="0" noProof="0" dirty="0" err="1">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lớp</a:t>
              </a:r>
              <a:endPar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endParaRPr>
            </a:p>
          </p:txBody>
        </p:sp>
        <p:cxnSp>
          <p:nvCxnSpPr>
            <p:cNvPr id="2696" name="Google Shape;2696;p65"/>
            <p:cNvCxnSpPr>
              <a:cxnSpLocks/>
            </p:cNvCxnSpPr>
            <p:nvPr/>
          </p:nvCxnSpPr>
          <p:spPr>
            <a:xfrm flipH="1">
              <a:off x="9829" y="1782"/>
              <a:ext cx="273" cy="1413"/>
            </a:xfrm>
            <a:prstGeom prst="straightConnector1">
              <a:avLst/>
            </a:prstGeom>
            <a:noFill/>
            <a:ln w="9525" cap="flat" cmpd="sng">
              <a:solidFill>
                <a:schemeClr val="accent6"/>
              </a:solidFill>
              <a:prstDash val="dash"/>
              <a:round/>
              <a:headEnd type="oval" w="med" len="med"/>
              <a:tailEnd type="oval" w="med" len="med"/>
            </a:ln>
          </p:spPr>
        </p:cxnSp>
        <p:cxnSp>
          <p:nvCxnSpPr>
            <p:cNvPr id="5" name="Google Shape;2696;p65"/>
            <p:cNvCxnSpPr>
              <a:cxnSpLocks/>
            </p:cNvCxnSpPr>
            <p:nvPr/>
          </p:nvCxnSpPr>
          <p:spPr>
            <a:xfrm>
              <a:off x="13324" y="1827"/>
              <a:ext cx="265" cy="1255"/>
            </a:xfrm>
            <a:prstGeom prst="straightConnector1">
              <a:avLst/>
            </a:prstGeom>
            <a:noFill/>
            <a:ln w="9525" cap="flat" cmpd="sng">
              <a:solidFill>
                <a:schemeClr val="accent6"/>
              </a:solidFill>
              <a:prstDash val="dash"/>
              <a:round/>
              <a:headEnd type="oval" w="med" len="med"/>
              <a:tailEnd type="oval" w="med" len="med"/>
            </a:ln>
          </p:spPr>
        </p:cxnSp>
      </p:grpSp>
      <p:grpSp>
        <p:nvGrpSpPr>
          <p:cNvPr id="7" name="Google Shape;2690;p65"/>
          <p:cNvGrpSpPr/>
          <p:nvPr/>
        </p:nvGrpSpPr>
        <p:grpSpPr>
          <a:xfrm>
            <a:off x="10654075" y="1694134"/>
            <a:ext cx="508909" cy="487652"/>
            <a:chOff x="2322750" y="2445350"/>
            <a:chExt cx="497825" cy="464725"/>
          </a:xfrm>
        </p:grpSpPr>
        <p:sp>
          <p:nvSpPr>
            <p:cNvPr id="8"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 name="Google Shape;2690;p65"/>
          <p:cNvGrpSpPr/>
          <p:nvPr/>
        </p:nvGrpSpPr>
        <p:grpSpPr>
          <a:xfrm flipH="1">
            <a:off x="7140498" y="1794432"/>
            <a:ext cx="508909" cy="487652"/>
            <a:chOff x="2322750" y="2445350"/>
            <a:chExt cx="497825" cy="464725"/>
          </a:xfrm>
        </p:grpSpPr>
        <p:sp>
          <p:nvSpPr>
            <p:cNvPr id="15"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 Box 0"/>
          <p:cNvSpPr txBox="1"/>
          <p:nvPr/>
        </p:nvSpPr>
        <p:spPr>
          <a:xfrm>
            <a:off x="6946175" y="2396273"/>
            <a:ext cx="4846321" cy="3970318"/>
          </a:xfrm>
          <a:prstGeom prst="rect">
            <a:avLst/>
          </a:prstGeom>
          <a:noFill/>
        </p:spPr>
        <p:txBody>
          <a:bodyPr wrap="square" rtlCol="0">
            <a:spAutoFit/>
          </a:bodyPr>
          <a:lstStyle/>
          <a:p>
            <a:pPr lvl="0" algn="just" defTabSz="1219170">
              <a:buClr>
                <a:srgbClr val="000000"/>
              </a:buClr>
            </a:pPr>
            <a:r>
              <a:rPr lang="vi-VN" sz="3600" kern="0" dirty="0">
                <a:solidFill>
                  <a:srgbClr val="000000"/>
                </a:solidFill>
                <a:latin typeface="Arial" panose="020B0604020202020204"/>
                <a:cs typeface="Arial" panose="020B0604020202020204"/>
                <a:sym typeface="Arial" panose="020B0604020202020204"/>
              </a:rPr>
              <a:t>Na vui mừng khoe với bạn bài báo viết về nghệ nhân gốm ở quê mình. Điều này cho thấy Na yêu quý và tự hào về con người quê mình. </a:t>
            </a:r>
            <a:endParaRPr kumimoji="0" lang="en-US" sz="36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75" name="Picture 74">
            <a:extLst>
              <a:ext uri="{FF2B5EF4-FFF2-40B4-BE49-F238E27FC236}">
                <a16:creationId xmlns:a16="http://schemas.microsoft.com/office/drawing/2014/main" xmlns="" id="{D7A28BAD-9AB1-4CA3-BD25-40508F2DFC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24" y="1282520"/>
            <a:ext cx="5355776" cy="3788390"/>
          </a:xfrm>
          <a:prstGeom prst="rect">
            <a:avLst/>
          </a:prstGeom>
        </p:spPr>
      </p:pic>
    </p:spTree>
    <p:extLst>
      <p:ext uri="{BB962C8B-B14F-4D97-AF65-F5344CB8AC3E}">
        <p14:creationId xmlns:p14="http://schemas.microsoft.com/office/powerpoint/2010/main" val="33315932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 grpId="0"/>
      <p:bldP spid="1930" grpId="0" animBg="1"/>
      <p:bldP spid="1931" grpId="0" animBg="1"/>
      <p:bldP spid="1932"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grpSp>
        <p:nvGrpSpPr>
          <p:cNvPr id="1923" name="Google Shape;1923;p54"/>
          <p:cNvGrpSpPr/>
          <p:nvPr/>
        </p:nvGrpSpPr>
        <p:grpSpPr>
          <a:xfrm>
            <a:off x="407247" y="1122681"/>
            <a:ext cx="6132635" cy="4965700"/>
            <a:chOff x="4194275" y="1132225"/>
            <a:chExt cx="4262058" cy="2995974"/>
          </a:xfrm>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930" name="Google Shape;1930;p54"/>
          <p:cNvSpPr/>
          <p:nvPr/>
        </p:nvSpPr>
        <p:spPr>
          <a:xfrm rot="813408">
            <a:off x="10405085" y="2608517"/>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1" name="Google Shape;1931;p54"/>
          <p:cNvSpPr/>
          <p:nvPr/>
        </p:nvSpPr>
        <p:spPr>
          <a:xfrm rot="813408">
            <a:off x="10613250" y="3203490"/>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2" name="Google Shape;1932;p54"/>
          <p:cNvSpPr/>
          <p:nvPr/>
        </p:nvSpPr>
        <p:spPr>
          <a:xfrm rot="813408">
            <a:off x="10608182"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0" name="Google Shape;1980;p54"/>
          <p:cNvSpPr/>
          <p:nvPr/>
        </p:nvSpPr>
        <p:spPr>
          <a:xfrm flipH="1">
            <a:off x="10024468"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987" name="Google Shape;1987;p54"/>
          <p:cNvGrpSpPr/>
          <p:nvPr/>
        </p:nvGrpSpPr>
        <p:grpSpPr>
          <a:xfrm>
            <a:off x="-656563" y="5824321"/>
            <a:ext cx="3419260" cy="1197787"/>
            <a:chOff x="-567123" y="4417591"/>
            <a:chExt cx="2564445" cy="898340"/>
          </a:xfrm>
        </p:grpSpPr>
        <p:sp>
          <p:nvSpPr>
            <p:cNvPr id="1988" name="Google Shape;1988;p54"/>
            <p:cNvSpPr/>
            <p:nvPr/>
          </p:nvSpPr>
          <p:spPr>
            <a:xfrm>
              <a:off x="-565468" y="4424298"/>
              <a:ext cx="2562790" cy="891632"/>
            </a:xfrm>
            <a:custGeom>
              <a:avLst/>
              <a:gdLst/>
              <a:ahLst/>
              <a:cxnLst/>
              <a:rect l="l" t="t" r="r" b="b"/>
              <a:pathLst>
                <a:path w="29421" h="10236" extrusionOk="0">
                  <a:moveTo>
                    <a:pt x="20664" y="0"/>
                  </a:moveTo>
                  <a:cubicBezTo>
                    <a:pt x="20568" y="0"/>
                    <a:pt x="20472" y="19"/>
                    <a:pt x="20376" y="58"/>
                  </a:cubicBezTo>
                  <a:cubicBezTo>
                    <a:pt x="20203" y="96"/>
                    <a:pt x="20049" y="173"/>
                    <a:pt x="19896" y="346"/>
                  </a:cubicBezTo>
                  <a:cubicBezTo>
                    <a:pt x="19723" y="461"/>
                    <a:pt x="19608" y="634"/>
                    <a:pt x="19492" y="787"/>
                  </a:cubicBezTo>
                  <a:cubicBezTo>
                    <a:pt x="19358" y="960"/>
                    <a:pt x="19243" y="1133"/>
                    <a:pt x="19127" y="1344"/>
                  </a:cubicBezTo>
                  <a:cubicBezTo>
                    <a:pt x="18916" y="1709"/>
                    <a:pt x="18743" y="2132"/>
                    <a:pt x="18532" y="2689"/>
                  </a:cubicBezTo>
                  <a:cubicBezTo>
                    <a:pt x="18475" y="2861"/>
                    <a:pt x="18398" y="2996"/>
                    <a:pt x="18359" y="3169"/>
                  </a:cubicBezTo>
                  <a:cubicBezTo>
                    <a:pt x="18302" y="2689"/>
                    <a:pt x="18244" y="2305"/>
                    <a:pt x="18110" y="1978"/>
                  </a:cubicBezTo>
                  <a:cubicBezTo>
                    <a:pt x="18052" y="1728"/>
                    <a:pt x="17956" y="1517"/>
                    <a:pt x="17822" y="1364"/>
                  </a:cubicBezTo>
                  <a:cubicBezTo>
                    <a:pt x="17764" y="1268"/>
                    <a:pt x="17687" y="1210"/>
                    <a:pt x="17610" y="1133"/>
                  </a:cubicBezTo>
                  <a:cubicBezTo>
                    <a:pt x="17572" y="1076"/>
                    <a:pt x="17514" y="1056"/>
                    <a:pt x="17476" y="1037"/>
                  </a:cubicBezTo>
                  <a:cubicBezTo>
                    <a:pt x="17418" y="1018"/>
                    <a:pt x="17341" y="980"/>
                    <a:pt x="17303" y="960"/>
                  </a:cubicBezTo>
                  <a:cubicBezTo>
                    <a:pt x="17207" y="922"/>
                    <a:pt x="17092" y="922"/>
                    <a:pt x="16996" y="922"/>
                  </a:cubicBezTo>
                  <a:lnTo>
                    <a:pt x="16938" y="922"/>
                  </a:lnTo>
                  <a:cubicBezTo>
                    <a:pt x="16842" y="922"/>
                    <a:pt x="16746" y="941"/>
                    <a:pt x="16650" y="960"/>
                  </a:cubicBezTo>
                  <a:cubicBezTo>
                    <a:pt x="16458" y="1018"/>
                    <a:pt x="16285" y="1133"/>
                    <a:pt x="16151" y="1268"/>
                  </a:cubicBezTo>
                  <a:cubicBezTo>
                    <a:pt x="15940" y="1517"/>
                    <a:pt x="15786" y="1882"/>
                    <a:pt x="15690" y="2362"/>
                  </a:cubicBezTo>
                  <a:cubicBezTo>
                    <a:pt x="15613" y="2765"/>
                    <a:pt x="15594" y="3226"/>
                    <a:pt x="15652" y="3764"/>
                  </a:cubicBezTo>
                  <a:cubicBezTo>
                    <a:pt x="15671" y="4129"/>
                    <a:pt x="15690" y="4532"/>
                    <a:pt x="15767" y="4974"/>
                  </a:cubicBezTo>
                  <a:cubicBezTo>
                    <a:pt x="15709" y="4955"/>
                    <a:pt x="15690" y="4955"/>
                    <a:pt x="15652" y="4916"/>
                  </a:cubicBezTo>
                  <a:cubicBezTo>
                    <a:pt x="15575" y="4897"/>
                    <a:pt x="15498" y="4897"/>
                    <a:pt x="15421" y="4878"/>
                  </a:cubicBezTo>
                  <a:lnTo>
                    <a:pt x="15306" y="4878"/>
                  </a:lnTo>
                  <a:cubicBezTo>
                    <a:pt x="15210" y="4878"/>
                    <a:pt x="15133" y="4897"/>
                    <a:pt x="15037" y="4897"/>
                  </a:cubicBezTo>
                  <a:cubicBezTo>
                    <a:pt x="14922" y="4916"/>
                    <a:pt x="14807" y="4974"/>
                    <a:pt x="14711" y="5012"/>
                  </a:cubicBezTo>
                  <a:cubicBezTo>
                    <a:pt x="14615" y="5070"/>
                    <a:pt x="14519" y="5108"/>
                    <a:pt x="14461" y="5185"/>
                  </a:cubicBezTo>
                  <a:lnTo>
                    <a:pt x="14461" y="5166"/>
                  </a:lnTo>
                  <a:cubicBezTo>
                    <a:pt x="14403" y="4993"/>
                    <a:pt x="14327" y="4878"/>
                    <a:pt x="14211" y="4763"/>
                  </a:cubicBezTo>
                  <a:cubicBezTo>
                    <a:pt x="14019" y="4571"/>
                    <a:pt x="13750" y="4436"/>
                    <a:pt x="13405" y="4436"/>
                  </a:cubicBezTo>
                  <a:lnTo>
                    <a:pt x="13386" y="4436"/>
                  </a:lnTo>
                  <a:cubicBezTo>
                    <a:pt x="13270" y="4436"/>
                    <a:pt x="13117" y="4475"/>
                    <a:pt x="12982" y="4513"/>
                  </a:cubicBezTo>
                  <a:cubicBezTo>
                    <a:pt x="12829" y="4571"/>
                    <a:pt x="12694" y="4609"/>
                    <a:pt x="12579" y="4705"/>
                  </a:cubicBezTo>
                  <a:cubicBezTo>
                    <a:pt x="12502" y="4763"/>
                    <a:pt x="12406" y="4820"/>
                    <a:pt x="12329" y="4878"/>
                  </a:cubicBezTo>
                  <a:cubicBezTo>
                    <a:pt x="12387" y="4455"/>
                    <a:pt x="12406" y="4148"/>
                    <a:pt x="12425" y="3841"/>
                  </a:cubicBezTo>
                  <a:cubicBezTo>
                    <a:pt x="12445" y="3169"/>
                    <a:pt x="12349" y="2669"/>
                    <a:pt x="12157" y="2228"/>
                  </a:cubicBezTo>
                  <a:cubicBezTo>
                    <a:pt x="12061" y="2016"/>
                    <a:pt x="11926" y="1824"/>
                    <a:pt x="11734" y="1690"/>
                  </a:cubicBezTo>
                  <a:cubicBezTo>
                    <a:pt x="11542" y="1536"/>
                    <a:pt x="11331" y="1460"/>
                    <a:pt x="11062" y="1440"/>
                  </a:cubicBezTo>
                  <a:lnTo>
                    <a:pt x="10966" y="1440"/>
                  </a:lnTo>
                  <a:cubicBezTo>
                    <a:pt x="10467" y="1440"/>
                    <a:pt x="10044" y="1824"/>
                    <a:pt x="9852" y="2074"/>
                  </a:cubicBezTo>
                  <a:cubicBezTo>
                    <a:pt x="9506" y="2497"/>
                    <a:pt x="9276" y="3034"/>
                    <a:pt x="9122" y="3438"/>
                  </a:cubicBezTo>
                  <a:cubicBezTo>
                    <a:pt x="9046" y="3649"/>
                    <a:pt x="8969" y="3860"/>
                    <a:pt x="8892" y="4110"/>
                  </a:cubicBezTo>
                  <a:cubicBezTo>
                    <a:pt x="8854" y="3918"/>
                    <a:pt x="8796" y="3726"/>
                    <a:pt x="8738" y="3534"/>
                  </a:cubicBezTo>
                  <a:cubicBezTo>
                    <a:pt x="8642" y="3265"/>
                    <a:pt x="8546" y="3034"/>
                    <a:pt x="8450" y="2785"/>
                  </a:cubicBezTo>
                  <a:cubicBezTo>
                    <a:pt x="8316" y="2554"/>
                    <a:pt x="8220" y="2324"/>
                    <a:pt x="8085" y="2132"/>
                  </a:cubicBezTo>
                  <a:cubicBezTo>
                    <a:pt x="7893" y="1844"/>
                    <a:pt x="7548" y="1536"/>
                    <a:pt x="7144" y="1536"/>
                  </a:cubicBezTo>
                  <a:lnTo>
                    <a:pt x="7048" y="1536"/>
                  </a:lnTo>
                  <a:cubicBezTo>
                    <a:pt x="6818" y="1556"/>
                    <a:pt x="6588" y="1690"/>
                    <a:pt x="6434" y="1824"/>
                  </a:cubicBezTo>
                  <a:cubicBezTo>
                    <a:pt x="6261" y="1997"/>
                    <a:pt x="6165" y="2209"/>
                    <a:pt x="6146" y="2516"/>
                  </a:cubicBezTo>
                  <a:cubicBezTo>
                    <a:pt x="6107" y="2708"/>
                    <a:pt x="6107" y="2938"/>
                    <a:pt x="6146" y="3188"/>
                  </a:cubicBezTo>
                  <a:cubicBezTo>
                    <a:pt x="6165" y="3399"/>
                    <a:pt x="6203" y="3649"/>
                    <a:pt x="6261" y="3918"/>
                  </a:cubicBezTo>
                  <a:cubicBezTo>
                    <a:pt x="6299" y="4090"/>
                    <a:pt x="6338" y="4244"/>
                    <a:pt x="6376" y="4398"/>
                  </a:cubicBezTo>
                  <a:lnTo>
                    <a:pt x="6434" y="4532"/>
                  </a:lnTo>
                  <a:lnTo>
                    <a:pt x="6395" y="4513"/>
                  </a:lnTo>
                  <a:cubicBezTo>
                    <a:pt x="6261" y="4455"/>
                    <a:pt x="6107" y="4417"/>
                    <a:pt x="5973" y="4417"/>
                  </a:cubicBezTo>
                  <a:lnTo>
                    <a:pt x="5819" y="4417"/>
                  </a:lnTo>
                  <a:cubicBezTo>
                    <a:pt x="5589" y="4436"/>
                    <a:pt x="5378" y="4571"/>
                    <a:pt x="5205" y="4724"/>
                  </a:cubicBezTo>
                  <a:cubicBezTo>
                    <a:pt x="5128" y="4398"/>
                    <a:pt x="5051" y="4052"/>
                    <a:pt x="4955" y="3764"/>
                  </a:cubicBezTo>
                  <a:cubicBezTo>
                    <a:pt x="4898" y="3495"/>
                    <a:pt x="4763" y="3226"/>
                    <a:pt x="4648" y="2957"/>
                  </a:cubicBezTo>
                  <a:cubicBezTo>
                    <a:pt x="4533" y="2689"/>
                    <a:pt x="4417" y="2439"/>
                    <a:pt x="4245" y="2228"/>
                  </a:cubicBezTo>
                  <a:cubicBezTo>
                    <a:pt x="4072" y="2016"/>
                    <a:pt x="3899" y="1824"/>
                    <a:pt x="3707" y="1709"/>
                  </a:cubicBezTo>
                  <a:cubicBezTo>
                    <a:pt x="3515" y="1575"/>
                    <a:pt x="3284" y="1517"/>
                    <a:pt x="3035" y="1479"/>
                  </a:cubicBezTo>
                  <a:lnTo>
                    <a:pt x="2977" y="1479"/>
                  </a:lnTo>
                  <a:cubicBezTo>
                    <a:pt x="2785" y="1479"/>
                    <a:pt x="2593" y="1536"/>
                    <a:pt x="2420" y="1613"/>
                  </a:cubicBezTo>
                  <a:cubicBezTo>
                    <a:pt x="2267" y="1671"/>
                    <a:pt x="2132" y="1805"/>
                    <a:pt x="2017" y="1997"/>
                  </a:cubicBezTo>
                  <a:cubicBezTo>
                    <a:pt x="1940" y="2113"/>
                    <a:pt x="1883" y="2266"/>
                    <a:pt x="1844" y="2420"/>
                  </a:cubicBezTo>
                  <a:cubicBezTo>
                    <a:pt x="1787" y="2573"/>
                    <a:pt x="1767" y="2765"/>
                    <a:pt x="1767" y="2957"/>
                  </a:cubicBezTo>
                  <a:cubicBezTo>
                    <a:pt x="1748" y="3284"/>
                    <a:pt x="1787" y="3668"/>
                    <a:pt x="1883" y="4129"/>
                  </a:cubicBezTo>
                  <a:cubicBezTo>
                    <a:pt x="1959" y="4494"/>
                    <a:pt x="2075" y="4878"/>
                    <a:pt x="2209" y="5243"/>
                  </a:cubicBezTo>
                  <a:cubicBezTo>
                    <a:pt x="2228" y="5281"/>
                    <a:pt x="2247" y="5358"/>
                    <a:pt x="2267" y="5396"/>
                  </a:cubicBezTo>
                  <a:lnTo>
                    <a:pt x="2247" y="5377"/>
                  </a:lnTo>
                  <a:cubicBezTo>
                    <a:pt x="1979" y="5185"/>
                    <a:pt x="1767" y="5012"/>
                    <a:pt x="1537" y="4897"/>
                  </a:cubicBezTo>
                  <a:cubicBezTo>
                    <a:pt x="1211" y="4724"/>
                    <a:pt x="922" y="4628"/>
                    <a:pt x="711" y="4628"/>
                  </a:cubicBezTo>
                  <a:cubicBezTo>
                    <a:pt x="519" y="4628"/>
                    <a:pt x="346" y="4705"/>
                    <a:pt x="231" y="4820"/>
                  </a:cubicBezTo>
                  <a:cubicBezTo>
                    <a:pt x="97" y="4974"/>
                    <a:pt x="1" y="5243"/>
                    <a:pt x="20" y="5492"/>
                  </a:cubicBezTo>
                  <a:cubicBezTo>
                    <a:pt x="39" y="5742"/>
                    <a:pt x="135" y="5972"/>
                    <a:pt x="327" y="6261"/>
                  </a:cubicBezTo>
                  <a:cubicBezTo>
                    <a:pt x="500" y="6510"/>
                    <a:pt x="692" y="6721"/>
                    <a:pt x="961" y="6933"/>
                  </a:cubicBezTo>
                  <a:cubicBezTo>
                    <a:pt x="1076" y="7048"/>
                    <a:pt x="1211" y="7144"/>
                    <a:pt x="1345" y="7221"/>
                  </a:cubicBezTo>
                  <a:cubicBezTo>
                    <a:pt x="1345" y="7297"/>
                    <a:pt x="1403" y="7374"/>
                    <a:pt x="1479" y="7394"/>
                  </a:cubicBezTo>
                  <a:cubicBezTo>
                    <a:pt x="1537" y="7413"/>
                    <a:pt x="1575" y="7413"/>
                    <a:pt x="1633" y="7451"/>
                  </a:cubicBezTo>
                  <a:cubicBezTo>
                    <a:pt x="1921" y="7566"/>
                    <a:pt x="2151" y="7739"/>
                    <a:pt x="2363" y="7931"/>
                  </a:cubicBezTo>
                  <a:lnTo>
                    <a:pt x="2420" y="7970"/>
                  </a:lnTo>
                  <a:cubicBezTo>
                    <a:pt x="2689" y="8181"/>
                    <a:pt x="2939" y="8373"/>
                    <a:pt x="3265" y="8546"/>
                  </a:cubicBezTo>
                  <a:cubicBezTo>
                    <a:pt x="3419" y="8642"/>
                    <a:pt x="3649" y="8719"/>
                    <a:pt x="3803" y="8795"/>
                  </a:cubicBezTo>
                  <a:cubicBezTo>
                    <a:pt x="4033" y="8891"/>
                    <a:pt x="4264" y="8949"/>
                    <a:pt x="4475" y="9026"/>
                  </a:cubicBezTo>
                  <a:cubicBezTo>
                    <a:pt x="5435" y="9371"/>
                    <a:pt x="6299" y="9583"/>
                    <a:pt x="7125" y="9698"/>
                  </a:cubicBezTo>
                  <a:cubicBezTo>
                    <a:pt x="7356" y="9717"/>
                    <a:pt x="7586" y="9756"/>
                    <a:pt x="7797" y="9775"/>
                  </a:cubicBezTo>
                  <a:cubicBezTo>
                    <a:pt x="8009" y="9794"/>
                    <a:pt x="8258" y="9794"/>
                    <a:pt x="8469" y="9794"/>
                  </a:cubicBezTo>
                  <a:lnTo>
                    <a:pt x="8508" y="9794"/>
                  </a:lnTo>
                  <a:cubicBezTo>
                    <a:pt x="8969" y="9794"/>
                    <a:pt x="9410" y="9813"/>
                    <a:pt x="9852" y="9813"/>
                  </a:cubicBezTo>
                  <a:cubicBezTo>
                    <a:pt x="10793" y="9852"/>
                    <a:pt x="11753" y="9909"/>
                    <a:pt x="12579" y="9967"/>
                  </a:cubicBezTo>
                  <a:lnTo>
                    <a:pt x="13347" y="10005"/>
                  </a:lnTo>
                  <a:cubicBezTo>
                    <a:pt x="14883" y="10101"/>
                    <a:pt x="16458" y="10197"/>
                    <a:pt x="18052" y="10236"/>
                  </a:cubicBezTo>
                  <a:lnTo>
                    <a:pt x="19012" y="10236"/>
                  </a:lnTo>
                  <a:cubicBezTo>
                    <a:pt x="19608" y="10236"/>
                    <a:pt x="20203" y="10197"/>
                    <a:pt x="20760" y="10178"/>
                  </a:cubicBezTo>
                  <a:cubicBezTo>
                    <a:pt x="21662" y="10120"/>
                    <a:pt x="22584" y="10063"/>
                    <a:pt x="23487" y="9948"/>
                  </a:cubicBezTo>
                  <a:cubicBezTo>
                    <a:pt x="24408" y="9813"/>
                    <a:pt x="25292" y="9640"/>
                    <a:pt x="26156" y="9410"/>
                  </a:cubicBezTo>
                  <a:cubicBezTo>
                    <a:pt x="26540" y="9314"/>
                    <a:pt x="26943" y="9199"/>
                    <a:pt x="27327" y="9045"/>
                  </a:cubicBezTo>
                  <a:cubicBezTo>
                    <a:pt x="27615" y="8949"/>
                    <a:pt x="27884" y="8834"/>
                    <a:pt x="28153" y="8680"/>
                  </a:cubicBezTo>
                  <a:cubicBezTo>
                    <a:pt x="28441" y="8527"/>
                    <a:pt x="28672" y="8334"/>
                    <a:pt x="28902" y="8142"/>
                  </a:cubicBezTo>
                  <a:cubicBezTo>
                    <a:pt x="29132" y="7893"/>
                    <a:pt x="29286" y="7643"/>
                    <a:pt x="29382" y="7355"/>
                  </a:cubicBezTo>
                  <a:cubicBezTo>
                    <a:pt x="29421" y="7201"/>
                    <a:pt x="29421" y="7029"/>
                    <a:pt x="29421" y="6894"/>
                  </a:cubicBezTo>
                  <a:cubicBezTo>
                    <a:pt x="29421" y="6817"/>
                    <a:pt x="29401" y="6721"/>
                    <a:pt x="29382" y="6625"/>
                  </a:cubicBezTo>
                  <a:cubicBezTo>
                    <a:pt x="29344" y="6529"/>
                    <a:pt x="29305" y="6414"/>
                    <a:pt x="29248" y="6318"/>
                  </a:cubicBezTo>
                  <a:cubicBezTo>
                    <a:pt x="29152" y="6107"/>
                    <a:pt x="28940" y="5684"/>
                    <a:pt x="28518" y="5531"/>
                  </a:cubicBezTo>
                  <a:cubicBezTo>
                    <a:pt x="28441" y="5492"/>
                    <a:pt x="28384" y="5473"/>
                    <a:pt x="28326" y="5454"/>
                  </a:cubicBezTo>
                  <a:cubicBezTo>
                    <a:pt x="28249" y="5435"/>
                    <a:pt x="28153" y="5435"/>
                    <a:pt x="28095" y="5396"/>
                  </a:cubicBezTo>
                  <a:lnTo>
                    <a:pt x="27788" y="5396"/>
                  </a:lnTo>
                  <a:cubicBezTo>
                    <a:pt x="27654" y="5435"/>
                    <a:pt x="27519" y="5454"/>
                    <a:pt x="27404" y="5473"/>
                  </a:cubicBezTo>
                  <a:cubicBezTo>
                    <a:pt x="27251" y="5531"/>
                    <a:pt x="27135" y="5569"/>
                    <a:pt x="27001" y="5627"/>
                  </a:cubicBezTo>
                  <a:cubicBezTo>
                    <a:pt x="26847" y="5684"/>
                    <a:pt x="26694" y="5761"/>
                    <a:pt x="26521" y="5857"/>
                  </a:cubicBezTo>
                  <a:lnTo>
                    <a:pt x="26521" y="5684"/>
                  </a:lnTo>
                  <a:cubicBezTo>
                    <a:pt x="26521" y="5646"/>
                    <a:pt x="26502" y="5569"/>
                    <a:pt x="26502" y="5531"/>
                  </a:cubicBezTo>
                  <a:cubicBezTo>
                    <a:pt x="26502" y="5473"/>
                    <a:pt x="26463" y="5435"/>
                    <a:pt x="26444" y="5377"/>
                  </a:cubicBezTo>
                  <a:lnTo>
                    <a:pt x="26425" y="5320"/>
                  </a:lnTo>
                  <a:cubicBezTo>
                    <a:pt x="26386" y="5262"/>
                    <a:pt x="26329" y="5185"/>
                    <a:pt x="26271" y="5108"/>
                  </a:cubicBezTo>
                  <a:cubicBezTo>
                    <a:pt x="26194" y="5051"/>
                    <a:pt x="26137" y="4993"/>
                    <a:pt x="26060" y="4935"/>
                  </a:cubicBezTo>
                  <a:cubicBezTo>
                    <a:pt x="25906" y="4878"/>
                    <a:pt x="25753" y="4820"/>
                    <a:pt x="25541" y="4820"/>
                  </a:cubicBezTo>
                  <a:cubicBezTo>
                    <a:pt x="25445" y="4820"/>
                    <a:pt x="25330" y="4839"/>
                    <a:pt x="25273" y="4839"/>
                  </a:cubicBezTo>
                  <a:cubicBezTo>
                    <a:pt x="25177" y="4878"/>
                    <a:pt x="25100" y="4878"/>
                    <a:pt x="25004" y="4897"/>
                  </a:cubicBezTo>
                  <a:cubicBezTo>
                    <a:pt x="24831" y="4955"/>
                    <a:pt x="24639" y="5012"/>
                    <a:pt x="24428" y="5108"/>
                  </a:cubicBezTo>
                  <a:cubicBezTo>
                    <a:pt x="24351" y="5166"/>
                    <a:pt x="24255" y="5185"/>
                    <a:pt x="24178" y="5243"/>
                  </a:cubicBezTo>
                  <a:lnTo>
                    <a:pt x="24178" y="5204"/>
                  </a:lnTo>
                  <a:cubicBezTo>
                    <a:pt x="24216" y="4935"/>
                    <a:pt x="24216" y="4705"/>
                    <a:pt x="24140" y="4513"/>
                  </a:cubicBezTo>
                  <a:cubicBezTo>
                    <a:pt x="24120" y="4417"/>
                    <a:pt x="24063" y="4321"/>
                    <a:pt x="24024" y="4244"/>
                  </a:cubicBezTo>
                  <a:cubicBezTo>
                    <a:pt x="23967" y="4148"/>
                    <a:pt x="23890" y="4071"/>
                    <a:pt x="23775" y="4014"/>
                  </a:cubicBezTo>
                  <a:cubicBezTo>
                    <a:pt x="23698" y="3956"/>
                    <a:pt x="23640" y="3918"/>
                    <a:pt x="23544" y="3879"/>
                  </a:cubicBezTo>
                  <a:cubicBezTo>
                    <a:pt x="23448" y="3860"/>
                    <a:pt x="23352" y="3841"/>
                    <a:pt x="23275" y="3841"/>
                  </a:cubicBezTo>
                  <a:lnTo>
                    <a:pt x="23122" y="3841"/>
                  </a:lnTo>
                  <a:cubicBezTo>
                    <a:pt x="22987" y="3841"/>
                    <a:pt x="22815" y="3860"/>
                    <a:pt x="22699" y="3879"/>
                  </a:cubicBezTo>
                  <a:cubicBezTo>
                    <a:pt x="22450" y="3937"/>
                    <a:pt x="22238" y="4033"/>
                    <a:pt x="22046" y="4110"/>
                  </a:cubicBezTo>
                  <a:cubicBezTo>
                    <a:pt x="21682" y="4244"/>
                    <a:pt x="21355" y="4455"/>
                    <a:pt x="20990" y="4705"/>
                  </a:cubicBezTo>
                  <a:lnTo>
                    <a:pt x="21086" y="4494"/>
                  </a:lnTo>
                  <a:lnTo>
                    <a:pt x="21163" y="4283"/>
                  </a:lnTo>
                  <a:cubicBezTo>
                    <a:pt x="21355" y="3745"/>
                    <a:pt x="21566" y="3150"/>
                    <a:pt x="21720" y="2535"/>
                  </a:cubicBezTo>
                  <a:cubicBezTo>
                    <a:pt x="21778" y="2228"/>
                    <a:pt x="21835" y="1940"/>
                    <a:pt x="21835" y="1671"/>
                  </a:cubicBezTo>
                  <a:cubicBezTo>
                    <a:pt x="21854" y="1383"/>
                    <a:pt x="21835" y="1152"/>
                    <a:pt x="21758" y="941"/>
                  </a:cubicBezTo>
                  <a:cubicBezTo>
                    <a:pt x="21682" y="691"/>
                    <a:pt x="21566" y="499"/>
                    <a:pt x="21393" y="327"/>
                  </a:cubicBezTo>
                  <a:cubicBezTo>
                    <a:pt x="21240" y="192"/>
                    <a:pt x="21048" y="77"/>
                    <a:pt x="20875" y="19"/>
                  </a:cubicBezTo>
                  <a:cubicBezTo>
                    <a:pt x="20837" y="0"/>
                    <a:pt x="20760" y="0"/>
                    <a:pt x="2066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9" name="Google Shape;1989;p54"/>
            <p:cNvSpPr/>
            <p:nvPr/>
          </p:nvSpPr>
          <p:spPr>
            <a:xfrm>
              <a:off x="-567123" y="4417591"/>
              <a:ext cx="2562790" cy="583272"/>
            </a:xfrm>
            <a:custGeom>
              <a:avLst/>
              <a:gdLst/>
              <a:ahLst/>
              <a:cxnLst/>
              <a:rect l="l" t="t" r="r" b="b"/>
              <a:pathLst>
                <a:path w="29421" h="6696" extrusionOk="0">
                  <a:moveTo>
                    <a:pt x="2190" y="2305"/>
                  </a:moveTo>
                  <a:lnTo>
                    <a:pt x="2190" y="2305"/>
                  </a:lnTo>
                  <a:cubicBezTo>
                    <a:pt x="2183" y="2318"/>
                    <a:pt x="2177" y="2330"/>
                    <a:pt x="2171" y="2343"/>
                  </a:cubicBezTo>
                  <a:lnTo>
                    <a:pt x="2171" y="2343"/>
                  </a:lnTo>
                  <a:cubicBezTo>
                    <a:pt x="2190" y="2342"/>
                    <a:pt x="2190" y="2305"/>
                    <a:pt x="2190" y="2305"/>
                  </a:cubicBezTo>
                  <a:close/>
                  <a:moveTo>
                    <a:pt x="20779" y="0"/>
                  </a:moveTo>
                  <a:cubicBezTo>
                    <a:pt x="20606" y="0"/>
                    <a:pt x="20433" y="20"/>
                    <a:pt x="20279" y="96"/>
                  </a:cubicBezTo>
                  <a:cubicBezTo>
                    <a:pt x="20107" y="154"/>
                    <a:pt x="19953" y="250"/>
                    <a:pt x="19819" y="346"/>
                  </a:cubicBezTo>
                  <a:cubicBezTo>
                    <a:pt x="19665" y="461"/>
                    <a:pt x="19550" y="576"/>
                    <a:pt x="19434" y="730"/>
                  </a:cubicBezTo>
                  <a:cubicBezTo>
                    <a:pt x="19319" y="864"/>
                    <a:pt x="19223" y="1037"/>
                    <a:pt x="19127" y="1210"/>
                  </a:cubicBezTo>
                  <a:cubicBezTo>
                    <a:pt x="18935" y="1537"/>
                    <a:pt x="18762" y="1901"/>
                    <a:pt x="18609" y="2286"/>
                  </a:cubicBezTo>
                  <a:cubicBezTo>
                    <a:pt x="18570" y="2420"/>
                    <a:pt x="18513" y="2554"/>
                    <a:pt x="18474" y="2689"/>
                  </a:cubicBezTo>
                  <a:cubicBezTo>
                    <a:pt x="18474" y="2670"/>
                    <a:pt x="18474" y="2612"/>
                    <a:pt x="18436" y="2593"/>
                  </a:cubicBezTo>
                  <a:cubicBezTo>
                    <a:pt x="18397" y="2382"/>
                    <a:pt x="18359" y="2170"/>
                    <a:pt x="18282" y="1978"/>
                  </a:cubicBezTo>
                  <a:cubicBezTo>
                    <a:pt x="18205" y="1786"/>
                    <a:pt x="18109" y="1556"/>
                    <a:pt x="17994" y="1402"/>
                  </a:cubicBezTo>
                  <a:cubicBezTo>
                    <a:pt x="17898" y="1229"/>
                    <a:pt x="17745" y="1076"/>
                    <a:pt x="17591" y="960"/>
                  </a:cubicBezTo>
                  <a:cubicBezTo>
                    <a:pt x="17437" y="864"/>
                    <a:pt x="17245" y="788"/>
                    <a:pt x="17072" y="788"/>
                  </a:cubicBezTo>
                  <a:lnTo>
                    <a:pt x="17053" y="788"/>
                  </a:lnTo>
                  <a:cubicBezTo>
                    <a:pt x="16957" y="788"/>
                    <a:pt x="16861" y="826"/>
                    <a:pt x="16746" y="845"/>
                  </a:cubicBezTo>
                  <a:cubicBezTo>
                    <a:pt x="16612" y="884"/>
                    <a:pt x="16496" y="941"/>
                    <a:pt x="16400" y="1018"/>
                  </a:cubicBezTo>
                  <a:cubicBezTo>
                    <a:pt x="15997" y="1249"/>
                    <a:pt x="15747" y="1690"/>
                    <a:pt x="15613" y="2132"/>
                  </a:cubicBezTo>
                  <a:cubicBezTo>
                    <a:pt x="15459" y="2612"/>
                    <a:pt x="15440" y="3130"/>
                    <a:pt x="15459" y="3630"/>
                  </a:cubicBezTo>
                  <a:cubicBezTo>
                    <a:pt x="15498" y="4014"/>
                    <a:pt x="15517" y="4379"/>
                    <a:pt x="15594" y="4763"/>
                  </a:cubicBezTo>
                  <a:cubicBezTo>
                    <a:pt x="15517" y="4724"/>
                    <a:pt x="15459" y="4724"/>
                    <a:pt x="15402" y="4724"/>
                  </a:cubicBezTo>
                  <a:cubicBezTo>
                    <a:pt x="15267" y="4724"/>
                    <a:pt x="15171" y="4763"/>
                    <a:pt x="15056" y="4782"/>
                  </a:cubicBezTo>
                  <a:cubicBezTo>
                    <a:pt x="14960" y="4801"/>
                    <a:pt x="14845" y="4878"/>
                    <a:pt x="14749" y="4916"/>
                  </a:cubicBezTo>
                  <a:cubicBezTo>
                    <a:pt x="14672" y="4974"/>
                    <a:pt x="14634" y="4993"/>
                    <a:pt x="14557" y="5051"/>
                  </a:cubicBezTo>
                  <a:cubicBezTo>
                    <a:pt x="14538" y="4993"/>
                    <a:pt x="14499" y="4955"/>
                    <a:pt x="14461" y="4916"/>
                  </a:cubicBezTo>
                  <a:cubicBezTo>
                    <a:pt x="14384" y="4840"/>
                    <a:pt x="14307" y="4744"/>
                    <a:pt x="14211" y="4667"/>
                  </a:cubicBezTo>
                  <a:cubicBezTo>
                    <a:pt x="14057" y="4513"/>
                    <a:pt x="13865" y="4417"/>
                    <a:pt x="13635" y="4379"/>
                  </a:cubicBezTo>
                  <a:cubicBezTo>
                    <a:pt x="13577" y="4340"/>
                    <a:pt x="13481" y="4340"/>
                    <a:pt x="13405" y="4340"/>
                  </a:cubicBezTo>
                  <a:cubicBezTo>
                    <a:pt x="13251" y="4340"/>
                    <a:pt x="13136" y="4379"/>
                    <a:pt x="13001" y="4398"/>
                  </a:cubicBezTo>
                  <a:cubicBezTo>
                    <a:pt x="12867" y="4417"/>
                    <a:pt x="12752" y="4494"/>
                    <a:pt x="12636" y="4532"/>
                  </a:cubicBezTo>
                  <a:lnTo>
                    <a:pt x="12636" y="4321"/>
                  </a:lnTo>
                  <a:cubicBezTo>
                    <a:pt x="12656" y="3879"/>
                    <a:pt x="12636" y="3438"/>
                    <a:pt x="12560" y="2977"/>
                  </a:cubicBezTo>
                  <a:cubicBezTo>
                    <a:pt x="12521" y="2746"/>
                    <a:pt x="12444" y="2497"/>
                    <a:pt x="12348" y="2286"/>
                  </a:cubicBezTo>
                  <a:cubicBezTo>
                    <a:pt x="12252" y="2074"/>
                    <a:pt x="12137" y="1882"/>
                    <a:pt x="11964" y="1709"/>
                  </a:cubicBezTo>
                  <a:cubicBezTo>
                    <a:pt x="11791" y="1537"/>
                    <a:pt x="11580" y="1441"/>
                    <a:pt x="11369" y="1402"/>
                  </a:cubicBezTo>
                  <a:cubicBezTo>
                    <a:pt x="11235" y="1383"/>
                    <a:pt x="11119" y="1345"/>
                    <a:pt x="11004" y="1345"/>
                  </a:cubicBezTo>
                  <a:cubicBezTo>
                    <a:pt x="10908" y="1345"/>
                    <a:pt x="10793" y="1345"/>
                    <a:pt x="10697" y="1402"/>
                  </a:cubicBezTo>
                  <a:cubicBezTo>
                    <a:pt x="10255" y="1498"/>
                    <a:pt x="9948" y="1805"/>
                    <a:pt x="9679" y="2151"/>
                  </a:cubicBezTo>
                  <a:cubicBezTo>
                    <a:pt x="9372" y="2574"/>
                    <a:pt x="9180" y="3054"/>
                    <a:pt x="8988" y="3534"/>
                  </a:cubicBezTo>
                  <a:cubicBezTo>
                    <a:pt x="8969" y="3419"/>
                    <a:pt x="8911" y="3303"/>
                    <a:pt x="8892" y="3169"/>
                  </a:cubicBezTo>
                  <a:cubicBezTo>
                    <a:pt x="8815" y="2958"/>
                    <a:pt x="8719" y="2766"/>
                    <a:pt x="8623" y="2574"/>
                  </a:cubicBezTo>
                  <a:cubicBezTo>
                    <a:pt x="8508" y="2362"/>
                    <a:pt x="8392" y="2151"/>
                    <a:pt x="8239" y="1959"/>
                  </a:cubicBezTo>
                  <a:cubicBezTo>
                    <a:pt x="8162" y="1863"/>
                    <a:pt x="8104" y="1786"/>
                    <a:pt x="8008" y="1709"/>
                  </a:cubicBezTo>
                  <a:cubicBezTo>
                    <a:pt x="7912" y="1633"/>
                    <a:pt x="7836" y="1556"/>
                    <a:pt x="7720" y="1498"/>
                  </a:cubicBezTo>
                  <a:cubicBezTo>
                    <a:pt x="7567" y="1402"/>
                    <a:pt x="7375" y="1345"/>
                    <a:pt x="7221" y="1345"/>
                  </a:cubicBezTo>
                  <a:lnTo>
                    <a:pt x="7106" y="1345"/>
                  </a:lnTo>
                  <a:cubicBezTo>
                    <a:pt x="6875" y="1383"/>
                    <a:pt x="6664" y="1498"/>
                    <a:pt x="6491" y="1633"/>
                  </a:cubicBezTo>
                  <a:cubicBezTo>
                    <a:pt x="6318" y="1805"/>
                    <a:pt x="6184" y="1997"/>
                    <a:pt x="6107" y="2209"/>
                  </a:cubicBezTo>
                  <a:cubicBezTo>
                    <a:pt x="6011" y="2458"/>
                    <a:pt x="5992" y="2689"/>
                    <a:pt x="5992" y="2958"/>
                  </a:cubicBezTo>
                  <a:cubicBezTo>
                    <a:pt x="5992" y="3246"/>
                    <a:pt x="6011" y="3534"/>
                    <a:pt x="6088" y="3822"/>
                  </a:cubicBezTo>
                  <a:cubicBezTo>
                    <a:pt x="6107" y="3975"/>
                    <a:pt x="6165" y="4110"/>
                    <a:pt x="6222" y="4264"/>
                  </a:cubicBezTo>
                  <a:cubicBezTo>
                    <a:pt x="6184" y="4264"/>
                    <a:pt x="6146" y="4225"/>
                    <a:pt x="6107" y="4225"/>
                  </a:cubicBezTo>
                  <a:lnTo>
                    <a:pt x="6069" y="4225"/>
                  </a:lnTo>
                  <a:cubicBezTo>
                    <a:pt x="5934" y="4225"/>
                    <a:pt x="5838" y="4264"/>
                    <a:pt x="5723" y="4283"/>
                  </a:cubicBezTo>
                  <a:cubicBezTo>
                    <a:pt x="5608" y="4302"/>
                    <a:pt x="5512" y="4360"/>
                    <a:pt x="5416" y="4398"/>
                  </a:cubicBezTo>
                  <a:cubicBezTo>
                    <a:pt x="5358" y="4417"/>
                    <a:pt x="5339" y="4456"/>
                    <a:pt x="5301" y="4475"/>
                  </a:cubicBezTo>
                  <a:cubicBezTo>
                    <a:pt x="5185" y="3822"/>
                    <a:pt x="5032" y="3169"/>
                    <a:pt x="4744" y="2593"/>
                  </a:cubicBezTo>
                  <a:cubicBezTo>
                    <a:pt x="4609" y="2362"/>
                    <a:pt x="4475" y="2113"/>
                    <a:pt x="4283" y="1921"/>
                  </a:cubicBezTo>
                  <a:cubicBezTo>
                    <a:pt x="4187" y="1825"/>
                    <a:pt x="4110" y="1767"/>
                    <a:pt x="3995" y="1671"/>
                  </a:cubicBezTo>
                  <a:cubicBezTo>
                    <a:pt x="3899" y="1594"/>
                    <a:pt x="3784" y="1517"/>
                    <a:pt x="3649" y="1441"/>
                  </a:cubicBezTo>
                  <a:cubicBezTo>
                    <a:pt x="3553" y="1402"/>
                    <a:pt x="3457" y="1345"/>
                    <a:pt x="3342" y="1325"/>
                  </a:cubicBezTo>
                  <a:cubicBezTo>
                    <a:pt x="3227" y="1306"/>
                    <a:pt x="3131" y="1287"/>
                    <a:pt x="3015" y="1287"/>
                  </a:cubicBezTo>
                  <a:lnTo>
                    <a:pt x="2977" y="1287"/>
                  </a:lnTo>
                  <a:cubicBezTo>
                    <a:pt x="2939" y="1287"/>
                    <a:pt x="2862" y="1287"/>
                    <a:pt x="2823" y="1306"/>
                  </a:cubicBezTo>
                  <a:cubicBezTo>
                    <a:pt x="2766" y="1306"/>
                    <a:pt x="2689" y="1325"/>
                    <a:pt x="2651" y="1345"/>
                  </a:cubicBezTo>
                  <a:cubicBezTo>
                    <a:pt x="2535" y="1383"/>
                    <a:pt x="2439" y="1441"/>
                    <a:pt x="2343" y="1517"/>
                  </a:cubicBezTo>
                  <a:cubicBezTo>
                    <a:pt x="2247" y="1594"/>
                    <a:pt x="2151" y="1690"/>
                    <a:pt x="2074" y="1786"/>
                  </a:cubicBezTo>
                  <a:cubicBezTo>
                    <a:pt x="1978" y="1901"/>
                    <a:pt x="1902" y="2055"/>
                    <a:pt x="1825" y="2190"/>
                  </a:cubicBezTo>
                  <a:cubicBezTo>
                    <a:pt x="1786" y="2305"/>
                    <a:pt x="1729" y="2458"/>
                    <a:pt x="1710" y="2593"/>
                  </a:cubicBezTo>
                  <a:cubicBezTo>
                    <a:pt x="1671" y="2746"/>
                    <a:pt x="1671" y="2881"/>
                    <a:pt x="1633" y="3054"/>
                  </a:cubicBezTo>
                  <a:cubicBezTo>
                    <a:pt x="1614" y="3265"/>
                    <a:pt x="1633" y="3515"/>
                    <a:pt x="1671" y="3726"/>
                  </a:cubicBezTo>
                  <a:cubicBezTo>
                    <a:pt x="1690" y="3937"/>
                    <a:pt x="1710" y="4187"/>
                    <a:pt x="1767" y="4398"/>
                  </a:cubicBezTo>
                  <a:cubicBezTo>
                    <a:pt x="1806" y="4609"/>
                    <a:pt x="1882" y="4859"/>
                    <a:pt x="1921" y="5070"/>
                  </a:cubicBezTo>
                  <a:lnTo>
                    <a:pt x="1710" y="4936"/>
                  </a:lnTo>
                  <a:cubicBezTo>
                    <a:pt x="1537" y="4801"/>
                    <a:pt x="1345" y="4686"/>
                    <a:pt x="1153" y="4590"/>
                  </a:cubicBezTo>
                  <a:cubicBezTo>
                    <a:pt x="1041" y="4526"/>
                    <a:pt x="904" y="4489"/>
                    <a:pt x="761" y="4489"/>
                  </a:cubicBezTo>
                  <a:cubicBezTo>
                    <a:pt x="732" y="4489"/>
                    <a:pt x="702" y="4491"/>
                    <a:pt x="673" y="4494"/>
                  </a:cubicBezTo>
                  <a:cubicBezTo>
                    <a:pt x="634" y="4494"/>
                    <a:pt x="577" y="4513"/>
                    <a:pt x="538" y="4552"/>
                  </a:cubicBezTo>
                  <a:lnTo>
                    <a:pt x="385" y="4609"/>
                  </a:lnTo>
                  <a:cubicBezTo>
                    <a:pt x="289" y="4667"/>
                    <a:pt x="231" y="4744"/>
                    <a:pt x="154" y="4840"/>
                  </a:cubicBezTo>
                  <a:cubicBezTo>
                    <a:pt x="39" y="4993"/>
                    <a:pt x="0" y="5185"/>
                    <a:pt x="0" y="5377"/>
                  </a:cubicBezTo>
                  <a:cubicBezTo>
                    <a:pt x="0" y="5608"/>
                    <a:pt x="77" y="5819"/>
                    <a:pt x="154" y="6011"/>
                  </a:cubicBezTo>
                  <a:cubicBezTo>
                    <a:pt x="231" y="6203"/>
                    <a:pt x="346" y="6395"/>
                    <a:pt x="442" y="6587"/>
                  </a:cubicBezTo>
                  <a:cubicBezTo>
                    <a:pt x="461" y="6606"/>
                    <a:pt x="461" y="6626"/>
                    <a:pt x="481" y="6664"/>
                  </a:cubicBezTo>
                  <a:cubicBezTo>
                    <a:pt x="503" y="6686"/>
                    <a:pt x="526" y="6696"/>
                    <a:pt x="552" y="6696"/>
                  </a:cubicBezTo>
                  <a:cubicBezTo>
                    <a:pt x="571" y="6696"/>
                    <a:pt x="591" y="6691"/>
                    <a:pt x="615" y="6683"/>
                  </a:cubicBezTo>
                  <a:cubicBezTo>
                    <a:pt x="653" y="6664"/>
                    <a:pt x="653" y="6606"/>
                    <a:pt x="634" y="6568"/>
                  </a:cubicBezTo>
                  <a:cubicBezTo>
                    <a:pt x="615" y="6510"/>
                    <a:pt x="557" y="6472"/>
                    <a:pt x="538" y="6414"/>
                  </a:cubicBezTo>
                  <a:cubicBezTo>
                    <a:pt x="423" y="6222"/>
                    <a:pt x="327" y="6030"/>
                    <a:pt x="269" y="5819"/>
                  </a:cubicBezTo>
                  <a:cubicBezTo>
                    <a:pt x="231" y="5665"/>
                    <a:pt x="193" y="5550"/>
                    <a:pt x="193" y="5397"/>
                  </a:cubicBezTo>
                  <a:cubicBezTo>
                    <a:pt x="193" y="5339"/>
                    <a:pt x="193" y="5262"/>
                    <a:pt x="231" y="5185"/>
                  </a:cubicBezTo>
                  <a:cubicBezTo>
                    <a:pt x="250" y="5147"/>
                    <a:pt x="250" y="5089"/>
                    <a:pt x="269" y="5051"/>
                  </a:cubicBezTo>
                  <a:cubicBezTo>
                    <a:pt x="289" y="5012"/>
                    <a:pt x="327" y="4974"/>
                    <a:pt x="346" y="4955"/>
                  </a:cubicBezTo>
                  <a:cubicBezTo>
                    <a:pt x="365" y="4916"/>
                    <a:pt x="423" y="4897"/>
                    <a:pt x="442" y="4878"/>
                  </a:cubicBezTo>
                  <a:cubicBezTo>
                    <a:pt x="481" y="4859"/>
                    <a:pt x="538" y="4840"/>
                    <a:pt x="615" y="4801"/>
                  </a:cubicBezTo>
                  <a:cubicBezTo>
                    <a:pt x="634" y="4801"/>
                    <a:pt x="673" y="4782"/>
                    <a:pt x="711" y="4782"/>
                  </a:cubicBezTo>
                  <a:cubicBezTo>
                    <a:pt x="730" y="4782"/>
                    <a:pt x="769" y="4782"/>
                    <a:pt x="807" y="4801"/>
                  </a:cubicBezTo>
                  <a:cubicBezTo>
                    <a:pt x="903" y="4840"/>
                    <a:pt x="999" y="4878"/>
                    <a:pt x="1095" y="4936"/>
                  </a:cubicBezTo>
                  <a:cubicBezTo>
                    <a:pt x="1345" y="5070"/>
                    <a:pt x="1575" y="5243"/>
                    <a:pt x="1806" y="5435"/>
                  </a:cubicBezTo>
                  <a:cubicBezTo>
                    <a:pt x="1902" y="5512"/>
                    <a:pt x="1978" y="5569"/>
                    <a:pt x="2074" y="5646"/>
                  </a:cubicBezTo>
                  <a:cubicBezTo>
                    <a:pt x="2094" y="5665"/>
                    <a:pt x="2151" y="5704"/>
                    <a:pt x="2170" y="5742"/>
                  </a:cubicBezTo>
                  <a:cubicBezTo>
                    <a:pt x="2190" y="5771"/>
                    <a:pt x="2223" y="5785"/>
                    <a:pt x="2259" y="5785"/>
                  </a:cubicBezTo>
                  <a:cubicBezTo>
                    <a:pt x="2295" y="5785"/>
                    <a:pt x="2334" y="5771"/>
                    <a:pt x="2363" y="5742"/>
                  </a:cubicBezTo>
                  <a:cubicBezTo>
                    <a:pt x="2401" y="5704"/>
                    <a:pt x="2439" y="5627"/>
                    <a:pt x="2401" y="5550"/>
                  </a:cubicBezTo>
                  <a:cubicBezTo>
                    <a:pt x="2343" y="5358"/>
                    <a:pt x="2266" y="5166"/>
                    <a:pt x="2209" y="4993"/>
                  </a:cubicBezTo>
                  <a:lnTo>
                    <a:pt x="2209" y="4974"/>
                  </a:lnTo>
                  <a:cubicBezTo>
                    <a:pt x="2074" y="4494"/>
                    <a:pt x="1978" y="4014"/>
                    <a:pt x="1959" y="3515"/>
                  </a:cubicBezTo>
                  <a:cubicBezTo>
                    <a:pt x="1959" y="3246"/>
                    <a:pt x="1978" y="3015"/>
                    <a:pt x="2017" y="2746"/>
                  </a:cubicBezTo>
                  <a:cubicBezTo>
                    <a:pt x="2070" y="2606"/>
                    <a:pt x="2106" y="2481"/>
                    <a:pt x="2171" y="2343"/>
                  </a:cubicBezTo>
                  <a:lnTo>
                    <a:pt x="2171" y="2343"/>
                  </a:lnTo>
                  <a:cubicBezTo>
                    <a:pt x="2171" y="2343"/>
                    <a:pt x="2171" y="2343"/>
                    <a:pt x="2170" y="2343"/>
                  </a:cubicBezTo>
                  <a:cubicBezTo>
                    <a:pt x="2170" y="2343"/>
                    <a:pt x="2170" y="2305"/>
                    <a:pt x="2190" y="2305"/>
                  </a:cubicBezTo>
                  <a:cubicBezTo>
                    <a:pt x="2266" y="2209"/>
                    <a:pt x="2305" y="2113"/>
                    <a:pt x="2401" y="2017"/>
                  </a:cubicBezTo>
                  <a:cubicBezTo>
                    <a:pt x="2459" y="1978"/>
                    <a:pt x="2535" y="1901"/>
                    <a:pt x="2593" y="1882"/>
                  </a:cubicBezTo>
                  <a:cubicBezTo>
                    <a:pt x="2651" y="1863"/>
                    <a:pt x="2689" y="1825"/>
                    <a:pt x="2766" y="1805"/>
                  </a:cubicBezTo>
                  <a:cubicBezTo>
                    <a:pt x="2843" y="1786"/>
                    <a:pt x="2919" y="1786"/>
                    <a:pt x="2977" y="1786"/>
                  </a:cubicBezTo>
                  <a:cubicBezTo>
                    <a:pt x="3054" y="1786"/>
                    <a:pt x="3131" y="1786"/>
                    <a:pt x="3207" y="1805"/>
                  </a:cubicBezTo>
                  <a:cubicBezTo>
                    <a:pt x="3323" y="1825"/>
                    <a:pt x="3419" y="1882"/>
                    <a:pt x="3515" y="1921"/>
                  </a:cubicBezTo>
                  <a:cubicBezTo>
                    <a:pt x="3630" y="1997"/>
                    <a:pt x="3745" y="2093"/>
                    <a:pt x="3880" y="2190"/>
                  </a:cubicBezTo>
                  <a:cubicBezTo>
                    <a:pt x="4014" y="2343"/>
                    <a:pt x="4129" y="2478"/>
                    <a:pt x="4225" y="2650"/>
                  </a:cubicBezTo>
                  <a:cubicBezTo>
                    <a:pt x="4321" y="2823"/>
                    <a:pt x="4398" y="2977"/>
                    <a:pt x="4475" y="3150"/>
                  </a:cubicBezTo>
                  <a:cubicBezTo>
                    <a:pt x="4571" y="3342"/>
                    <a:pt x="4609" y="3534"/>
                    <a:pt x="4686" y="3745"/>
                  </a:cubicBezTo>
                  <a:cubicBezTo>
                    <a:pt x="4782" y="4110"/>
                    <a:pt x="4859" y="4456"/>
                    <a:pt x="4897" y="4840"/>
                  </a:cubicBezTo>
                  <a:cubicBezTo>
                    <a:pt x="4897" y="4878"/>
                    <a:pt x="4955" y="4936"/>
                    <a:pt x="4974" y="4955"/>
                  </a:cubicBezTo>
                  <a:cubicBezTo>
                    <a:pt x="4993" y="4955"/>
                    <a:pt x="4993" y="4974"/>
                    <a:pt x="5032" y="4974"/>
                  </a:cubicBezTo>
                  <a:cubicBezTo>
                    <a:pt x="5051" y="4993"/>
                    <a:pt x="5070" y="4993"/>
                    <a:pt x="5089" y="4993"/>
                  </a:cubicBezTo>
                  <a:cubicBezTo>
                    <a:pt x="5147" y="4993"/>
                    <a:pt x="5166" y="4993"/>
                    <a:pt x="5224" y="4974"/>
                  </a:cubicBezTo>
                  <a:cubicBezTo>
                    <a:pt x="5262" y="4955"/>
                    <a:pt x="5320" y="4936"/>
                    <a:pt x="5377" y="4878"/>
                  </a:cubicBezTo>
                  <a:cubicBezTo>
                    <a:pt x="5512" y="4801"/>
                    <a:pt x="5627" y="4763"/>
                    <a:pt x="5762" y="4744"/>
                  </a:cubicBezTo>
                  <a:cubicBezTo>
                    <a:pt x="5838" y="4705"/>
                    <a:pt x="5915" y="4705"/>
                    <a:pt x="5954" y="4705"/>
                  </a:cubicBezTo>
                  <a:cubicBezTo>
                    <a:pt x="6030" y="4705"/>
                    <a:pt x="6126" y="4744"/>
                    <a:pt x="6203" y="4763"/>
                  </a:cubicBezTo>
                  <a:cubicBezTo>
                    <a:pt x="6222" y="4763"/>
                    <a:pt x="6280" y="4782"/>
                    <a:pt x="6299" y="4801"/>
                  </a:cubicBezTo>
                  <a:cubicBezTo>
                    <a:pt x="6327" y="4812"/>
                    <a:pt x="6354" y="4817"/>
                    <a:pt x="6379" y="4817"/>
                  </a:cubicBezTo>
                  <a:cubicBezTo>
                    <a:pt x="6439" y="4817"/>
                    <a:pt x="6489" y="4790"/>
                    <a:pt x="6530" y="4763"/>
                  </a:cubicBezTo>
                  <a:cubicBezTo>
                    <a:pt x="6568" y="4763"/>
                    <a:pt x="6568" y="4763"/>
                    <a:pt x="6587" y="4744"/>
                  </a:cubicBezTo>
                  <a:cubicBezTo>
                    <a:pt x="6607" y="4705"/>
                    <a:pt x="6626" y="4686"/>
                    <a:pt x="6664" y="4648"/>
                  </a:cubicBezTo>
                  <a:cubicBezTo>
                    <a:pt x="6664" y="4590"/>
                    <a:pt x="6664" y="4571"/>
                    <a:pt x="6626" y="4513"/>
                  </a:cubicBezTo>
                  <a:cubicBezTo>
                    <a:pt x="6510" y="4302"/>
                    <a:pt x="6434" y="4071"/>
                    <a:pt x="6395" y="3803"/>
                  </a:cubicBezTo>
                  <a:cubicBezTo>
                    <a:pt x="6338" y="3534"/>
                    <a:pt x="6318" y="3303"/>
                    <a:pt x="6318" y="3034"/>
                  </a:cubicBezTo>
                  <a:cubicBezTo>
                    <a:pt x="6318" y="2862"/>
                    <a:pt x="6338" y="2689"/>
                    <a:pt x="6395" y="2535"/>
                  </a:cubicBezTo>
                  <a:cubicBezTo>
                    <a:pt x="6414" y="2439"/>
                    <a:pt x="6472" y="2343"/>
                    <a:pt x="6530" y="2247"/>
                  </a:cubicBezTo>
                  <a:cubicBezTo>
                    <a:pt x="6587" y="2170"/>
                    <a:pt x="6626" y="2093"/>
                    <a:pt x="6703" y="2055"/>
                  </a:cubicBezTo>
                  <a:lnTo>
                    <a:pt x="6914" y="1901"/>
                  </a:lnTo>
                  <a:cubicBezTo>
                    <a:pt x="6971" y="1882"/>
                    <a:pt x="7048" y="1863"/>
                    <a:pt x="7087" y="1825"/>
                  </a:cubicBezTo>
                  <a:cubicBezTo>
                    <a:pt x="7144" y="1825"/>
                    <a:pt x="7183" y="1805"/>
                    <a:pt x="7240" y="1805"/>
                  </a:cubicBezTo>
                  <a:cubicBezTo>
                    <a:pt x="7279" y="1805"/>
                    <a:pt x="7336" y="1825"/>
                    <a:pt x="7375" y="1825"/>
                  </a:cubicBezTo>
                  <a:cubicBezTo>
                    <a:pt x="7432" y="1863"/>
                    <a:pt x="7490" y="1882"/>
                    <a:pt x="7547" y="1901"/>
                  </a:cubicBezTo>
                  <a:cubicBezTo>
                    <a:pt x="7643" y="1978"/>
                    <a:pt x="7740" y="2055"/>
                    <a:pt x="7816" y="2151"/>
                  </a:cubicBezTo>
                  <a:cubicBezTo>
                    <a:pt x="7970" y="2305"/>
                    <a:pt x="8104" y="2535"/>
                    <a:pt x="8200" y="2727"/>
                  </a:cubicBezTo>
                  <a:cubicBezTo>
                    <a:pt x="8335" y="3015"/>
                    <a:pt x="8450" y="3323"/>
                    <a:pt x="8527" y="3630"/>
                  </a:cubicBezTo>
                  <a:cubicBezTo>
                    <a:pt x="8546" y="3803"/>
                    <a:pt x="8584" y="3956"/>
                    <a:pt x="8604" y="4167"/>
                  </a:cubicBezTo>
                  <a:cubicBezTo>
                    <a:pt x="8604" y="4273"/>
                    <a:pt x="8700" y="4362"/>
                    <a:pt x="8804" y="4362"/>
                  </a:cubicBezTo>
                  <a:cubicBezTo>
                    <a:pt x="8814" y="4362"/>
                    <a:pt x="8824" y="4361"/>
                    <a:pt x="8834" y="4360"/>
                  </a:cubicBezTo>
                  <a:cubicBezTo>
                    <a:pt x="8911" y="4360"/>
                    <a:pt x="8988" y="4302"/>
                    <a:pt x="9007" y="4225"/>
                  </a:cubicBezTo>
                  <a:lnTo>
                    <a:pt x="9026" y="4206"/>
                  </a:lnTo>
                  <a:cubicBezTo>
                    <a:pt x="9257" y="3649"/>
                    <a:pt x="9449" y="3092"/>
                    <a:pt x="9756" y="2593"/>
                  </a:cubicBezTo>
                  <a:cubicBezTo>
                    <a:pt x="9871" y="2401"/>
                    <a:pt x="9986" y="2228"/>
                    <a:pt x="10159" y="2093"/>
                  </a:cubicBezTo>
                  <a:lnTo>
                    <a:pt x="10447" y="1882"/>
                  </a:lnTo>
                  <a:cubicBezTo>
                    <a:pt x="10543" y="1825"/>
                    <a:pt x="10620" y="1805"/>
                    <a:pt x="10716" y="1786"/>
                  </a:cubicBezTo>
                  <a:cubicBezTo>
                    <a:pt x="10812" y="1748"/>
                    <a:pt x="10889" y="1748"/>
                    <a:pt x="10985" y="1748"/>
                  </a:cubicBezTo>
                  <a:cubicBezTo>
                    <a:pt x="11100" y="1748"/>
                    <a:pt x="11196" y="1786"/>
                    <a:pt x="11311" y="1805"/>
                  </a:cubicBezTo>
                  <a:cubicBezTo>
                    <a:pt x="11388" y="1825"/>
                    <a:pt x="11484" y="1882"/>
                    <a:pt x="11561" y="1901"/>
                  </a:cubicBezTo>
                  <a:cubicBezTo>
                    <a:pt x="11619" y="1959"/>
                    <a:pt x="11695" y="2017"/>
                    <a:pt x="11772" y="2074"/>
                  </a:cubicBezTo>
                  <a:cubicBezTo>
                    <a:pt x="11868" y="2170"/>
                    <a:pt x="11945" y="2266"/>
                    <a:pt x="11983" y="2382"/>
                  </a:cubicBezTo>
                  <a:cubicBezTo>
                    <a:pt x="12080" y="2574"/>
                    <a:pt x="12137" y="2766"/>
                    <a:pt x="12176" y="2958"/>
                  </a:cubicBezTo>
                  <a:cubicBezTo>
                    <a:pt x="12252" y="3342"/>
                    <a:pt x="12272" y="3745"/>
                    <a:pt x="12272" y="4129"/>
                  </a:cubicBezTo>
                  <a:cubicBezTo>
                    <a:pt x="12272" y="4206"/>
                    <a:pt x="12272" y="4283"/>
                    <a:pt x="12252" y="4340"/>
                  </a:cubicBezTo>
                  <a:cubicBezTo>
                    <a:pt x="12233" y="4513"/>
                    <a:pt x="12195" y="4667"/>
                    <a:pt x="12176" y="4820"/>
                  </a:cubicBezTo>
                  <a:cubicBezTo>
                    <a:pt x="12176" y="4878"/>
                    <a:pt x="12176" y="4916"/>
                    <a:pt x="12195" y="4974"/>
                  </a:cubicBezTo>
                  <a:cubicBezTo>
                    <a:pt x="12233" y="5012"/>
                    <a:pt x="12272" y="5051"/>
                    <a:pt x="12329" y="5051"/>
                  </a:cubicBezTo>
                  <a:cubicBezTo>
                    <a:pt x="12348" y="5060"/>
                    <a:pt x="12377" y="5065"/>
                    <a:pt x="12406" y="5065"/>
                  </a:cubicBezTo>
                  <a:cubicBezTo>
                    <a:pt x="12435" y="5065"/>
                    <a:pt x="12464" y="5060"/>
                    <a:pt x="12483" y="5051"/>
                  </a:cubicBezTo>
                  <a:cubicBezTo>
                    <a:pt x="12560" y="4974"/>
                    <a:pt x="12656" y="4916"/>
                    <a:pt x="12752" y="4878"/>
                  </a:cubicBezTo>
                  <a:cubicBezTo>
                    <a:pt x="12867" y="4801"/>
                    <a:pt x="13001" y="4763"/>
                    <a:pt x="13136" y="4724"/>
                  </a:cubicBezTo>
                  <a:cubicBezTo>
                    <a:pt x="13232" y="4705"/>
                    <a:pt x="13328" y="4705"/>
                    <a:pt x="13424" y="4705"/>
                  </a:cubicBezTo>
                  <a:cubicBezTo>
                    <a:pt x="13520" y="4705"/>
                    <a:pt x="13597" y="4724"/>
                    <a:pt x="13693" y="4763"/>
                  </a:cubicBezTo>
                  <a:cubicBezTo>
                    <a:pt x="13769" y="4782"/>
                    <a:pt x="13827" y="4820"/>
                    <a:pt x="13904" y="4859"/>
                  </a:cubicBezTo>
                  <a:cubicBezTo>
                    <a:pt x="13981" y="4897"/>
                    <a:pt x="14057" y="4974"/>
                    <a:pt x="14115" y="5051"/>
                  </a:cubicBezTo>
                  <a:cubicBezTo>
                    <a:pt x="14192" y="5108"/>
                    <a:pt x="14269" y="5204"/>
                    <a:pt x="14307" y="5301"/>
                  </a:cubicBezTo>
                  <a:cubicBezTo>
                    <a:pt x="14307" y="5339"/>
                    <a:pt x="14346" y="5358"/>
                    <a:pt x="14346" y="5358"/>
                  </a:cubicBezTo>
                  <a:cubicBezTo>
                    <a:pt x="14365" y="5397"/>
                    <a:pt x="14384" y="5435"/>
                    <a:pt x="14403" y="5454"/>
                  </a:cubicBezTo>
                  <a:cubicBezTo>
                    <a:pt x="14427" y="5462"/>
                    <a:pt x="14448" y="5467"/>
                    <a:pt x="14468" y="5467"/>
                  </a:cubicBezTo>
                  <a:cubicBezTo>
                    <a:pt x="14496" y="5467"/>
                    <a:pt x="14523" y="5457"/>
                    <a:pt x="14557" y="5435"/>
                  </a:cubicBezTo>
                  <a:cubicBezTo>
                    <a:pt x="14672" y="5339"/>
                    <a:pt x="14787" y="5262"/>
                    <a:pt x="14941" y="5185"/>
                  </a:cubicBezTo>
                  <a:cubicBezTo>
                    <a:pt x="15018" y="5166"/>
                    <a:pt x="15075" y="5108"/>
                    <a:pt x="15171" y="5089"/>
                  </a:cubicBezTo>
                  <a:cubicBezTo>
                    <a:pt x="15229" y="5089"/>
                    <a:pt x="15267" y="5070"/>
                    <a:pt x="15325" y="5070"/>
                  </a:cubicBezTo>
                  <a:cubicBezTo>
                    <a:pt x="15363" y="5070"/>
                    <a:pt x="15421" y="5089"/>
                    <a:pt x="15479" y="5089"/>
                  </a:cubicBezTo>
                  <a:cubicBezTo>
                    <a:pt x="15498" y="5108"/>
                    <a:pt x="15536" y="5108"/>
                    <a:pt x="15555" y="5147"/>
                  </a:cubicBezTo>
                  <a:cubicBezTo>
                    <a:pt x="15584" y="5156"/>
                    <a:pt x="15608" y="5161"/>
                    <a:pt x="15632" y="5161"/>
                  </a:cubicBezTo>
                  <a:cubicBezTo>
                    <a:pt x="15656" y="5161"/>
                    <a:pt x="15680" y="5156"/>
                    <a:pt x="15709" y="5147"/>
                  </a:cubicBezTo>
                  <a:lnTo>
                    <a:pt x="15728" y="5147"/>
                  </a:lnTo>
                  <a:cubicBezTo>
                    <a:pt x="15805" y="5108"/>
                    <a:pt x="15863" y="5070"/>
                    <a:pt x="15863" y="4993"/>
                  </a:cubicBezTo>
                  <a:cubicBezTo>
                    <a:pt x="15786" y="4513"/>
                    <a:pt x="15709" y="4033"/>
                    <a:pt x="15690" y="3553"/>
                  </a:cubicBezTo>
                  <a:cubicBezTo>
                    <a:pt x="15690" y="3150"/>
                    <a:pt x="15709" y="2766"/>
                    <a:pt x="15786" y="2382"/>
                  </a:cubicBezTo>
                  <a:cubicBezTo>
                    <a:pt x="15824" y="2190"/>
                    <a:pt x="15901" y="1997"/>
                    <a:pt x="15997" y="1805"/>
                  </a:cubicBezTo>
                  <a:cubicBezTo>
                    <a:pt x="16074" y="1690"/>
                    <a:pt x="16151" y="1594"/>
                    <a:pt x="16208" y="1498"/>
                  </a:cubicBezTo>
                  <a:cubicBezTo>
                    <a:pt x="16304" y="1402"/>
                    <a:pt x="16400" y="1325"/>
                    <a:pt x="16496" y="1249"/>
                  </a:cubicBezTo>
                  <a:cubicBezTo>
                    <a:pt x="16496" y="1249"/>
                    <a:pt x="16507" y="1249"/>
                    <a:pt x="16513" y="1240"/>
                  </a:cubicBezTo>
                  <a:lnTo>
                    <a:pt x="16513" y="1240"/>
                  </a:lnTo>
                  <a:cubicBezTo>
                    <a:pt x="16587" y="1202"/>
                    <a:pt x="16676" y="1151"/>
                    <a:pt x="16765" y="1133"/>
                  </a:cubicBezTo>
                  <a:cubicBezTo>
                    <a:pt x="16842" y="1114"/>
                    <a:pt x="16880" y="1114"/>
                    <a:pt x="16957" y="1114"/>
                  </a:cubicBezTo>
                  <a:cubicBezTo>
                    <a:pt x="16996" y="1114"/>
                    <a:pt x="17053" y="1114"/>
                    <a:pt x="17130" y="1133"/>
                  </a:cubicBezTo>
                  <a:cubicBezTo>
                    <a:pt x="17168" y="1153"/>
                    <a:pt x="17226" y="1153"/>
                    <a:pt x="17264" y="1210"/>
                  </a:cubicBezTo>
                  <a:cubicBezTo>
                    <a:pt x="17322" y="1229"/>
                    <a:pt x="17399" y="1268"/>
                    <a:pt x="17437" y="1325"/>
                  </a:cubicBezTo>
                  <a:cubicBezTo>
                    <a:pt x="17533" y="1421"/>
                    <a:pt x="17610" y="1517"/>
                    <a:pt x="17668" y="1613"/>
                  </a:cubicBezTo>
                  <a:cubicBezTo>
                    <a:pt x="17764" y="1786"/>
                    <a:pt x="17841" y="1978"/>
                    <a:pt x="17917" y="2170"/>
                  </a:cubicBezTo>
                  <a:cubicBezTo>
                    <a:pt x="17994" y="2420"/>
                    <a:pt x="18033" y="2708"/>
                    <a:pt x="18071" y="2996"/>
                  </a:cubicBezTo>
                  <a:lnTo>
                    <a:pt x="18071" y="3246"/>
                  </a:lnTo>
                  <a:cubicBezTo>
                    <a:pt x="18071" y="3284"/>
                    <a:pt x="18071" y="3342"/>
                    <a:pt x="18109" y="3380"/>
                  </a:cubicBezTo>
                  <a:cubicBezTo>
                    <a:pt x="18129" y="3438"/>
                    <a:pt x="18186" y="3457"/>
                    <a:pt x="18225" y="3457"/>
                  </a:cubicBezTo>
                  <a:lnTo>
                    <a:pt x="18301" y="3457"/>
                  </a:lnTo>
                  <a:cubicBezTo>
                    <a:pt x="18359" y="3457"/>
                    <a:pt x="18397" y="3438"/>
                    <a:pt x="18417" y="3380"/>
                  </a:cubicBezTo>
                  <a:cubicBezTo>
                    <a:pt x="18666" y="2785"/>
                    <a:pt x="18858" y="2190"/>
                    <a:pt x="19146" y="1633"/>
                  </a:cubicBezTo>
                  <a:cubicBezTo>
                    <a:pt x="19281" y="1364"/>
                    <a:pt x="19473" y="1114"/>
                    <a:pt x="19703" y="864"/>
                  </a:cubicBezTo>
                  <a:cubicBezTo>
                    <a:pt x="19799" y="768"/>
                    <a:pt x="19915" y="672"/>
                    <a:pt x="20049" y="576"/>
                  </a:cubicBezTo>
                  <a:cubicBezTo>
                    <a:pt x="20145" y="538"/>
                    <a:pt x="20241" y="480"/>
                    <a:pt x="20337" y="461"/>
                  </a:cubicBezTo>
                  <a:cubicBezTo>
                    <a:pt x="20433" y="442"/>
                    <a:pt x="20510" y="404"/>
                    <a:pt x="20606" y="404"/>
                  </a:cubicBezTo>
                  <a:cubicBezTo>
                    <a:pt x="20721" y="404"/>
                    <a:pt x="20856" y="404"/>
                    <a:pt x="20971" y="461"/>
                  </a:cubicBezTo>
                  <a:cubicBezTo>
                    <a:pt x="21048" y="480"/>
                    <a:pt x="21105" y="500"/>
                    <a:pt x="21182" y="557"/>
                  </a:cubicBezTo>
                  <a:cubicBezTo>
                    <a:pt x="21240" y="576"/>
                    <a:pt x="21278" y="634"/>
                    <a:pt x="21336" y="672"/>
                  </a:cubicBezTo>
                  <a:cubicBezTo>
                    <a:pt x="21374" y="730"/>
                    <a:pt x="21432" y="768"/>
                    <a:pt x="21451" y="826"/>
                  </a:cubicBezTo>
                  <a:cubicBezTo>
                    <a:pt x="21489" y="884"/>
                    <a:pt x="21528" y="960"/>
                    <a:pt x="21547" y="1057"/>
                  </a:cubicBezTo>
                  <a:cubicBezTo>
                    <a:pt x="21585" y="1210"/>
                    <a:pt x="21585" y="1345"/>
                    <a:pt x="21624" y="1517"/>
                  </a:cubicBezTo>
                  <a:cubicBezTo>
                    <a:pt x="21624" y="1921"/>
                    <a:pt x="21547" y="2324"/>
                    <a:pt x="21451" y="2708"/>
                  </a:cubicBezTo>
                  <a:cubicBezTo>
                    <a:pt x="21393" y="2938"/>
                    <a:pt x="21355" y="3130"/>
                    <a:pt x="21278" y="3342"/>
                  </a:cubicBezTo>
                  <a:lnTo>
                    <a:pt x="21067" y="3995"/>
                  </a:lnTo>
                  <a:cubicBezTo>
                    <a:pt x="21009" y="4091"/>
                    <a:pt x="20990" y="4187"/>
                    <a:pt x="20952" y="4283"/>
                  </a:cubicBezTo>
                  <a:cubicBezTo>
                    <a:pt x="20894" y="4398"/>
                    <a:pt x="20817" y="4494"/>
                    <a:pt x="20779" y="4609"/>
                  </a:cubicBezTo>
                  <a:cubicBezTo>
                    <a:pt x="20721" y="4705"/>
                    <a:pt x="20798" y="4801"/>
                    <a:pt x="20875" y="4859"/>
                  </a:cubicBezTo>
                  <a:cubicBezTo>
                    <a:pt x="20888" y="4859"/>
                    <a:pt x="20900" y="4867"/>
                    <a:pt x="20919" y="4867"/>
                  </a:cubicBezTo>
                  <a:cubicBezTo>
                    <a:pt x="20928" y="4867"/>
                    <a:pt x="20939" y="4865"/>
                    <a:pt x="20952" y="4859"/>
                  </a:cubicBezTo>
                  <a:cubicBezTo>
                    <a:pt x="20961" y="4868"/>
                    <a:pt x="20976" y="4873"/>
                    <a:pt x="20992" y="4873"/>
                  </a:cubicBezTo>
                  <a:cubicBezTo>
                    <a:pt x="21009" y="4873"/>
                    <a:pt x="21028" y="4868"/>
                    <a:pt x="21048" y="4859"/>
                  </a:cubicBezTo>
                  <a:cubicBezTo>
                    <a:pt x="21201" y="4763"/>
                    <a:pt x="21374" y="4686"/>
                    <a:pt x="21547" y="4609"/>
                  </a:cubicBezTo>
                  <a:cubicBezTo>
                    <a:pt x="21758" y="4513"/>
                    <a:pt x="21969" y="4436"/>
                    <a:pt x="22200" y="4398"/>
                  </a:cubicBezTo>
                  <a:cubicBezTo>
                    <a:pt x="22507" y="4302"/>
                    <a:pt x="22834" y="4244"/>
                    <a:pt x="23179" y="4225"/>
                  </a:cubicBezTo>
                  <a:cubicBezTo>
                    <a:pt x="23314" y="4225"/>
                    <a:pt x="23448" y="4244"/>
                    <a:pt x="23582" y="4283"/>
                  </a:cubicBezTo>
                  <a:cubicBezTo>
                    <a:pt x="23659" y="4302"/>
                    <a:pt x="23736" y="4321"/>
                    <a:pt x="23774" y="4340"/>
                  </a:cubicBezTo>
                  <a:cubicBezTo>
                    <a:pt x="23832" y="4379"/>
                    <a:pt x="23871" y="4398"/>
                    <a:pt x="23890" y="4436"/>
                  </a:cubicBezTo>
                  <a:cubicBezTo>
                    <a:pt x="23928" y="4475"/>
                    <a:pt x="23967" y="4513"/>
                    <a:pt x="23986" y="4571"/>
                  </a:cubicBezTo>
                  <a:lnTo>
                    <a:pt x="24063" y="4705"/>
                  </a:lnTo>
                  <a:cubicBezTo>
                    <a:pt x="24082" y="4782"/>
                    <a:pt x="24082" y="4878"/>
                    <a:pt x="24082" y="4955"/>
                  </a:cubicBezTo>
                  <a:cubicBezTo>
                    <a:pt x="24082" y="5089"/>
                    <a:pt x="24063" y="5262"/>
                    <a:pt x="24024" y="5397"/>
                  </a:cubicBezTo>
                  <a:cubicBezTo>
                    <a:pt x="23986" y="5454"/>
                    <a:pt x="24043" y="5531"/>
                    <a:pt x="24063" y="5550"/>
                  </a:cubicBezTo>
                  <a:cubicBezTo>
                    <a:pt x="24103" y="5564"/>
                    <a:pt x="24134" y="5577"/>
                    <a:pt x="24170" y="5577"/>
                  </a:cubicBezTo>
                  <a:cubicBezTo>
                    <a:pt x="24184" y="5577"/>
                    <a:pt x="24199" y="5575"/>
                    <a:pt x="24216" y="5569"/>
                  </a:cubicBezTo>
                  <a:cubicBezTo>
                    <a:pt x="24351" y="5493"/>
                    <a:pt x="24504" y="5454"/>
                    <a:pt x="24639" y="5435"/>
                  </a:cubicBezTo>
                  <a:cubicBezTo>
                    <a:pt x="24984" y="5339"/>
                    <a:pt x="25292" y="5281"/>
                    <a:pt x="25656" y="5281"/>
                  </a:cubicBezTo>
                  <a:cubicBezTo>
                    <a:pt x="25772" y="5281"/>
                    <a:pt x="25906" y="5281"/>
                    <a:pt x="26041" y="5339"/>
                  </a:cubicBezTo>
                  <a:cubicBezTo>
                    <a:pt x="26079" y="5358"/>
                    <a:pt x="26137" y="5358"/>
                    <a:pt x="26175" y="5377"/>
                  </a:cubicBezTo>
                  <a:cubicBezTo>
                    <a:pt x="26194" y="5397"/>
                    <a:pt x="26233" y="5397"/>
                    <a:pt x="26252" y="5435"/>
                  </a:cubicBezTo>
                  <a:lnTo>
                    <a:pt x="26290" y="5473"/>
                  </a:lnTo>
                  <a:cubicBezTo>
                    <a:pt x="26290" y="5512"/>
                    <a:pt x="26329" y="5531"/>
                    <a:pt x="26329" y="5550"/>
                  </a:cubicBezTo>
                  <a:cubicBezTo>
                    <a:pt x="26329" y="5569"/>
                    <a:pt x="26329" y="5627"/>
                    <a:pt x="26348" y="5646"/>
                  </a:cubicBezTo>
                  <a:cubicBezTo>
                    <a:pt x="26348" y="5742"/>
                    <a:pt x="26329" y="5857"/>
                    <a:pt x="26290" y="5953"/>
                  </a:cubicBezTo>
                  <a:lnTo>
                    <a:pt x="26290" y="6049"/>
                  </a:lnTo>
                  <a:cubicBezTo>
                    <a:pt x="26329" y="6107"/>
                    <a:pt x="26348" y="6126"/>
                    <a:pt x="26386" y="6145"/>
                  </a:cubicBezTo>
                  <a:lnTo>
                    <a:pt x="26444" y="6145"/>
                  </a:lnTo>
                  <a:cubicBezTo>
                    <a:pt x="26463" y="6165"/>
                    <a:pt x="26521" y="6165"/>
                    <a:pt x="26540" y="6165"/>
                  </a:cubicBezTo>
                  <a:cubicBezTo>
                    <a:pt x="26578" y="6165"/>
                    <a:pt x="26636" y="6145"/>
                    <a:pt x="26655" y="6107"/>
                  </a:cubicBezTo>
                  <a:lnTo>
                    <a:pt x="26713" y="6049"/>
                  </a:lnTo>
                  <a:cubicBezTo>
                    <a:pt x="26828" y="5953"/>
                    <a:pt x="26943" y="5857"/>
                    <a:pt x="27097" y="5781"/>
                  </a:cubicBezTo>
                  <a:cubicBezTo>
                    <a:pt x="27212" y="5742"/>
                    <a:pt x="27308" y="5685"/>
                    <a:pt x="27423" y="5665"/>
                  </a:cubicBezTo>
                  <a:cubicBezTo>
                    <a:pt x="27538" y="5646"/>
                    <a:pt x="27673" y="5646"/>
                    <a:pt x="27788" y="5646"/>
                  </a:cubicBezTo>
                  <a:cubicBezTo>
                    <a:pt x="27903" y="5646"/>
                    <a:pt x="28057" y="5685"/>
                    <a:pt x="28172" y="5723"/>
                  </a:cubicBezTo>
                  <a:cubicBezTo>
                    <a:pt x="28307" y="5761"/>
                    <a:pt x="28479" y="5838"/>
                    <a:pt x="28595" y="5934"/>
                  </a:cubicBezTo>
                  <a:cubicBezTo>
                    <a:pt x="28729" y="6030"/>
                    <a:pt x="28844" y="6126"/>
                    <a:pt x="28940" y="6222"/>
                  </a:cubicBezTo>
                  <a:cubicBezTo>
                    <a:pt x="29036" y="6318"/>
                    <a:pt x="29113" y="6434"/>
                    <a:pt x="29151" y="6549"/>
                  </a:cubicBezTo>
                  <a:cubicBezTo>
                    <a:pt x="29164" y="6585"/>
                    <a:pt x="29191" y="6599"/>
                    <a:pt x="29220" y="6599"/>
                  </a:cubicBezTo>
                  <a:cubicBezTo>
                    <a:pt x="29236" y="6599"/>
                    <a:pt x="29253" y="6594"/>
                    <a:pt x="29267" y="6587"/>
                  </a:cubicBezTo>
                  <a:cubicBezTo>
                    <a:pt x="29420" y="6491"/>
                    <a:pt x="29420" y="6434"/>
                    <a:pt x="29401" y="6395"/>
                  </a:cubicBezTo>
                  <a:cubicBezTo>
                    <a:pt x="29248" y="6126"/>
                    <a:pt x="29075" y="5915"/>
                    <a:pt x="28844" y="5723"/>
                  </a:cubicBezTo>
                  <a:cubicBezTo>
                    <a:pt x="28748" y="5627"/>
                    <a:pt x="28633" y="5550"/>
                    <a:pt x="28499" y="5473"/>
                  </a:cubicBezTo>
                  <a:cubicBezTo>
                    <a:pt x="28383" y="5416"/>
                    <a:pt x="28230" y="5358"/>
                    <a:pt x="28095" y="5320"/>
                  </a:cubicBezTo>
                  <a:cubicBezTo>
                    <a:pt x="27980" y="5262"/>
                    <a:pt x="27826" y="5262"/>
                    <a:pt x="27692" y="5262"/>
                  </a:cubicBezTo>
                  <a:lnTo>
                    <a:pt x="27634" y="5262"/>
                  </a:lnTo>
                  <a:cubicBezTo>
                    <a:pt x="27500" y="5262"/>
                    <a:pt x="27385" y="5281"/>
                    <a:pt x="27231" y="5320"/>
                  </a:cubicBezTo>
                  <a:cubicBezTo>
                    <a:pt x="27097" y="5339"/>
                    <a:pt x="26962" y="5397"/>
                    <a:pt x="26828" y="5454"/>
                  </a:cubicBezTo>
                  <a:cubicBezTo>
                    <a:pt x="26770" y="5473"/>
                    <a:pt x="26751" y="5512"/>
                    <a:pt x="26713" y="5531"/>
                  </a:cubicBezTo>
                  <a:lnTo>
                    <a:pt x="26713" y="5454"/>
                  </a:lnTo>
                  <a:cubicBezTo>
                    <a:pt x="26713" y="5377"/>
                    <a:pt x="26674" y="5339"/>
                    <a:pt x="26655" y="5281"/>
                  </a:cubicBezTo>
                  <a:cubicBezTo>
                    <a:pt x="26636" y="5224"/>
                    <a:pt x="26578" y="5166"/>
                    <a:pt x="26540" y="5108"/>
                  </a:cubicBezTo>
                  <a:cubicBezTo>
                    <a:pt x="26444" y="5051"/>
                    <a:pt x="26348" y="4974"/>
                    <a:pt x="26233" y="4955"/>
                  </a:cubicBezTo>
                  <a:cubicBezTo>
                    <a:pt x="26079" y="4897"/>
                    <a:pt x="25944" y="4878"/>
                    <a:pt x="25791" y="4878"/>
                  </a:cubicBezTo>
                  <a:cubicBezTo>
                    <a:pt x="25484" y="4878"/>
                    <a:pt x="25176" y="4897"/>
                    <a:pt x="24888" y="4974"/>
                  </a:cubicBezTo>
                  <a:cubicBezTo>
                    <a:pt x="24735" y="4993"/>
                    <a:pt x="24600" y="5051"/>
                    <a:pt x="24466" y="5089"/>
                  </a:cubicBezTo>
                  <a:lnTo>
                    <a:pt x="24447" y="5089"/>
                  </a:lnTo>
                  <a:cubicBezTo>
                    <a:pt x="24466" y="4974"/>
                    <a:pt x="24466" y="4859"/>
                    <a:pt x="24447" y="4724"/>
                  </a:cubicBezTo>
                  <a:cubicBezTo>
                    <a:pt x="24427" y="4571"/>
                    <a:pt x="24370" y="4417"/>
                    <a:pt x="24274" y="4283"/>
                  </a:cubicBezTo>
                  <a:cubicBezTo>
                    <a:pt x="24216" y="4148"/>
                    <a:pt x="24063" y="4052"/>
                    <a:pt x="23947" y="4014"/>
                  </a:cubicBezTo>
                  <a:cubicBezTo>
                    <a:pt x="23794" y="3937"/>
                    <a:pt x="23659" y="3918"/>
                    <a:pt x="23506" y="3899"/>
                  </a:cubicBezTo>
                  <a:lnTo>
                    <a:pt x="23314" y="3899"/>
                  </a:lnTo>
                  <a:cubicBezTo>
                    <a:pt x="23218" y="3899"/>
                    <a:pt x="23102" y="3899"/>
                    <a:pt x="23006" y="3918"/>
                  </a:cubicBezTo>
                  <a:cubicBezTo>
                    <a:pt x="22814" y="3937"/>
                    <a:pt x="22641" y="3956"/>
                    <a:pt x="22488" y="4014"/>
                  </a:cubicBezTo>
                  <a:cubicBezTo>
                    <a:pt x="22142" y="4110"/>
                    <a:pt x="21777" y="4206"/>
                    <a:pt x="21470" y="4340"/>
                  </a:cubicBezTo>
                  <a:lnTo>
                    <a:pt x="21336" y="4417"/>
                  </a:lnTo>
                  <a:cubicBezTo>
                    <a:pt x="21336" y="4417"/>
                    <a:pt x="21336" y="4398"/>
                    <a:pt x="21355" y="4398"/>
                  </a:cubicBezTo>
                  <a:cubicBezTo>
                    <a:pt x="21374" y="4302"/>
                    <a:pt x="21432" y="4225"/>
                    <a:pt x="21451" y="4129"/>
                  </a:cubicBezTo>
                  <a:cubicBezTo>
                    <a:pt x="21528" y="3937"/>
                    <a:pt x="21585" y="3745"/>
                    <a:pt x="21643" y="3572"/>
                  </a:cubicBezTo>
                  <a:cubicBezTo>
                    <a:pt x="21720" y="3361"/>
                    <a:pt x="21777" y="3150"/>
                    <a:pt x="21835" y="2938"/>
                  </a:cubicBezTo>
                  <a:cubicBezTo>
                    <a:pt x="21950" y="2554"/>
                    <a:pt x="22046" y="2132"/>
                    <a:pt x="22065" y="1729"/>
                  </a:cubicBezTo>
                  <a:cubicBezTo>
                    <a:pt x="22104" y="1517"/>
                    <a:pt x="22104" y="1325"/>
                    <a:pt x="22046" y="1114"/>
                  </a:cubicBezTo>
                  <a:cubicBezTo>
                    <a:pt x="22027" y="922"/>
                    <a:pt x="21969" y="749"/>
                    <a:pt x="21873" y="576"/>
                  </a:cubicBezTo>
                  <a:cubicBezTo>
                    <a:pt x="21777" y="404"/>
                    <a:pt x="21643" y="269"/>
                    <a:pt x="21470" y="173"/>
                  </a:cubicBezTo>
                  <a:cubicBezTo>
                    <a:pt x="21374" y="116"/>
                    <a:pt x="21278" y="77"/>
                    <a:pt x="21182" y="58"/>
                  </a:cubicBezTo>
                  <a:cubicBezTo>
                    <a:pt x="21067" y="20"/>
                    <a:pt x="20952" y="0"/>
                    <a:pt x="2081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990" name="Google Shape;1990;p54"/>
          <p:cNvGrpSpPr/>
          <p:nvPr/>
        </p:nvGrpSpPr>
        <p:grpSpPr>
          <a:xfrm flipH="1">
            <a:off x="303258"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994" name="Google Shape;1994;p54"/>
          <p:cNvGrpSpPr/>
          <p:nvPr/>
        </p:nvGrpSpPr>
        <p:grpSpPr>
          <a:xfrm>
            <a:off x="5372800" y="5380021"/>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3" name="Google Shape;603;p33"/>
          <p:cNvGrpSpPr/>
          <p:nvPr/>
        </p:nvGrpSpPr>
        <p:grpSpPr>
          <a:xfrm rot="1385271">
            <a:off x="-560172" y="15461"/>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 name="Group 5"/>
          <p:cNvGrpSpPr/>
          <p:nvPr/>
        </p:nvGrpSpPr>
        <p:grpSpPr>
          <a:xfrm>
            <a:off x="6762372" y="93387"/>
            <a:ext cx="5098627" cy="6412654"/>
            <a:chOff x="8860" y="898"/>
            <a:chExt cx="6022" cy="7574"/>
          </a:xfrm>
        </p:grpSpPr>
        <p:sp>
          <p:nvSpPr>
            <p:cNvPr id="2653" name="Google Shape;2653;p65"/>
            <p:cNvSpPr/>
            <p:nvPr/>
          </p:nvSpPr>
          <p:spPr>
            <a:xfrm>
              <a:off x="8860" y="3128"/>
              <a:ext cx="6022" cy="5344"/>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78302E"/>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chemeClr val="accent6"/>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Chia </a:t>
              </a:r>
              <a:r>
                <a:rPr kumimoji="0" lang="en-US" altLang="en-GB" sz="4267" b="0" i="0" u="none" strike="noStrike" kern="0" cap="none" spc="0" normalizeH="0" baseline="0" noProof="0" dirty="0" err="1">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sẻ</a:t>
              </a:r>
              <a:r>
                <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 tr</a:t>
              </a:r>
              <a:r>
                <a:rPr kumimoji="0" lang="vi-VN"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ư</a:t>
              </a:r>
              <a:r>
                <a:rPr kumimoji="0" lang="en-US" altLang="en-GB" sz="4267" b="0" i="0" u="none" strike="noStrike" kern="0" cap="none" spc="0" normalizeH="0" baseline="0" noProof="0" dirty="0" err="1">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ớc</a:t>
              </a:r>
              <a:r>
                <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 </a:t>
              </a:r>
              <a:r>
                <a:rPr kumimoji="0" lang="en-US" altLang="en-GB" sz="4267" b="0" i="0" u="none" strike="noStrike" kern="0" cap="none" spc="0" normalizeH="0" baseline="0" noProof="0" dirty="0" err="1">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lớp</a:t>
              </a:r>
              <a:endPar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endParaRPr>
            </a:p>
          </p:txBody>
        </p:sp>
        <p:cxnSp>
          <p:nvCxnSpPr>
            <p:cNvPr id="2696" name="Google Shape;2696;p65"/>
            <p:cNvCxnSpPr>
              <a:cxnSpLocks/>
            </p:cNvCxnSpPr>
            <p:nvPr/>
          </p:nvCxnSpPr>
          <p:spPr>
            <a:xfrm flipH="1">
              <a:off x="9829" y="1782"/>
              <a:ext cx="273" cy="1413"/>
            </a:xfrm>
            <a:prstGeom prst="straightConnector1">
              <a:avLst/>
            </a:prstGeom>
            <a:noFill/>
            <a:ln w="9525" cap="flat" cmpd="sng">
              <a:solidFill>
                <a:schemeClr val="accent6"/>
              </a:solidFill>
              <a:prstDash val="dash"/>
              <a:round/>
              <a:headEnd type="oval" w="med" len="med"/>
              <a:tailEnd type="oval" w="med" len="med"/>
            </a:ln>
          </p:spPr>
        </p:cxnSp>
        <p:cxnSp>
          <p:nvCxnSpPr>
            <p:cNvPr id="5" name="Google Shape;2696;p65"/>
            <p:cNvCxnSpPr>
              <a:cxnSpLocks/>
            </p:cNvCxnSpPr>
            <p:nvPr/>
          </p:nvCxnSpPr>
          <p:spPr>
            <a:xfrm>
              <a:off x="13324" y="1827"/>
              <a:ext cx="265" cy="1255"/>
            </a:xfrm>
            <a:prstGeom prst="straightConnector1">
              <a:avLst/>
            </a:prstGeom>
            <a:noFill/>
            <a:ln w="9525" cap="flat" cmpd="sng">
              <a:solidFill>
                <a:schemeClr val="accent6"/>
              </a:solidFill>
              <a:prstDash val="dash"/>
              <a:round/>
              <a:headEnd type="oval" w="med" len="med"/>
              <a:tailEnd type="oval" w="med" len="med"/>
            </a:ln>
          </p:spPr>
        </p:cxnSp>
      </p:grpSp>
      <p:grpSp>
        <p:nvGrpSpPr>
          <p:cNvPr id="7" name="Google Shape;2690;p65"/>
          <p:cNvGrpSpPr/>
          <p:nvPr/>
        </p:nvGrpSpPr>
        <p:grpSpPr>
          <a:xfrm>
            <a:off x="10654075" y="1694134"/>
            <a:ext cx="508909" cy="487652"/>
            <a:chOff x="2322750" y="2445350"/>
            <a:chExt cx="497825" cy="464725"/>
          </a:xfrm>
        </p:grpSpPr>
        <p:sp>
          <p:nvSpPr>
            <p:cNvPr id="8"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 name="Google Shape;2690;p65"/>
          <p:cNvGrpSpPr/>
          <p:nvPr/>
        </p:nvGrpSpPr>
        <p:grpSpPr>
          <a:xfrm flipH="1">
            <a:off x="7140498" y="1794432"/>
            <a:ext cx="508909" cy="487652"/>
            <a:chOff x="2322750" y="2445350"/>
            <a:chExt cx="497825" cy="464725"/>
          </a:xfrm>
        </p:grpSpPr>
        <p:sp>
          <p:nvSpPr>
            <p:cNvPr id="15"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 Box 0"/>
          <p:cNvSpPr txBox="1"/>
          <p:nvPr/>
        </p:nvSpPr>
        <p:spPr>
          <a:xfrm>
            <a:off x="6946175" y="2396273"/>
            <a:ext cx="4846321" cy="3416320"/>
          </a:xfrm>
          <a:prstGeom prst="rect">
            <a:avLst/>
          </a:prstGeom>
          <a:noFill/>
        </p:spPr>
        <p:txBody>
          <a:bodyPr wrap="square" rtlCol="0">
            <a:spAutoFit/>
          </a:bodyPr>
          <a:lstStyle/>
          <a:p>
            <a:pPr lvl="0" algn="just" defTabSz="1219170">
              <a:buClr>
                <a:srgbClr val="000000"/>
              </a:buClr>
            </a:pPr>
            <a:r>
              <a:rPr lang="vi-VN" sz="3600" kern="0" dirty="0">
                <a:solidFill>
                  <a:srgbClr val="000000"/>
                </a:solidFill>
                <a:latin typeface="Arial" panose="020B0604020202020204"/>
                <a:cs typeface="Arial" panose="020B0604020202020204"/>
                <a:sym typeface="Arial" panose="020B0604020202020204"/>
              </a:rPr>
              <a:t>Hai bạn đang trao đổi với nhau về những sản vật của quê hương mình. Hai bạn yêu và tự hào về sản vật của địa phương. </a:t>
            </a:r>
            <a:endParaRPr kumimoji="0" lang="en-US" sz="36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73" name="Picture 72">
            <a:extLst>
              <a:ext uri="{FF2B5EF4-FFF2-40B4-BE49-F238E27FC236}">
                <a16:creationId xmlns:a16="http://schemas.microsoft.com/office/drawing/2014/main" xmlns="" id="{6E2C5AA8-163D-402A-A740-C57231999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137" y="1191231"/>
            <a:ext cx="5535074" cy="3967359"/>
          </a:xfrm>
          <a:prstGeom prst="rect">
            <a:avLst/>
          </a:prstGeom>
        </p:spPr>
      </p:pic>
    </p:spTree>
    <p:extLst>
      <p:ext uri="{BB962C8B-B14F-4D97-AF65-F5344CB8AC3E}">
        <p14:creationId xmlns:p14="http://schemas.microsoft.com/office/powerpoint/2010/main" val="5545357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 grpId="0"/>
      <p:bldP spid="1930" grpId="0" animBg="1"/>
      <p:bldP spid="1931" grpId="0" animBg="1"/>
      <p:bldP spid="1932"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42"/>
          <p:cNvSpPr/>
          <p:nvPr/>
        </p:nvSpPr>
        <p:spPr>
          <a:xfrm rot="10800000" flipH="1" flipV="1">
            <a:off x="2766061" y="659554"/>
            <a:ext cx="8814647" cy="3908213"/>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91" name="Google Shape;1291;p42"/>
          <p:cNvSpPr txBox="1">
            <a:spLocks noGrp="1"/>
          </p:cNvSpPr>
          <p:nvPr>
            <p:ph type="title" idx="2"/>
          </p:nvPr>
        </p:nvSpPr>
        <p:spPr>
          <a:xfrm>
            <a:off x="2919467" y="945853"/>
            <a:ext cx="8116147" cy="2855807"/>
          </a:xfrm>
          <a:prstGeom prst="rect">
            <a:avLst/>
          </a:prstGeom>
        </p:spPr>
        <p:txBody>
          <a:bodyPr spcFirstLastPara="1" wrap="square" lIns="121900" tIns="121900" rIns="121900" bIns="121900" anchor="ctr" anchorCtr="0">
            <a:noAutofit/>
          </a:bodyPr>
          <a:lstStyle/>
          <a:p>
            <a:pPr>
              <a:lnSpc>
                <a:spcPct val="110000"/>
              </a:lnSpc>
            </a:pPr>
            <a:r>
              <a:rPr lang="vi-VN" altLang="en-GB" sz="5333" dirty="0">
                <a:solidFill>
                  <a:srgbClr val="C00000"/>
                </a:solidFill>
                <a:latin typeface="Coiny" panose="02000903060500060000" pitchFamily="2" charset="0"/>
                <a:cs typeface="iCiel Cadena" panose="02000503000000020004" charset="0"/>
              </a:rPr>
              <a:t>Kể thêm những việc làm thể hiện tình yêu quê hương.</a:t>
            </a:r>
            <a:endParaRPr lang="en-US" altLang="en-GB" sz="5333" dirty="0">
              <a:solidFill>
                <a:srgbClr val="C00000"/>
              </a:solidFill>
              <a:latin typeface="Coiny" panose="02000903060500060000" pitchFamily="2" charset="0"/>
              <a:cs typeface="iCiel Cadena" panose="02000503000000020004" charset="0"/>
            </a:endParaRPr>
          </a:p>
        </p:txBody>
      </p:sp>
      <p:grpSp>
        <p:nvGrpSpPr>
          <p:cNvPr id="1324" name="Google Shape;1324;p42"/>
          <p:cNvGrpSpPr/>
          <p:nvPr/>
        </p:nvGrpSpPr>
        <p:grpSpPr>
          <a:xfrm flipH="1">
            <a:off x="3411213" y="6048794"/>
            <a:ext cx="1308380" cy="712529"/>
            <a:chOff x="816462" y="899275"/>
            <a:chExt cx="981285" cy="534397"/>
          </a:xfrm>
        </p:grpSpPr>
        <p:sp>
          <p:nvSpPr>
            <p:cNvPr id="1325" name="Google Shape;1325;p42"/>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26" name="Google Shape;1326;p42"/>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1327" name="Google Shape;1327;p42"/>
          <p:cNvSpPr/>
          <p:nvPr/>
        </p:nvSpPr>
        <p:spPr>
          <a:xfrm flipH="1">
            <a:off x="5903833" y="6021251"/>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39" name="Google Shape;1647;p46">
            <a:extLst>
              <a:ext uri="{FF2B5EF4-FFF2-40B4-BE49-F238E27FC236}">
                <a16:creationId xmlns:a16="http://schemas.microsoft.com/office/drawing/2014/main" xmlns="" id="{47F585AF-8079-48B8-BA73-BFB6C21D4E71}"/>
              </a:ext>
            </a:extLst>
          </p:cNvPr>
          <p:cNvGrpSpPr/>
          <p:nvPr/>
        </p:nvGrpSpPr>
        <p:grpSpPr>
          <a:xfrm>
            <a:off x="3481579" y="3882453"/>
            <a:ext cx="2614754" cy="2975547"/>
            <a:chOff x="3440163" y="1715825"/>
            <a:chExt cx="2040801" cy="2262400"/>
          </a:xfrm>
        </p:grpSpPr>
        <p:grpSp>
          <p:nvGrpSpPr>
            <p:cNvPr id="40" name="Google Shape;1648;p46">
              <a:extLst>
                <a:ext uri="{FF2B5EF4-FFF2-40B4-BE49-F238E27FC236}">
                  <a16:creationId xmlns:a16="http://schemas.microsoft.com/office/drawing/2014/main" xmlns="" id="{E80C5372-FF59-4735-8034-2DC79ABCD10A}"/>
                </a:ext>
              </a:extLst>
            </p:cNvPr>
            <p:cNvGrpSpPr/>
            <p:nvPr/>
          </p:nvGrpSpPr>
          <p:grpSpPr>
            <a:xfrm flipH="1">
              <a:off x="4433661" y="1715825"/>
              <a:ext cx="1047303" cy="2262400"/>
              <a:chOff x="4656536" y="1715825"/>
              <a:chExt cx="1047303" cy="2262400"/>
            </a:xfrm>
          </p:grpSpPr>
          <p:sp>
            <p:nvSpPr>
              <p:cNvPr id="116" name="Google Shape;1649;p46">
                <a:extLst>
                  <a:ext uri="{FF2B5EF4-FFF2-40B4-BE49-F238E27FC236}">
                    <a16:creationId xmlns:a16="http://schemas.microsoft.com/office/drawing/2014/main" xmlns="" id="{649287A3-F682-45BE-A962-639A5F9C14A4}"/>
                  </a:ext>
                </a:extLst>
              </p:cNvPr>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7" name="Google Shape;1650;p46">
                <a:extLst>
                  <a:ext uri="{FF2B5EF4-FFF2-40B4-BE49-F238E27FC236}">
                    <a16:creationId xmlns:a16="http://schemas.microsoft.com/office/drawing/2014/main" xmlns="" id="{BD07F198-39FF-4574-B447-DBC9AC92C378}"/>
                  </a:ext>
                </a:extLst>
              </p:cNvPr>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8" name="Google Shape;1651;p46">
                <a:extLst>
                  <a:ext uri="{FF2B5EF4-FFF2-40B4-BE49-F238E27FC236}">
                    <a16:creationId xmlns:a16="http://schemas.microsoft.com/office/drawing/2014/main" xmlns="" id="{AA8B3F6D-184F-452B-8A76-955F21A8E6DF}"/>
                  </a:ext>
                </a:extLst>
              </p:cNvPr>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rgbClr val="C0504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9" name="Google Shape;1652;p46">
                <a:extLst>
                  <a:ext uri="{FF2B5EF4-FFF2-40B4-BE49-F238E27FC236}">
                    <a16:creationId xmlns:a16="http://schemas.microsoft.com/office/drawing/2014/main" xmlns="" id="{E1538ED7-70B5-4E75-B5CB-923A07F1B1E0}"/>
                  </a:ext>
                </a:extLst>
              </p:cNvPr>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0" name="Google Shape;1653;p46">
                <a:extLst>
                  <a:ext uri="{FF2B5EF4-FFF2-40B4-BE49-F238E27FC236}">
                    <a16:creationId xmlns:a16="http://schemas.microsoft.com/office/drawing/2014/main" xmlns="" id="{AFB3FD3C-30A7-4011-914A-1702736E7E9C}"/>
                  </a:ext>
                </a:extLst>
              </p:cNvPr>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1" name="Google Shape;1654;p46">
                <a:extLst>
                  <a:ext uri="{FF2B5EF4-FFF2-40B4-BE49-F238E27FC236}">
                    <a16:creationId xmlns:a16="http://schemas.microsoft.com/office/drawing/2014/main" xmlns="" id="{12DA6A55-25BF-4174-AB11-392BBDBB1E81}"/>
                  </a:ext>
                </a:extLst>
              </p:cNvPr>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2" name="Google Shape;1655;p46">
                <a:extLst>
                  <a:ext uri="{FF2B5EF4-FFF2-40B4-BE49-F238E27FC236}">
                    <a16:creationId xmlns:a16="http://schemas.microsoft.com/office/drawing/2014/main" xmlns="" id="{5FB8F1EC-621E-40F7-A58C-1B501D4BFE34}"/>
                  </a:ext>
                </a:extLst>
              </p:cNvPr>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3" name="Google Shape;1656;p46">
                <a:extLst>
                  <a:ext uri="{FF2B5EF4-FFF2-40B4-BE49-F238E27FC236}">
                    <a16:creationId xmlns:a16="http://schemas.microsoft.com/office/drawing/2014/main" xmlns="" id="{EE171977-D564-4C08-8C70-C8EC06657E1A}"/>
                  </a:ext>
                </a:extLst>
              </p:cNvPr>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4" name="Google Shape;1657;p46">
                <a:extLst>
                  <a:ext uri="{FF2B5EF4-FFF2-40B4-BE49-F238E27FC236}">
                    <a16:creationId xmlns:a16="http://schemas.microsoft.com/office/drawing/2014/main" xmlns="" id="{2E3E8ED5-7D23-4830-BA0C-C8048620E93A}"/>
                  </a:ext>
                </a:extLst>
              </p:cNvPr>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5" name="Google Shape;1658;p46">
                <a:extLst>
                  <a:ext uri="{FF2B5EF4-FFF2-40B4-BE49-F238E27FC236}">
                    <a16:creationId xmlns:a16="http://schemas.microsoft.com/office/drawing/2014/main" xmlns="" id="{39B23915-F6C0-40E6-8299-CA3D6A593B8E}"/>
                  </a:ext>
                </a:extLst>
              </p:cNvPr>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6" name="Google Shape;1659;p46">
                <a:extLst>
                  <a:ext uri="{FF2B5EF4-FFF2-40B4-BE49-F238E27FC236}">
                    <a16:creationId xmlns:a16="http://schemas.microsoft.com/office/drawing/2014/main" xmlns="" id="{B1BFE345-4FE7-458E-AAF8-5B0C0E535671}"/>
                  </a:ext>
                </a:extLst>
              </p:cNvPr>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7" name="Google Shape;1660;p46">
                <a:extLst>
                  <a:ext uri="{FF2B5EF4-FFF2-40B4-BE49-F238E27FC236}">
                    <a16:creationId xmlns:a16="http://schemas.microsoft.com/office/drawing/2014/main" xmlns="" id="{667E83AD-47DA-457F-8892-5438F85E9E21}"/>
                  </a:ext>
                </a:extLst>
              </p:cNvPr>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8" name="Google Shape;1661;p46">
                <a:extLst>
                  <a:ext uri="{FF2B5EF4-FFF2-40B4-BE49-F238E27FC236}">
                    <a16:creationId xmlns:a16="http://schemas.microsoft.com/office/drawing/2014/main" xmlns="" id="{8A21275C-0124-40B2-BB8F-DF9ABC7E28EF}"/>
                  </a:ext>
                </a:extLst>
              </p:cNvPr>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9" name="Google Shape;1662;p46">
                <a:extLst>
                  <a:ext uri="{FF2B5EF4-FFF2-40B4-BE49-F238E27FC236}">
                    <a16:creationId xmlns:a16="http://schemas.microsoft.com/office/drawing/2014/main" xmlns="" id="{1158D7A5-3FCE-4D6F-843C-B4876A9EFE27}"/>
                  </a:ext>
                </a:extLst>
              </p:cNvPr>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0" name="Google Shape;1663;p46">
                <a:extLst>
                  <a:ext uri="{FF2B5EF4-FFF2-40B4-BE49-F238E27FC236}">
                    <a16:creationId xmlns:a16="http://schemas.microsoft.com/office/drawing/2014/main" xmlns="" id="{4A5C3F4E-CC55-4C52-9046-18B19D1205FB}"/>
                  </a:ext>
                </a:extLst>
              </p:cNvPr>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1" name="Google Shape;1664;p46">
                <a:extLst>
                  <a:ext uri="{FF2B5EF4-FFF2-40B4-BE49-F238E27FC236}">
                    <a16:creationId xmlns:a16="http://schemas.microsoft.com/office/drawing/2014/main" xmlns="" id="{2B03A12B-7DDF-458E-A672-E0A155E4925C}"/>
                  </a:ext>
                </a:extLst>
              </p:cNvPr>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2" name="Google Shape;1665;p46">
                <a:extLst>
                  <a:ext uri="{FF2B5EF4-FFF2-40B4-BE49-F238E27FC236}">
                    <a16:creationId xmlns:a16="http://schemas.microsoft.com/office/drawing/2014/main" xmlns="" id="{E7F1C088-8A4B-4FA3-AD2E-A986D13CF734}"/>
                  </a:ext>
                </a:extLst>
              </p:cNvPr>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3" name="Google Shape;1666;p46">
                <a:extLst>
                  <a:ext uri="{FF2B5EF4-FFF2-40B4-BE49-F238E27FC236}">
                    <a16:creationId xmlns:a16="http://schemas.microsoft.com/office/drawing/2014/main" xmlns="" id="{8FA6EF66-CED6-49CA-8BEC-1D51225BC4CF}"/>
                  </a:ext>
                </a:extLst>
              </p:cNvPr>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4" name="Google Shape;1667;p46">
                <a:extLst>
                  <a:ext uri="{FF2B5EF4-FFF2-40B4-BE49-F238E27FC236}">
                    <a16:creationId xmlns:a16="http://schemas.microsoft.com/office/drawing/2014/main" xmlns="" id="{6454F92D-B16F-4732-A0F8-15E4916C21CD}"/>
                  </a:ext>
                </a:extLst>
              </p:cNvPr>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5" name="Google Shape;1668;p46">
                <a:extLst>
                  <a:ext uri="{FF2B5EF4-FFF2-40B4-BE49-F238E27FC236}">
                    <a16:creationId xmlns:a16="http://schemas.microsoft.com/office/drawing/2014/main" xmlns="" id="{F36FDA3D-FAE3-406A-B393-0DEC8961313E}"/>
                  </a:ext>
                </a:extLst>
              </p:cNvPr>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6" name="Google Shape;1669;p46">
                <a:extLst>
                  <a:ext uri="{FF2B5EF4-FFF2-40B4-BE49-F238E27FC236}">
                    <a16:creationId xmlns:a16="http://schemas.microsoft.com/office/drawing/2014/main" xmlns="" id="{948C09AC-ADD7-487B-9D32-DECA205FF10F}"/>
                  </a:ext>
                </a:extLst>
              </p:cNvPr>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7" name="Google Shape;1670;p46">
                <a:extLst>
                  <a:ext uri="{FF2B5EF4-FFF2-40B4-BE49-F238E27FC236}">
                    <a16:creationId xmlns:a16="http://schemas.microsoft.com/office/drawing/2014/main" xmlns="" id="{ED31FC54-CA57-4FA2-9D0C-FF10736A29C5}"/>
                  </a:ext>
                </a:extLst>
              </p:cNvPr>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8" name="Google Shape;1671;p46">
                <a:extLst>
                  <a:ext uri="{FF2B5EF4-FFF2-40B4-BE49-F238E27FC236}">
                    <a16:creationId xmlns:a16="http://schemas.microsoft.com/office/drawing/2014/main" xmlns="" id="{CF7E475A-369A-4C29-9D4E-C1C0352DFDFF}"/>
                  </a:ext>
                </a:extLst>
              </p:cNvPr>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9" name="Google Shape;1672;p46">
                <a:extLst>
                  <a:ext uri="{FF2B5EF4-FFF2-40B4-BE49-F238E27FC236}">
                    <a16:creationId xmlns:a16="http://schemas.microsoft.com/office/drawing/2014/main" xmlns="" id="{087933CD-216B-4476-8ADE-786AC1E4B62E}"/>
                  </a:ext>
                </a:extLst>
              </p:cNvPr>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0" name="Google Shape;1673;p46">
                <a:extLst>
                  <a:ext uri="{FF2B5EF4-FFF2-40B4-BE49-F238E27FC236}">
                    <a16:creationId xmlns:a16="http://schemas.microsoft.com/office/drawing/2014/main" xmlns="" id="{4E390508-34C2-4BD4-B926-A04CE56E71C5}"/>
                  </a:ext>
                </a:extLst>
              </p:cNvPr>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1" name="Google Shape;1674;p46">
                <a:extLst>
                  <a:ext uri="{FF2B5EF4-FFF2-40B4-BE49-F238E27FC236}">
                    <a16:creationId xmlns:a16="http://schemas.microsoft.com/office/drawing/2014/main" xmlns="" id="{E76D7026-E590-4C6E-863A-D68D2CCABB46}"/>
                  </a:ext>
                </a:extLst>
              </p:cNvPr>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2" name="Google Shape;1675;p46">
                <a:extLst>
                  <a:ext uri="{FF2B5EF4-FFF2-40B4-BE49-F238E27FC236}">
                    <a16:creationId xmlns:a16="http://schemas.microsoft.com/office/drawing/2014/main" xmlns="" id="{7A187942-AE7E-4DF2-AEB5-B0C0C9FE2C80}"/>
                  </a:ext>
                </a:extLst>
              </p:cNvPr>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3" name="Google Shape;1676;p46">
                <a:extLst>
                  <a:ext uri="{FF2B5EF4-FFF2-40B4-BE49-F238E27FC236}">
                    <a16:creationId xmlns:a16="http://schemas.microsoft.com/office/drawing/2014/main" xmlns="" id="{3EAACF73-906C-40C6-94CD-A9FC804A43E8}"/>
                  </a:ext>
                </a:extLst>
              </p:cNvPr>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4" name="Google Shape;1677;p46">
                <a:extLst>
                  <a:ext uri="{FF2B5EF4-FFF2-40B4-BE49-F238E27FC236}">
                    <a16:creationId xmlns:a16="http://schemas.microsoft.com/office/drawing/2014/main" xmlns="" id="{D1E70B11-F917-4FD6-AA0F-30A4527093AF}"/>
                  </a:ext>
                </a:extLst>
              </p:cNvPr>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5" name="Google Shape;1678;p46">
                <a:extLst>
                  <a:ext uri="{FF2B5EF4-FFF2-40B4-BE49-F238E27FC236}">
                    <a16:creationId xmlns:a16="http://schemas.microsoft.com/office/drawing/2014/main" xmlns="" id="{C6FB84E4-CA1E-404D-81D9-D50069A97F73}"/>
                  </a:ext>
                </a:extLst>
              </p:cNvPr>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6" name="Google Shape;1679;p46">
                <a:extLst>
                  <a:ext uri="{FF2B5EF4-FFF2-40B4-BE49-F238E27FC236}">
                    <a16:creationId xmlns:a16="http://schemas.microsoft.com/office/drawing/2014/main" xmlns="" id="{B092E179-98FC-49F5-A4BB-D119810FD996}"/>
                  </a:ext>
                </a:extLst>
              </p:cNvPr>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7" name="Google Shape;1680;p46">
                <a:extLst>
                  <a:ext uri="{FF2B5EF4-FFF2-40B4-BE49-F238E27FC236}">
                    <a16:creationId xmlns:a16="http://schemas.microsoft.com/office/drawing/2014/main" xmlns="" id="{BB364159-AA50-45AE-9CEB-C9D2082CBAA7}"/>
                  </a:ext>
                </a:extLst>
              </p:cNvPr>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8" name="Google Shape;1681;p46">
                <a:extLst>
                  <a:ext uri="{FF2B5EF4-FFF2-40B4-BE49-F238E27FC236}">
                    <a16:creationId xmlns:a16="http://schemas.microsoft.com/office/drawing/2014/main" xmlns="" id="{262CEB58-F1D8-48F8-922A-A755C08DA124}"/>
                  </a:ext>
                </a:extLst>
              </p:cNvPr>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9" name="Google Shape;1682;p46">
                <a:extLst>
                  <a:ext uri="{FF2B5EF4-FFF2-40B4-BE49-F238E27FC236}">
                    <a16:creationId xmlns:a16="http://schemas.microsoft.com/office/drawing/2014/main" xmlns="" id="{65C69FB4-1726-46B4-B2AC-A0D62DFD615A}"/>
                  </a:ext>
                </a:extLst>
              </p:cNvPr>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0" name="Google Shape;1683;p46">
                <a:extLst>
                  <a:ext uri="{FF2B5EF4-FFF2-40B4-BE49-F238E27FC236}">
                    <a16:creationId xmlns:a16="http://schemas.microsoft.com/office/drawing/2014/main" xmlns="" id="{FC334130-B05C-4A4E-AD11-6A16AB93B84F}"/>
                  </a:ext>
                </a:extLst>
              </p:cNvPr>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1" name="Google Shape;1684;p46">
                <a:extLst>
                  <a:ext uri="{FF2B5EF4-FFF2-40B4-BE49-F238E27FC236}">
                    <a16:creationId xmlns:a16="http://schemas.microsoft.com/office/drawing/2014/main" xmlns="" id="{8B1FA27A-5777-489C-BAA7-61AFBD8992EA}"/>
                  </a:ext>
                </a:extLst>
              </p:cNvPr>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2" name="Google Shape;1685;p46">
                <a:extLst>
                  <a:ext uri="{FF2B5EF4-FFF2-40B4-BE49-F238E27FC236}">
                    <a16:creationId xmlns:a16="http://schemas.microsoft.com/office/drawing/2014/main" xmlns="" id="{A000D781-CEB2-4A68-B639-7E60A16CCF5E}"/>
                  </a:ext>
                </a:extLst>
              </p:cNvPr>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3" name="Google Shape;1686;p46">
                <a:extLst>
                  <a:ext uri="{FF2B5EF4-FFF2-40B4-BE49-F238E27FC236}">
                    <a16:creationId xmlns:a16="http://schemas.microsoft.com/office/drawing/2014/main" xmlns="" id="{8C39DAFF-71DC-4D3F-AB16-58D8FBDFA7D1}"/>
                  </a:ext>
                </a:extLst>
              </p:cNvPr>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4" name="Google Shape;1687;p46">
                <a:extLst>
                  <a:ext uri="{FF2B5EF4-FFF2-40B4-BE49-F238E27FC236}">
                    <a16:creationId xmlns:a16="http://schemas.microsoft.com/office/drawing/2014/main" xmlns="" id="{686A2B40-C434-430F-B4CD-084174279C58}"/>
                  </a:ext>
                </a:extLst>
              </p:cNvPr>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5" name="Google Shape;1688;p46">
                <a:extLst>
                  <a:ext uri="{FF2B5EF4-FFF2-40B4-BE49-F238E27FC236}">
                    <a16:creationId xmlns:a16="http://schemas.microsoft.com/office/drawing/2014/main" xmlns="" id="{F35166D9-D51B-4A5D-AA9C-C04EDAD1C4EC}"/>
                  </a:ext>
                </a:extLst>
              </p:cNvPr>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6" name="Google Shape;1689;p46">
                <a:extLst>
                  <a:ext uri="{FF2B5EF4-FFF2-40B4-BE49-F238E27FC236}">
                    <a16:creationId xmlns:a16="http://schemas.microsoft.com/office/drawing/2014/main" xmlns="" id="{559F2D09-E4C1-4A9C-B854-A0C9029D4229}"/>
                  </a:ext>
                </a:extLst>
              </p:cNvPr>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7" name="Google Shape;1690;p46">
                <a:extLst>
                  <a:ext uri="{FF2B5EF4-FFF2-40B4-BE49-F238E27FC236}">
                    <a16:creationId xmlns:a16="http://schemas.microsoft.com/office/drawing/2014/main" xmlns="" id="{4398954E-5CEC-46C9-BCB9-CF8A371F16FC}"/>
                  </a:ext>
                </a:extLst>
              </p:cNvPr>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8" name="Google Shape;1691;p46">
                <a:extLst>
                  <a:ext uri="{FF2B5EF4-FFF2-40B4-BE49-F238E27FC236}">
                    <a16:creationId xmlns:a16="http://schemas.microsoft.com/office/drawing/2014/main" xmlns="" id="{440E166F-C40A-4FD5-998D-98AEC5D181AB}"/>
                  </a:ext>
                </a:extLst>
              </p:cNvPr>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9" name="Google Shape;1692;p46">
                <a:extLst>
                  <a:ext uri="{FF2B5EF4-FFF2-40B4-BE49-F238E27FC236}">
                    <a16:creationId xmlns:a16="http://schemas.microsoft.com/office/drawing/2014/main" xmlns="" id="{8D85AFA7-7ED0-40FC-9084-4F336CA80BEA}"/>
                  </a:ext>
                </a:extLst>
              </p:cNvPr>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0" name="Google Shape;1693;p46">
                <a:extLst>
                  <a:ext uri="{FF2B5EF4-FFF2-40B4-BE49-F238E27FC236}">
                    <a16:creationId xmlns:a16="http://schemas.microsoft.com/office/drawing/2014/main" xmlns="" id="{35FCE881-ADD0-43A2-8929-8ECEADC0531D}"/>
                  </a:ext>
                </a:extLst>
              </p:cNvPr>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1" name="Google Shape;1694;p46">
                <a:extLst>
                  <a:ext uri="{FF2B5EF4-FFF2-40B4-BE49-F238E27FC236}">
                    <a16:creationId xmlns:a16="http://schemas.microsoft.com/office/drawing/2014/main" xmlns="" id="{02946FD8-7931-413F-94D3-C9E74DB577E0}"/>
                  </a:ext>
                </a:extLst>
              </p:cNvPr>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2" name="Google Shape;1695;p46">
                <a:extLst>
                  <a:ext uri="{FF2B5EF4-FFF2-40B4-BE49-F238E27FC236}">
                    <a16:creationId xmlns:a16="http://schemas.microsoft.com/office/drawing/2014/main" xmlns="" id="{2E0B35F7-F434-4DE0-81C6-E34AAE3CF873}"/>
                  </a:ext>
                </a:extLst>
              </p:cNvPr>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3" name="Google Shape;1696;p46">
                <a:extLst>
                  <a:ext uri="{FF2B5EF4-FFF2-40B4-BE49-F238E27FC236}">
                    <a16:creationId xmlns:a16="http://schemas.microsoft.com/office/drawing/2014/main" xmlns="" id="{36555819-9ECC-428F-9DED-0B4DC09FC9B1}"/>
                  </a:ext>
                </a:extLst>
              </p:cNvPr>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4" name="Google Shape;1697;p46">
                <a:extLst>
                  <a:ext uri="{FF2B5EF4-FFF2-40B4-BE49-F238E27FC236}">
                    <a16:creationId xmlns:a16="http://schemas.microsoft.com/office/drawing/2014/main" xmlns="" id="{08C47D45-348E-4059-8CDE-C3B2C76DEDC4}"/>
                  </a:ext>
                </a:extLst>
              </p:cNvPr>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5" name="Google Shape;1698;p46">
                <a:extLst>
                  <a:ext uri="{FF2B5EF4-FFF2-40B4-BE49-F238E27FC236}">
                    <a16:creationId xmlns:a16="http://schemas.microsoft.com/office/drawing/2014/main" xmlns="" id="{F30B1313-4DE1-4516-9568-8325083173E3}"/>
                  </a:ext>
                </a:extLst>
              </p:cNvPr>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6" name="Google Shape;1699;p46">
                <a:extLst>
                  <a:ext uri="{FF2B5EF4-FFF2-40B4-BE49-F238E27FC236}">
                    <a16:creationId xmlns:a16="http://schemas.microsoft.com/office/drawing/2014/main" xmlns="" id="{55435D12-C305-423A-AF30-5719CA68D262}"/>
                  </a:ext>
                </a:extLst>
              </p:cNvPr>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7" name="Google Shape;1700;p46">
                <a:extLst>
                  <a:ext uri="{FF2B5EF4-FFF2-40B4-BE49-F238E27FC236}">
                    <a16:creationId xmlns:a16="http://schemas.microsoft.com/office/drawing/2014/main" xmlns="" id="{E5CDAC42-4CEE-4435-A7D8-166F12A9E895}"/>
                  </a:ext>
                </a:extLst>
              </p:cNvPr>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8" name="Google Shape;1701;p46">
                <a:extLst>
                  <a:ext uri="{FF2B5EF4-FFF2-40B4-BE49-F238E27FC236}">
                    <a16:creationId xmlns:a16="http://schemas.microsoft.com/office/drawing/2014/main" xmlns="" id="{CA9E233D-CD43-441F-AB13-9E7429099277}"/>
                  </a:ext>
                </a:extLst>
              </p:cNvPr>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9" name="Google Shape;1702;p46">
                <a:extLst>
                  <a:ext uri="{FF2B5EF4-FFF2-40B4-BE49-F238E27FC236}">
                    <a16:creationId xmlns:a16="http://schemas.microsoft.com/office/drawing/2014/main" xmlns="" id="{03481C96-ED68-4296-A103-9B9DF25CC750}"/>
                  </a:ext>
                </a:extLst>
              </p:cNvPr>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nvGrpSpPr>
            <p:cNvPr id="41" name="Google Shape;1703;p46">
              <a:extLst>
                <a:ext uri="{FF2B5EF4-FFF2-40B4-BE49-F238E27FC236}">
                  <a16:creationId xmlns:a16="http://schemas.microsoft.com/office/drawing/2014/main" xmlns="" id="{766F574A-3EA9-4BA5-A720-473297A212AA}"/>
                </a:ext>
              </a:extLst>
            </p:cNvPr>
            <p:cNvGrpSpPr/>
            <p:nvPr/>
          </p:nvGrpSpPr>
          <p:grpSpPr>
            <a:xfrm>
              <a:off x="3440163" y="1733556"/>
              <a:ext cx="1049882" cy="2244669"/>
              <a:chOff x="3440163" y="1733556"/>
              <a:chExt cx="1049882" cy="2244669"/>
            </a:xfrm>
          </p:grpSpPr>
          <p:sp>
            <p:nvSpPr>
              <p:cNvPr id="42" name="Google Shape;1704;p46">
                <a:extLst>
                  <a:ext uri="{FF2B5EF4-FFF2-40B4-BE49-F238E27FC236}">
                    <a16:creationId xmlns:a16="http://schemas.microsoft.com/office/drawing/2014/main" xmlns="" id="{B5D22C06-2D1F-447A-BC83-07275FDF5367}"/>
                  </a:ext>
                </a:extLst>
              </p:cNvPr>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3" name="Google Shape;1705;p46">
                <a:extLst>
                  <a:ext uri="{FF2B5EF4-FFF2-40B4-BE49-F238E27FC236}">
                    <a16:creationId xmlns:a16="http://schemas.microsoft.com/office/drawing/2014/main" xmlns="" id="{4F95CDC4-8331-4C16-8703-D69B4C04D767}"/>
                  </a:ext>
                </a:extLst>
              </p:cNvPr>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4" name="Google Shape;1706;p46">
                <a:extLst>
                  <a:ext uri="{FF2B5EF4-FFF2-40B4-BE49-F238E27FC236}">
                    <a16:creationId xmlns:a16="http://schemas.microsoft.com/office/drawing/2014/main" xmlns="" id="{D891944D-DC69-4BAE-9973-5BDBCE718C52}"/>
                  </a:ext>
                </a:extLst>
              </p:cNvPr>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5" name="Google Shape;1707;p46">
                <a:extLst>
                  <a:ext uri="{FF2B5EF4-FFF2-40B4-BE49-F238E27FC236}">
                    <a16:creationId xmlns:a16="http://schemas.microsoft.com/office/drawing/2014/main" xmlns="" id="{AF05AB9E-B71C-4C85-9A98-213A7C3D0B65}"/>
                  </a:ext>
                </a:extLst>
              </p:cNvPr>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6" name="Google Shape;1708;p46">
                <a:extLst>
                  <a:ext uri="{FF2B5EF4-FFF2-40B4-BE49-F238E27FC236}">
                    <a16:creationId xmlns:a16="http://schemas.microsoft.com/office/drawing/2014/main" xmlns="" id="{8EFFBDDA-6049-446C-BB18-E5978E99E9BE}"/>
                  </a:ext>
                </a:extLst>
              </p:cNvPr>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7" name="Google Shape;1709;p46">
                <a:extLst>
                  <a:ext uri="{FF2B5EF4-FFF2-40B4-BE49-F238E27FC236}">
                    <a16:creationId xmlns:a16="http://schemas.microsoft.com/office/drawing/2014/main" xmlns="" id="{8DAF3686-DE83-4ABE-BFE0-5C3BEBCB727E}"/>
                  </a:ext>
                </a:extLst>
              </p:cNvPr>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8" name="Google Shape;1710;p46">
                <a:extLst>
                  <a:ext uri="{FF2B5EF4-FFF2-40B4-BE49-F238E27FC236}">
                    <a16:creationId xmlns:a16="http://schemas.microsoft.com/office/drawing/2014/main" xmlns="" id="{A8749FC4-06E3-4E76-8DA1-2FFEE3D96859}"/>
                  </a:ext>
                </a:extLst>
              </p:cNvPr>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rgbClr val="4BACC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9" name="Google Shape;1711;p46">
                <a:extLst>
                  <a:ext uri="{FF2B5EF4-FFF2-40B4-BE49-F238E27FC236}">
                    <a16:creationId xmlns:a16="http://schemas.microsoft.com/office/drawing/2014/main" xmlns="" id="{EDD38CBE-8BAD-46D6-AC44-DA844728E665}"/>
                  </a:ext>
                </a:extLst>
              </p:cNvPr>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0" name="Google Shape;1712;p46">
                <a:extLst>
                  <a:ext uri="{FF2B5EF4-FFF2-40B4-BE49-F238E27FC236}">
                    <a16:creationId xmlns:a16="http://schemas.microsoft.com/office/drawing/2014/main" xmlns="" id="{484F4A8A-D6F6-440A-8C63-2DAA780561D3}"/>
                  </a:ext>
                </a:extLst>
              </p:cNvPr>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1" name="Google Shape;1713;p46">
                <a:extLst>
                  <a:ext uri="{FF2B5EF4-FFF2-40B4-BE49-F238E27FC236}">
                    <a16:creationId xmlns:a16="http://schemas.microsoft.com/office/drawing/2014/main" xmlns="" id="{BE5D7285-1294-4A4A-B13C-FAA1F0293C08}"/>
                  </a:ext>
                </a:extLst>
              </p:cNvPr>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2" name="Google Shape;1714;p46">
                <a:extLst>
                  <a:ext uri="{FF2B5EF4-FFF2-40B4-BE49-F238E27FC236}">
                    <a16:creationId xmlns:a16="http://schemas.microsoft.com/office/drawing/2014/main" xmlns="" id="{1FC71497-CA09-41F2-81FE-F9172CA6E18A}"/>
                  </a:ext>
                </a:extLst>
              </p:cNvPr>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3" name="Google Shape;1715;p46">
                <a:extLst>
                  <a:ext uri="{FF2B5EF4-FFF2-40B4-BE49-F238E27FC236}">
                    <a16:creationId xmlns:a16="http://schemas.microsoft.com/office/drawing/2014/main" xmlns="" id="{5E5B752E-AC12-4C2C-8D3F-5003C7F81DC8}"/>
                  </a:ext>
                </a:extLst>
              </p:cNvPr>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4" name="Google Shape;1716;p46">
                <a:extLst>
                  <a:ext uri="{FF2B5EF4-FFF2-40B4-BE49-F238E27FC236}">
                    <a16:creationId xmlns:a16="http://schemas.microsoft.com/office/drawing/2014/main" xmlns="" id="{B3C9B6D8-2D07-401D-8EAD-05003E47B1FF}"/>
                  </a:ext>
                </a:extLst>
              </p:cNvPr>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5" name="Google Shape;1717;p46">
                <a:extLst>
                  <a:ext uri="{FF2B5EF4-FFF2-40B4-BE49-F238E27FC236}">
                    <a16:creationId xmlns:a16="http://schemas.microsoft.com/office/drawing/2014/main" xmlns="" id="{55D5B104-4137-4329-9443-6B6759600E44}"/>
                  </a:ext>
                </a:extLst>
              </p:cNvPr>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6" name="Google Shape;1718;p46">
                <a:extLst>
                  <a:ext uri="{FF2B5EF4-FFF2-40B4-BE49-F238E27FC236}">
                    <a16:creationId xmlns:a16="http://schemas.microsoft.com/office/drawing/2014/main" xmlns="" id="{2F441517-8F7D-4FE5-A751-38AB084B106B}"/>
                  </a:ext>
                </a:extLst>
              </p:cNvPr>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7" name="Google Shape;1719;p46">
                <a:extLst>
                  <a:ext uri="{FF2B5EF4-FFF2-40B4-BE49-F238E27FC236}">
                    <a16:creationId xmlns:a16="http://schemas.microsoft.com/office/drawing/2014/main" xmlns="" id="{FECF038B-6F28-4236-B74C-7FC57918E813}"/>
                  </a:ext>
                </a:extLst>
              </p:cNvPr>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8" name="Google Shape;1720;p46">
                <a:extLst>
                  <a:ext uri="{FF2B5EF4-FFF2-40B4-BE49-F238E27FC236}">
                    <a16:creationId xmlns:a16="http://schemas.microsoft.com/office/drawing/2014/main" xmlns="" id="{C2FEF44E-8004-4B5D-99A4-63E6B21BF309}"/>
                  </a:ext>
                </a:extLst>
              </p:cNvPr>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9" name="Google Shape;1721;p46">
                <a:extLst>
                  <a:ext uri="{FF2B5EF4-FFF2-40B4-BE49-F238E27FC236}">
                    <a16:creationId xmlns:a16="http://schemas.microsoft.com/office/drawing/2014/main" xmlns="" id="{CE4B3DD5-2B5D-4C3F-BE9B-3F64E6FBA066}"/>
                  </a:ext>
                </a:extLst>
              </p:cNvPr>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0" name="Google Shape;1722;p46">
                <a:extLst>
                  <a:ext uri="{FF2B5EF4-FFF2-40B4-BE49-F238E27FC236}">
                    <a16:creationId xmlns:a16="http://schemas.microsoft.com/office/drawing/2014/main" xmlns="" id="{FB3AA831-F79B-4475-BFCD-4D303BEF8F33}"/>
                  </a:ext>
                </a:extLst>
              </p:cNvPr>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1" name="Google Shape;1723;p46">
                <a:extLst>
                  <a:ext uri="{FF2B5EF4-FFF2-40B4-BE49-F238E27FC236}">
                    <a16:creationId xmlns:a16="http://schemas.microsoft.com/office/drawing/2014/main" xmlns="" id="{98DA848A-3C82-43F6-B1A1-4D4BA07A8654}"/>
                  </a:ext>
                </a:extLst>
              </p:cNvPr>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2" name="Google Shape;1724;p46">
                <a:extLst>
                  <a:ext uri="{FF2B5EF4-FFF2-40B4-BE49-F238E27FC236}">
                    <a16:creationId xmlns:a16="http://schemas.microsoft.com/office/drawing/2014/main" xmlns="" id="{64B05E0B-FA32-4F02-9A32-0ACAC518E0EB}"/>
                  </a:ext>
                </a:extLst>
              </p:cNvPr>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3" name="Google Shape;1725;p46">
                <a:extLst>
                  <a:ext uri="{FF2B5EF4-FFF2-40B4-BE49-F238E27FC236}">
                    <a16:creationId xmlns:a16="http://schemas.microsoft.com/office/drawing/2014/main" xmlns="" id="{DE195E28-118A-45D4-BFB4-C4822334B6E6}"/>
                  </a:ext>
                </a:extLst>
              </p:cNvPr>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4" name="Google Shape;1726;p46">
                <a:extLst>
                  <a:ext uri="{FF2B5EF4-FFF2-40B4-BE49-F238E27FC236}">
                    <a16:creationId xmlns:a16="http://schemas.microsoft.com/office/drawing/2014/main" xmlns="" id="{2101EE93-0773-4700-B74E-5F7852B74016}"/>
                  </a:ext>
                </a:extLst>
              </p:cNvPr>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5" name="Google Shape;1727;p46">
                <a:extLst>
                  <a:ext uri="{FF2B5EF4-FFF2-40B4-BE49-F238E27FC236}">
                    <a16:creationId xmlns:a16="http://schemas.microsoft.com/office/drawing/2014/main" xmlns="" id="{63AC1F00-D71D-471C-A649-D0F38DC348C8}"/>
                  </a:ext>
                </a:extLst>
              </p:cNvPr>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6" name="Google Shape;1728;p46">
                <a:extLst>
                  <a:ext uri="{FF2B5EF4-FFF2-40B4-BE49-F238E27FC236}">
                    <a16:creationId xmlns:a16="http://schemas.microsoft.com/office/drawing/2014/main" xmlns="" id="{1C9C7467-77AD-47BA-AD42-4DD3C4052628}"/>
                  </a:ext>
                </a:extLst>
              </p:cNvPr>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7" name="Google Shape;1729;p46">
                <a:extLst>
                  <a:ext uri="{FF2B5EF4-FFF2-40B4-BE49-F238E27FC236}">
                    <a16:creationId xmlns:a16="http://schemas.microsoft.com/office/drawing/2014/main" xmlns="" id="{87ED1658-27B1-4C22-B51A-D832816A87C3}"/>
                  </a:ext>
                </a:extLst>
              </p:cNvPr>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8" name="Google Shape;1730;p46">
                <a:extLst>
                  <a:ext uri="{FF2B5EF4-FFF2-40B4-BE49-F238E27FC236}">
                    <a16:creationId xmlns:a16="http://schemas.microsoft.com/office/drawing/2014/main" xmlns="" id="{7BBE6D14-104B-44A1-8AD7-872270067B2E}"/>
                  </a:ext>
                </a:extLst>
              </p:cNvPr>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9" name="Google Shape;1731;p46">
                <a:extLst>
                  <a:ext uri="{FF2B5EF4-FFF2-40B4-BE49-F238E27FC236}">
                    <a16:creationId xmlns:a16="http://schemas.microsoft.com/office/drawing/2014/main" xmlns="" id="{D04A1463-EDF9-4DEE-897F-D71C8776A35C}"/>
                  </a:ext>
                </a:extLst>
              </p:cNvPr>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0" name="Google Shape;1732;p46">
                <a:extLst>
                  <a:ext uri="{FF2B5EF4-FFF2-40B4-BE49-F238E27FC236}">
                    <a16:creationId xmlns:a16="http://schemas.microsoft.com/office/drawing/2014/main" xmlns="" id="{E1CC3701-967C-4232-9ECA-A9F65A13F89B}"/>
                  </a:ext>
                </a:extLst>
              </p:cNvPr>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1" name="Google Shape;1733;p46">
                <a:extLst>
                  <a:ext uri="{FF2B5EF4-FFF2-40B4-BE49-F238E27FC236}">
                    <a16:creationId xmlns:a16="http://schemas.microsoft.com/office/drawing/2014/main" xmlns="" id="{1D9CC808-074B-4121-AACF-92CCDC3DF82E}"/>
                  </a:ext>
                </a:extLst>
              </p:cNvPr>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2" name="Google Shape;1734;p46">
                <a:extLst>
                  <a:ext uri="{FF2B5EF4-FFF2-40B4-BE49-F238E27FC236}">
                    <a16:creationId xmlns:a16="http://schemas.microsoft.com/office/drawing/2014/main" xmlns="" id="{51AD801F-3361-4AE2-929D-C6BD75CD4A83}"/>
                  </a:ext>
                </a:extLst>
              </p:cNvPr>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3" name="Google Shape;1735;p46">
                <a:extLst>
                  <a:ext uri="{FF2B5EF4-FFF2-40B4-BE49-F238E27FC236}">
                    <a16:creationId xmlns:a16="http://schemas.microsoft.com/office/drawing/2014/main" xmlns="" id="{70F50279-7FAA-4370-AAAD-BD298AFBAC96}"/>
                  </a:ext>
                </a:extLst>
              </p:cNvPr>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4" name="Google Shape;1736;p46">
                <a:extLst>
                  <a:ext uri="{FF2B5EF4-FFF2-40B4-BE49-F238E27FC236}">
                    <a16:creationId xmlns:a16="http://schemas.microsoft.com/office/drawing/2014/main" xmlns="" id="{095A7080-6C85-470A-8120-CFD9B01426BF}"/>
                  </a:ext>
                </a:extLst>
              </p:cNvPr>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5" name="Google Shape;1737;p46">
                <a:extLst>
                  <a:ext uri="{FF2B5EF4-FFF2-40B4-BE49-F238E27FC236}">
                    <a16:creationId xmlns:a16="http://schemas.microsoft.com/office/drawing/2014/main" xmlns="" id="{8805B2D3-A169-465B-8162-DF6554E599C7}"/>
                  </a:ext>
                </a:extLst>
              </p:cNvPr>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6" name="Google Shape;1738;p46">
                <a:extLst>
                  <a:ext uri="{FF2B5EF4-FFF2-40B4-BE49-F238E27FC236}">
                    <a16:creationId xmlns:a16="http://schemas.microsoft.com/office/drawing/2014/main" xmlns="" id="{D14BFEA2-7E6E-403E-9432-4E7CF0347917}"/>
                  </a:ext>
                </a:extLst>
              </p:cNvPr>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7" name="Google Shape;1739;p46">
                <a:extLst>
                  <a:ext uri="{FF2B5EF4-FFF2-40B4-BE49-F238E27FC236}">
                    <a16:creationId xmlns:a16="http://schemas.microsoft.com/office/drawing/2014/main" xmlns="" id="{362FD579-935F-41AA-AB12-3C9BBB9FE8DC}"/>
                  </a:ext>
                </a:extLst>
              </p:cNvPr>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8" name="Google Shape;1740;p46">
                <a:extLst>
                  <a:ext uri="{FF2B5EF4-FFF2-40B4-BE49-F238E27FC236}">
                    <a16:creationId xmlns:a16="http://schemas.microsoft.com/office/drawing/2014/main" xmlns="" id="{DB88CF61-C706-450B-99B4-4357CE316D51}"/>
                  </a:ext>
                </a:extLst>
              </p:cNvPr>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9" name="Google Shape;1741;p46">
                <a:extLst>
                  <a:ext uri="{FF2B5EF4-FFF2-40B4-BE49-F238E27FC236}">
                    <a16:creationId xmlns:a16="http://schemas.microsoft.com/office/drawing/2014/main" xmlns="" id="{46A28983-9109-4BE5-8B1D-3D50846CCB4E}"/>
                  </a:ext>
                </a:extLst>
              </p:cNvPr>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0" name="Google Shape;1742;p46">
                <a:extLst>
                  <a:ext uri="{FF2B5EF4-FFF2-40B4-BE49-F238E27FC236}">
                    <a16:creationId xmlns:a16="http://schemas.microsoft.com/office/drawing/2014/main" xmlns="" id="{AA8AFFE3-115C-4D8F-9AF5-043B7FFA000F}"/>
                  </a:ext>
                </a:extLst>
              </p:cNvPr>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1" name="Google Shape;1743;p46">
                <a:extLst>
                  <a:ext uri="{FF2B5EF4-FFF2-40B4-BE49-F238E27FC236}">
                    <a16:creationId xmlns:a16="http://schemas.microsoft.com/office/drawing/2014/main" xmlns="" id="{56A89316-6F58-498F-B5F3-5769EE163E91}"/>
                  </a:ext>
                </a:extLst>
              </p:cNvPr>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2" name="Google Shape;1744;p46">
                <a:extLst>
                  <a:ext uri="{FF2B5EF4-FFF2-40B4-BE49-F238E27FC236}">
                    <a16:creationId xmlns:a16="http://schemas.microsoft.com/office/drawing/2014/main" xmlns="" id="{EFD81770-C48C-4B3C-B008-7535808894F9}"/>
                  </a:ext>
                </a:extLst>
              </p:cNvPr>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3" name="Google Shape;1745;p46">
                <a:extLst>
                  <a:ext uri="{FF2B5EF4-FFF2-40B4-BE49-F238E27FC236}">
                    <a16:creationId xmlns:a16="http://schemas.microsoft.com/office/drawing/2014/main" xmlns="" id="{C67B4335-53BD-40FD-AEAA-82F4E8D6C984}"/>
                  </a:ext>
                </a:extLst>
              </p:cNvPr>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4" name="Google Shape;1746;p46">
                <a:extLst>
                  <a:ext uri="{FF2B5EF4-FFF2-40B4-BE49-F238E27FC236}">
                    <a16:creationId xmlns:a16="http://schemas.microsoft.com/office/drawing/2014/main" xmlns="" id="{57DC429B-9109-4969-A29A-3EFA08EF3636}"/>
                  </a:ext>
                </a:extLst>
              </p:cNvPr>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5" name="Google Shape;1747;p46">
                <a:extLst>
                  <a:ext uri="{FF2B5EF4-FFF2-40B4-BE49-F238E27FC236}">
                    <a16:creationId xmlns:a16="http://schemas.microsoft.com/office/drawing/2014/main" xmlns="" id="{2A351740-2010-4380-B189-01CAAC1AEBF3}"/>
                  </a:ext>
                </a:extLst>
              </p:cNvPr>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6" name="Google Shape;1748;p46">
                <a:extLst>
                  <a:ext uri="{FF2B5EF4-FFF2-40B4-BE49-F238E27FC236}">
                    <a16:creationId xmlns:a16="http://schemas.microsoft.com/office/drawing/2014/main" xmlns="" id="{F2C811D7-6251-40EB-8F71-1740249D49D4}"/>
                  </a:ext>
                </a:extLst>
              </p:cNvPr>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7" name="Google Shape;1749;p46">
                <a:extLst>
                  <a:ext uri="{FF2B5EF4-FFF2-40B4-BE49-F238E27FC236}">
                    <a16:creationId xmlns:a16="http://schemas.microsoft.com/office/drawing/2014/main" xmlns="" id="{C5E271DB-35A1-4A51-9DFA-1734EEFFC805}"/>
                  </a:ext>
                </a:extLst>
              </p:cNvPr>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8" name="Google Shape;1750;p46">
                <a:extLst>
                  <a:ext uri="{FF2B5EF4-FFF2-40B4-BE49-F238E27FC236}">
                    <a16:creationId xmlns:a16="http://schemas.microsoft.com/office/drawing/2014/main" xmlns="" id="{B079BCEB-2D60-4027-BAF7-6CC794CD518D}"/>
                  </a:ext>
                </a:extLst>
              </p:cNvPr>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9" name="Google Shape;1751;p46">
                <a:extLst>
                  <a:ext uri="{FF2B5EF4-FFF2-40B4-BE49-F238E27FC236}">
                    <a16:creationId xmlns:a16="http://schemas.microsoft.com/office/drawing/2014/main" xmlns="" id="{D9B2217B-2C82-478D-B522-3E50AE984543}"/>
                  </a:ext>
                </a:extLst>
              </p:cNvPr>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0" name="Google Shape;1752;p46">
                <a:extLst>
                  <a:ext uri="{FF2B5EF4-FFF2-40B4-BE49-F238E27FC236}">
                    <a16:creationId xmlns:a16="http://schemas.microsoft.com/office/drawing/2014/main" xmlns="" id="{05439564-4779-413D-BC06-DD6F61E8BDD9}"/>
                  </a:ext>
                </a:extLst>
              </p:cNvPr>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1" name="Google Shape;1753;p46">
                <a:extLst>
                  <a:ext uri="{FF2B5EF4-FFF2-40B4-BE49-F238E27FC236}">
                    <a16:creationId xmlns:a16="http://schemas.microsoft.com/office/drawing/2014/main" xmlns="" id="{B45BA54A-60A7-442A-A3E2-6317B1323D0D}"/>
                  </a:ext>
                </a:extLst>
              </p:cNvPr>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2" name="Google Shape;1754;p46">
                <a:extLst>
                  <a:ext uri="{FF2B5EF4-FFF2-40B4-BE49-F238E27FC236}">
                    <a16:creationId xmlns:a16="http://schemas.microsoft.com/office/drawing/2014/main" xmlns="" id="{2241F1F3-220E-4B21-9C52-CB7E3987F438}"/>
                  </a:ext>
                </a:extLst>
              </p:cNvPr>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3" name="Google Shape;1755;p46">
                <a:extLst>
                  <a:ext uri="{FF2B5EF4-FFF2-40B4-BE49-F238E27FC236}">
                    <a16:creationId xmlns:a16="http://schemas.microsoft.com/office/drawing/2014/main" xmlns="" id="{62C7C3EB-AE31-435C-8F9D-DFEDB184CB87}"/>
                  </a:ext>
                </a:extLst>
              </p:cNvPr>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4" name="Google Shape;1756;p46">
                <a:extLst>
                  <a:ext uri="{FF2B5EF4-FFF2-40B4-BE49-F238E27FC236}">
                    <a16:creationId xmlns:a16="http://schemas.microsoft.com/office/drawing/2014/main" xmlns="" id="{7DC19830-E49F-436B-814D-F7CF46E92E89}"/>
                  </a:ext>
                </a:extLst>
              </p:cNvPr>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5" name="Google Shape;1757;p46">
                <a:extLst>
                  <a:ext uri="{FF2B5EF4-FFF2-40B4-BE49-F238E27FC236}">
                    <a16:creationId xmlns:a16="http://schemas.microsoft.com/office/drawing/2014/main" xmlns="" id="{3A07C896-1B86-4798-8B5C-40BF2C3E9D0A}"/>
                  </a:ext>
                </a:extLst>
              </p:cNvPr>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6" name="Google Shape;1758;p46">
                <a:extLst>
                  <a:ext uri="{FF2B5EF4-FFF2-40B4-BE49-F238E27FC236}">
                    <a16:creationId xmlns:a16="http://schemas.microsoft.com/office/drawing/2014/main" xmlns="" id="{43DF97B0-F989-4662-9F5B-6714ADA86BAB}"/>
                  </a:ext>
                </a:extLst>
              </p:cNvPr>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7" name="Google Shape;1759;p46">
                <a:extLst>
                  <a:ext uri="{FF2B5EF4-FFF2-40B4-BE49-F238E27FC236}">
                    <a16:creationId xmlns:a16="http://schemas.microsoft.com/office/drawing/2014/main" xmlns="" id="{475D00D0-5245-49E7-AEDA-5B40EB154F65}"/>
                  </a:ext>
                </a:extLst>
              </p:cNvPr>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8" name="Google Shape;1760;p46">
                <a:extLst>
                  <a:ext uri="{FF2B5EF4-FFF2-40B4-BE49-F238E27FC236}">
                    <a16:creationId xmlns:a16="http://schemas.microsoft.com/office/drawing/2014/main" xmlns="" id="{18C428B9-3B4F-4911-8A95-BB615050248F}"/>
                  </a:ext>
                </a:extLst>
              </p:cNvPr>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9" name="Google Shape;1761;p46">
                <a:extLst>
                  <a:ext uri="{FF2B5EF4-FFF2-40B4-BE49-F238E27FC236}">
                    <a16:creationId xmlns:a16="http://schemas.microsoft.com/office/drawing/2014/main" xmlns="" id="{5E903604-CAD7-4E8E-8444-9BB8642623F4}"/>
                  </a:ext>
                </a:extLst>
              </p:cNvPr>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0" name="Google Shape;1762;p46">
                <a:extLst>
                  <a:ext uri="{FF2B5EF4-FFF2-40B4-BE49-F238E27FC236}">
                    <a16:creationId xmlns:a16="http://schemas.microsoft.com/office/drawing/2014/main" xmlns="" id="{1C1F888F-42D3-43D0-8A21-BA33B7912F44}"/>
                  </a:ext>
                </a:extLst>
              </p:cNvPr>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1" name="Google Shape;1763;p46">
                <a:extLst>
                  <a:ext uri="{FF2B5EF4-FFF2-40B4-BE49-F238E27FC236}">
                    <a16:creationId xmlns:a16="http://schemas.microsoft.com/office/drawing/2014/main" xmlns="" id="{0DB6EAD2-C65F-4D1D-B9D3-78CA0097F9C8}"/>
                  </a:ext>
                </a:extLst>
              </p:cNvPr>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2" name="Google Shape;1764;p46">
                <a:extLst>
                  <a:ext uri="{FF2B5EF4-FFF2-40B4-BE49-F238E27FC236}">
                    <a16:creationId xmlns:a16="http://schemas.microsoft.com/office/drawing/2014/main" xmlns="" id="{4170B401-AEC1-4FF6-9C56-4FC44E608F9E}"/>
                  </a:ext>
                </a:extLst>
              </p:cNvPr>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rgbClr val="4BACC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3" name="Google Shape;1765;p46">
                <a:extLst>
                  <a:ext uri="{FF2B5EF4-FFF2-40B4-BE49-F238E27FC236}">
                    <a16:creationId xmlns:a16="http://schemas.microsoft.com/office/drawing/2014/main" xmlns="" id="{C71146FC-7990-4726-ACA8-DA5E3594D702}"/>
                  </a:ext>
                </a:extLst>
              </p:cNvPr>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4" name="Google Shape;1766;p46">
                <a:extLst>
                  <a:ext uri="{FF2B5EF4-FFF2-40B4-BE49-F238E27FC236}">
                    <a16:creationId xmlns:a16="http://schemas.microsoft.com/office/drawing/2014/main" xmlns="" id="{DB086B71-87DB-402E-9F19-DED33347007D}"/>
                  </a:ext>
                </a:extLst>
              </p:cNvPr>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5" name="Google Shape;1767;p46">
                <a:extLst>
                  <a:ext uri="{FF2B5EF4-FFF2-40B4-BE49-F238E27FC236}">
                    <a16:creationId xmlns:a16="http://schemas.microsoft.com/office/drawing/2014/main" xmlns="" id="{8FD28BDE-81A2-4AFC-BE21-3200018975A3}"/>
                  </a:ext>
                </a:extLst>
              </p:cNvPr>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6" name="Google Shape;1768;p46">
                <a:extLst>
                  <a:ext uri="{FF2B5EF4-FFF2-40B4-BE49-F238E27FC236}">
                    <a16:creationId xmlns:a16="http://schemas.microsoft.com/office/drawing/2014/main" xmlns="" id="{2BF68A99-2F8D-469D-A14F-054FD9989721}"/>
                  </a:ext>
                </a:extLst>
              </p:cNvPr>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7" name="Google Shape;1769;p46">
                <a:extLst>
                  <a:ext uri="{FF2B5EF4-FFF2-40B4-BE49-F238E27FC236}">
                    <a16:creationId xmlns:a16="http://schemas.microsoft.com/office/drawing/2014/main" xmlns="" id="{E23EDF19-960E-4316-8C35-D495E271ACFE}"/>
                  </a:ext>
                </a:extLst>
              </p:cNvPr>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8" name="Google Shape;1770;p46">
                <a:extLst>
                  <a:ext uri="{FF2B5EF4-FFF2-40B4-BE49-F238E27FC236}">
                    <a16:creationId xmlns:a16="http://schemas.microsoft.com/office/drawing/2014/main" xmlns="" id="{FF3275B2-8F6A-4BE8-8BF6-8935648C3191}"/>
                  </a:ext>
                </a:extLst>
              </p:cNvPr>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9" name="Google Shape;1771;p46">
                <a:extLst>
                  <a:ext uri="{FF2B5EF4-FFF2-40B4-BE49-F238E27FC236}">
                    <a16:creationId xmlns:a16="http://schemas.microsoft.com/office/drawing/2014/main" xmlns="" id="{67296E34-C077-464F-AC2B-7A7983DCD713}"/>
                  </a:ext>
                </a:extLst>
              </p:cNvPr>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0" name="Google Shape;1772;p46">
                <a:extLst>
                  <a:ext uri="{FF2B5EF4-FFF2-40B4-BE49-F238E27FC236}">
                    <a16:creationId xmlns:a16="http://schemas.microsoft.com/office/drawing/2014/main" xmlns="" id="{A7515AEE-FA91-47EA-BA98-97A9EA56E2D3}"/>
                  </a:ext>
                </a:extLst>
              </p:cNvPr>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1" name="Google Shape;1773;p46">
                <a:extLst>
                  <a:ext uri="{FF2B5EF4-FFF2-40B4-BE49-F238E27FC236}">
                    <a16:creationId xmlns:a16="http://schemas.microsoft.com/office/drawing/2014/main" xmlns="" id="{B80332EC-8FF7-4782-956F-B6203DA7EA63}"/>
                  </a:ext>
                </a:extLst>
              </p:cNvPr>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2" name="Google Shape;1774;p46">
                <a:extLst>
                  <a:ext uri="{FF2B5EF4-FFF2-40B4-BE49-F238E27FC236}">
                    <a16:creationId xmlns:a16="http://schemas.microsoft.com/office/drawing/2014/main" xmlns="" id="{8F7EAB4C-CFBA-4BA4-8A9A-909A36CDE31D}"/>
                  </a:ext>
                </a:extLst>
              </p:cNvPr>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3" name="Google Shape;1775;p46">
                <a:extLst>
                  <a:ext uri="{FF2B5EF4-FFF2-40B4-BE49-F238E27FC236}">
                    <a16:creationId xmlns:a16="http://schemas.microsoft.com/office/drawing/2014/main" xmlns="" id="{DF39910D-5E23-4302-B4F1-5A76BF57FEAF}"/>
                  </a:ext>
                </a:extLst>
              </p:cNvPr>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4" name="Google Shape;1776;p46">
                <a:extLst>
                  <a:ext uri="{FF2B5EF4-FFF2-40B4-BE49-F238E27FC236}">
                    <a16:creationId xmlns:a16="http://schemas.microsoft.com/office/drawing/2014/main" xmlns="" id="{2634AD3D-2F40-471F-9EA9-DD8D3FED944C}"/>
                  </a:ext>
                </a:extLst>
              </p:cNvPr>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5" name="Google Shape;1777;p46">
                <a:extLst>
                  <a:ext uri="{FF2B5EF4-FFF2-40B4-BE49-F238E27FC236}">
                    <a16:creationId xmlns:a16="http://schemas.microsoft.com/office/drawing/2014/main" xmlns="" id="{A8EBDBAB-DF85-440F-9A83-693F9A0A097E}"/>
                  </a:ext>
                </a:extLst>
              </p:cNvPr>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0" y="1"/>
            <a:ext cx="12192000" cy="5893647"/>
          </a:xfrm>
          <a:prstGeom prst="rect">
            <a:avLst/>
          </a:prstGeom>
          <a:noFill/>
          <a:ln w="9525">
            <a:noFill/>
          </a:ln>
        </p:spPr>
      </p:pic>
      <p:sp>
        <p:nvSpPr>
          <p:cNvPr id="4" name="Thought Bubble: Cloud 3">
            <a:extLst>
              <a:ext uri="{FF2B5EF4-FFF2-40B4-BE49-F238E27FC236}">
                <a16:creationId xmlns:a16="http://schemas.microsoft.com/office/drawing/2014/main" xmlns="" id="{8CB32237-A30F-4719-A70B-CD8AEBA830F7}"/>
              </a:ext>
            </a:extLst>
          </p:cNvPr>
          <p:cNvSpPr/>
          <p:nvPr/>
        </p:nvSpPr>
        <p:spPr>
          <a:xfrm rot="15758736">
            <a:off x="1000795" y="1379227"/>
            <a:ext cx="3387777" cy="344694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p:cNvPicPr>
            <a:picLocks noChangeAspect="1"/>
          </p:cNvPicPr>
          <p:nvPr/>
        </p:nvPicPr>
        <p:blipFill>
          <a:blip r:embed="rId3"/>
          <a:stretch>
            <a:fillRect/>
          </a:stretch>
        </p:blipFill>
        <p:spPr>
          <a:xfrm>
            <a:off x="1780540" y="180090"/>
            <a:ext cx="8653780" cy="1165013"/>
          </a:xfrm>
          <a:prstGeom prst="rect">
            <a:avLst/>
          </a:prstGeom>
        </p:spPr>
      </p:pic>
      <p:sp>
        <p:nvSpPr>
          <p:cNvPr id="9" name="Oval 8"/>
          <p:cNvSpPr/>
          <p:nvPr/>
        </p:nvSpPr>
        <p:spPr>
          <a:xfrm>
            <a:off x="5295053" y="2552701"/>
            <a:ext cx="1188720" cy="97282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pic>
        <p:nvPicPr>
          <p:cNvPr id="106" name="Picture 105"/>
          <p:cNvPicPr/>
          <p:nvPr/>
        </p:nvPicPr>
        <p:blipFill>
          <a:blip r:embed="rId4">
            <a:clrChange>
              <a:clrFrom>
                <a:srgbClr val="FFFFFF">
                  <a:alpha val="100000"/>
                </a:srgbClr>
              </a:clrFrom>
              <a:clrTo>
                <a:srgbClr val="FFFFFF">
                  <a:alpha val="100000"/>
                  <a:alpha val="0"/>
                </a:srgbClr>
              </a:clrTo>
            </a:clrChange>
          </a:blip>
          <a:srcRect l="27786" t="9938" r="21295" b="11346"/>
          <a:stretch>
            <a:fillRect/>
          </a:stretch>
        </p:blipFill>
        <p:spPr>
          <a:xfrm>
            <a:off x="4593167" y="1882141"/>
            <a:ext cx="2811780" cy="4696460"/>
          </a:xfrm>
          <a:prstGeom prst="rect">
            <a:avLst/>
          </a:prstGeom>
          <a:noFill/>
          <a:ln w="9525">
            <a:noFill/>
          </a:ln>
        </p:spPr>
      </p:pic>
      <p:sp>
        <p:nvSpPr>
          <p:cNvPr id="12" name="Thought Bubble: Cloud 11">
            <a:extLst>
              <a:ext uri="{FF2B5EF4-FFF2-40B4-BE49-F238E27FC236}">
                <a16:creationId xmlns:a16="http://schemas.microsoft.com/office/drawing/2014/main" xmlns="" id="{D7CF9228-D765-4571-ABA7-621FFBE12EAD}"/>
              </a:ext>
            </a:extLst>
          </p:cNvPr>
          <p:cNvSpPr/>
          <p:nvPr/>
        </p:nvSpPr>
        <p:spPr>
          <a:xfrm rot="2768257">
            <a:off x="7684861" y="1315637"/>
            <a:ext cx="3387777" cy="344694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xmlns="" id="{632C01B3-8F85-41B0-BB5D-F2A72C528C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8463" y="2188457"/>
            <a:ext cx="2757899" cy="1828487"/>
          </a:xfrm>
          <a:prstGeom prst="rect">
            <a:avLst/>
          </a:prstGeom>
        </p:spPr>
      </p:pic>
      <p:pic>
        <p:nvPicPr>
          <p:cNvPr id="10" name="Picture 9">
            <a:extLst>
              <a:ext uri="{FF2B5EF4-FFF2-40B4-BE49-F238E27FC236}">
                <a16:creationId xmlns:a16="http://schemas.microsoft.com/office/drawing/2014/main" xmlns="" id="{DBBF596C-F903-4B93-B15A-5E3B4E5ABC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3021" y="2051096"/>
            <a:ext cx="1791455" cy="1791455"/>
          </a:xfrm>
          <a:prstGeom prst="rect">
            <a:avLst/>
          </a:prstGeom>
        </p:spPr>
      </p:pic>
    </p:spTree>
    <p:extLst>
      <p:ext uri="{BB962C8B-B14F-4D97-AF65-F5344CB8AC3E}">
        <p14:creationId xmlns:p14="http://schemas.microsoft.com/office/powerpoint/2010/main" val="274769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6"/>
                                        </p:tgtEl>
                                        <p:attrNameLst>
                                          <p:attrName>r</p:attrName>
                                        </p:attrNameLst>
                                      </p:cBhvr>
                                    </p:animRot>
                                    <p:animRot by="-240000">
                                      <p:cBhvr>
                                        <p:cTn id="7" dur="400" fill="hold">
                                          <p:stCondLst>
                                            <p:cond delay="400"/>
                                          </p:stCondLst>
                                        </p:cTn>
                                        <p:tgtEl>
                                          <p:spTgt spid="106"/>
                                        </p:tgtEl>
                                        <p:attrNameLst>
                                          <p:attrName>r</p:attrName>
                                        </p:attrNameLst>
                                      </p:cBhvr>
                                    </p:animRot>
                                    <p:animRot by="240000">
                                      <p:cBhvr>
                                        <p:cTn id="8" dur="400" fill="hold">
                                          <p:stCondLst>
                                            <p:cond delay="800"/>
                                          </p:stCondLst>
                                        </p:cTn>
                                        <p:tgtEl>
                                          <p:spTgt spid="106"/>
                                        </p:tgtEl>
                                        <p:attrNameLst>
                                          <p:attrName>r</p:attrName>
                                        </p:attrNameLst>
                                      </p:cBhvr>
                                    </p:animRot>
                                    <p:animRot by="-240000">
                                      <p:cBhvr>
                                        <p:cTn id="9" dur="400" fill="hold">
                                          <p:stCondLst>
                                            <p:cond delay="1200"/>
                                          </p:stCondLst>
                                        </p:cTn>
                                        <p:tgtEl>
                                          <p:spTgt spid="106"/>
                                        </p:tgtEl>
                                        <p:attrNameLst>
                                          <p:attrName>r</p:attrName>
                                        </p:attrNameLst>
                                      </p:cBhvr>
                                    </p:animRot>
                                    <p:animRot by="120000">
                                      <p:cBhvr>
                                        <p:cTn id="10" dur="400" fill="hold">
                                          <p:stCondLst>
                                            <p:cond delay="1600"/>
                                          </p:stCondLst>
                                        </p:cTn>
                                        <p:tgtEl>
                                          <p:spTgt spid="1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xmlns=""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xmlns=""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xmlns=""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420" y="361756"/>
            <a:ext cx="11436951" cy="6492241"/>
          </a:xfrm>
          <a:prstGeom prst="rect">
            <a:avLst/>
          </a:prstGeom>
        </p:spPr>
      </p:pic>
      <p:pic>
        <p:nvPicPr>
          <p:cNvPr id="140" name="图片 4" descr="图片包含 矢量图形&#10;&#10;描述已自动生成">
            <a:extLst>
              <a:ext uri="{FF2B5EF4-FFF2-40B4-BE49-F238E27FC236}">
                <a16:creationId xmlns:a16="http://schemas.microsoft.com/office/drawing/2014/main" xmlns=""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xmlns="" id="{3E559FE8-F80A-40F0-9EF4-C45B30644588}"/>
              </a:ext>
            </a:extLst>
          </p:cNvPr>
          <p:cNvSpPr txBox="1"/>
          <p:nvPr/>
        </p:nvSpPr>
        <p:spPr>
          <a:xfrm>
            <a:off x="1642530" y="4741403"/>
            <a:ext cx="99250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Tham</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gia</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hội</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diễn</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văn</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nghệ</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a:t>
            </a: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Hát</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về</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q</a:t>
            </a:r>
            <a:r>
              <a:rPr lang="en-US" sz="4000" b="1" dirty="0" err="1">
                <a:solidFill>
                  <a:srgbClr val="FFFF00"/>
                </a:solidFill>
                <a:latin typeface="Times New Roman" pitchFamily="18" charset="0"/>
                <a:cs typeface="Times New Roman" pitchFamily="18" charset="0"/>
              </a:rPr>
              <a:t>uê</a:t>
            </a:r>
            <a:r>
              <a:rPr lang="en-US" sz="4000" b="1" dirty="0">
                <a:solidFill>
                  <a:srgbClr val="FFFF00"/>
                </a:solidFill>
                <a:latin typeface="Times New Roman" pitchFamily="18" charset="0"/>
                <a:cs typeface="Times New Roman" pitchFamily="18" charset="0"/>
              </a:rPr>
              <a:t> h</a:t>
            </a:r>
            <a:r>
              <a:rPr lang="vi-VN" sz="4000" b="1" dirty="0">
                <a:solidFill>
                  <a:srgbClr val="FFFF00"/>
                </a:solidFill>
                <a:latin typeface="Times New Roman" pitchFamily="18" charset="0"/>
                <a:cs typeface="Times New Roman" pitchFamily="18" charset="0"/>
              </a:rPr>
              <a:t>ư</a:t>
            </a:r>
            <a:r>
              <a:rPr lang="en-US" sz="4000" b="1" dirty="0" err="1">
                <a:solidFill>
                  <a:srgbClr val="FFFF00"/>
                </a:solidFill>
                <a:latin typeface="Times New Roman" pitchFamily="18" charset="0"/>
                <a:cs typeface="Times New Roman" pitchFamily="18" charset="0"/>
              </a:rPr>
              <a:t>ơng</a:t>
            </a:r>
            <a:r>
              <a:rPr lang="en-US" sz="4000" b="1" dirty="0">
                <a:solidFill>
                  <a:srgbClr val="FFFF00"/>
                </a:solidFill>
                <a:latin typeface="Times New Roman" pitchFamily="18" charset="0"/>
                <a:cs typeface="Times New Roman" pitchFamily="18" charset="0"/>
              </a:rPr>
              <a:t>”</a:t>
            </a:r>
            <a:endPar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pic>
        <p:nvPicPr>
          <p:cNvPr id="14" name="Picture 13">
            <a:extLst>
              <a:ext uri="{FF2B5EF4-FFF2-40B4-BE49-F238E27FC236}">
                <a16:creationId xmlns:a16="http://schemas.microsoft.com/office/drawing/2014/main" xmlns="" id="{062B9949-2375-452C-ACD9-94B66D3D7C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8683" y="1129327"/>
            <a:ext cx="5288424" cy="3506225"/>
          </a:xfrm>
          <a:prstGeom prst="rect">
            <a:avLst/>
          </a:prstGeom>
        </p:spPr>
      </p:pic>
    </p:spTree>
    <p:extLst>
      <p:ext uri="{BB962C8B-B14F-4D97-AF65-F5344CB8AC3E}">
        <p14:creationId xmlns:p14="http://schemas.microsoft.com/office/powerpoint/2010/main" val="2977630045"/>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xmlns=""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xmlns=""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xmlns=""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420" y="361756"/>
            <a:ext cx="11436951" cy="6492241"/>
          </a:xfrm>
          <a:prstGeom prst="rect">
            <a:avLst/>
          </a:prstGeom>
        </p:spPr>
      </p:pic>
      <p:pic>
        <p:nvPicPr>
          <p:cNvPr id="140" name="图片 4" descr="图片包含 矢量图形&#10;&#10;描述已自动生成">
            <a:extLst>
              <a:ext uri="{FF2B5EF4-FFF2-40B4-BE49-F238E27FC236}">
                <a16:creationId xmlns:a16="http://schemas.microsoft.com/office/drawing/2014/main" xmlns=""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xmlns="" id="{3E559FE8-F80A-40F0-9EF4-C45B30644588}"/>
              </a:ext>
            </a:extLst>
          </p:cNvPr>
          <p:cNvSpPr txBox="1"/>
          <p:nvPr/>
        </p:nvSpPr>
        <p:spPr>
          <a:xfrm>
            <a:off x="2951924" y="4642283"/>
            <a:ext cx="700154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Tham</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quan</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bảo</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tàng</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trưng</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bày</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giới</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thiệu</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về</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quê</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hương</a:t>
            </a:r>
            <a:endPar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xmlns="" id="{A204A841-461E-4296-8D68-B0A107F3B3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3901" y="1057275"/>
            <a:ext cx="3406132" cy="3406132"/>
          </a:xfrm>
          <a:prstGeom prst="rect">
            <a:avLst/>
          </a:prstGeom>
        </p:spPr>
      </p:pic>
    </p:spTree>
    <p:extLst>
      <p:ext uri="{BB962C8B-B14F-4D97-AF65-F5344CB8AC3E}">
        <p14:creationId xmlns:p14="http://schemas.microsoft.com/office/powerpoint/2010/main" val="4279968403"/>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16052BAB-C40C-4398-84A1-D7BFA371D57A}"/>
              </a:ext>
            </a:extLst>
          </p:cNvPr>
          <p:cNvPicPr>
            <a:picLocks noChangeAspect="1"/>
          </p:cNvPicPr>
          <p:nvPr/>
        </p:nvPicPr>
        <p:blipFill>
          <a:blip r:embed="rId2"/>
          <a:stretch>
            <a:fillRect/>
          </a:stretch>
        </p:blipFill>
        <p:spPr>
          <a:xfrm>
            <a:off x="-42817" y="2566367"/>
            <a:ext cx="2316463" cy="4660836"/>
          </a:xfrm>
          <a:prstGeom prst="rect">
            <a:avLst/>
          </a:prstGeom>
        </p:spPr>
      </p:pic>
      <p:pic>
        <p:nvPicPr>
          <p:cNvPr id="10" name="Picture 9">
            <a:extLst>
              <a:ext uri="{FF2B5EF4-FFF2-40B4-BE49-F238E27FC236}">
                <a16:creationId xmlns:a16="http://schemas.microsoft.com/office/drawing/2014/main" xmlns="" id="{3C9A4B57-4C0D-40FD-A3D2-619044901DFE}"/>
              </a:ext>
            </a:extLst>
          </p:cNvPr>
          <p:cNvPicPr>
            <a:picLocks noChangeAspect="1"/>
          </p:cNvPicPr>
          <p:nvPr/>
        </p:nvPicPr>
        <p:blipFill>
          <a:blip r:embed="rId3"/>
          <a:stretch>
            <a:fillRect/>
          </a:stretch>
        </p:blipFill>
        <p:spPr>
          <a:xfrm>
            <a:off x="9887273" y="2566367"/>
            <a:ext cx="2417439" cy="4291633"/>
          </a:xfrm>
          <a:prstGeom prst="rect">
            <a:avLst/>
          </a:prstGeom>
        </p:spPr>
      </p:pic>
      <p:pic>
        <p:nvPicPr>
          <p:cNvPr id="2" name="Picture 1">
            <a:extLst>
              <a:ext uri="{FF2B5EF4-FFF2-40B4-BE49-F238E27FC236}">
                <a16:creationId xmlns:a16="http://schemas.microsoft.com/office/drawing/2014/main" xmlns="" id="{49147F4B-5CD3-48D5-BD4E-9E968CE9950A}"/>
              </a:ext>
            </a:extLst>
          </p:cNvPr>
          <p:cNvPicPr>
            <a:picLocks noChangeAspect="1"/>
          </p:cNvPicPr>
          <p:nvPr/>
        </p:nvPicPr>
        <p:blipFill>
          <a:blip r:embed="rId4"/>
          <a:stretch>
            <a:fillRect/>
          </a:stretch>
        </p:blipFill>
        <p:spPr>
          <a:xfrm>
            <a:off x="2273646" y="2145681"/>
            <a:ext cx="7834039" cy="2566638"/>
          </a:xfrm>
          <a:prstGeom prst="rect">
            <a:avLst/>
          </a:prstGeom>
        </p:spPr>
      </p:pic>
    </p:spTree>
    <p:extLst>
      <p:ext uri="{BB962C8B-B14F-4D97-AF65-F5344CB8AC3E}">
        <p14:creationId xmlns:p14="http://schemas.microsoft.com/office/powerpoint/2010/main" val="2133479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14" dur="2750" fill="hold"/>
                                        <p:tgtEl>
                                          <p:spTgt spid="9"/>
                                        </p:tgtEl>
                                        <p:attrNameLst>
                                          <p:attrName>ppt_x</p:attrName>
                                          <p:attrName>ppt_y</p:attrName>
                                        </p:attrNameLst>
                                      </p:cBhvr>
                                      <p:rCtr x="-326" y="2662"/>
                                    </p:animMotion>
                                  </p:childTnLst>
                                </p:cTn>
                              </p:par>
                              <p:par>
                                <p:cTn id="15"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16" dur="2750" fill="hold"/>
                                        <p:tgtEl>
                                          <p:spTgt spid="10"/>
                                        </p:tgtEl>
                                        <p:attrNameLst>
                                          <p:attrName>ppt_x</p:attrName>
                                          <p:attrName>ppt_y</p:attrName>
                                        </p:attrNameLst>
                                      </p:cBhvr>
                                      <p:rCtr x="-326" y="26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xmlns=""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xmlns=""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xmlns=""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420" y="361756"/>
            <a:ext cx="11436951" cy="6492241"/>
          </a:xfrm>
          <a:prstGeom prst="rect">
            <a:avLst/>
          </a:prstGeom>
        </p:spPr>
      </p:pic>
      <p:pic>
        <p:nvPicPr>
          <p:cNvPr id="140" name="图片 4" descr="图片包含 矢量图形&#10;&#10;描述已自动生成">
            <a:extLst>
              <a:ext uri="{FF2B5EF4-FFF2-40B4-BE49-F238E27FC236}">
                <a16:creationId xmlns:a16="http://schemas.microsoft.com/office/drawing/2014/main" xmlns=""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xmlns="" id="{3E559FE8-F80A-40F0-9EF4-C45B30644588}"/>
              </a:ext>
            </a:extLst>
          </p:cNvPr>
          <p:cNvSpPr txBox="1"/>
          <p:nvPr/>
        </p:nvSpPr>
        <p:spPr>
          <a:xfrm>
            <a:off x="1648919" y="4665045"/>
            <a:ext cx="972861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Thắp</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hương</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tưởng</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niệm</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các</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anh</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hùng</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liệt</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sỹ</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đã</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hi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sinh</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để</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bảo</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vệ</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quê</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hương</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đất</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nước</a:t>
            </a:r>
            <a:endPar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xmlns="" id="{C4388B2C-95BF-4032-AC5A-986B539736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6771" y="1181339"/>
            <a:ext cx="3377726" cy="3377726"/>
          </a:xfrm>
          <a:prstGeom prst="rect">
            <a:avLst/>
          </a:prstGeom>
        </p:spPr>
      </p:pic>
    </p:spTree>
    <p:extLst>
      <p:ext uri="{BB962C8B-B14F-4D97-AF65-F5344CB8AC3E}">
        <p14:creationId xmlns:p14="http://schemas.microsoft.com/office/powerpoint/2010/main" val="3358239245"/>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xmlns=""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xmlns=""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xmlns=""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420" y="361756"/>
            <a:ext cx="11436951" cy="6492241"/>
          </a:xfrm>
          <a:prstGeom prst="rect">
            <a:avLst/>
          </a:prstGeom>
        </p:spPr>
      </p:pic>
      <p:pic>
        <p:nvPicPr>
          <p:cNvPr id="140" name="图片 4" descr="图片包含 矢量图形&#10;&#10;描述已自动生成">
            <a:extLst>
              <a:ext uri="{FF2B5EF4-FFF2-40B4-BE49-F238E27FC236}">
                <a16:creationId xmlns:a16="http://schemas.microsoft.com/office/drawing/2014/main" xmlns=""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xmlns="" id="{3E559FE8-F80A-40F0-9EF4-C45B30644588}"/>
              </a:ext>
            </a:extLst>
          </p:cNvPr>
          <p:cNvSpPr txBox="1"/>
          <p:nvPr/>
        </p:nvSpPr>
        <p:spPr>
          <a:xfrm>
            <a:off x="1553776" y="4839918"/>
            <a:ext cx="95782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Tham</a:t>
            </a:r>
            <a:r>
              <a:rPr kumimoji="0" lang="en-US" sz="36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gia</a:t>
            </a:r>
            <a:r>
              <a:rPr kumimoji="0" lang="en-US" sz="36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quét</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dọn</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đường</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làng</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ngõ</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xóm</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chăm</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sóc</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cây</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xanh</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để</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quê</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hương</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sạch</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đẹp</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hơn</a:t>
            </a:r>
            <a:endParaRPr kumimoji="0" lang="en-US" sz="36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D5CFF4E8-DF5C-47CA-BEB9-D22BC2B741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2792" y="1154627"/>
            <a:ext cx="3506415" cy="3506415"/>
          </a:xfrm>
          <a:prstGeom prst="rect">
            <a:avLst/>
          </a:prstGeom>
        </p:spPr>
      </p:pic>
    </p:spTree>
    <p:extLst>
      <p:ext uri="{BB962C8B-B14F-4D97-AF65-F5344CB8AC3E}">
        <p14:creationId xmlns:p14="http://schemas.microsoft.com/office/powerpoint/2010/main" val="2801138675"/>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xmlns=""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xmlns=""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xmlns=""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420" y="361756"/>
            <a:ext cx="11436951" cy="6492241"/>
          </a:xfrm>
          <a:prstGeom prst="rect">
            <a:avLst/>
          </a:prstGeom>
        </p:spPr>
      </p:pic>
      <p:pic>
        <p:nvPicPr>
          <p:cNvPr id="140" name="图片 4" descr="图片包含 矢量图形&#10;&#10;描述已自动生成">
            <a:extLst>
              <a:ext uri="{FF2B5EF4-FFF2-40B4-BE49-F238E27FC236}">
                <a16:creationId xmlns:a16="http://schemas.microsoft.com/office/drawing/2014/main" xmlns=""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xmlns="" id="{3E559FE8-F80A-40F0-9EF4-C45B30644588}"/>
              </a:ext>
            </a:extLst>
          </p:cNvPr>
          <p:cNvSpPr txBox="1"/>
          <p:nvPr/>
        </p:nvSpPr>
        <p:spPr>
          <a:xfrm>
            <a:off x="2847586" y="4927354"/>
            <a:ext cx="69906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Về</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nhà</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hát</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các</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bài</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hát</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về</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quê</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hương</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cho</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người</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thân</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nghe</a:t>
            </a:r>
            <a:endParaRPr kumimoji="0" lang="en-US" sz="36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xmlns="" id="{B5DCA302-16F0-4487-A3F7-390D8288AC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0685" y="948471"/>
            <a:ext cx="3800007" cy="3800007"/>
          </a:xfrm>
          <a:prstGeom prst="rect">
            <a:avLst/>
          </a:prstGeom>
        </p:spPr>
      </p:pic>
    </p:spTree>
    <p:extLst>
      <p:ext uri="{BB962C8B-B14F-4D97-AF65-F5344CB8AC3E}">
        <p14:creationId xmlns:p14="http://schemas.microsoft.com/office/powerpoint/2010/main" val="1825180320"/>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36"/>
          <p:cNvSpPr/>
          <p:nvPr/>
        </p:nvSpPr>
        <p:spPr>
          <a:xfrm flipH="1">
            <a:off x="1462194" y="732367"/>
            <a:ext cx="8658860" cy="4649047"/>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43" name="Google Shape;843;p36"/>
          <p:cNvSpPr/>
          <p:nvPr/>
        </p:nvSpPr>
        <p:spPr>
          <a:xfrm>
            <a:off x="4152267" y="-1336733"/>
            <a:ext cx="11300" cy="15833"/>
          </a:xfrm>
          <a:custGeom>
            <a:avLst/>
            <a:gdLst/>
            <a:ahLst/>
            <a:cxnLst/>
            <a:rect l="l" t="t" r="r" b="b"/>
            <a:pathLst>
              <a:path w="339" h="475" extrusionOk="0">
                <a:moveTo>
                  <a:pt x="109" y="1"/>
                </a:moveTo>
                <a:cubicBezTo>
                  <a:pt x="95" y="1"/>
                  <a:pt x="82" y="1"/>
                  <a:pt x="68" y="14"/>
                </a:cubicBezTo>
                <a:cubicBezTo>
                  <a:pt x="14" y="41"/>
                  <a:pt x="0" y="96"/>
                  <a:pt x="27" y="136"/>
                </a:cubicBezTo>
                <a:cubicBezTo>
                  <a:pt x="54" y="177"/>
                  <a:pt x="68" y="231"/>
                  <a:pt x="95" y="271"/>
                </a:cubicBezTo>
                <a:cubicBezTo>
                  <a:pt x="109" y="312"/>
                  <a:pt x="122" y="353"/>
                  <a:pt x="136" y="407"/>
                </a:cubicBezTo>
                <a:cubicBezTo>
                  <a:pt x="149" y="420"/>
                  <a:pt x="163" y="447"/>
                  <a:pt x="190" y="461"/>
                </a:cubicBezTo>
                <a:cubicBezTo>
                  <a:pt x="203" y="474"/>
                  <a:pt x="230" y="474"/>
                  <a:pt x="257" y="474"/>
                </a:cubicBezTo>
                <a:cubicBezTo>
                  <a:pt x="312" y="447"/>
                  <a:pt x="339" y="407"/>
                  <a:pt x="325" y="353"/>
                </a:cubicBezTo>
                <a:cubicBezTo>
                  <a:pt x="284" y="244"/>
                  <a:pt x="244" y="136"/>
                  <a:pt x="190" y="41"/>
                </a:cubicBezTo>
                <a:cubicBezTo>
                  <a:pt x="176" y="14"/>
                  <a:pt x="136" y="1"/>
                  <a:pt x="109"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44" name="Google Shape;844;p36"/>
          <p:cNvSpPr/>
          <p:nvPr/>
        </p:nvSpPr>
        <p:spPr>
          <a:xfrm>
            <a:off x="4167601" y="-1338534"/>
            <a:ext cx="9500" cy="12567"/>
          </a:xfrm>
          <a:custGeom>
            <a:avLst/>
            <a:gdLst/>
            <a:ahLst/>
            <a:cxnLst/>
            <a:rect l="l" t="t" r="r" b="b"/>
            <a:pathLst>
              <a:path w="285" h="377" extrusionOk="0">
                <a:moveTo>
                  <a:pt x="95" y="1"/>
                </a:moveTo>
                <a:cubicBezTo>
                  <a:pt x="82" y="1"/>
                  <a:pt x="68" y="1"/>
                  <a:pt x="55" y="14"/>
                </a:cubicBezTo>
                <a:cubicBezTo>
                  <a:pt x="14" y="28"/>
                  <a:pt x="0" y="82"/>
                  <a:pt x="27" y="109"/>
                </a:cubicBezTo>
                <a:cubicBezTo>
                  <a:pt x="68" y="177"/>
                  <a:pt x="95" y="231"/>
                  <a:pt x="122" y="298"/>
                </a:cubicBezTo>
                <a:lnTo>
                  <a:pt x="122" y="325"/>
                </a:lnTo>
                <a:cubicBezTo>
                  <a:pt x="136" y="339"/>
                  <a:pt x="149" y="353"/>
                  <a:pt x="163" y="366"/>
                </a:cubicBezTo>
                <a:cubicBezTo>
                  <a:pt x="170" y="373"/>
                  <a:pt x="180" y="376"/>
                  <a:pt x="190" y="376"/>
                </a:cubicBezTo>
                <a:cubicBezTo>
                  <a:pt x="200" y="376"/>
                  <a:pt x="210" y="373"/>
                  <a:pt x="217" y="366"/>
                </a:cubicBezTo>
                <a:cubicBezTo>
                  <a:pt x="257" y="353"/>
                  <a:pt x="285" y="312"/>
                  <a:pt x="271" y="285"/>
                </a:cubicBezTo>
                <a:cubicBezTo>
                  <a:pt x="244" y="190"/>
                  <a:pt x="203" y="109"/>
                  <a:pt x="163" y="41"/>
                </a:cubicBezTo>
                <a:cubicBezTo>
                  <a:pt x="149" y="14"/>
                  <a:pt x="122" y="1"/>
                  <a:pt x="95"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45" name="Google Shape;845;p36"/>
          <p:cNvSpPr/>
          <p:nvPr/>
        </p:nvSpPr>
        <p:spPr>
          <a:xfrm>
            <a:off x="4186534" y="-1324100"/>
            <a:ext cx="11300" cy="12567"/>
          </a:xfrm>
          <a:custGeom>
            <a:avLst/>
            <a:gdLst/>
            <a:ahLst/>
            <a:cxnLst/>
            <a:rect l="l" t="t" r="r" b="b"/>
            <a:pathLst>
              <a:path w="339" h="377" extrusionOk="0">
                <a:moveTo>
                  <a:pt x="95" y="1"/>
                </a:moveTo>
                <a:cubicBezTo>
                  <a:pt x="82" y="1"/>
                  <a:pt x="55" y="14"/>
                  <a:pt x="41" y="28"/>
                </a:cubicBezTo>
                <a:cubicBezTo>
                  <a:pt x="1" y="68"/>
                  <a:pt x="1" y="123"/>
                  <a:pt x="41" y="150"/>
                </a:cubicBezTo>
                <a:cubicBezTo>
                  <a:pt x="68" y="177"/>
                  <a:pt x="95" y="204"/>
                  <a:pt x="109" y="231"/>
                </a:cubicBezTo>
                <a:cubicBezTo>
                  <a:pt x="136" y="258"/>
                  <a:pt x="150" y="271"/>
                  <a:pt x="163" y="298"/>
                </a:cubicBezTo>
                <a:lnTo>
                  <a:pt x="163" y="312"/>
                </a:lnTo>
                <a:cubicBezTo>
                  <a:pt x="163" y="339"/>
                  <a:pt x="177" y="353"/>
                  <a:pt x="204" y="366"/>
                </a:cubicBezTo>
                <a:cubicBezTo>
                  <a:pt x="210" y="373"/>
                  <a:pt x="221" y="376"/>
                  <a:pt x="232" y="376"/>
                </a:cubicBezTo>
                <a:cubicBezTo>
                  <a:pt x="244" y="376"/>
                  <a:pt x="258" y="373"/>
                  <a:pt x="271" y="366"/>
                </a:cubicBezTo>
                <a:cubicBezTo>
                  <a:pt x="298" y="366"/>
                  <a:pt x="312" y="353"/>
                  <a:pt x="325" y="325"/>
                </a:cubicBezTo>
                <a:cubicBezTo>
                  <a:pt x="339" y="298"/>
                  <a:pt x="339" y="285"/>
                  <a:pt x="325" y="258"/>
                </a:cubicBezTo>
                <a:cubicBezTo>
                  <a:pt x="312" y="217"/>
                  <a:pt x="285" y="177"/>
                  <a:pt x="271" y="136"/>
                </a:cubicBezTo>
                <a:cubicBezTo>
                  <a:pt x="244" y="95"/>
                  <a:pt x="204" y="68"/>
                  <a:pt x="163" y="28"/>
                </a:cubicBezTo>
                <a:cubicBezTo>
                  <a:pt x="150" y="14"/>
                  <a:pt x="122" y="1"/>
                  <a:pt x="95"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46" name="Google Shape;846;p36"/>
          <p:cNvSpPr/>
          <p:nvPr/>
        </p:nvSpPr>
        <p:spPr>
          <a:xfrm>
            <a:off x="3972301" y="-1366034"/>
            <a:ext cx="11633" cy="13167"/>
          </a:xfrm>
          <a:custGeom>
            <a:avLst/>
            <a:gdLst/>
            <a:ahLst/>
            <a:cxnLst/>
            <a:rect l="l" t="t" r="r" b="b"/>
            <a:pathLst>
              <a:path w="349" h="395" extrusionOk="0">
                <a:moveTo>
                  <a:pt x="82" y="0"/>
                </a:moveTo>
                <a:cubicBezTo>
                  <a:pt x="68" y="0"/>
                  <a:pt x="55" y="0"/>
                  <a:pt x="41" y="14"/>
                </a:cubicBezTo>
                <a:cubicBezTo>
                  <a:pt x="27" y="14"/>
                  <a:pt x="14" y="27"/>
                  <a:pt x="14" y="54"/>
                </a:cubicBezTo>
                <a:cubicBezTo>
                  <a:pt x="0" y="68"/>
                  <a:pt x="0" y="82"/>
                  <a:pt x="14" y="109"/>
                </a:cubicBezTo>
                <a:cubicBezTo>
                  <a:pt x="82" y="190"/>
                  <a:pt x="136" y="271"/>
                  <a:pt x="176" y="352"/>
                </a:cubicBezTo>
                <a:cubicBezTo>
                  <a:pt x="194" y="383"/>
                  <a:pt x="219" y="395"/>
                  <a:pt x="245" y="395"/>
                </a:cubicBezTo>
                <a:cubicBezTo>
                  <a:pt x="298" y="395"/>
                  <a:pt x="348" y="340"/>
                  <a:pt x="312" y="285"/>
                </a:cubicBezTo>
                <a:cubicBezTo>
                  <a:pt x="258" y="190"/>
                  <a:pt x="203" y="109"/>
                  <a:pt x="149" y="27"/>
                </a:cubicBezTo>
                <a:cubicBezTo>
                  <a:pt x="136" y="14"/>
                  <a:pt x="122" y="0"/>
                  <a:pt x="95"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47" name="Google Shape;847;p36"/>
          <p:cNvSpPr/>
          <p:nvPr/>
        </p:nvSpPr>
        <p:spPr>
          <a:xfrm>
            <a:off x="3993034" y="-1359900"/>
            <a:ext cx="12233" cy="13467"/>
          </a:xfrm>
          <a:custGeom>
            <a:avLst/>
            <a:gdLst/>
            <a:ahLst/>
            <a:cxnLst/>
            <a:rect l="l" t="t" r="r" b="b"/>
            <a:pathLst>
              <a:path w="367" h="404" extrusionOk="0">
                <a:moveTo>
                  <a:pt x="110" y="0"/>
                </a:moveTo>
                <a:cubicBezTo>
                  <a:pt x="105" y="0"/>
                  <a:pt x="100" y="2"/>
                  <a:pt x="96" y="6"/>
                </a:cubicBezTo>
                <a:cubicBezTo>
                  <a:pt x="69" y="6"/>
                  <a:pt x="55" y="6"/>
                  <a:pt x="28" y="19"/>
                </a:cubicBezTo>
                <a:cubicBezTo>
                  <a:pt x="14" y="33"/>
                  <a:pt x="1" y="60"/>
                  <a:pt x="14" y="87"/>
                </a:cubicBezTo>
                <a:cubicBezTo>
                  <a:pt x="14" y="101"/>
                  <a:pt x="14" y="128"/>
                  <a:pt x="28" y="141"/>
                </a:cubicBezTo>
                <a:lnTo>
                  <a:pt x="96" y="222"/>
                </a:lnTo>
                <a:cubicBezTo>
                  <a:pt x="136" y="276"/>
                  <a:pt x="163" y="317"/>
                  <a:pt x="204" y="371"/>
                </a:cubicBezTo>
                <a:cubicBezTo>
                  <a:pt x="214" y="391"/>
                  <a:pt x="245" y="403"/>
                  <a:pt x="278" y="403"/>
                </a:cubicBezTo>
                <a:cubicBezTo>
                  <a:pt x="289" y="403"/>
                  <a:pt x="301" y="402"/>
                  <a:pt x="312" y="398"/>
                </a:cubicBezTo>
                <a:cubicBezTo>
                  <a:pt x="353" y="371"/>
                  <a:pt x="366" y="317"/>
                  <a:pt x="339" y="276"/>
                </a:cubicBezTo>
                <a:cubicBezTo>
                  <a:pt x="285" y="195"/>
                  <a:pt x="217" y="101"/>
                  <a:pt x="150" y="19"/>
                </a:cubicBezTo>
                <a:cubicBezTo>
                  <a:pt x="140" y="10"/>
                  <a:pt x="124" y="0"/>
                  <a:pt x="110"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48" name="Google Shape;848;p36"/>
          <p:cNvSpPr/>
          <p:nvPr/>
        </p:nvSpPr>
        <p:spPr>
          <a:xfrm>
            <a:off x="4015601" y="-1338067"/>
            <a:ext cx="11300" cy="15100"/>
          </a:xfrm>
          <a:custGeom>
            <a:avLst/>
            <a:gdLst/>
            <a:ahLst/>
            <a:cxnLst/>
            <a:rect l="l" t="t" r="r" b="b"/>
            <a:pathLst>
              <a:path w="339" h="453" extrusionOk="0">
                <a:moveTo>
                  <a:pt x="122" y="0"/>
                </a:moveTo>
                <a:cubicBezTo>
                  <a:pt x="109" y="0"/>
                  <a:pt x="82" y="0"/>
                  <a:pt x="68" y="14"/>
                </a:cubicBezTo>
                <a:cubicBezTo>
                  <a:pt x="14" y="41"/>
                  <a:pt x="0" y="109"/>
                  <a:pt x="27" y="163"/>
                </a:cubicBezTo>
                <a:cubicBezTo>
                  <a:pt x="55" y="217"/>
                  <a:pt x="82" y="257"/>
                  <a:pt x="109" y="311"/>
                </a:cubicBezTo>
                <a:cubicBezTo>
                  <a:pt x="109" y="339"/>
                  <a:pt x="122" y="366"/>
                  <a:pt x="136" y="379"/>
                </a:cubicBezTo>
                <a:cubicBezTo>
                  <a:pt x="136" y="406"/>
                  <a:pt x="149" y="433"/>
                  <a:pt x="176" y="447"/>
                </a:cubicBezTo>
                <a:cubicBezTo>
                  <a:pt x="194" y="447"/>
                  <a:pt x="212" y="453"/>
                  <a:pt x="230" y="453"/>
                </a:cubicBezTo>
                <a:cubicBezTo>
                  <a:pt x="239" y="453"/>
                  <a:pt x="248" y="451"/>
                  <a:pt x="257" y="447"/>
                </a:cubicBezTo>
                <a:cubicBezTo>
                  <a:pt x="312" y="433"/>
                  <a:pt x="339" y="379"/>
                  <a:pt x="325" y="325"/>
                </a:cubicBezTo>
                <a:cubicBezTo>
                  <a:pt x="298" y="230"/>
                  <a:pt x="257" y="136"/>
                  <a:pt x="217" y="54"/>
                </a:cubicBezTo>
                <a:cubicBezTo>
                  <a:pt x="190" y="14"/>
                  <a:pt x="163" y="0"/>
                  <a:pt x="122"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49" name="Google Shape;849;p36"/>
          <p:cNvSpPr/>
          <p:nvPr/>
        </p:nvSpPr>
        <p:spPr>
          <a:xfrm>
            <a:off x="3996667" y="-1330400"/>
            <a:ext cx="9500" cy="9333"/>
          </a:xfrm>
          <a:custGeom>
            <a:avLst/>
            <a:gdLst/>
            <a:ahLst/>
            <a:cxnLst/>
            <a:rect l="l" t="t" r="r" b="b"/>
            <a:pathLst>
              <a:path w="285" h="280" extrusionOk="0">
                <a:moveTo>
                  <a:pt x="95" y="0"/>
                </a:moveTo>
                <a:cubicBezTo>
                  <a:pt x="68" y="0"/>
                  <a:pt x="41" y="0"/>
                  <a:pt x="27" y="27"/>
                </a:cubicBezTo>
                <a:cubicBezTo>
                  <a:pt x="14" y="41"/>
                  <a:pt x="0" y="54"/>
                  <a:pt x="0" y="81"/>
                </a:cubicBezTo>
                <a:cubicBezTo>
                  <a:pt x="0" y="95"/>
                  <a:pt x="14" y="122"/>
                  <a:pt x="27" y="136"/>
                </a:cubicBezTo>
                <a:lnTo>
                  <a:pt x="135" y="257"/>
                </a:lnTo>
                <a:cubicBezTo>
                  <a:pt x="151" y="273"/>
                  <a:pt x="167" y="280"/>
                  <a:pt x="186" y="280"/>
                </a:cubicBezTo>
                <a:cubicBezTo>
                  <a:pt x="199" y="280"/>
                  <a:pt x="213" y="277"/>
                  <a:pt x="230" y="271"/>
                </a:cubicBezTo>
                <a:cubicBezTo>
                  <a:pt x="271" y="244"/>
                  <a:pt x="284" y="203"/>
                  <a:pt x="257" y="163"/>
                </a:cubicBezTo>
                <a:cubicBezTo>
                  <a:pt x="217" y="122"/>
                  <a:pt x="190" y="68"/>
                  <a:pt x="149" y="27"/>
                </a:cubicBezTo>
                <a:cubicBezTo>
                  <a:pt x="135" y="14"/>
                  <a:pt x="108" y="0"/>
                  <a:pt x="95"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50" name="Google Shape;850;p36"/>
          <p:cNvSpPr/>
          <p:nvPr/>
        </p:nvSpPr>
        <p:spPr>
          <a:xfrm>
            <a:off x="3907333" y="-1390400"/>
            <a:ext cx="9467" cy="9933"/>
          </a:xfrm>
          <a:custGeom>
            <a:avLst/>
            <a:gdLst/>
            <a:ahLst/>
            <a:cxnLst/>
            <a:rect l="l" t="t" r="r" b="b"/>
            <a:pathLst>
              <a:path w="284" h="298" extrusionOk="0">
                <a:moveTo>
                  <a:pt x="82" y="1"/>
                </a:moveTo>
                <a:cubicBezTo>
                  <a:pt x="69" y="1"/>
                  <a:pt x="55" y="1"/>
                  <a:pt x="42" y="14"/>
                </a:cubicBezTo>
                <a:cubicBezTo>
                  <a:pt x="14" y="28"/>
                  <a:pt x="1" y="68"/>
                  <a:pt x="28" y="109"/>
                </a:cubicBezTo>
                <a:cubicBezTo>
                  <a:pt x="55" y="150"/>
                  <a:pt x="96" y="217"/>
                  <a:pt x="123" y="271"/>
                </a:cubicBezTo>
                <a:cubicBezTo>
                  <a:pt x="134" y="290"/>
                  <a:pt x="152" y="297"/>
                  <a:pt x="171" y="297"/>
                </a:cubicBezTo>
                <a:cubicBezTo>
                  <a:pt x="223" y="297"/>
                  <a:pt x="284" y="243"/>
                  <a:pt x="244" y="204"/>
                </a:cubicBezTo>
                <a:cubicBezTo>
                  <a:pt x="217" y="136"/>
                  <a:pt x="177" y="82"/>
                  <a:pt x="136" y="28"/>
                </a:cubicBezTo>
                <a:cubicBezTo>
                  <a:pt x="123" y="14"/>
                  <a:pt x="109" y="1"/>
                  <a:pt x="82"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51" name="Google Shape;851;p36"/>
          <p:cNvSpPr/>
          <p:nvPr/>
        </p:nvSpPr>
        <p:spPr>
          <a:xfrm>
            <a:off x="3918634" y="-1393566"/>
            <a:ext cx="11300" cy="11533"/>
          </a:xfrm>
          <a:custGeom>
            <a:avLst/>
            <a:gdLst/>
            <a:ahLst/>
            <a:cxnLst/>
            <a:rect l="l" t="t" r="r" b="b"/>
            <a:pathLst>
              <a:path w="339" h="346" extrusionOk="0">
                <a:moveTo>
                  <a:pt x="81" y="1"/>
                </a:moveTo>
                <a:cubicBezTo>
                  <a:pt x="68" y="1"/>
                  <a:pt x="41" y="14"/>
                  <a:pt x="27" y="28"/>
                </a:cubicBezTo>
                <a:cubicBezTo>
                  <a:pt x="0" y="55"/>
                  <a:pt x="0" y="109"/>
                  <a:pt x="27" y="136"/>
                </a:cubicBezTo>
                <a:cubicBezTo>
                  <a:pt x="81" y="190"/>
                  <a:pt x="136" y="258"/>
                  <a:pt x="190" y="326"/>
                </a:cubicBezTo>
                <a:cubicBezTo>
                  <a:pt x="210" y="339"/>
                  <a:pt x="230" y="346"/>
                  <a:pt x="251" y="346"/>
                </a:cubicBezTo>
                <a:cubicBezTo>
                  <a:pt x="271" y="346"/>
                  <a:pt x="291" y="339"/>
                  <a:pt x="311" y="326"/>
                </a:cubicBezTo>
                <a:cubicBezTo>
                  <a:pt x="325" y="312"/>
                  <a:pt x="325" y="285"/>
                  <a:pt x="338" y="272"/>
                </a:cubicBezTo>
                <a:cubicBezTo>
                  <a:pt x="325" y="245"/>
                  <a:pt x="325" y="231"/>
                  <a:pt x="311" y="217"/>
                </a:cubicBezTo>
                <a:cubicBezTo>
                  <a:pt x="257" y="150"/>
                  <a:pt x="203" y="82"/>
                  <a:pt x="136" y="28"/>
                </a:cubicBezTo>
                <a:cubicBezTo>
                  <a:pt x="122" y="14"/>
                  <a:pt x="108" y="1"/>
                  <a:pt x="81"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52" name="Google Shape;852;p36"/>
          <p:cNvSpPr/>
          <p:nvPr/>
        </p:nvSpPr>
        <p:spPr>
          <a:xfrm>
            <a:off x="3926301" y="-1368300"/>
            <a:ext cx="11767" cy="14933"/>
          </a:xfrm>
          <a:custGeom>
            <a:avLst/>
            <a:gdLst/>
            <a:ahLst/>
            <a:cxnLst/>
            <a:rect l="l" t="t" r="r" b="b"/>
            <a:pathLst>
              <a:path w="353" h="448" extrusionOk="0">
                <a:moveTo>
                  <a:pt x="95" y="1"/>
                </a:moveTo>
                <a:cubicBezTo>
                  <a:pt x="81" y="1"/>
                  <a:pt x="68" y="1"/>
                  <a:pt x="54" y="14"/>
                </a:cubicBezTo>
                <a:cubicBezTo>
                  <a:pt x="14" y="41"/>
                  <a:pt x="0" y="95"/>
                  <a:pt x="14" y="136"/>
                </a:cubicBezTo>
                <a:cubicBezTo>
                  <a:pt x="68" y="217"/>
                  <a:pt x="122" y="312"/>
                  <a:pt x="163" y="407"/>
                </a:cubicBezTo>
                <a:cubicBezTo>
                  <a:pt x="180" y="433"/>
                  <a:pt x="209" y="448"/>
                  <a:pt x="238" y="448"/>
                </a:cubicBezTo>
                <a:cubicBezTo>
                  <a:pt x="254" y="448"/>
                  <a:pt x="270" y="443"/>
                  <a:pt x="284" y="434"/>
                </a:cubicBezTo>
                <a:cubicBezTo>
                  <a:pt x="339" y="407"/>
                  <a:pt x="352" y="353"/>
                  <a:pt x="325" y="312"/>
                </a:cubicBezTo>
                <a:cubicBezTo>
                  <a:pt x="284" y="217"/>
                  <a:pt x="230" y="136"/>
                  <a:pt x="176" y="41"/>
                </a:cubicBezTo>
                <a:cubicBezTo>
                  <a:pt x="163" y="14"/>
                  <a:pt x="136" y="1"/>
                  <a:pt x="95"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53" name="Google Shape;853;p36"/>
          <p:cNvSpPr/>
          <p:nvPr/>
        </p:nvSpPr>
        <p:spPr>
          <a:xfrm>
            <a:off x="3922667" y="-1304233"/>
            <a:ext cx="500" cy="33"/>
          </a:xfrm>
          <a:custGeom>
            <a:avLst/>
            <a:gdLst/>
            <a:ahLst/>
            <a:cxnLst/>
            <a:rect l="l" t="t" r="r" b="b"/>
            <a:pathLst>
              <a:path w="15" h="1" extrusionOk="0">
                <a:moveTo>
                  <a:pt x="15" y="0"/>
                </a:moveTo>
                <a:lnTo>
                  <a:pt x="1" y="0"/>
                </a:lnTo>
                <a:lnTo>
                  <a:pt x="1" y="0"/>
                </a:lnTo>
                <a:close/>
              </a:path>
            </a:pathLst>
          </a:custGeom>
          <a:solidFill>
            <a:srgbClr val="EC8D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34" name="Google Shape;934;p36"/>
          <p:cNvSpPr/>
          <p:nvPr/>
        </p:nvSpPr>
        <p:spPr>
          <a:xfrm>
            <a:off x="10221618" y="164241"/>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935" name="Google Shape;935;p36"/>
          <p:cNvGrpSpPr/>
          <p:nvPr/>
        </p:nvGrpSpPr>
        <p:grpSpPr>
          <a:xfrm>
            <a:off x="1505183" y="384334"/>
            <a:ext cx="1308380" cy="712529"/>
            <a:chOff x="816462" y="899275"/>
            <a:chExt cx="981285" cy="534397"/>
          </a:xfrm>
        </p:grpSpPr>
        <p:sp>
          <p:nvSpPr>
            <p:cNvPr id="936" name="Google Shape;936;p36"/>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37" name="Google Shape;937;p36"/>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3" name="Picture 2" descr="khoidong"/>
          <p:cNvPicPr>
            <a:picLocks noChangeAspect="1"/>
          </p:cNvPicPr>
          <p:nvPr/>
        </p:nvPicPr>
        <p:blipFill>
          <a:blip r:embed="rId3"/>
          <a:stretch>
            <a:fillRect/>
          </a:stretch>
        </p:blipFill>
        <p:spPr>
          <a:xfrm>
            <a:off x="2099733" y="729827"/>
            <a:ext cx="7315200" cy="3486573"/>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7CC6B95-A46A-40DE-8754-A7822067316E}"/>
              </a:ext>
            </a:extLst>
          </p:cNvPr>
          <p:cNvSpPr/>
          <p:nvPr/>
        </p:nvSpPr>
        <p:spPr>
          <a:xfrm>
            <a:off x="533946" y="1816100"/>
            <a:ext cx="11141348" cy="1496261"/>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BÀI SOẠN CỦA EM LAN H</a:t>
            </a:r>
            <a:r>
              <a:rPr kumimoji="0" lang="vi-VN"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ƯƠN</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G . </a:t>
            </a:r>
          </a:p>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rPr>
              <a:t>KÍNH MONG QUÝ THẦY CÔ </a:t>
            </a:r>
            <a:r>
              <a:rPr kumimoji="0" lang="en-US" sz="2667" b="1" i="0" u="none" strike="noStrike" kern="0" cap="none" spc="0" normalizeH="0" baseline="0" noProof="0" dirty="0">
                <a:ln>
                  <a:noFill/>
                </a:ln>
                <a:solidFill>
                  <a:srgbClr val="00B0F0"/>
                </a:solidFill>
                <a:effectLst/>
                <a:uLnTx/>
                <a:uFillTx/>
                <a:latin typeface="Times New Roman"/>
                <a:ea typeface="微软雅黑"/>
                <a:cs typeface="Times New Roman" panose="02020603050405020304" pitchFamily="18" charset="0"/>
              </a:rPr>
              <a:t>KHÔNG SHARE </a:t>
            </a:r>
            <a:r>
              <a:rPr kumimoji="0" lang="en-US"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rPr>
              <a:t>VÀO CÁC HỘI NHÓM.</a:t>
            </a:r>
          </a:p>
        </p:txBody>
      </p:sp>
      <p:pic>
        <p:nvPicPr>
          <p:cNvPr id="3" name="Picture 2">
            <a:extLst>
              <a:ext uri="{FF2B5EF4-FFF2-40B4-BE49-F238E27FC236}">
                <a16:creationId xmlns:a16="http://schemas.microsoft.com/office/drawing/2014/main" xmlns="" id="{5C9BC413-004D-4484-B6BA-E3FBCF2D00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5342621" y="589305"/>
            <a:ext cx="1108543" cy="1097457"/>
          </a:xfrm>
          <a:prstGeom prst="rect">
            <a:avLst/>
          </a:prstGeom>
        </p:spPr>
      </p:pic>
      <p:sp>
        <p:nvSpPr>
          <p:cNvPr id="4" name="Rectangle 3">
            <a:extLst>
              <a:ext uri="{FF2B5EF4-FFF2-40B4-BE49-F238E27FC236}">
                <a16:creationId xmlns:a16="http://schemas.microsoft.com/office/drawing/2014/main" xmlns="" id="{EA5D2FFD-8BE3-4F10-AE29-DD13C2C3E721}"/>
              </a:ext>
            </a:extLst>
          </p:cNvPr>
          <p:cNvSpPr/>
          <p:nvPr/>
        </p:nvSpPr>
        <p:spPr>
          <a:xfrm>
            <a:off x="533946" y="3571040"/>
            <a:ext cx="11141348" cy="1496261"/>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Thầy</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Cô</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đăng</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ký</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lấy</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giáo</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án</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liên</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hệ</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link Facebook Lan H</a:t>
            </a:r>
            <a:r>
              <a:rPr kumimoji="0" lang="vi-VN"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ư</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ơng</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hlinkClick r:id="rId4"/>
              </a:rPr>
              <a:t>https://www.facebook.com/profile.php?id=100049274364068</a:t>
            </a:r>
            <a:endPar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endParaRPr>
          </a:p>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SĐT </a:t>
            </a:r>
            <a:r>
              <a:rPr kumimoji="0" lang="en-US" sz="3200"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zalo</a:t>
            </a:r>
            <a:r>
              <a:rPr kumimoji="0" lang="en-US" sz="32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Lan H</a:t>
            </a:r>
            <a:r>
              <a:rPr kumimoji="0" lang="vi-VN" sz="32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ư</a:t>
            </a:r>
            <a:r>
              <a:rPr kumimoji="0" lang="en-US" sz="3200"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ơng</a:t>
            </a:r>
            <a:r>
              <a:rPr kumimoji="0" lang="en-US" sz="32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035.447.3852</a:t>
            </a:r>
          </a:p>
        </p:txBody>
      </p:sp>
    </p:spTree>
    <p:extLst>
      <p:ext uri="{BB962C8B-B14F-4D97-AF65-F5344CB8AC3E}">
        <p14:creationId xmlns:p14="http://schemas.microsoft.com/office/powerpoint/2010/main" val="8833102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xmlns="" id="{298F1763-56EE-4F21-81EA-A809EC23CA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xmlns="" id="{2C4759A6-B7A9-4661-9014-D0C230B6314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xmlns="" id="{8C20EA07-B372-4913-BA98-F3550C63D28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54526" y="274319"/>
            <a:ext cx="11436951" cy="6492241"/>
          </a:xfrm>
          <a:prstGeom prst="rect">
            <a:avLst/>
          </a:prstGeom>
        </p:spPr>
      </p:pic>
      <p:pic>
        <p:nvPicPr>
          <p:cNvPr id="140" name="图片 4" descr="图片包含 矢量图形&#10;&#10;描述已自动生成">
            <a:extLst>
              <a:ext uri="{FF2B5EF4-FFF2-40B4-BE49-F238E27FC236}">
                <a16:creationId xmlns:a16="http://schemas.microsoft.com/office/drawing/2014/main" xmlns="" id="{36E5D95A-D55D-44A1-80D0-C8D3EBAAEBB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141" name="矩形: 圆角 5">
            <a:extLst>
              <a:ext uri="{FF2B5EF4-FFF2-40B4-BE49-F238E27FC236}">
                <a16:creationId xmlns:a16="http://schemas.microsoft.com/office/drawing/2014/main" xmlns="" id="{38CA6AEE-1866-4B6B-87A7-32A1ECE4FAE0}"/>
              </a:ext>
            </a:extLst>
          </p:cNvPr>
          <p:cNvSpPr/>
          <p:nvPr/>
        </p:nvSpPr>
        <p:spPr>
          <a:xfrm>
            <a:off x="1651690" y="963121"/>
            <a:ext cx="9471012" cy="750829"/>
          </a:xfrm>
          <a:prstGeom prst="roundRect">
            <a:avLst>
              <a:gd name="adj" fmla="val 50000"/>
            </a:avLst>
          </a:prstGeom>
          <a:solidFill>
            <a:srgbClr val="396B67"/>
          </a:solidFill>
          <a:ln w="5080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Nghe </a:t>
            </a:r>
            <a:r>
              <a:rPr kumimoji="0" lang="en-US" sz="3600" b="0"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cùng</a:t>
            </a: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hát</a:t>
            </a: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Quê</a:t>
            </a: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h</a:t>
            </a:r>
            <a:r>
              <a:rPr kumimoji="0" lang="vi-VN"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ư</a:t>
            </a:r>
            <a:r>
              <a:rPr kumimoji="0" lang="en-US" sz="3600" b="0"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ơng</a:t>
            </a: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t</a:t>
            </a:r>
            <a:r>
              <a:rPr kumimoji="0" lang="vi-VN"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ư</a:t>
            </a:r>
            <a:r>
              <a:rPr kumimoji="0" lang="en-US" sz="3600" b="0"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ơi</a:t>
            </a: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đẹp</a:t>
            </a: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zh-CN" altLang="en-US" sz="1800" b="0" i="0" u="none" strike="noStrike" kern="0" cap="none" spc="0" normalizeH="0" baseline="0" noProof="0" dirty="0">
              <a:ln>
                <a:noFill/>
              </a:ln>
              <a:solidFill>
                <a:srgbClr val="FFFF00"/>
              </a:solidFill>
              <a:effectLst/>
              <a:uLnTx/>
              <a:uFillTx/>
              <a:latin typeface="字魂70号-灵悦黑体" panose="00000500000000000000" pitchFamily="2" charset="-122"/>
              <a:ea typeface="字魂70号-灵悦黑体" panose="00000500000000000000" pitchFamily="2" charset="-122"/>
            </a:endParaRPr>
          </a:p>
        </p:txBody>
      </p:sp>
      <p:sp>
        <p:nvSpPr>
          <p:cNvPr id="8" name="Rectangle 7">
            <a:extLst>
              <a:ext uri="{FF2B5EF4-FFF2-40B4-BE49-F238E27FC236}">
                <a16:creationId xmlns:a16="http://schemas.microsoft.com/office/drawing/2014/main" xmlns="" id="{D297F867-1D48-4041-BE40-A901618EAFFC}"/>
              </a:ext>
            </a:extLst>
          </p:cNvPr>
          <p:cNvSpPr/>
          <p:nvPr/>
        </p:nvSpPr>
        <p:spPr>
          <a:xfrm>
            <a:off x="7656836" y="1763486"/>
            <a:ext cx="6443147" cy="954107"/>
          </a:xfrm>
          <a:prstGeom prst="rect">
            <a:avLst/>
          </a:prstGeom>
        </p:spPr>
        <p:txBody>
          <a:bodyPr wrap="square">
            <a:spAutoFit/>
          </a:bodyPr>
          <a:lstStyle/>
          <a:p>
            <a:pPr>
              <a:defRPr/>
            </a:pPr>
            <a:r>
              <a:rPr lang="en-US" sz="28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Dân</a:t>
            </a:r>
            <a:r>
              <a:rPr lang="en-US" sz="2800" dirty="0">
                <a:solidFill>
                  <a:prstClr val="white"/>
                </a:solidFill>
                <a:latin typeface="Arial" panose="020B0604020202020204" pitchFamily="34" charset="0"/>
                <a:ea typeface="Calibri" panose="020F0502020204030204" pitchFamily="34" charset="0"/>
                <a:cs typeface="Times New Roman" panose="02020603050405020304" pitchFamily="18" charset="0"/>
              </a:rPr>
              <a:t> ca: </a:t>
            </a:r>
            <a:r>
              <a:rPr lang="en-US" sz="28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Nùng</a:t>
            </a:r>
            <a:endParaRPr lang="en-US" sz="28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a:p>
            <a:pPr>
              <a:defRPr/>
            </a:pPr>
            <a:r>
              <a:rPr lang="en-US" sz="28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Đặt</a:t>
            </a:r>
            <a:r>
              <a:rPr lang="en-US" sz="28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8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lời</a:t>
            </a:r>
            <a:r>
              <a:rPr lang="en-US" sz="2800" dirty="0">
                <a:solidFill>
                  <a:prstClr val="white"/>
                </a:solidFill>
                <a:latin typeface="Arial" panose="020B0604020202020204" pitchFamily="34" charset="0"/>
                <a:ea typeface="Calibri" panose="020F0502020204030204" pitchFamily="34" charset="0"/>
                <a:cs typeface="Times New Roman" panose="02020603050405020304" pitchFamily="18" charset="0"/>
              </a:rPr>
              <a:t>: Anh </a:t>
            </a:r>
            <a:r>
              <a:rPr lang="en-US" sz="28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Hoàng</a:t>
            </a:r>
            <a:endParaRPr lang="vi-VN" sz="28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06E5DAA9-2F1B-4E14-AC4C-F15D44CF8C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65" t="22513" r="300" b="9071"/>
          <a:stretch/>
        </p:blipFill>
        <p:spPr>
          <a:xfrm>
            <a:off x="7005224" y="2809032"/>
            <a:ext cx="3960163" cy="3170157"/>
          </a:xfrm>
          <a:prstGeom prst="rect">
            <a:avLst/>
          </a:prstGeom>
        </p:spPr>
      </p:pic>
      <p:pic>
        <p:nvPicPr>
          <p:cNvPr id="6" name="Quê hương tươi đẹp">
            <a:hlinkClick r:id="" action="ppaction://media"/>
            <a:extLst>
              <a:ext uri="{FF2B5EF4-FFF2-40B4-BE49-F238E27FC236}">
                <a16:creationId xmlns:a16="http://schemas.microsoft.com/office/drawing/2014/main" xmlns="" id="{4E346F49-F939-4407-987D-1AC70F6A5CB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69390" y="2809032"/>
            <a:ext cx="5635834" cy="3170157"/>
          </a:xfrm>
          <a:prstGeom prst="rect">
            <a:avLst/>
          </a:prstGeom>
        </p:spPr>
      </p:pic>
    </p:spTree>
    <p:extLst>
      <p:ext uri="{BB962C8B-B14F-4D97-AF65-F5344CB8AC3E}">
        <p14:creationId xmlns:p14="http://schemas.microsoft.com/office/powerpoint/2010/main" val="3555754661"/>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40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xmlns=""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xmlns=""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xmlns=""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4526" y="274319"/>
            <a:ext cx="11436951" cy="6492241"/>
          </a:xfrm>
          <a:prstGeom prst="rect">
            <a:avLst/>
          </a:prstGeom>
        </p:spPr>
      </p:pic>
      <p:sp>
        <p:nvSpPr>
          <p:cNvPr id="142" name="Rectangle 141">
            <a:extLst>
              <a:ext uri="{FF2B5EF4-FFF2-40B4-BE49-F238E27FC236}">
                <a16:creationId xmlns:a16="http://schemas.microsoft.com/office/drawing/2014/main" xmlns="" id="{28F2B770-C0AC-4FE2-A376-851530676570}"/>
              </a:ext>
            </a:extLst>
          </p:cNvPr>
          <p:cNvSpPr/>
          <p:nvPr/>
        </p:nvSpPr>
        <p:spPr>
          <a:xfrm>
            <a:off x="2950053" y="1786102"/>
            <a:ext cx="8888617" cy="4057521"/>
          </a:xfrm>
          <a:prstGeom prst="rect">
            <a:avLst/>
          </a:prstGeom>
        </p:spPr>
        <p:txBody>
          <a:bodyPr wrap="square">
            <a:spAutoFit/>
          </a:bodyPr>
          <a:lstStyle/>
          <a:p>
            <a:pPr marL="0" marR="0" lvl="0" indent="0" algn="l" defTabSz="914400" rtl="0" eaLnBrk="1" fontAlgn="auto" latinLnBrk="0" hangingPunct="1">
              <a:spcBef>
                <a:spcPts val="0"/>
              </a:spcBef>
              <a:spcAft>
                <a:spcPts val="100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600" b="0" i="0" u="none" strike="noStrike" kern="1200" cap="none" spc="0" normalizeH="0" baseline="0" noProof="0" dirty="0">
              <a:ln>
                <a:noFill/>
              </a:ln>
              <a:solidFill>
                <a:srgbClr val="34FC4C"/>
              </a:solidFill>
              <a:effectLst/>
              <a:uLnTx/>
              <a:uFillTx/>
              <a:latin typeface="Arial" panose="020B0604020202020204" pitchFamily="34" charset="0"/>
              <a:ea typeface="Calibri" panose="020F0502020204030204" pitchFamily="34" charset="0"/>
              <a:cs typeface="Arial" panose="020B0604020202020204" pitchFamily="34" charset="0"/>
            </a:endParaRPr>
          </a:p>
          <a:p>
            <a:pPr lvl="0">
              <a:spcAft>
                <a:spcPts val="1000"/>
              </a:spcAft>
            </a:pPr>
            <a:r>
              <a:rPr lang="vi-VN" sz="3600" dirty="0">
                <a:solidFill>
                  <a:srgbClr val="FFFF00"/>
                </a:solidFill>
                <a:latin typeface="Arial" panose="020B0604020202020204" pitchFamily="34" charset="0"/>
                <a:ea typeface="Calibri" panose="020F0502020204030204" pitchFamily="34" charset="0"/>
                <a:cs typeface="Arial" panose="020B0604020202020204" pitchFamily="34" charset="0"/>
              </a:rPr>
              <a:t>Quê hương em biết bao tươi đẹp</a:t>
            </a:r>
          </a:p>
          <a:p>
            <a:pPr lvl="0">
              <a:spcAft>
                <a:spcPts val="1000"/>
              </a:spcAft>
            </a:pPr>
            <a:r>
              <a:rPr lang="vi-VN" sz="3600" dirty="0">
                <a:solidFill>
                  <a:srgbClr val="FFFF00"/>
                </a:solidFill>
                <a:latin typeface="Arial" panose="020B0604020202020204" pitchFamily="34" charset="0"/>
                <a:ea typeface="Calibri" panose="020F0502020204030204" pitchFamily="34" charset="0"/>
                <a:cs typeface="Arial" panose="020B0604020202020204" pitchFamily="34" charset="0"/>
              </a:rPr>
              <a:t>Đồng lúa xanh núi rừng ngàn cây</a:t>
            </a:r>
          </a:p>
          <a:p>
            <a:pPr lvl="0">
              <a:spcAft>
                <a:spcPts val="1000"/>
              </a:spcAft>
            </a:pPr>
            <a:r>
              <a:rPr lang="vi-VN" sz="3600" dirty="0">
                <a:solidFill>
                  <a:srgbClr val="FFFF00"/>
                </a:solidFill>
                <a:latin typeface="Arial" panose="020B0604020202020204" pitchFamily="34" charset="0"/>
                <a:ea typeface="Calibri" panose="020F0502020204030204" pitchFamily="34" charset="0"/>
                <a:cs typeface="Arial" panose="020B0604020202020204" pitchFamily="34" charset="0"/>
              </a:rPr>
              <a:t>Khi mùa xuân thắm tươi đang trở về</a:t>
            </a:r>
          </a:p>
          <a:p>
            <a:pPr lvl="0">
              <a:spcAft>
                <a:spcPts val="1000"/>
              </a:spcAft>
            </a:pPr>
            <a:r>
              <a:rPr lang="vi-VN" sz="3600" dirty="0">
                <a:solidFill>
                  <a:srgbClr val="FFFF00"/>
                </a:solidFill>
                <a:latin typeface="Arial" panose="020B0604020202020204" pitchFamily="34" charset="0"/>
                <a:ea typeface="Calibri" panose="020F0502020204030204" pitchFamily="34" charset="0"/>
                <a:cs typeface="Arial" panose="020B0604020202020204" pitchFamily="34" charset="0"/>
              </a:rPr>
              <a:t>Ngàn lời ca vui mừng chào đón</a:t>
            </a:r>
          </a:p>
          <a:p>
            <a:pPr lvl="0">
              <a:spcAft>
                <a:spcPts val="1000"/>
              </a:spcAft>
            </a:pPr>
            <a:r>
              <a:rPr lang="vi-VN" sz="3600" dirty="0">
                <a:solidFill>
                  <a:srgbClr val="FFFF00"/>
                </a:solidFill>
                <a:latin typeface="Arial" panose="020B0604020202020204" pitchFamily="34" charset="0"/>
                <a:ea typeface="Calibri" panose="020F0502020204030204" pitchFamily="34" charset="0"/>
                <a:cs typeface="Arial" panose="020B0604020202020204" pitchFamily="34" charset="0"/>
              </a:rPr>
              <a:t>Thiết tha tình quê hương.</a:t>
            </a:r>
          </a:p>
        </p:txBody>
      </p:sp>
      <p:pic>
        <p:nvPicPr>
          <p:cNvPr id="140" name="图片 4" descr="图片包含 矢量图形&#10;&#10;描述已自动生成">
            <a:extLst>
              <a:ext uri="{FF2B5EF4-FFF2-40B4-BE49-F238E27FC236}">
                <a16:creationId xmlns:a16="http://schemas.microsoft.com/office/drawing/2014/main" xmlns=""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637927" y="-231726"/>
            <a:ext cx="1999094" cy="1763486"/>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xmlns="" id="{35373B04-3C09-4563-82D7-06D325817294}"/>
              </a:ext>
            </a:extLst>
          </p:cNvPr>
          <p:cNvSpPr/>
          <p:nvPr/>
        </p:nvSpPr>
        <p:spPr>
          <a:xfrm>
            <a:off x="2215389" y="813131"/>
            <a:ext cx="7809058" cy="1446550"/>
          </a:xfrm>
          <a:prstGeom prst="rect">
            <a:avLst/>
          </a:prstGeom>
        </p:spPr>
        <p:txBody>
          <a:bodyPr wrap="square">
            <a:spAutoFit/>
          </a:bodyPr>
          <a:lstStyle/>
          <a:p>
            <a:pPr algn="ctr">
              <a:defRPr/>
            </a:pP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2.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Quê</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hương</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của</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bạn</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nhỏ</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trong</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bài</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hát</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có</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gì</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đẹp</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a:t>
            </a:r>
            <a:endParaRPr lang="vi-VN" sz="44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nvGrpSpPr>
          <p:cNvPr id="9" name="Google Shape;1647;p46">
            <a:extLst>
              <a:ext uri="{FF2B5EF4-FFF2-40B4-BE49-F238E27FC236}">
                <a16:creationId xmlns:a16="http://schemas.microsoft.com/office/drawing/2014/main" xmlns="" id="{07A147D6-2D73-4B70-84DA-D28B300621D0}"/>
              </a:ext>
            </a:extLst>
          </p:cNvPr>
          <p:cNvGrpSpPr/>
          <p:nvPr/>
        </p:nvGrpSpPr>
        <p:grpSpPr>
          <a:xfrm>
            <a:off x="159635" y="3836733"/>
            <a:ext cx="2614754" cy="2975547"/>
            <a:chOff x="3440163" y="1715825"/>
            <a:chExt cx="2040801" cy="2262400"/>
          </a:xfrm>
        </p:grpSpPr>
        <p:grpSp>
          <p:nvGrpSpPr>
            <p:cNvPr id="10" name="Google Shape;1648;p46">
              <a:extLst>
                <a:ext uri="{FF2B5EF4-FFF2-40B4-BE49-F238E27FC236}">
                  <a16:creationId xmlns:a16="http://schemas.microsoft.com/office/drawing/2014/main" xmlns="" id="{92EE91DF-E197-45F4-9361-3FF337D85FEE}"/>
                </a:ext>
              </a:extLst>
            </p:cNvPr>
            <p:cNvGrpSpPr/>
            <p:nvPr/>
          </p:nvGrpSpPr>
          <p:grpSpPr>
            <a:xfrm flipH="1">
              <a:off x="4433661" y="1715825"/>
              <a:ext cx="1047303" cy="2262400"/>
              <a:chOff x="4656536" y="1715825"/>
              <a:chExt cx="1047303" cy="2262400"/>
            </a:xfrm>
          </p:grpSpPr>
          <p:sp>
            <p:nvSpPr>
              <p:cNvPr id="86" name="Google Shape;1649;p46">
                <a:extLst>
                  <a:ext uri="{FF2B5EF4-FFF2-40B4-BE49-F238E27FC236}">
                    <a16:creationId xmlns:a16="http://schemas.microsoft.com/office/drawing/2014/main" xmlns="" id="{277050F5-A541-47FC-BC30-5F5590A800C3}"/>
                  </a:ext>
                </a:extLst>
              </p:cNvPr>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0;p46">
                <a:extLst>
                  <a:ext uri="{FF2B5EF4-FFF2-40B4-BE49-F238E27FC236}">
                    <a16:creationId xmlns:a16="http://schemas.microsoft.com/office/drawing/2014/main" xmlns="" id="{DBD1A392-3B64-4C77-B948-BC9DEBB07022}"/>
                  </a:ext>
                </a:extLst>
              </p:cNvPr>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1;p46">
                <a:extLst>
                  <a:ext uri="{FF2B5EF4-FFF2-40B4-BE49-F238E27FC236}">
                    <a16:creationId xmlns:a16="http://schemas.microsoft.com/office/drawing/2014/main" xmlns="" id="{73B8A057-ACBB-49C4-A8DC-6DDC8FC1A036}"/>
                  </a:ext>
                </a:extLst>
              </p:cNvPr>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2;p46">
                <a:extLst>
                  <a:ext uri="{FF2B5EF4-FFF2-40B4-BE49-F238E27FC236}">
                    <a16:creationId xmlns:a16="http://schemas.microsoft.com/office/drawing/2014/main" xmlns="" id="{DFF4BB69-29F0-4B72-892C-DD7DC7C53AD6}"/>
                  </a:ext>
                </a:extLst>
              </p:cNvPr>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53;p46">
                <a:extLst>
                  <a:ext uri="{FF2B5EF4-FFF2-40B4-BE49-F238E27FC236}">
                    <a16:creationId xmlns:a16="http://schemas.microsoft.com/office/drawing/2014/main" xmlns="" id="{8CEF77E8-019A-4430-A3A5-7EBBDA4EE2FA}"/>
                  </a:ext>
                </a:extLst>
              </p:cNvPr>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54;p46">
                <a:extLst>
                  <a:ext uri="{FF2B5EF4-FFF2-40B4-BE49-F238E27FC236}">
                    <a16:creationId xmlns:a16="http://schemas.microsoft.com/office/drawing/2014/main" xmlns="" id="{085060A5-00D5-4E18-903A-07FF8A050D1D}"/>
                  </a:ext>
                </a:extLst>
              </p:cNvPr>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55;p46">
                <a:extLst>
                  <a:ext uri="{FF2B5EF4-FFF2-40B4-BE49-F238E27FC236}">
                    <a16:creationId xmlns:a16="http://schemas.microsoft.com/office/drawing/2014/main" xmlns="" id="{BD9058E7-F02B-4339-AF92-03FB5D495150}"/>
                  </a:ext>
                </a:extLst>
              </p:cNvPr>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56;p46">
                <a:extLst>
                  <a:ext uri="{FF2B5EF4-FFF2-40B4-BE49-F238E27FC236}">
                    <a16:creationId xmlns:a16="http://schemas.microsoft.com/office/drawing/2014/main" xmlns="" id="{9735E861-2FFC-4A59-A176-CAE342BC6DA6}"/>
                  </a:ext>
                </a:extLst>
              </p:cNvPr>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57;p46">
                <a:extLst>
                  <a:ext uri="{FF2B5EF4-FFF2-40B4-BE49-F238E27FC236}">
                    <a16:creationId xmlns:a16="http://schemas.microsoft.com/office/drawing/2014/main" xmlns="" id="{21C3728D-DF80-4239-B942-F10F542DED10}"/>
                  </a:ext>
                </a:extLst>
              </p:cNvPr>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58;p46">
                <a:extLst>
                  <a:ext uri="{FF2B5EF4-FFF2-40B4-BE49-F238E27FC236}">
                    <a16:creationId xmlns:a16="http://schemas.microsoft.com/office/drawing/2014/main" xmlns="" id="{C65970B3-0380-4C2B-8165-1A30EF3752A5}"/>
                  </a:ext>
                </a:extLst>
              </p:cNvPr>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59;p46">
                <a:extLst>
                  <a:ext uri="{FF2B5EF4-FFF2-40B4-BE49-F238E27FC236}">
                    <a16:creationId xmlns:a16="http://schemas.microsoft.com/office/drawing/2014/main" xmlns="" id="{FFD154EE-EC86-4BA6-9B4B-BE1EE19217B6}"/>
                  </a:ext>
                </a:extLst>
              </p:cNvPr>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0;p46">
                <a:extLst>
                  <a:ext uri="{FF2B5EF4-FFF2-40B4-BE49-F238E27FC236}">
                    <a16:creationId xmlns:a16="http://schemas.microsoft.com/office/drawing/2014/main" xmlns="" id="{FDC514D7-988E-41F3-9029-12B62D4495EB}"/>
                  </a:ext>
                </a:extLst>
              </p:cNvPr>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1;p46">
                <a:extLst>
                  <a:ext uri="{FF2B5EF4-FFF2-40B4-BE49-F238E27FC236}">
                    <a16:creationId xmlns:a16="http://schemas.microsoft.com/office/drawing/2014/main" xmlns="" id="{D6B17C84-A155-4F24-B588-77BDC6B12131}"/>
                  </a:ext>
                </a:extLst>
              </p:cNvPr>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2;p46">
                <a:extLst>
                  <a:ext uri="{FF2B5EF4-FFF2-40B4-BE49-F238E27FC236}">
                    <a16:creationId xmlns:a16="http://schemas.microsoft.com/office/drawing/2014/main" xmlns="" id="{4FBB25E1-9788-4DCD-9B73-7FBF5B8B5BD4}"/>
                  </a:ext>
                </a:extLst>
              </p:cNvPr>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63;p46">
                <a:extLst>
                  <a:ext uri="{FF2B5EF4-FFF2-40B4-BE49-F238E27FC236}">
                    <a16:creationId xmlns:a16="http://schemas.microsoft.com/office/drawing/2014/main" xmlns="" id="{50CA9D32-46A4-4C64-98E1-9C3EBF98AEC9}"/>
                  </a:ext>
                </a:extLst>
              </p:cNvPr>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64;p46">
                <a:extLst>
                  <a:ext uri="{FF2B5EF4-FFF2-40B4-BE49-F238E27FC236}">
                    <a16:creationId xmlns:a16="http://schemas.microsoft.com/office/drawing/2014/main" xmlns="" id="{311C7B56-C3B8-4193-BBC0-B2667B1769E2}"/>
                  </a:ext>
                </a:extLst>
              </p:cNvPr>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65;p46">
                <a:extLst>
                  <a:ext uri="{FF2B5EF4-FFF2-40B4-BE49-F238E27FC236}">
                    <a16:creationId xmlns:a16="http://schemas.microsoft.com/office/drawing/2014/main" xmlns="" id="{F47B4BCE-F2EA-4046-83E3-7BB4FA401614}"/>
                  </a:ext>
                </a:extLst>
              </p:cNvPr>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66;p46">
                <a:extLst>
                  <a:ext uri="{FF2B5EF4-FFF2-40B4-BE49-F238E27FC236}">
                    <a16:creationId xmlns:a16="http://schemas.microsoft.com/office/drawing/2014/main" xmlns="" id="{69A84C57-DB70-4A06-9CE9-E092145E289A}"/>
                  </a:ext>
                </a:extLst>
              </p:cNvPr>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67;p46">
                <a:extLst>
                  <a:ext uri="{FF2B5EF4-FFF2-40B4-BE49-F238E27FC236}">
                    <a16:creationId xmlns:a16="http://schemas.microsoft.com/office/drawing/2014/main" xmlns="" id="{983BCE1E-38D1-49DE-AD90-255ED060C8C3}"/>
                  </a:ext>
                </a:extLst>
              </p:cNvPr>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68;p46">
                <a:extLst>
                  <a:ext uri="{FF2B5EF4-FFF2-40B4-BE49-F238E27FC236}">
                    <a16:creationId xmlns:a16="http://schemas.microsoft.com/office/drawing/2014/main" xmlns="" id="{29CD7DEA-5752-438E-A607-7E566CF80150}"/>
                  </a:ext>
                </a:extLst>
              </p:cNvPr>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69;p46">
                <a:extLst>
                  <a:ext uri="{FF2B5EF4-FFF2-40B4-BE49-F238E27FC236}">
                    <a16:creationId xmlns:a16="http://schemas.microsoft.com/office/drawing/2014/main" xmlns="" id="{280DD649-6932-4EA4-B710-E8B2A2B17D39}"/>
                  </a:ext>
                </a:extLst>
              </p:cNvPr>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0;p46">
                <a:extLst>
                  <a:ext uri="{FF2B5EF4-FFF2-40B4-BE49-F238E27FC236}">
                    <a16:creationId xmlns:a16="http://schemas.microsoft.com/office/drawing/2014/main" xmlns="" id="{F5F2F20A-5E76-4D5B-981B-43E9C8590F71}"/>
                  </a:ext>
                </a:extLst>
              </p:cNvPr>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1;p46">
                <a:extLst>
                  <a:ext uri="{FF2B5EF4-FFF2-40B4-BE49-F238E27FC236}">
                    <a16:creationId xmlns:a16="http://schemas.microsoft.com/office/drawing/2014/main" xmlns="" id="{8C0B8E12-B050-468E-8715-61886B5A07B1}"/>
                  </a:ext>
                </a:extLst>
              </p:cNvPr>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2;p46">
                <a:extLst>
                  <a:ext uri="{FF2B5EF4-FFF2-40B4-BE49-F238E27FC236}">
                    <a16:creationId xmlns:a16="http://schemas.microsoft.com/office/drawing/2014/main" xmlns="" id="{0D57E1FD-63AF-4D9B-B2AF-0E1B7602D9BB}"/>
                  </a:ext>
                </a:extLst>
              </p:cNvPr>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73;p46">
                <a:extLst>
                  <a:ext uri="{FF2B5EF4-FFF2-40B4-BE49-F238E27FC236}">
                    <a16:creationId xmlns:a16="http://schemas.microsoft.com/office/drawing/2014/main" xmlns="" id="{16F7FB3B-ACE0-4280-AC69-764C0D43C500}"/>
                  </a:ext>
                </a:extLst>
              </p:cNvPr>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74;p46">
                <a:extLst>
                  <a:ext uri="{FF2B5EF4-FFF2-40B4-BE49-F238E27FC236}">
                    <a16:creationId xmlns:a16="http://schemas.microsoft.com/office/drawing/2014/main" xmlns="" id="{62E8F488-93B5-47A1-BD1E-5FCFF7E26FA4}"/>
                  </a:ext>
                </a:extLst>
              </p:cNvPr>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75;p46">
                <a:extLst>
                  <a:ext uri="{FF2B5EF4-FFF2-40B4-BE49-F238E27FC236}">
                    <a16:creationId xmlns:a16="http://schemas.microsoft.com/office/drawing/2014/main" xmlns="" id="{ADF59738-5A25-49B4-BB31-EF13280F45E0}"/>
                  </a:ext>
                </a:extLst>
              </p:cNvPr>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76;p46">
                <a:extLst>
                  <a:ext uri="{FF2B5EF4-FFF2-40B4-BE49-F238E27FC236}">
                    <a16:creationId xmlns:a16="http://schemas.microsoft.com/office/drawing/2014/main" xmlns="" id="{705B3A41-FEFE-45FD-B187-9211A3A0CDFF}"/>
                  </a:ext>
                </a:extLst>
              </p:cNvPr>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77;p46">
                <a:extLst>
                  <a:ext uri="{FF2B5EF4-FFF2-40B4-BE49-F238E27FC236}">
                    <a16:creationId xmlns:a16="http://schemas.microsoft.com/office/drawing/2014/main" xmlns="" id="{41677B7E-6C25-472C-82D4-ACD3F9D565FD}"/>
                  </a:ext>
                </a:extLst>
              </p:cNvPr>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78;p46">
                <a:extLst>
                  <a:ext uri="{FF2B5EF4-FFF2-40B4-BE49-F238E27FC236}">
                    <a16:creationId xmlns:a16="http://schemas.microsoft.com/office/drawing/2014/main" xmlns="" id="{730AC3C1-3566-4B2C-8F83-CA1E8DFEE900}"/>
                  </a:ext>
                </a:extLst>
              </p:cNvPr>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79;p46">
                <a:extLst>
                  <a:ext uri="{FF2B5EF4-FFF2-40B4-BE49-F238E27FC236}">
                    <a16:creationId xmlns:a16="http://schemas.microsoft.com/office/drawing/2014/main" xmlns="" id="{CE771798-9107-418F-B0C0-58A4D5F88FC3}"/>
                  </a:ext>
                </a:extLst>
              </p:cNvPr>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0;p46">
                <a:extLst>
                  <a:ext uri="{FF2B5EF4-FFF2-40B4-BE49-F238E27FC236}">
                    <a16:creationId xmlns:a16="http://schemas.microsoft.com/office/drawing/2014/main" xmlns="" id="{CDCAC595-9E71-44D1-A301-4A11855E58A5}"/>
                  </a:ext>
                </a:extLst>
              </p:cNvPr>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1;p46">
                <a:extLst>
                  <a:ext uri="{FF2B5EF4-FFF2-40B4-BE49-F238E27FC236}">
                    <a16:creationId xmlns:a16="http://schemas.microsoft.com/office/drawing/2014/main" xmlns="" id="{5301FB84-6AA5-4106-B55E-B0D786B41C59}"/>
                  </a:ext>
                </a:extLst>
              </p:cNvPr>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2;p46">
                <a:extLst>
                  <a:ext uri="{FF2B5EF4-FFF2-40B4-BE49-F238E27FC236}">
                    <a16:creationId xmlns:a16="http://schemas.microsoft.com/office/drawing/2014/main" xmlns="" id="{89398A3F-771B-4500-A8AB-884B08B77683}"/>
                  </a:ext>
                </a:extLst>
              </p:cNvPr>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83;p46">
                <a:extLst>
                  <a:ext uri="{FF2B5EF4-FFF2-40B4-BE49-F238E27FC236}">
                    <a16:creationId xmlns:a16="http://schemas.microsoft.com/office/drawing/2014/main" xmlns="" id="{08B82131-B618-4F40-B64B-C2118F0C204D}"/>
                  </a:ext>
                </a:extLst>
              </p:cNvPr>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84;p46">
                <a:extLst>
                  <a:ext uri="{FF2B5EF4-FFF2-40B4-BE49-F238E27FC236}">
                    <a16:creationId xmlns:a16="http://schemas.microsoft.com/office/drawing/2014/main" xmlns="" id="{22D12A45-FBC7-404C-B970-CB93ADE768D3}"/>
                  </a:ext>
                </a:extLst>
              </p:cNvPr>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85;p46">
                <a:extLst>
                  <a:ext uri="{FF2B5EF4-FFF2-40B4-BE49-F238E27FC236}">
                    <a16:creationId xmlns:a16="http://schemas.microsoft.com/office/drawing/2014/main" xmlns="" id="{6C516C48-6339-47AE-AA31-BC71318E20F7}"/>
                  </a:ext>
                </a:extLst>
              </p:cNvPr>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86;p46">
                <a:extLst>
                  <a:ext uri="{FF2B5EF4-FFF2-40B4-BE49-F238E27FC236}">
                    <a16:creationId xmlns:a16="http://schemas.microsoft.com/office/drawing/2014/main" xmlns="" id="{0DF47139-A3E9-4486-9B6D-C4B4BAC489D0}"/>
                  </a:ext>
                </a:extLst>
              </p:cNvPr>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87;p46">
                <a:extLst>
                  <a:ext uri="{FF2B5EF4-FFF2-40B4-BE49-F238E27FC236}">
                    <a16:creationId xmlns:a16="http://schemas.microsoft.com/office/drawing/2014/main" xmlns="" id="{06348AD9-FCDF-4FAA-BACD-1BF5A8583D9A}"/>
                  </a:ext>
                </a:extLst>
              </p:cNvPr>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88;p46">
                <a:extLst>
                  <a:ext uri="{FF2B5EF4-FFF2-40B4-BE49-F238E27FC236}">
                    <a16:creationId xmlns:a16="http://schemas.microsoft.com/office/drawing/2014/main" xmlns="" id="{142DBDC6-2A8D-4AA9-A2C6-D7B2632D8CDB}"/>
                  </a:ext>
                </a:extLst>
              </p:cNvPr>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89;p46">
                <a:extLst>
                  <a:ext uri="{FF2B5EF4-FFF2-40B4-BE49-F238E27FC236}">
                    <a16:creationId xmlns:a16="http://schemas.microsoft.com/office/drawing/2014/main" xmlns="" id="{425A4596-A162-4065-AFD9-84D09A4A7C6F}"/>
                  </a:ext>
                </a:extLst>
              </p:cNvPr>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0;p46">
                <a:extLst>
                  <a:ext uri="{FF2B5EF4-FFF2-40B4-BE49-F238E27FC236}">
                    <a16:creationId xmlns:a16="http://schemas.microsoft.com/office/drawing/2014/main" xmlns="" id="{45E3D7AE-8A19-4FF8-B615-1BB068E68934}"/>
                  </a:ext>
                </a:extLst>
              </p:cNvPr>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1;p46">
                <a:extLst>
                  <a:ext uri="{FF2B5EF4-FFF2-40B4-BE49-F238E27FC236}">
                    <a16:creationId xmlns:a16="http://schemas.microsoft.com/office/drawing/2014/main" xmlns="" id="{6EF4A4BF-0FEF-4365-9747-75A12072E95B}"/>
                  </a:ext>
                </a:extLst>
              </p:cNvPr>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2;p46">
                <a:extLst>
                  <a:ext uri="{FF2B5EF4-FFF2-40B4-BE49-F238E27FC236}">
                    <a16:creationId xmlns:a16="http://schemas.microsoft.com/office/drawing/2014/main" xmlns="" id="{63F3EE89-9710-40F0-8C13-4E93B1A3F527}"/>
                  </a:ext>
                </a:extLst>
              </p:cNvPr>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693;p46">
                <a:extLst>
                  <a:ext uri="{FF2B5EF4-FFF2-40B4-BE49-F238E27FC236}">
                    <a16:creationId xmlns:a16="http://schemas.microsoft.com/office/drawing/2014/main" xmlns="" id="{256307B2-70B2-4584-8322-DA4F98CFB70A}"/>
                  </a:ext>
                </a:extLst>
              </p:cNvPr>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694;p46">
                <a:extLst>
                  <a:ext uri="{FF2B5EF4-FFF2-40B4-BE49-F238E27FC236}">
                    <a16:creationId xmlns:a16="http://schemas.microsoft.com/office/drawing/2014/main" xmlns="" id="{F9F9D71C-7010-41E6-9480-6C2F9A9FE59C}"/>
                  </a:ext>
                </a:extLst>
              </p:cNvPr>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695;p46">
                <a:extLst>
                  <a:ext uri="{FF2B5EF4-FFF2-40B4-BE49-F238E27FC236}">
                    <a16:creationId xmlns:a16="http://schemas.microsoft.com/office/drawing/2014/main" xmlns="" id="{258564B5-3344-410B-A32A-457E06786DE7}"/>
                  </a:ext>
                </a:extLst>
              </p:cNvPr>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 name="Google Shape;1696;p46">
                <a:extLst>
                  <a:ext uri="{FF2B5EF4-FFF2-40B4-BE49-F238E27FC236}">
                    <a16:creationId xmlns:a16="http://schemas.microsoft.com/office/drawing/2014/main" xmlns="" id="{8D5211A4-7C2C-4AD9-819A-1CACE4B9426D}"/>
                  </a:ext>
                </a:extLst>
              </p:cNvPr>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 name="Google Shape;1697;p46">
                <a:extLst>
                  <a:ext uri="{FF2B5EF4-FFF2-40B4-BE49-F238E27FC236}">
                    <a16:creationId xmlns:a16="http://schemas.microsoft.com/office/drawing/2014/main" xmlns="" id="{0252D152-955F-42C5-B611-B31C93F37621}"/>
                  </a:ext>
                </a:extLst>
              </p:cNvPr>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 name="Google Shape;1698;p46">
                <a:extLst>
                  <a:ext uri="{FF2B5EF4-FFF2-40B4-BE49-F238E27FC236}">
                    <a16:creationId xmlns:a16="http://schemas.microsoft.com/office/drawing/2014/main" xmlns="" id="{D01C3F56-B26C-43BB-AE99-41937DD77894}"/>
                  </a:ext>
                </a:extLst>
              </p:cNvPr>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 name="Google Shape;1699;p46">
                <a:extLst>
                  <a:ext uri="{FF2B5EF4-FFF2-40B4-BE49-F238E27FC236}">
                    <a16:creationId xmlns:a16="http://schemas.microsoft.com/office/drawing/2014/main" xmlns="" id="{03B3E293-9EFA-43D5-B83E-E3D206FED2E8}"/>
                  </a:ext>
                </a:extLst>
              </p:cNvPr>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 name="Google Shape;1700;p46">
                <a:extLst>
                  <a:ext uri="{FF2B5EF4-FFF2-40B4-BE49-F238E27FC236}">
                    <a16:creationId xmlns:a16="http://schemas.microsoft.com/office/drawing/2014/main" xmlns="" id="{B5067BF1-A9D3-443E-880D-709543D9EC02}"/>
                  </a:ext>
                </a:extLst>
              </p:cNvPr>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 name="Google Shape;1701;p46">
                <a:extLst>
                  <a:ext uri="{FF2B5EF4-FFF2-40B4-BE49-F238E27FC236}">
                    <a16:creationId xmlns:a16="http://schemas.microsoft.com/office/drawing/2014/main" xmlns="" id="{06AA60E6-F67C-40E4-8213-620590F3CED0}"/>
                  </a:ext>
                </a:extLst>
              </p:cNvPr>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1702;p46">
                <a:extLst>
                  <a:ext uri="{FF2B5EF4-FFF2-40B4-BE49-F238E27FC236}">
                    <a16:creationId xmlns:a16="http://schemas.microsoft.com/office/drawing/2014/main" xmlns="" id="{D972AF5D-197E-44BE-A083-D1302F3D250E}"/>
                  </a:ext>
                </a:extLst>
              </p:cNvPr>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1" name="Google Shape;1703;p46">
              <a:extLst>
                <a:ext uri="{FF2B5EF4-FFF2-40B4-BE49-F238E27FC236}">
                  <a16:creationId xmlns:a16="http://schemas.microsoft.com/office/drawing/2014/main" xmlns="" id="{4D927575-86B1-4FA7-8457-6F8012454228}"/>
                </a:ext>
              </a:extLst>
            </p:cNvPr>
            <p:cNvGrpSpPr/>
            <p:nvPr/>
          </p:nvGrpSpPr>
          <p:grpSpPr>
            <a:xfrm>
              <a:off x="3440163" y="1733556"/>
              <a:ext cx="1049882" cy="2244669"/>
              <a:chOff x="3440163" y="1733556"/>
              <a:chExt cx="1049882" cy="2244669"/>
            </a:xfrm>
          </p:grpSpPr>
          <p:sp>
            <p:nvSpPr>
              <p:cNvPr id="12" name="Google Shape;1704;p46">
                <a:extLst>
                  <a:ext uri="{FF2B5EF4-FFF2-40B4-BE49-F238E27FC236}">
                    <a16:creationId xmlns:a16="http://schemas.microsoft.com/office/drawing/2014/main" xmlns="" id="{A61C5747-6CCB-41CC-8D9C-26DD283FF5B3}"/>
                  </a:ext>
                </a:extLst>
              </p:cNvPr>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05;p46">
                <a:extLst>
                  <a:ext uri="{FF2B5EF4-FFF2-40B4-BE49-F238E27FC236}">
                    <a16:creationId xmlns:a16="http://schemas.microsoft.com/office/drawing/2014/main" xmlns="" id="{88F011BB-6CD3-4D44-A1F5-A68953EF0482}"/>
                  </a:ext>
                </a:extLst>
              </p:cNvPr>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06;p46">
                <a:extLst>
                  <a:ext uri="{FF2B5EF4-FFF2-40B4-BE49-F238E27FC236}">
                    <a16:creationId xmlns:a16="http://schemas.microsoft.com/office/drawing/2014/main" xmlns="" id="{36437A75-7748-4EF1-8F34-B91D5DACC469}"/>
                  </a:ext>
                </a:extLst>
              </p:cNvPr>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07;p46">
                <a:extLst>
                  <a:ext uri="{FF2B5EF4-FFF2-40B4-BE49-F238E27FC236}">
                    <a16:creationId xmlns:a16="http://schemas.microsoft.com/office/drawing/2014/main" xmlns="" id="{06F8EC3B-6242-4982-B94E-9A1F5EE025E4}"/>
                  </a:ext>
                </a:extLst>
              </p:cNvPr>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08;p46">
                <a:extLst>
                  <a:ext uri="{FF2B5EF4-FFF2-40B4-BE49-F238E27FC236}">
                    <a16:creationId xmlns:a16="http://schemas.microsoft.com/office/drawing/2014/main" xmlns="" id="{641C46FA-E47E-4973-9FC4-D914062A659C}"/>
                  </a:ext>
                </a:extLst>
              </p:cNvPr>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09;p46">
                <a:extLst>
                  <a:ext uri="{FF2B5EF4-FFF2-40B4-BE49-F238E27FC236}">
                    <a16:creationId xmlns:a16="http://schemas.microsoft.com/office/drawing/2014/main" xmlns="" id="{C5D80860-E14D-451D-8F20-32DCEA9161EC}"/>
                  </a:ext>
                </a:extLst>
              </p:cNvPr>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0;p46">
                <a:extLst>
                  <a:ext uri="{FF2B5EF4-FFF2-40B4-BE49-F238E27FC236}">
                    <a16:creationId xmlns:a16="http://schemas.microsoft.com/office/drawing/2014/main" xmlns="" id="{C02B0BB6-46F6-40FF-8D82-ADA5C6C708C4}"/>
                  </a:ext>
                </a:extLst>
              </p:cNvPr>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1;p46">
                <a:extLst>
                  <a:ext uri="{FF2B5EF4-FFF2-40B4-BE49-F238E27FC236}">
                    <a16:creationId xmlns:a16="http://schemas.microsoft.com/office/drawing/2014/main" xmlns="" id="{DB84E4E5-1151-4F32-9CA7-9F94E07AEE1A}"/>
                  </a:ext>
                </a:extLst>
              </p:cNvPr>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2;p46">
                <a:extLst>
                  <a:ext uri="{FF2B5EF4-FFF2-40B4-BE49-F238E27FC236}">
                    <a16:creationId xmlns:a16="http://schemas.microsoft.com/office/drawing/2014/main" xmlns="" id="{6A5A0026-86E5-402A-8098-02FCBCAB18F5}"/>
                  </a:ext>
                </a:extLst>
              </p:cNvPr>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13;p46">
                <a:extLst>
                  <a:ext uri="{FF2B5EF4-FFF2-40B4-BE49-F238E27FC236}">
                    <a16:creationId xmlns:a16="http://schemas.microsoft.com/office/drawing/2014/main" xmlns="" id="{C50C22FE-F414-4B8A-928A-A1E517362CF7}"/>
                  </a:ext>
                </a:extLst>
              </p:cNvPr>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14;p46">
                <a:extLst>
                  <a:ext uri="{FF2B5EF4-FFF2-40B4-BE49-F238E27FC236}">
                    <a16:creationId xmlns:a16="http://schemas.microsoft.com/office/drawing/2014/main" xmlns="" id="{460E0B03-BFEB-454B-BE95-DA831E896964}"/>
                  </a:ext>
                </a:extLst>
              </p:cNvPr>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15;p46">
                <a:extLst>
                  <a:ext uri="{FF2B5EF4-FFF2-40B4-BE49-F238E27FC236}">
                    <a16:creationId xmlns:a16="http://schemas.microsoft.com/office/drawing/2014/main" xmlns="" id="{0B9DEA0F-7501-46F4-8D0E-97971ADF7078}"/>
                  </a:ext>
                </a:extLst>
              </p:cNvPr>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16;p46">
                <a:extLst>
                  <a:ext uri="{FF2B5EF4-FFF2-40B4-BE49-F238E27FC236}">
                    <a16:creationId xmlns:a16="http://schemas.microsoft.com/office/drawing/2014/main" xmlns="" id="{D03A1127-0573-4E50-8CBF-728F0739500F}"/>
                  </a:ext>
                </a:extLst>
              </p:cNvPr>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17;p46">
                <a:extLst>
                  <a:ext uri="{FF2B5EF4-FFF2-40B4-BE49-F238E27FC236}">
                    <a16:creationId xmlns:a16="http://schemas.microsoft.com/office/drawing/2014/main" xmlns="" id="{2641AFDB-C2EB-4A7B-B580-2E099765B941}"/>
                  </a:ext>
                </a:extLst>
              </p:cNvPr>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18;p46">
                <a:extLst>
                  <a:ext uri="{FF2B5EF4-FFF2-40B4-BE49-F238E27FC236}">
                    <a16:creationId xmlns:a16="http://schemas.microsoft.com/office/drawing/2014/main" xmlns="" id="{BEFAB83D-62F4-41DD-9C40-3668BD2CE51F}"/>
                  </a:ext>
                </a:extLst>
              </p:cNvPr>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19;p46">
                <a:extLst>
                  <a:ext uri="{FF2B5EF4-FFF2-40B4-BE49-F238E27FC236}">
                    <a16:creationId xmlns:a16="http://schemas.microsoft.com/office/drawing/2014/main" xmlns="" id="{6A6BDA08-8315-42B2-9514-53EBF6AF94A1}"/>
                  </a:ext>
                </a:extLst>
              </p:cNvPr>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0;p46">
                <a:extLst>
                  <a:ext uri="{FF2B5EF4-FFF2-40B4-BE49-F238E27FC236}">
                    <a16:creationId xmlns:a16="http://schemas.microsoft.com/office/drawing/2014/main" xmlns="" id="{6353737D-B6F5-4FB7-88C8-0D4EF6C20F98}"/>
                  </a:ext>
                </a:extLst>
              </p:cNvPr>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1;p46">
                <a:extLst>
                  <a:ext uri="{FF2B5EF4-FFF2-40B4-BE49-F238E27FC236}">
                    <a16:creationId xmlns:a16="http://schemas.microsoft.com/office/drawing/2014/main" xmlns="" id="{45D43A01-129B-43AE-90EB-3BDA579E4D62}"/>
                  </a:ext>
                </a:extLst>
              </p:cNvPr>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2;p46">
                <a:extLst>
                  <a:ext uri="{FF2B5EF4-FFF2-40B4-BE49-F238E27FC236}">
                    <a16:creationId xmlns:a16="http://schemas.microsoft.com/office/drawing/2014/main" xmlns="" id="{14EABF29-AC99-44B6-A410-4D535D28C319}"/>
                  </a:ext>
                </a:extLst>
              </p:cNvPr>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23;p46">
                <a:extLst>
                  <a:ext uri="{FF2B5EF4-FFF2-40B4-BE49-F238E27FC236}">
                    <a16:creationId xmlns:a16="http://schemas.microsoft.com/office/drawing/2014/main" xmlns="" id="{0BF541A3-8C1D-497C-9EE3-42D089D7EDE3}"/>
                  </a:ext>
                </a:extLst>
              </p:cNvPr>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24;p46">
                <a:extLst>
                  <a:ext uri="{FF2B5EF4-FFF2-40B4-BE49-F238E27FC236}">
                    <a16:creationId xmlns:a16="http://schemas.microsoft.com/office/drawing/2014/main" xmlns="" id="{924EDDA5-915D-406F-AE7C-ED99E3E1B424}"/>
                  </a:ext>
                </a:extLst>
              </p:cNvPr>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25;p46">
                <a:extLst>
                  <a:ext uri="{FF2B5EF4-FFF2-40B4-BE49-F238E27FC236}">
                    <a16:creationId xmlns:a16="http://schemas.microsoft.com/office/drawing/2014/main" xmlns="" id="{C7FE420B-6125-419D-9D72-FAB00F6C6238}"/>
                  </a:ext>
                </a:extLst>
              </p:cNvPr>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26;p46">
                <a:extLst>
                  <a:ext uri="{FF2B5EF4-FFF2-40B4-BE49-F238E27FC236}">
                    <a16:creationId xmlns:a16="http://schemas.microsoft.com/office/drawing/2014/main" xmlns="" id="{58183713-4193-4EA6-9911-AC3E7AFA606A}"/>
                  </a:ext>
                </a:extLst>
              </p:cNvPr>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27;p46">
                <a:extLst>
                  <a:ext uri="{FF2B5EF4-FFF2-40B4-BE49-F238E27FC236}">
                    <a16:creationId xmlns:a16="http://schemas.microsoft.com/office/drawing/2014/main" xmlns="" id="{BB016D9B-B829-407E-B127-74CCB018EB01}"/>
                  </a:ext>
                </a:extLst>
              </p:cNvPr>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28;p46">
                <a:extLst>
                  <a:ext uri="{FF2B5EF4-FFF2-40B4-BE49-F238E27FC236}">
                    <a16:creationId xmlns:a16="http://schemas.microsoft.com/office/drawing/2014/main" xmlns="" id="{141BFDA6-4959-460F-8A98-B6DB6B4E6B3F}"/>
                  </a:ext>
                </a:extLst>
              </p:cNvPr>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29;p46">
                <a:extLst>
                  <a:ext uri="{FF2B5EF4-FFF2-40B4-BE49-F238E27FC236}">
                    <a16:creationId xmlns:a16="http://schemas.microsoft.com/office/drawing/2014/main" xmlns="" id="{61A86876-39C0-41B3-91EE-D55731FED3E7}"/>
                  </a:ext>
                </a:extLst>
              </p:cNvPr>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0;p46">
                <a:extLst>
                  <a:ext uri="{FF2B5EF4-FFF2-40B4-BE49-F238E27FC236}">
                    <a16:creationId xmlns:a16="http://schemas.microsoft.com/office/drawing/2014/main" xmlns="" id="{E051D5D0-971E-4AD3-A5DD-5F1D7D9E8F2A}"/>
                  </a:ext>
                </a:extLst>
              </p:cNvPr>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1;p46">
                <a:extLst>
                  <a:ext uri="{FF2B5EF4-FFF2-40B4-BE49-F238E27FC236}">
                    <a16:creationId xmlns:a16="http://schemas.microsoft.com/office/drawing/2014/main" xmlns="" id="{C4985538-C9AF-4979-978F-56097EF54352}"/>
                  </a:ext>
                </a:extLst>
              </p:cNvPr>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2;p46">
                <a:extLst>
                  <a:ext uri="{FF2B5EF4-FFF2-40B4-BE49-F238E27FC236}">
                    <a16:creationId xmlns:a16="http://schemas.microsoft.com/office/drawing/2014/main" xmlns="" id="{FE701765-F82C-4181-BECF-0A1E599BB577}"/>
                  </a:ext>
                </a:extLst>
              </p:cNvPr>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33;p46">
                <a:extLst>
                  <a:ext uri="{FF2B5EF4-FFF2-40B4-BE49-F238E27FC236}">
                    <a16:creationId xmlns:a16="http://schemas.microsoft.com/office/drawing/2014/main" xmlns="" id="{F754F1BC-2716-48B3-91D4-DC91384BD623}"/>
                  </a:ext>
                </a:extLst>
              </p:cNvPr>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34;p46">
                <a:extLst>
                  <a:ext uri="{FF2B5EF4-FFF2-40B4-BE49-F238E27FC236}">
                    <a16:creationId xmlns:a16="http://schemas.microsoft.com/office/drawing/2014/main" xmlns="" id="{E12417CB-C945-480E-B434-1C157B431D4B}"/>
                  </a:ext>
                </a:extLst>
              </p:cNvPr>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35;p46">
                <a:extLst>
                  <a:ext uri="{FF2B5EF4-FFF2-40B4-BE49-F238E27FC236}">
                    <a16:creationId xmlns:a16="http://schemas.microsoft.com/office/drawing/2014/main" xmlns="" id="{50974012-97B1-4525-A001-43169EF7D761}"/>
                  </a:ext>
                </a:extLst>
              </p:cNvPr>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36;p46">
                <a:extLst>
                  <a:ext uri="{FF2B5EF4-FFF2-40B4-BE49-F238E27FC236}">
                    <a16:creationId xmlns:a16="http://schemas.microsoft.com/office/drawing/2014/main" xmlns="" id="{41CF189F-BEBB-471B-9455-304B16307D63}"/>
                  </a:ext>
                </a:extLst>
              </p:cNvPr>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37;p46">
                <a:extLst>
                  <a:ext uri="{FF2B5EF4-FFF2-40B4-BE49-F238E27FC236}">
                    <a16:creationId xmlns:a16="http://schemas.microsoft.com/office/drawing/2014/main" xmlns="" id="{95B4A275-0D37-479A-AF6E-7EECBD7D2E4F}"/>
                  </a:ext>
                </a:extLst>
              </p:cNvPr>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38;p46">
                <a:extLst>
                  <a:ext uri="{FF2B5EF4-FFF2-40B4-BE49-F238E27FC236}">
                    <a16:creationId xmlns:a16="http://schemas.microsoft.com/office/drawing/2014/main" xmlns="" id="{C67A5EF0-91D7-40CD-BF5D-7BDC473975BF}"/>
                  </a:ext>
                </a:extLst>
              </p:cNvPr>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39;p46">
                <a:extLst>
                  <a:ext uri="{FF2B5EF4-FFF2-40B4-BE49-F238E27FC236}">
                    <a16:creationId xmlns:a16="http://schemas.microsoft.com/office/drawing/2014/main" xmlns="" id="{278BA2CD-E062-44EC-95DE-39C001021175}"/>
                  </a:ext>
                </a:extLst>
              </p:cNvPr>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0;p46">
                <a:extLst>
                  <a:ext uri="{FF2B5EF4-FFF2-40B4-BE49-F238E27FC236}">
                    <a16:creationId xmlns:a16="http://schemas.microsoft.com/office/drawing/2014/main" xmlns="" id="{3355646E-4B67-4471-9F22-C01B5210E085}"/>
                  </a:ext>
                </a:extLst>
              </p:cNvPr>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1;p46">
                <a:extLst>
                  <a:ext uri="{FF2B5EF4-FFF2-40B4-BE49-F238E27FC236}">
                    <a16:creationId xmlns:a16="http://schemas.microsoft.com/office/drawing/2014/main" xmlns="" id="{D9A1840A-17B1-478D-ABF4-D46441EF4B68}"/>
                  </a:ext>
                </a:extLst>
              </p:cNvPr>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2;p46">
                <a:extLst>
                  <a:ext uri="{FF2B5EF4-FFF2-40B4-BE49-F238E27FC236}">
                    <a16:creationId xmlns:a16="http://schemas.microsoft.com/office/drawing/2014/main" xmlns="" id="{CFC0A6C6-EAC0-404E-BA52-203092B1866B}"/>
                  </a:ext>
                </a:extLst>
              </p:cNvPr>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43;p46">
                <a:extLst>
                  <a:ext uri="{FF2B5EF4-FFF2-40B4-BE49-F238E27FC236}">
                    <a16:creationId xmlns:a16="http://schemas.microsoft.com/office/drawing/2014/main" xmlns="" id="{332D73F5-9264-450A-B647-DD261D4B0574}"/>
                  </a:ext>
                </a:extLst>
              </p:cNvPr>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44;p46">
                <a:extLst>
                  <a:ext uri="{FF2B5EF4-FFF2-40B4-BE49-F238E27FC236}">
                    <a16:creationId xmlns:a16="http://schemas.microsoft.com/office/drawing/2014/main" xmlns="" id="{E738AE42-CE0B-490D-9E94-CC63F9AC1B94}"/>
                  </a:ext>
                </a:extLst>
              </p:cNvPr>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45;p46">
                <a:extLst>
                  <a:ext uri="{FF2B5EF4-FFF2-40B4-BE49-F238E27FC236}">
                    <a16:creationId xmlns:a16="http://schemas.microsoft.com/office/drawing/2014/main" xmlns="" id="{314AD9EC-3827-4AF6-A60C-2A60F8389595}"/>
                  </a:ext>
                </a:extLst>
              </p:cNvPr>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46;p46">
                <a:extLst>
                  <a:ext uri="{FF2B5EF4-FFF2-40B4-BE49-F238E27FC236}">
                    <a16:creationId xmlns:a16="http://schemas.microsoft.com/office/drawing/2014/main" xmlns="" id="{D64D0775-371C-4E90-BB47-2483CA0CA87F}"/>
                  </a:ext>
                </a:extLst>
              </p:cNvPr>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47;p46">
                <a:extLst>
                  <a:ext uri="{FF2B5EF4-FFF2-40B4-BE49-F238E27FC236}">
                    <a16:creationId xmlns:a16="http://schemas.microsoft.com/office/drawing/2014/main" xmlns="" id="{6E48451D-255A-4484-80EC-5BCC6E68D4C4}"/>
                  </a:ext>
                </a:extLst>
              </p:cNvPr>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48;p46">
                <a:extLst>
                  <a:ext uri="{FF2B5EF4-FFF2-40B4-BE49-F238E27FC236}">
                    <a16:creationId xmlns:a16="http://schemas.microsoft.com/office/drawing/2014/main" xmlns="" id="{0C25B322-267C-4624-A142-CFD6AA403D66}"/>
                  </a:ext>
                </a:extLst>
              </p:cNvPr>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49;p46">
                <a:extLst>
                  <a:ext uri="{FF2B5EF4-FFF2-40B4-BE49-F238E27FC236}">
                    <a16:creationId xmlns:a16="http://schemas.microsoft.com/office/drawing/2014/main" xmlns="" id="{9B7A3C61-6339-4CF8-8906-6EBB12E90945}"/>
                  </a:ext>
                </a:extLst>
              </p:cNvPr>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0;p46">
                <a:extLst>
                  <a:ext uri="{FF2B5EF4-FFF2-40B4-BE49-F238E27FC236}">
                    <a16:creationId xmlns:a16="http://schemas.microsoft.com/office/drawing/2014/main" xmlns="" id="{16AA6D5D-8F1F-4B3F-BC7C-93A5DD2DE153}"/>
                  </a:ext>
                </a:extLst>
              </p:cNvPr>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1;p46">
                <a:extLst>
                  <a:ext uri="{FF2B5EF4-FFF2-40B4-BE49-F238E27FC236}">
                    <a16:creationId xmlns:a16="http://schemas.microsoft.com/office/drawing/2014/main" xmlns="" id="{9F3DF7B5-3FB5-47E4-99AE-19DDDA75E99E}"/>
                  </a:ext>
                </a:extLst>
              </p:cNvPr>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2;p46">
                <a:extLst>
                  <a:ext uri="{FF2B5EF4-FFF2-40B4-BE49-F238E27FC236}">
                    <a16:creationId xmlns:a16="http://schemas.microsoft.com/office/drawing/2014/main" xmlns="" id="{41D366B6-3B94-41BA-9D3C-A1E7CF7C12F7}"/>
                  </a:ext>
                </a:extLst>
              </p:cNvPr>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53;p46">
                <a:extLst>
                  <a:ext uri="{FF2B5EF4-FFF2-40B4-BE49-F238E27FC236}">
                    <a16:creationId xmlns:a16="http://schemas.microsoft.com/office/drawing/2014/main" xmlns="" id="{C3A806E1-96F4-4A2E-9C89-E0857C263CFC}"/>
                  </a:ext>
                </a:extLst>
              </p:cNvPr>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54;p46">
                <a:extLst>
                  <a:ext uri="{FF2B5EF4-FFF2-40B4-BE49-F238E27FC236}">
                    <a16:creationId xmlns:a16="http://schemas.microsoft.com/office/drawing/2014/main" xmlns="" id="{EE42DC2E-CD56-460E-902B-721DFC6FFB76}"/>
                  </a:ext>
                </a:extLst>
              </p:cNvPr>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55;p46">
                <a:extLst>
                  <a:ext uri="{FF2B5EF4-FFF2-40B4-BE49-F238E27FC236}">
                    <a16:creationId xmlns:a16="http://schemas.microsoft.com/office/drawing/2014/main" xmlns="" id="{C0143464-DC71-4055-8629-89C16FD162E6}"/>
                  </a:ext>
                </a:extLst>
              </p:cNvPr>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56;p46">
                <a:extLst>
                  <a:ext uri="{FF2B5EF4-FFF2-40B4-BE49-F238E27FC236}">
                    <a16:creationId xmlns:a16="http://schemas.microsoft.com/office/drawing/2014/main" xmlns="" id="{80F5455B-6D30-44FC-948C-B5227BEC9321}"/>
                  </a:ext>
                </a:extLst>
              </p:cNvPr>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57;p46">
                <a:extLst>
                  <a:ext uri="{FF2B5EF4-FFF2-40B4-BE49-F238E27FC236}">
                    <a16:creationId xmlns:a16="http://schemas.microsoft.com/office/drawing/2014/main" xmlns="" id="{8EECB956-69F6-4CC4-AEBB-39D89344F616}"/>
                  </a:ext>
                </a:extLst>
              </p:cNvPr>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58;p46">
                <a:extLst>
                  <a:ext uri="{FF2B5EF4-FFF2-40B4-BE49-F238E27FC236}">
                    <a16:creationId xmlns:a16="http://schemas.microsoft.com/office/drawing/2014/main" xmlns="" id="{30F46E51-B113-4D73-9CDA-A2A8803C3DC4}"/>
                  </a:ext>
                </a:extLst>
              </p:cNvPr>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59;p46">
                <a:extLst>
                  <a:ext uri="{FF2B5EF4-FFF2-40B4-BE49-F238E27FC236}">
                    <a16:creationId xmlns:a16="http://schemas.microsoft.com/office/drawing/2014/main" xmlns="" id="{D6091073-2830-488C-B14A-C006A30F06C7}"/>
                  </a:ext>
                </a:extLst>
              </p:cNvPr>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0;p46">
                <a:extLst>
                  <a:ext uri="{FF2B5EF4-FFF2-40B4-BE49-F238E27FC236}">
                    <a16:creationId xmlns:a16="http://schemas.microsoft.com/office/drawing/2014/main" xmlns="" id="{8DDA36BB-E8D5-4E46-9497-8C2989BCA0AE}"/>
                  </a:ext>
                </a:extLst>
              </p:cNvPr>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1;p46">
                <a:extLst>
                  <a:ext uri="{FF2B5EF4-FFF2-40B4-BE49-F238E27FC236}">
                    <a16:creationId xmlns:a16="http://schemas.microsoft.com/office/drawing/2014/main" xmlns="" id="{2BC354A9-A8F2-4218-8EC8-3B83B6C62359}"/>
                  </a:ext>
                </a:extLst>
              </p:cNvPr>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2;p46">
                <a:extLst>
                  <a:ext uri="{FF2B5EF4-FFF2-40B4-BE49-F238E27FC236}">
                    <a16:creationId xmlns:a16="http://schemas.microsoft.com/office/drawing/2014/main" xmlns="" id="{0D4525FB-D5BE-4D5C-B88A-7DC83E7C3CBD}"/>
                  </a:ext>
                </a:extLst>
              </p:cNvPr>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63;p46">
                <a:extLst>
                  <a:ext uri="{FF2B5EF4-FFF2-40B4-BE49-F238E27FC236}">
                    <a16:creationId xmlns:a16="http://schemas.microsoft.com/office/drawing/2014/main" xmlns="" id="{1DC94666-D9EC-4A5B-B034-05BB66BE9395}"/>
                  </a:ext>
                </a:extLst>
              </p:cNvPr>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64;p46">
                <a:extLst>
                  <a:ext uri="{FF2B5EF4-FFF2-40B4-BE49-F238E27FC236}">
                    <a16:creationId xmlns:a16="http://schemas.microsoft.com/office/drawing/2014/main" xmlns="" id="{BC5DEC16-0939-43E5-A8DD-C51134365069}"/>
                  </a:ext>
                </a:extLst>
              </p:cNvPr>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65;p46">
                <a:extLst>
                  <a:ext uri="{FF2B5EF4-FFF2-40B4-BE49-F238E27FC236}">
                    <a16:creationId xmlns:a16="http://schemas.microsoft.com/office/drawing/2014/main" xmlns="" id="{2D2E3881-9FDF-43FA-8EA1-1475E7D92E24}"/>
                  </a:ext>
                </a:extLst>
              </p:cNvPr>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66;p46">
                <a:extLst>
                  <a:ext uri="{FF2B5EF4-FFF2-40B4-BE49-F238E27FC236}">
                    <a16:creationId xmlns:a16="http://schemas.microsoft.com/office/drawing/2014/main" xmlns="" id="{6CD02FE9-7C85-405B-8FF4-097B6E0C5AAA}"/>
                  </a:ext>
                </a:extLst>
              </p:cNvPr>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67;p46">
                <a:extLst>
                  <a:ext uri="{FF2B5EF4-FFF2-40B4-BE49-F238E27FC236}">
                    <a16:creationId xmlns:a16="http://schemas.microsoft.com/office/drawing/2014/main" xmlns="" id="{A2B515DC-8F63-4997-A08E-A379576E6CB4}"/>
                  </a:ext>
                </a:extLst>
              </p:cNvPr>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68;p46">
                <a:extLst>
                  <a:ext uri="{FF2B5EF4-FFF2-40B4-BE49-F238E27FC236}">
                    <a16:creationId xmlns:a16="http://schemas.microsoft.com/office/drawing/2014/main" xmlns="" id="{EDB4E4A7-B6E4-4C35-86F3-042F05282C30}"/>
                  </a:ext>
                </a:extLst>
              </p:cNvPr>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69;p46">
                <a:extLst>
                  <a:ext uri="{FF2B5EF4-FFF2-40B4-BE49-F238E27FC236}">
                    <a16:creationId xmlns:a16="http://schemas.microsoft.com/office/drawing/2014/main" xmlns="" id="{3A8071BE-1F6D-488E-A40D-B56C16D283D3}"/>
                  </a:ext>
                </a:extLst>
              </p:cNvPr>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0;p46">
                <a:extLst>
                  <a:ext uri="{FF2B5EF4-FFF2-40B4-BE49-F238E27FC236}">
                    <a16:creationId xmlns:a16="http://schemas.microsoft.com/office/drawing/2014/main" xmlns="" id="{1B97F724-8B26-4A28-BB9C-891A7603F6C6}"/>
                  </a:ext>
                </a:extLst>
              </p:cNvPr>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 name="Google Shape;1771;p46">
                <a:extLst>
                  <a:ext uri="{FF2B5EF4-FFF2-40B4-BE49-F238E27FC236}">
                    <a16:creationId xmlns:a16="http://schemas.microsoft.com/office/drawing/2014/main" xmlns="" id="{72694DE5-BA8E-4F5B-AEDC-020376611551}"/>
                  </a:ext>
                </a:extLst>
              </p:cNvPr>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772;p46">
                <a:extLst>
                  <a:ext uri="{FF2B5EF4-FFF2-40B4-BE49-F238E27FC236}">
                    <a16:creationId xmlns:a16="http://schemas.microsoft.com/office/drawing/2014/main" xmlns="" id="{9DD7758D-18C1-4DF8-BAAC-344C53B87EDF}"/>
                  </a:ext>
                </a:extLst>
              </p:cNvPr>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773;p46">
                <a:extLst>
                  <a:ext uri="{FF2B5EF4-FFF2-40B4-BE49-F238E27FC236}">
                    <a16:creationId xmlns:a16="http://schemas.microsoft.com/office/drawing/2014/main" xmlns="" id="{027B7544-2C35-4847-92DE-04826D03C95C}"/>
                  </a:ext>
                </a:extLst>
              </p:cNvPr>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774;p46">
                <a:extLst>
                  <a:ext uri="{FF2B5EF4-FFF2-40B4-BE49-F238E27FC236}">
                    <a16:creationId xmlns:a16="http://schemas.microsoft.com/office/drawing/2014/main" xmlns="" id="{9816C35C-E7AB-4C96-B7E8-22D1DA0AEB5B}"/>
                  </a:ext>
                </a:extLst>
              </p:cNvPr>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775;p46">
                <a:extLst>
                  <a:ext uri="{FF2B5EF4-FFF2-40B4-BE49-F238E27FC236}">
                    <a16:creationId xmlns:a16="http://schemas.microsoft.com/office/drawing/2014/main" xmlns="" id="{BF769161-4B5C-4858-84AE-B0CAE832E8F1}"/>
                  </a:ext>
                </a:extLst>
              </p:cNvPr>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776;p46">
                <a:extLst>
                  <a:ext uri="{FF2B5EF4-FFF2-40B4-BE49-F238E27FC236}">
                    <a16:creationId xmlns:a16="http://schemas.microsoft.com/office/drawing/2014/main" xmlns="" id="{ED96F6C6-59CA-4DD7-97B7-2EBB8B39C1ED}"/>
                  </a:ext>
                </a:extLst>
              </p:cNvPr>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777;p46">
                <a:extLst>
                  <a:ext uri="{FF2B5EF4-FFF2-40B4-BE49-F238E27FC236}">
                    <a16:creationId xmlns:a16="http://schemas.microsoft.com/office/drawing/2014/main" xmlns="" id="{084AEE04-1718-4FB7-873B-25BDE34C9413}"/>
                  </a:ext>
                </a:extLst>
              </p:cNvPr>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cxnSp>
        <p:nvCxnSpPr>
          <p:cNvPr id="5" name="Straight Connector 4">
            <a:extLst>
              <a:ext uri="{FF2B5EF4-FFF2-40B4-BE49-F238E27FC236}">
                <a16:creationId xmlns:a16="http://schemas.microsoft.com/office/drawing/2014/main" xmlns="" id="{7DABEB41-6EB2-4090-AC79-5329C55BEF81}"/>
              </a:ext>
            </a:extLst>
          </p:cNvPr>
          <p:cNvCxnSpPr>
            <a:cxnSpLocks/>
          </p:cNvCxnSpPr>
          <p:nvPr/>
        </p:nvCxnSpPr>
        <p:spPr>
          <a:xfrm>
            <a:off x="2950053" y="3788273"/>
            <a:ext cx="307634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xmlns="" id="{A38AA4DD-56B1-4166-9BDF-EAB708EA374D}"/>
              </a:ext>
            </a:extLst>
          </p:cNvPr>
          <p:cNvCxnSpPr>
            <a:cxnSpLocks/>
          </p:cNvCxnSpPr>
          <p:nvPr/>
        </p:nvCxnSpPr>
        <p:spPr>
          <a:xfrm>
            <a:off x="6201287" y="3788273"/>
            <a:ext cx="363261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xmlns="" id="{6DBFF68E-7E67-4DDE-9E22-DB32CFE0A443}"/>
              </a:ext>
            </a:extLst>
          </p:cNvPr>
          <p:cNvCxnSpPr>
            <a:cxnSpLocks/>
          </p:cNvCxnSpPr>
          <p:nvPr/>
        </p:nvCxnSpPr>
        <p:spPr>
          <a:xfrm>
            <a:off x="3847831" y="4418999"/>
            <a:ext cx="406733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xmlns="" id="{E88DAE4E-C62D-4EEE-802A-1ABE7F5914BA}"/>
              </a:ext>
            </a:extLst>
          </p:cNvPr>
          <p:cNvCxnSpPr>
            <a:cxnSpLocks/>
          </p:cNvCxnSpPr>
          <p:nvPr/>
        </p:nvCxnSpPr>
        <p:spPr>
          <a:xfrm>
            <a:off x="3068343" y="5107934"/>
            <a:ext cx="2298492" cy="1705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505103"/>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fade">
                                      <p:cBhvr>
                                        <p:cTn id="16" dur="1000"/>
                                        <p:tgtEl>
                                          <p:spTgt spid="142"/>
                                        </p:tgtEl>
                                      </p:cBhvr>
                                    </p:animEffect>
                                    <p:anim calcmode="lin" valueType="num">
                                      <p:cBhvr>
                                        <p:cTn id="17" dur="1000" fill="hold"/>
                                        <p:tgtEl>
                                          <p:spTgt spid="142"/>
                                        </p:tgtEl>
                                        <p:attrNameLst>
                                          <p:attrName>ppt_x</p:attrName>
                                        </p:attrNameLst>
                                      </p:cBhvr>
                                      <p:tavLst>
                                        <p:tav tm="0">
                                          <p:val>
                                            <p:strVal val="#ppt_x"/>
                                          </p:val>
                                        </p:tav>
                                        <p:tav tm="100000">
                                          <p:val>
                                            <p:strVal val="#ppt_x"/>
                                          </p:val>
                                        </p:tav>
                                      </p:tavLst>
                                    </p:anim>
                                    <p:anim calcmode="lin" valueType="num">
                                      <p:cBhvr>
                                        <p:cTn id="18"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4"/>
                                        </p:tgtEl>
                                        <p:attrNameLst>
                                          <p:attrName>style.visibility</p:attrName>
                                        </p:attrNameLst>
                                      </p:cBhvr>
                                      <p:to>
                                        <p:strVal val="visible"/>
                                      </p:to>
                                    </p:set>
                                    <p:animEffect transition="in" filter="wipe(down)">
                                      <p:cBhvr>
                                        <p:cTn id="28" dur="500"/>
                                        <p:tgtEl>
                                          <p:spTgt spid="1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45"/>
                                        </p:tgtEl>
                                        <p:attrNameLst>
                                          <p:attrName>style.visibility</p:attrName>
                                        </p:attrNameLst>
                                      </p:cBhvr>
                                      <p:to>
                                        <p:strVal val="visible"/>
                                      </p:to>
                                    </p:set>
                                    <p:animEffect transition="in" filter="wipe(down)">
                                      <p:cBhvr>
                                        <p:cTn id="33" dur="500"/>
                                        <p:tgtEl>
                                          <p:spTgt spid="14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8"/>
                                        </p:tgtEl>
                                        <p:attrNameLst>
                                          <p:attrName>style.visibility</p:attrName>
                                        </p:attrNameLst>
                                      </p:cBhvr>
                                      <p:to>
                                        <p:strVal val="visible"/>
                                      </p:to>
                                    </p:set>
                                    <p:animEffect transition="in" filter="wipe(down)">
                                      <p:cBhvr>
                                        <p:cTn id="38"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xmlns=""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xmlns=""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xmlns=""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4526" y="274319"/>
            <a:ext cx="11436951" cy="6492241"/>
          </a:xfrm>
          <a:prstGeom prst="rect">
            <a:avLst/>
          </a:prstGeom>
        </p:spPr>
      </p:pic>
      <p:pic>
        <p:nvPicPr>
          <p:cNvPr id="140" name="图片 4" descr="图片包含 矢量图形&#10;&#10;描述已自动生成">
            <a:extLst>
              <a:ext uri="{FF2B5EF4-FFF2-40B4-BE49-F238E27FC236}">
                <a16:creationId xmlns:a16="http://schemas.microsoft.com/office/drawing/2014/main" xmlns=""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637927" y="-231726"/>
            <a:ext cx="1999094" cy="1763486"/>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xmlns="" id="{35373B04-3C09-4563-82D7-06D325817294}"/>
              </a:ext>
            </a:extLst>
          </p:cNvPr>
          <p:cNvSpPr/>
          <p:nvPr/>
        </p:nvSpPr>
        <p:spPr>
          <a:xfrm>
            <a:off x="1459064" y="1182791"/>
            <a:ext cx="9858510" cy="1446550"/>
          </a:xfrm>
          <a:prstGeom prst="rect">
            <a:avLst/>
          </a:prstGeom>
        </p:spPr>
        <p:txBody>
          <a:bodyPr wrap="square">
            <a:spAutoFit/>
          </a:bodyPr>
          <a:lstStyle/>
          <a:p>
            <a:pPr lvl="0" algn="ctr">
              <a:defRPr/>
            </a:pP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3. </a:t>
            </a:r>
            <a:r>
              <a:rPr lang="vi-VN" sz="4400" dirty="0">
                <a:solidFill>
                  <a:prstClr val="white"/>
                </a:solidFill>
                <a:latin typeface="Arial" panose="020B0604020202020204" pitchFamily="34" charset="0"/>
                <a:ea typeface="Calibri" panose="020F0502020204030204" pitchFamily="34" charset="0"/>
                <a:cs typeface="Arial" panose="020B0604020202020204" pitchFamily="34" charset="0"/>
              </a:rPr>
              <a:t>Nêu cảm nhận của em về tình yêu quê hương của bạn nhỏ trong bài hát. </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9" name="Google Shape;1647;p46">
            <a:extLst>
              <a:ext uri="{FF2B5EF4-FFF2-40B4-BE49-F238E27FC236}">
                <a16:creationId xmlns:a16="http://schemas.microsoft.com/office/drawing/2014/main" xmlns="" id="{07A147D6-2D73-4B70-84DA-D28B300621D0}"/>
              </a:ext>
            </a:extLst>
          </p:cNvPr>
          <p:cNvGrpSpPr/>
          <p:nvPr/>
        </p:nvGrpSpPr>
        <p:grpSpPr>
          <a:xfrm>
            <a:off x="4965624" y="3210177"/>
            <a:ext cx="2614754" cy="2975547"/>
            <a:chOff x="3440163" y="1715825"/>
            <a:chExt cx="2040801" cy="2262400"/>
          </a:xfrm>
        </p:grpSpPr>
        <p:grpSp>
          <p:nvGrpSpPr>
            <p:cNvPr id="10" name="Google Shape;1648;p46">
              <a:extLst>
                <a:ext uri="{FF2B5EF4-FFF2-40B4-BE49-F238E27FC236}">
                  <a16:creationId xmlns:a16="http://schemas.microsoft.com/office/drawing/2014/main" xmlns="" id="{92EE91DF-E197-45F4-9361-3FF337D85FEE}"/>
                </a:ext>
              </a:extLst>
            </p:cNvPr>
            <p:cNvGrpSpPr/>
            <p:nvPr/>
          </p:nvGrpSpPr>
          <p:grpSpPr>
            <a:xfrm flipH="1">
              <a:off x="4433661" y="1715825"/>
              <a:ext cx="1047303" cy="2262400"/>
              <a:chOff x="4656536" y="1715825"/>
              <a:chExt cx="1047303" cy="2262400"/>
            </a:xfrm>
          </p:grpSpPr>
          <p:sp>
            <p:nvSpPr>
              <p:cNvPr id="86" name="Google Shape;1649;p46">
                <a:extLst>
                  <a:ext uri="{FF2B5EF4-FFF2-40B4-BE49-F238E27FC236}">
                    <a16:creationId xmlns:a16="http://schemas.microsoft.com/office/drawing/2014/main" xmlns="" id="{277050F5-A541-47FC-BC30-5F5590A800C3}"/>
                  </a:ext>
                </a:extLst>
              </p:cNvPr>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0;p46">
                <a:extLst>
                  <a:ext uri="{FF2B5EF4-FFF2-40B4-BE49-F238E27FC236}">
                    <a16:creationId xmlns:a16="http://schemas.microsoft.com/office/drawing/2014/main" xmlns="" id="{DBD1A392-3B64-4C77-B948-BC9DEBB07022}"/>
                  </a:ext>
                </a:extLst>
              </p:cNvPr>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1;p46">
                <a:extLst>
                  <a:ext uri="{FF2B5EF4-FFF2-40B4-BE49-F238E27FC236}">
                    <a16:creationId xmlns:a16="http://schemas.microsoft.com/office/drawing/2014/main" xmlns="" id="{73B8A057-ACBB-49C4-A8DC-6DDC8FC1A036}"/>
                  </a:ext>
                </a:extLst>
              </p:cNvPr>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2;p46">
                <a:extLst>
                  <a:ext uri="{FF2B5EF4-FFF2-40B4-BE49-F238E27FC236}">
                    <a16:creationId xmlns:a16="http://schemas.microsoft.com/office/drawing/2014/main" xmlns="" id="{DFF4BB69-29F0-4B72-892C-DD7DC7C53AD6}"/>
                  </a:ext>
                </a:extLst>
              </p:cNvPr>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53;p46">
                <a:extLst>
                  <a:ext uri="{FF2B5EF4-FFF2-40B4-BE49-F238E27FC236}">
                    <a16:creationId xmlns:a16="http://schemas.microsoft.com/office/drawing/2014/main" xmlns="" id="{8CEF77E8-019A-4430-A3A5-7EBBDA4EE2FA}"/>
                  </a:ext>
                </a:extLst>
              </p:cNvPr>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54;p46">
                <a:extLst>
                  <a:ext uri="{FF2B5EF4-FFF2-40B4-BE49-F238E27FC236}">
                    <a16:creationId xmlns:a16="http://schemas.microsoft.com/office/drawing/2014/main" xmlns="" id="{085060A5-00D5-4E18-903A-07FF8A050D1D}"/>
                  </a:ext>
                </a:extLst>
              </p:cNvPr>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55;p46">
                <a:extLst>
                  <a:ext uri="{FF2B5EF4-FFF2-40B4-BE49-F238E27FC236}">
                    <a16:creationId xmlns:a16="http://schemas.microsoft.com/office/drawing/2014/main" xmlns="" id="{BD9058E7-F02B-4339-AF92-03FB5D495150}"/>
                  </a:ext>
                </a:extLst>
              </p:cNvPr>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56;p46">
                <a:extLst>
                  <a:ext uri="{FF2B5EF4-FFF2-40B4-BE49-F238E27FC236}">
                    <a16:creationId xmlns:a16="http://schemas.microsoft.com/office/drawing/2014/main" xmlns="" id="{9735E861-2FFC-4A59-A176-CAE342BC6DA6}"/>
                  </a:ext>
                </a:extLst>
              </p:cNvPr>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57;p46">
                <a:extLst>
                  <a:ext uri="{FF2B5EF4-FFF2-40B4-BE49-F238E27FC236}">
                    <a16:creationId xmlns:a16="http://schemas.microsoft.com/office/drawing/2014/main" xmlns="" id="{21C3728D-DF80-4239-B942-F10F542DED10}"/>
                  </a:ext>
                </a:extLst>
              </p:cNvPr>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58;p46">
                <a:extLst>
                  <a:ext uri="{FF2B5EF4-FFF2-40B4-BE49-F238E27FC236}">
                    <a16:creationId xmlns:a16="http://schemas.microsoft.com/office/drawing/2014/main" xmlns="" id="{C65970B3-0380-4C2B-8165-1A30EF3752A5}"/>
                  </a:ext>
                </a:extLst>
              </p:cNvPr>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59;p46">
                <a:extLst>
                  <a:ext uri="{FF2B5EF4-FFF2-40B4-BE49-F238E27FC236}">
                    <a16:creationId xmlns:a16="http://schemas.microsoft.com/office/drawing/2014/main" xmlns="" id="{FFD154EE-EC86-4BA6-9B4B-BE1EE19217B6}"/>
                  </a:ext>
                </a:extLst>
              </p:cNvPr>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0;p46">
                <a:extLst>
                  <a:ext uri="{FF2B5EF4-FFF2-40B4-BE49-F238E27FC236}">
                    <a16:creationId xmlns:a16="http://schemas.microsoft.com/office/drawing/2014/main" xmlns="" id="{FDC514D7-988E-41F3-9029-12B62D4495EB}"/>
                  </a:ext>
                </a:extLst>
              </p:cNvPr>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1;p46">
                <a:extLst>
                  <a:ext uri="{FF2B5EF4-FFF2-40B4-BE49-F238E27FC236}">
                    <a16:creationId xmlns:a16="http://schemas.microsoft.com/office/drawing/2014/main" xmlns="" id="{D6B17C84-A155-4F24-B588-77BDC6B12131}"/>
                  </a:ext>
                </a:extLst>
              </p:cNvPr>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2;p46">
                <a:extLst>
                  <a:ext uri="{FF2B5EF4-FFF2-40B4-BE49-F238E27FC236}">
                    <a16:creationId xmlns:a16="http://schemas.microsoft.com/office/drawing/2014/main" xmlns="" id="{4FBB25E1-9788-4DCD-9B73-7FBF5B8B5BD4}"/>
                  </a:ext>
                </a:extLst>
              </p:cNvPr>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63;p46">
                <a:extLst>
                  <a:ext uri="{FF2B5EF4-FFF2-40B4-BE49-F238E27FC236}">
                    <a16:creationId xmlns:a16="http://schemas.microsoft.com/office/drawing/2014/main" xmlns="" id="{50CA9D32-46A4-4C64-98E1-9C3EBF98AEC9}"/>
                  </a:ext>
                </a:extLst>
              </p:cNvPr>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64;p46">
                <a:extLst>
                  <a:ext uri="{FF2B5EF4-FFF2-40B4-BE49-F238E27FC236}">
                    <a16:creationId xmlns:a16="http://schemas.microsoft.com/office/drawing/2014/main" xmlns="" id="{311C7B56-C3B8-4193-BBC0-B2667B1769E2}"/>
                  </a:ext>
                </a:extLst>
              </p:cNvPr>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65;p46">
                <a:extLst>
                  <a:ext uri="{FF2B5EF4-FFF2-40B4-BE49-F238E27FC236}">
                    <a16:creationId xmlns:a16="http://schemas.microsoft.com/office/drawing/2014/main" xmlns="" id="{F47B4BCE-F2EA-4046-83E3-7BB4FA401614}"/>
                  </a:ext>
                </a:extLst>
              </p:cNvPr>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66;p46">
                <a:extLst>
                  <a:ext uri="{FF2B5EF4-FFF2-40B4-BE49-F238E27FC236}">
                    <a16:creationId xmlns:a16="http://schemas.microsoft.com/office/drawing/2014/main" xmlns="" id="{69A84C57-DB70-4A06-9CE9-E092145E289A}"/>
                  </a:ext>
                </a:extLst>
              </p:cNvPr>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67;p46">
                <a:extLst>
                  <a:ext uri="{FF2B5EF4-FFF2-40B4-BE49-F238E27FC236}">
                    <a16:creationId xmlns:a16="http://schemas.microsoft.com/office/drawing/2014/main" xmlns="" id="{983BCE1E-38D1-49DE-AD90-255ED060C8C3}"/>
                  </a:ext>
                </a:extLst>
              </p:cNvPr>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68;p46">
                <a:extLst>
                  <a:ext uri="{FF2B5EF4-FFF2-40B4-BE49-F238E27FC236}">
                    <a16:creationId xmlns:a16="http://schemas.microsoft.com/office/drawing/2014/main" xmlns="" id="{29CD7DEA-5752-438E-A607-7E566CF80150}"/>
                  </a:ext>
                </a:extLst>
              </p:cNvPr>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69;p46">
                <a:extLst>
                  <a:ext uri="{FF2B5EF4-FFF2-40B4-BE49-F238E27FC236}">
                    <a16:creationId xmlns:a16="http://schemas.microsoft.com/office/drawing/2014/main" xmlns="" id="{280DD649-6932-4EA4-B710-E8B2A2B17D39}"/>
                  </a:ext>
                </a:extLst>
              </p:cNvPr>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0;p46">
                <a:extLst>
                  <a:ext uri="{FF2B5EF4-FFF2-40B4-BE49-F238E27FC236}">
                    <a16:creationId xmlns:a16="http://schemas.microsoft.com/office/drawing/2014/main" xmlns="" id="{F5F2F20A-5E76-4D5B-981B-43E9C8590F71}"/>
                  </a:ext>
                </a:extLst>
              </p:cNvPr>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1;p46">
                <a:extLst>
                  <a:ext uri="{FF2B5EF4-FFF2-40B4-BE49-F238E27FC236}">
                    <a16:creationId xmlns:a16="http://schemas.microsoft.com/office/drawing/2014/main" xmlns="" id="{8C0B8E12-B050-468E-8715-61886B5A07B1}"/>
                  </a:ext>
                </a:extLst>
              </p:cNvPr>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2;p46">
                <a:extLst>
                  <a:ext uri="{FF2B5EF4-FFF2-40B4-BE49-F238E27FC236}">
                    <a16:creationId xmlns:a16="http://schemas.microsoft.com/office/drawing/2014/main" xmlns="" id="{0D57E1FD-63AF-4D9B-B2AF-0E1B7602D9BB}"/>
                  </a:ext>
                </a:extLst>
              </p:cNvPr>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73;p46">
                <a:extLst>
                  <a:ext uri="{FF2B5EF4-FFF2-40B4-BE49-F238E27FC236}">
                    <a16:creationId xmlns:a16="http://schemas.microsoft.com/office/drawing/2014/main" xmlns="" id="{16F7FB3B-ACE0-4280-AC69-764C0D43C500}"/>
                  </a:ext>
                </a:extLst>
              </p:cNvPr>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74;p46">
                <a:extLst>
                  <a:ext uri="{FF2B5EF4-FFF2-40B4-BE49-F238E27FC236}">
                    <a16:creationId xmlns:a16="http://schemas.microsoft.com/office/drawing/2014/main" xmlns="" id="{62E8F488-93B5-47A1-BD1E-5FCFF7E26FA4}"/>
                  </a:ext>
                </a:extLst>
              </p:cNvPr>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75;p46">
                <a:extLst>
                  <a:ext uri="{FF2B5EF4-FFF2-40B4-BE49-F238E27FC236}">
                    <a16:creationId xmlns:a16="http://schemas.microsoft.com/office/drawing/2014/main" xmlns="" id="{ADF59738-5A25-49B4-BB31-EF13280F45E0}"/>
                  </a:ext>
                </a:extLst>
              </p:cNvPr>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76;p46">
                <a:extLst>
                  <a:ext uri="{FF2B5EF4-FFF2-40B4-BE49-F238E27FC236}">
                    <a16:creationId xmlns:a16="http://schemas.microsoft.com/office/drawing/2014/main" xmlns="" id="{705B3A41-FEFE-45FD-B187-9211A3A0CDFF}"/>
                  </a:ext>
                </a:extLst>
              </p:cNvPr>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77;p46">
                <a:extLst>
                  <a:ext uri="{FF2B5EF4-FFF2-40B4-BE49-F238E27FC236}">
                    <a16:creationId xmlns:a16="http://schemas.microsoft.com/office/drawing/2014/main" xmlns="" id="{41677B7E-6C25-472C-82D4-ACD3F9D565FD}"/>
                  </a:ext>
                </a:extLst>
              </p:cNvPr>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78;p46">
                <a:extLst>
                  <a:ext uri="{FF2B5EF4-FFF2-40B4-BE49-F238E27FC236}">
                    <a16:creationId xmlns:a16="http://schemas.microsoft.com/office/drawing/2014/main" xmlns="" id="{730AC3C1-3566-4B2C-8F83-CA1E8DFEE900}"/>
                  </a:ext>
                </a:extLst>
              </p:cNvPr>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79;p46">
                <a:extLst>
                  <a:ext uri="{FF2B5EF4-FFF2-40B4-BE49-F238E27FC236}">
                    <a16:creationId xmlns:a16="http://schemas.microsoft.com/office/drawing/2014/main" xmlns="" id="{CE771798-9107-418F-B0C0-58A4D5F88FC3}"/>
                  </a:ext>
                </a:extLst>
              </p:cNvPr>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0;p46">
                <a:extLst>
                  <a:ext uri="{FF2B5EF4-FFF2-40B4-BE49-F238E27FC236}">
                    <a16:creationId xmlns:a16="http://schemas.microsoft.com/office/drawing/2014/main" xmlns="" id="{CDCAC595-9E71-44D1-A301-4A11855E58A5}"/>
                  </a:ext>
                </a:extLst>
              </p:cNvPr>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1;p46">
                <a:extLst>
                  <a:ext uri="{FF2B5EF4-FFF2-40B4-BE49-F238E27FC236}">
                    <a16:creationId xmlns:a16="http://schemas.microsoft.com/office/drawing/2014/main" xmlns="" id="{5301FB84-6AA5-4106-B55E-B0D786B41C59}"/>
                  </a:ext>
                </a:extLst>
              </p:cNvPr>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2;p46">
                <a:extLst>
                  <a:ext uri="{FF2B5EF4-FFF2-40B4-BE49-F238E27FC236}">
                    <a16:creationId xmlns:a16="http://schemas.microsoft.com/office/drawing/2014/main" xmlns="" id="{89398A3F-771B-4500-A8AB-884B08B77683}"/>
                  </a:ext>
                </a:extLst>
              </p:cNvPr>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83;p46">
                <a:extLst>
                  <a:ext uri="{FF2B5EF4-FFF2-40B4-BE49-F238E27FC236}">
                    <a16:creationId xmlns:a16="http://schemas.microsoft.com/office/drawing/2014/main" xmlns="" id="{08B82131-B618-4F40-B64B-C2118F0C204D}"/>
                  </a:ext>
                </a:extLst>
              </p:cNvPr>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84;p46">
                <a:extLst>
                  <a:ext uri="{FF2B5EF4-FFF2-40B4-BE49-F238E27FC236}">
                    <a16:creationId xmlns:a16="http://schemas.microsoft.com/office/drawing/2014/main" xmlns="" id="{22D12A45-FBC7-404C-B970-CB93ADE768D3}"/>
                  </a:ext>
                </a:extLst>
              </p:cNvPr>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85;p46">
                <a:extLst>
                  <a:ext uri="{FF2B5EF4-FFF2-40B4-BE49-F238E27FC236}">
                    <a16:creationId xmlns:a16="http://schemas.microsoft.com/office/drawing/2014/main" xmlns="" id="{6C516C48-6339-47AE-AA31-BC71318E20F7}"/>
                  </a:ext>
                </a:extLst>
              </p:cNvPr>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86;p46">
                <a:extLst>
                  <a:ext uri="{FF2B5EF4-FFF2-40B4-BE49-F238E27FC236}">
                    <a16:creationId xmlns:a16="http://schemas.microsoft.com/office/drawing/2014/main" xmlns="" id="{0DF47139-A3E9-4486-9B6D-C4B4BAC489D0}"/>
                  </a:ext>
                </a:extLst>
              </p:cNvPr>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87;p46">
                <a:extLst>
                  <a:ext uri="{FF2B5EF4-FFF2-40B4-BE49-F238E27FC236}">
                    <a16:creationId xmlns:a16="http://schemas.microsoft.com/office/drawing/2014/main" xmlns="" id="{06348AD9-FCDF-4FAA-BACD-1BF5A8583D9A}"/>
                  </a:ext>
                </a:extLst>
              </p:cNvPr>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88;p46">
                <a:extLst>
                  <a:ext uri="{FF2B5EF4-FFF2-40B4-BE49-F238E27FC236}">
                    <a16:creationId xmlns:a16="http://schemas.microsoft.com/office/drawing/2014/main" xmlns="" id="{142DBDC6-2A8D-4AA9-A2C6-D7B2632D8CDB}"/>
                  </a:ext>
                </a:extLst>
              </p:cNvPr>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89;p46">
                <a:extLst>
                  <a:ext uri="{FF2B5EF4-FFF2-40B4-BE49-F238E27FC236}">
                    <a16:creationId xmlns:a16="http://schemas.microsoft.com/office/drawing/2014/main" xmlns="" id="{425A4596-A162-4065-AFD9-84D09A4A7C6F}"/>
                  </a:ext>
                </a:extLst>
              </p:cNvPr>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0;p46">
                <a:extLst>
                  <a:ext uri="{FF2B5EF4-FFF2-40B4-BE49-F238E27FC236}">
                    <a16:creationId xmlns:a16="http://schemas.microsoft.com/office/drawing/2014/main" xmlns="" id="{45E3D7AE-8A19-4FF8-B615-1BB068E68934}"/>
                  </a:ext>
                </a:extLst>
              </p:cNvPr>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1;p46">
                <a:extLst>
                  <a:ext uri="{FF2B5EF4-FFF2-40B4-BE49-F238E27FC236}">
                    <a16:creationId xmlns:a16="http://schemas.microsoft.com/office/drawing/2014/main" xmlns="" id="{6EF4A4BF-0FEF-4365-9747-75A12072E95B}"/>
                  </a:ext>
                </a:extLst>
              </p:cNvPr>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2;p46">
                <a:extLst>
                  <a:ext uri="{FF2B5EF4-FFF2-40B4-BE49-F238E27FC236}">
                    <a16:creationId xmlns:a16="http://schemas.microsoft.com/office/drawing/2014/main" xmlns="" id="{63F3EE89-9710-40F0-8C13-4E93B1A3F527}"/>
                  </a:ext>
                </a:extLst>
              </p:cNvPr>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693;p46">
                <a:extLst>
                  <a:ext uri="{FF2B5EF4-FFF2-40B4-BE49-F238E27FC236}">
                    <a16:creationId xmlns:a16="http://schemas.microsoft.com/office/drawing/2014/main" xmlns="" id="{256307B2-70B2-4584-8322-DA4F98CFB70A}"/>
                  </a:ext>
                </a:extLst>
              </p:cNvPr>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694;p46">
                <a:extLst>
                  <a:ext uri="{FF2B5EF4-FFF2-40B4-BE49-F238E27FC236}">
                    <a16:creationId xmlns:a16="http://schemas.microsoft.com/office/drawing/2014/main" xmlns="" id="{F9F9D71C-7010-41E6-9480-6C2F9A9FE59C}"/>
                  </a:ext>
                </a:extLst>
              </p:cNvPr>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695;p46">
                <a:extLst>
                  <a:ext uri="{FF2B5EF4-FFF2-40B4-BE49-F238E27FC236}">
                    <a16:creationId xmlns:a16="http://schemas.microsoft.com/office/drawing/2014/main" xmlns="" id="{258564B5-3344-410B-A32A-457E06786DE7}"/>
                  </a:ext>
                </a:extLst>
              </p:cNvPr>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 name="Google Shape;1696;p46">
                <a:extLst>
                  <a:ext uri="{FF2B5EF4-FFF2-40B4-BE49-F238E27FC236}">
                    <a16:creationId xmlns:a16="http://schemas.microsoft.com/office/drawing/2014/main" xmlns="" id="{8D5211A4-7C2C-4AD9-819A-1CACE4B9426D}"/>
                  </a:ext>
                </a:extLst>
              </p:cNvPr>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 name="Google Shape;1697;p46">
                <a:extLst>
                  <a:ext uri="{FF2B5EF4-FFF2-40B4-BE49-F238E27FC236}">
                    <a16:creationId xmlns:a16="http://schemas.microsoft.com/office/drawing/2014/main" xmlns="" id="{0252D152-955F-42C5-B611-B31C93F37621}"/>
                  </a:ext>
                </a:extLst>
              </p:cNvPr>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 name="Google Shape;1698;p46">
                <a:extLst>
                  <a:ext uri="{FF2B5EF4-FFF2-40B4-BE49-F238E27FC236}">
                    <a16:creationId xmlns:a16="http://schemas.microsoft.com/office/drawing/2014/main" xmlns="" id="{D01C3F56-B26C-43BB-AE99-41937DD77894}"/>
                  </a:ext>
                </a:extLst>
              </p:cNvPr>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 name="Google Shape;1699;p46">
                <a:extLst>
                  <a:ext uri="{FF2B5EF4-FFF2-40B4-BE49-F238E27FC236}">
                    <a16:creationId xmlns:a16="http://schemas.microsoft.com/office/drawing/2014/main" xmlns="" id="{03B3E293-9EFA-43D5-B83E-E3D206FED2E8}"/>
                  </a:ext>
                </a:extLst>
              </p:cNvPr>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 name="Google Shape;1700;p46">
                <a:extLst>
                  <a:ext uri="{FF2B5EF4-FFF2-40B4-BE49-F238E27FC236}">
                    <a16:creationId xmlns:a16="http://schemas.microsoft.com/office/drawing/2014/main" xmlns="" id="{B5067BF1-A9D3-443E-880D-709543D9EC02}"/>
                  </a:ext>
                </a:extLst>
              </p:cNvPr>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 name="Google Shape;1701;p46">
                <a:extLst>
                  <a:ext uri="{FF2B5EF4-FFF2-40B4-BE49-F238E27FC236}">
                    <a16:creationId xmlns:a16="http://schemas.microsoft.com/office/drawing/2014/main" xmlns="" id="{06AA60E6-F67C-40E4-8213-620590F3CED0}"/>
                  </a:ext>
                </a:extLst>
              </p:cNvPr>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1702;p46">
                <a:extLst>
                  <a:ext uri="{FF2B5EF4-FFF2-40B4-BE49-F238E27FC236}">
                    <a16:creationId xmlns:a16="http://schemas.microsoft.com/office/drawing/2014/main" xmlns="" id="{D972AF5D-197E-44BE-A083-D1302F3D250E}"/>
                  </a:ext>
                </a:extLst>
              </p:cNvPr>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1" name="Google Shape;1703;p46">
              <a:extLst>
                <a:ext uri="{FF2B5EF4-FFF2-40B4-BE49-F238E27FC236}">
                  <a16:creationId xmlns:a16="http://schemas.microsoft.com/office/drawing/2014/main" xmlns="" id="{4D927575-86B1-4FA7-8457-6F8012454228}"/>
                </a:ext>
              </a:extLst>
            </p:cNvPr>
            <p:cNvGrpSpPr/>
            <p:nvPr/>
          </p:nvGrpSpPr>
          <p:grpSpPr>
            <a:xfrm>
              <a:off x="3440163" y="1733556"/>
              <a:ext cx="1049882" cy="2244669"/>
              <a:chOff x="3440163" y="1733556"/>
              <a:chExt cx="1049882" cy="2244669"/>
            </a:xfrm>
          </p:grpSpPr>
          <p:sp>
            <p:nvSpPr>
              <p:cNvPr id="12" name="Google Shape;1704;p46">
                <a:extLst>
                  <a:ext uri="{FF2B5EF4-FFF2-40B4-BE49-F238E27FC236}">
                    <a16:creationId xmlns:a16="http://schemas.microsoft.com/office/drawing/2014/main" xmlns="" id="{A61C5747-6CCB-41CC-8D9C-26DD283FF5B3}"/>
                  </a:ext>
                </a:extLst>
              </p:cNvPr>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05;p46">
                <a:extLst>
                  <a:ext uri="{FF2B5EF4-FFF2-40B4-BE49-F238E27FC236}">
                    <a16:creationId xmlns:a16="http://schemas.microsoft.com/office/drawing/2014/main" xmlns="" id="{88F011BB-6CD3-4D44-A1F5-A68953EF0482}"/>
                  </a:ext>
                </a:extLst>
              </p:cNvPr>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06;p46">
                <a:extLst>
                  <a:ext uri="{FF2B5EF4-FFF2-40B4-BE49-F238E27FC236}">
                    <a16:creationId xmlns:a16="http://schemas.microsoft.com/office/drawing/2014/main" xmlns="" id="{36437A75-7748-4EF1-8F34-B91D5DACC469}"/>
                  </a:ext>
                </a:extLst>
              </p:cNvPr>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07;p46">
                <a:extLst>
                  <a:ext uri="{FF2B5EF4-FFF2-40B4-BE49-F238E27FC236}">
                    <a16:creationId xmlns:a16="http://schemas.microsoft.com/office/drawing/2014/main" xmlns="" id="{06F8EC3B-6242-4982-B94E-9A1F5EE025E4}"/>
                  </a:ext>
                </a:extLst>
              </p:cNvPr>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08;p46">
                <a:extLst>
                  <a:ext uri="{FF2B5EF4-FFF2-40B4-BE49-F238E27FC236}">
                    <a16:creationId xmlns:a16="http://schemas.microsoft.com/office/drawing/2014/main" xmlns="" id="{641C46FA-E47E-4973-9FC4-D914062A659C}"/>
                  </a:ext>
                </a:extLst>
              </p:cNvPr>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09;p46">
                <a:extLst>
                  <a:ext uri="{FF2B5EF4-FFF2-40B4-BE49-F238E27FC236}">
                    <a16:creationId xmlns:a16="http://schemas.microsoft.com/office/drawing/2014/main" xmlns="" id="{C5D80860-E14D-451D-8F20-32DCEA9161EC}"/>
                  </a:ext>
                </a:extLst>
              </p:cNvPr>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0;p46">
                <a:extLst>
                  <a:ext uri="{FF2B5EF4-FFF2-40B4-BE49-F238E27FC236}">
                    <a16:creationId xmlns:a16="http://schemas.microsoft.com/office/drawing/2014/main" xmlns="" id="{C02B0BB6-46F6-40FF-8D82-ADA5C6C708C4}"/>
                  </a:ext>
                </a:extLst>
              </p:cNvPr>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1;p46">
                <a:extLst>
                  <a:ext uri="{FF2B5EF4-FFF2-40B4-BE49-F238E27FC236}">
                    <a16:creationId xmlns:a16="http://schemas.microsoft.com/office/drawing/2014/main" xmlns="" id="{DB84E4E5-1151-4F32-9CA7-9F94E07AEE1A}"/>
                  </a:ext>
                </a:extLst>
              </p:cNvPr>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2;p46">
                <a:extLst>
                  <a:ext uri="{FF2B5EF4-FFF2-40B4-BE49-F238E27FC236}">
                    <a16:creationId xmlns:a16="http://schemas.microsoft.com/office/drawing/2014/main" xmlns="" id="{6A5A0026-86E5-402A-8098-02FCBCAB18F5}"/>
                  </a:ext>
                </a:extLst>
              </p:cNvPr>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13;p46">
                <a:extLst>
                  <a:ext uri="{FF2B5EF4-FFF2-40B4-BE49-F238E27FC236}">
                    <a16:creationId xmlns:a16="http://schemas.microsoft.com/office/drawing/2014/main" xmlns="" id="{C50C22FE-F414-4B8A-928A-A1E517362CF7}"/>
                  </a:ext>
                </a:extLst>
              </p:cNvPr>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14;p46">
                <a:extLst>
                  <a:ext uri="{FF2B5EF4-FFF2-40B4-BE49-F238E27FC236}">
                    <a16:creationId xmlns:a16="http://schemas.microsoft.com/office/drawing/2014/main" xmlns="" id="{460E0B03-BFEB-454B-BE95-DA831E896964}"/>
                  </a:ext>
                </a:extLst>
              </p:cNvPr>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15;p46">
                <a:extLst>
                  <a:ext uri="{FF2B5EF4-FFF2-40B4-BE49-F238E27FC236}">
                    <a16:creationId xmlns:a16="http://schemas.microsoft.com/office/drawing/2014/main" xmlns="" id="{0B9DEA0F-7501-46F4-8D0E-97971ADF7078}"/>
                  </a:ext>
                </a:extLst>
              </p:cNvPr>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16;p46">
                <a:extLst>
                  <a:ext uri="{FF2B5EF4-FFF2-40B4-BE49-F238E27FC236}">
                    <a16:creationId xmlns:a16="http://schemas.microsoft.com/office/drawing/2014/main" xmlns="" id="{D03A1127-0573-4E50-8CBF-728F0739500F}"/>
                  </a:ext>
                </a:extLst>
              </p:cNvPr>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17;p46">
                <a:extLst>
                  <a:ext uri="{FF2B5EF4-FFF2-40B4-BE49-F238E27FC236}">
                    <a16:creationId xmlns:a16="http://schemas.microsoft.com/office/drawing/2014/main" xmlns="" id="{2641AFDB-C2EB-4A7B-B580-2E099765B941}"/>
                  </a:ext>
                </a:extLst>
              </p:cNvPr>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18;p46">
                <a:extLst>
                  <a:ext uri="{FF2B5EF4-FFF2-40B4-BE49-F238E27FC236}">
                    <a16:creationId xmlns:a16="http://schemas.microsoft.com/office/drawing/2014/main" xmlns="" id="{BEFAB83D-62F4-41DD-9C40-3668BD2CE51F}"/>
                  </a:ext>
                </a:extLst>
              </p:cNvPr>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19;p46">
                <a:extLst>
                  <a:ext uri="{FF2B5EF4-FFF2-40B4-BE49-F238E27FC236}">
                    <a16:creationId xmlns:a16="http://schemas.microsoft.com/office/drawing/2014/main" xmlns="" id="{6A6BDA08-8315-42B2-9514-53EBF6AF94A1}"/>
                  </a:ext>
                </a:extLst>
              </p:cNvPr>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0;p46">
                <a:extLst>
                  <a:ext uri="{FF2B5EF4-FFF2-40B4-BE49-F238E27FC236}">
                    <a16:creationId xmlns:a16="http://schemas.microsoft.com/office/drawing/2014/main" xmlns="" id="{6353737D-B6F5-4FB7-88C8-0D4EF6C20F98}"/>
                  </a:ext>
                </a:extLst>
              </p:cNvPr>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1;p46">
                <a:extLst>
                  <a:ext uri="{FF2B5EF4-FFF2-40B4-BE49-F238E27FC236}">
                    <a16:creationId xmlns:a16="http://schemas.microsoft.com/office/drawing/2014/main" xmlns="" id="{45D43A01-129B-43AE-90EB-3BDA579E4D62}"/>
                  </a:ext>
                </a:extLst>
              </p:cNvPr>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2;p46">
                <a:extLst>
                  <a:ext uri="{FF2B5EF4-FFF2-40B4-BE49-F238E27FC236}">
                    <a16:creationId xmlns:a16="http://schemas.microsoft.com/office/drawing/2014/main" xmlns="" id="{14EABF29-AC99-44B6-A410-4D535D28C319}"/>
                  </a:ext>
                </a:extLst>
              </p:cNvPr>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23;p46">
                <a:extLst>
                  <a:ext uri="{FF2B5EF4-FFF2-40B4-BE49-F238E27FC236}">
                    <a16:creationId xmlns:a16="http://schemas.microsoft.com/office/drawing/2014/main" xmlns="" id="{0BF541A3-8C1D-497C-9EE3-42D089D7EDE3}"/>
                  </a:ext>
                </a:extLst>
              </p:cNvPr>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24;p46">
                <a:extLst>
                  <a:ext uri="{FF2B5EF4-FFF2-40B4-BE49-F238E27FC236}">
                    <a16:creationId xmlns:a16="http://schemas.microsoft.com/office/drawing/2014/main" xmlns="" id="{924EDDA5-915D-406F-AE7C-ED99E3E1B424}"/>
                  </a:ext>
                </a:extLst>
              </p:cNvPr>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25;p46">
                <a:extLst>
                  <a:ext uri="{FF2B5EF4-FFF2-40B4-BE49-F238E27FC236}">
                    <a16:creationId xmlns:a16="http://schemas.microsoft.com/office/drawing/2014/main" xmlns="" id="{C7FE420B-6125-419D-9D72-FAB00F6C6238}"/>
                  </a:ext>
                </a:extLst>
              </p:cNvPr>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26;p46">
                <a:extLst>
                  <a:ext uri="{FF2B5EF4-FFF2-40B4-BE49-F238E27FC236}">
                    <a16:creationId xmlns:a16="http://schemas.microsoft.com/office/drawing/2014/main" xmlns="" id="{58183713-4193-4EA6-9911-AC3E7AFA606A}"/>
                  </a:ext>
                </a:extLst>
              </p:cNvPr>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27;p46">
                <a:extLst>
                  <a:ext uri="{FF2B5EF4-FFF2-40B4-BE49-F238E27FC236}">
                    <a16:creationId xmlns:a16="http://schemas.microsoft.com/office/drawing/2014/main" xmlns="" id="{BB016D9B-B829-407E-B127-74CCB018EB01}"/>
                  </a:ext>
                </a:extLst>
              </p:cNvPr>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28;p46">
                <a:extLst>
                  <a:ext uri="{FF2B5EF4-FFF2-40B4-BE49-F238E27FC236}">
                    <a16:creationId xmlns:a16="http://schemas.microsoft.com/office/drawing/2014/main" xmlns="" id="{141BFDA6-4959-460F-8A98-B6DB6B4E6B3F}"/>
                  </a:ext>
                </a:extLst>
              </p:cNvPr>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29;p46">
                <a:extLst>
                  <a:ext uri="{FF2B5EF4-FFF2-40B4-BE49-F238E27FC236}">
                    <a16:creationId xmlns:a16="http://schemas.microsoft.com/office/drawing/2014/main" xmlns="" id="{61A86876-39C0-41B3-91EE-D55731FED3E7}"/>
                  </a:ext>
                </a:extLst>
              </p:cNvPr>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0;p46">
                <a:extLst>
                  <a:ext uri="{FF2B5EF4-FFF2-40B4-BE49-F238E27FC236}">
                    <a16:creationId xmlns:a16="http://schemas.microsoft.com/office/drawing/2014/main" xmlns="" id="{E051D5D0-971E-4AD3-A5DD-5F1D7D9E8F2A}"/>
                  </a:ext>
                </a:extLst>
              </p:cNvPr>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1;p46">
                <a:extLst>
                  <a:ext uri="{FF2B5EF4-FFF2-40B4-BE49-F238E27FC236}">
                    <a16:creationId xmlns:a16="http://schemas.microsoft.com/office/drawing/2014/main" xmlns="" id="{C4985538-C9AF-4979-978F-56097EF54352}"/>
                  </a:ext>
                </a:extLst>
              </p:cNvPr>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2;p46">
                <a:extLst>
                  <a:ext uri="{FF2B5EF4-FFF2-40B4-BE49-F238E27FC236}">
                    <a16:creationId xmlns:a16="http://schemas.microsoft.com/office/drawing/2014/main" xmlns="" id="{FE701765-F82C-4181-BECF-0A1E599BB577}"/>
                  </a:ext>
                </a:extLst>
              </p:cNvPr>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33;p46">
                <a:extLst>
                  <a:ext uri="{FF2B5EF4-FFF2-40B4-BE49-F238E27FC236}">
                    <a16:creationId xmlns:a16="http://schemas.microsoft.com/office/drawing/2014/main" xmlns="" id="{F754F1BC-2716-48B3-91D4-DC91384BD623}"/>
                  </a:ext>
                </a:extLst>
              </p:cNvPr>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34;p46">
                <a:extLst>
                  <a:ext uri="{FF2B5EF4-FFF2-40B4-BE49-F238E27FC236}">
                    <a16:creationId xmlns:a16="http://schemas.microsoft.com/office/drawing/2014/main" xmlns="" id="{E12417CB-C945-480E-B434-1C157B431D4B}"/>
                  </a:ext>
                </a:extLst>
              </p:cNvPr>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35;p46">
                <a:extLst>
                  <a:ext uri="{FF2B5EF4-FFF2-40B4-BE49-F238E27FC236}">
                    <a16:creationId xmlns:a16="http://schemas.microsoft.com/office/drawing/2014/main" xmlns="" id="{50974012-97B1-4525-A001-43169EF7D761}"/>
                  </a:ext>
                </a:extLst>
              </p:cNvPr>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36;p46">
                <a:extLst>
                  <a:ext uri="{FF2B5EF4-FFF2-40B4-BE49-F238E27FC236}">
                    <a16:creationId xmlns:a16="http://schemas.microsoft.com/office/drawing/2014/main" xmlns="" id="{41CF189F-BEBB-471B-9455-304B16307D63}"/>
                  </a:ext>
                </a:extLst>
              </p:cNvPr>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37;p46">
                <a:extLst>
                  <a:ext uri="{FF2B5EF4-FFF2-40B4-BE49-F238E27FC236}">
                    <a16:creationId xmlns:a16="http://schemas.microsoft.com/office/drawing/2014/main" xmlns="" id="{95B4A275-0D37-479A-AF6E-7EECBD7D2E4F}"/>
                  </a:ext>
                </a:extLst>
              </p:cNvPr>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38;p46">
                <a:extLst>
                  <a:ext uri="{FF2B5EF4-FFF2-40B4-BE49-F238E27FC236}">
                    <a16:creationId xmlns:a16="http://schemas.microsoft.com/office/drawing/2014/main" xmlns="" id="{C67A5EF0-91D7-40CD-BF5D-7BDC473975BF}"/>
                  </a:ext>
                </a:extLst>
              </p:cNvPr>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39;p46">
                <a:extLst>
                  <a:ext uri="{FF2B5EF4-FFF2-40B4-BE49-F238E27FC236}">
                    <a16:creationId xmlns:a16="http://schemas.microsoft.com/office/drawing/2014/main" xmlns="" id="{278BA2CD-E062-44EC-95DE-39C001021175}"/>
                  </a:ext>
                </a:extLst>
              </p:cNvPr>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0;p46">
                <a:extLst>
                  <a:ext uri="{FF2B5EF4-FFF2-40B4-BE49-F238E27FC236}">
                    <a16:creationId xmlns:a16="http://schemas.microsoft.com/office/drawing/2014/main" xmlns="" id="{3355646E-4B67-4471-9F22-C01B5210E085}"/>
                  </a:ext>
                </a:extLst>
              </p:cNvPr>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1;p46">
                <a:extLst>
                  <a:ext uri="{FF2B5EF4-FFF2-40B4-BE49-F238E27FC236}">
                    <a16:creationId xmlns:a16="http://schemas.microsoft.com/office/drawing/2014/main" xmlns="" id="{D9A1840A-17B1-478D-ABF4-D46441EF4B68}"/>
                  </a:ext>
                </a:extLst>
              </p:cNvPr>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2;p46">
                <a:extLst>
                  <a:ext uri="{FF2B5EF4-FFF2-40B4-BE49-F238E27FC236}">
                    <a16:creationId xmlns:a16="http://schemas.microsoft.com/office/drawing/2014/main" xmlns="" id="{CFC0A6C6-EAC0-404E-BA52-203092B1866B}"/>
                  </a:ext>
                </a:extLst>
              </p:cNvPr>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43;p46">
                <a:extLst>
                  <a:ext uri="{FF2B5EF4-FFF2-40B4-BE49-F238E27FC236}">
                    <a16:creationId xmlns:a16="http://schemas.microsoft.com/office/drawing/2014/main" xmlns="" id="{332D73F5-9264-450A-B647-DD261D4B0574}"/>
                  </a:ext>
                </a:extLst>
              </p:cNvPr>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44;p46">
                <a:extLst>
                  <a:ext uri="{FF2B5EF4-FFF2-40B4-BE49-F238E27FC236}">
                    <a16:creationId xmlns:a16="http://schemas.microsoft.com/office/drawing/2014/main" xmlns="" id="{E738AE42-CE0B-490D-9E94-CC63F9AC1B94}"/>
                  </a:ext>
                </a:extLst>
              </p:cNvPr>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45;p46">
                <a:extLst>
                  <a:ext uri="{FF2B5EF4-FFF2-40B4-BE49-F238E27FC236}">
                    <a16:creationId xmlns:a16="http://schemas.microsoft.com/office/drawing/2014/main" xmlns="" id="{314AD9EC-3827-4AF6-A60C-2A60F8389595}"/>
                  </a:ext>
                </a:extLst>
              </p:cNvPr>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46;p46">
                <a:extLst>
                  <a:ext uri="{FF2B5EF4-FFF2-40B4-BE49-F238E27FC236}">
                    <a16:creationId xmlns:a16="http://schemas.microsoft.com/office/drawing/2014/main" xmlns="" id="{D64D0775-371C-4E90-BB47-2483CA0CA87F}"/>
                  </a:ext>
                </a:extLst>
              </p:cNvPr>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47;p46">
                <a:extLst>
                  <a:ext uri="{FF2B5EF4-FFF2-40B4-BE49-F238E27FC236}">
                    <a16:creationId xmlns:a16="http://schemas.microsoft.com/office/drawing/2014/main" xmlns="" id="{6E48451D-255A-4484-80EC-5BCC6E68D4C4}"/>
                  </a:ext>
                </a:extLst>
              </p:cNvPr>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48;p46">
                <a:extLst>
                  <a:ext uri="{FF2B5EF4-FFF2-40B4-BE49-F238E27FC236}">
                    <a16:creationId xmlns:a16="http://schemas.microsoft.com/office/drawing/2014/main" xmlns="" id="{0C25B322-267C-4624-A142-CFD6AA403D66}"/>
                  </a:ext>
                </a:extLst>
              </p:cNvPr>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49;p46">
                <a:extLst>
                  <a:ext uri="{FF2B5EF4-FFF2-40B4-BE49-F238E27FC236}">
                    <a16:creationId xmlns:a16="http://schemas.microsoft.com/office/drawing/2014/main" xmlns="" id="{9B7A3C61-6339-4CF8-8906-6EBB12E90945}"/>
                  </a:ext>
                </a:extLst>
              </p:cNvPr>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0;p46">
                <a:extLst>
                  <a:ext uri="{FF2B5EF4-FFF2-40B4-BE49-F238E27FC236}">
                    <a16:creationId xmlns:a16="http://schemas.microsoft.com/office/drawing/2014/main" xmlns="" id="{16AA6D5D-8F1F-4B3F-BC7C-93A5DD2DE153}"/>
                  </a:ext>
                </a:extLst>
              </p:cNvPr>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1;p46">
                <a:extLst>
                  <a:ext uri="{FF2B5EF4-FFF2-40B4-BE49-F238E27FC236}">
                    <a16:creationId xmlns:a16="http://schemas.microsoft.com/office/drawing/2014/main" xmlns="" id="{9F3DF7B5-3FB5-47E4-99AE-19DDDA75E99E}"/>
                  </a:ext>
                </a:extLst>
              </p:cNvPr>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2;p46">
                <a:extLst>
                  <a:ext uri="{FF2B5EF4-FFF2-40B4-BE49-F238E27FC236}">
                    <a16:creationId xmlns:a16="http://schemas.microsoft.com/office/drawing/2014/main" xmlns="" id="{41D366B6-3B94-41BA-9D3C-A1E7CF7C12F7}"/>
                  </a:ext>
                </a:extLst>
              </p:cNvPr>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53;p46">
                <a:extLst>
                  <a:ext uri="{FF2B5EF4-FFF2-40B4-BE49-F238E27FC236}">
                    <a16:creationId xmlns:a16="http://schemas.microsoft.com/office/drawing/2014/main" xmlns="" id="{C3A806E1-96F4-4A2E-9C89-E0857C263CFC}"/>
                  </a:ext>
                </a:extLst>
              </p:cNvPr>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54;p46">
                <a:extLst>
                  <a:ext uri="{FF2B5EF4-FFF2-40B4-BE49-F238E27FC236}">
                    <a16:creationId xmlns:a16="http://schemas.microsoft.com/office/drawing/2014/main" xmlns="" id="{EE42DC2E-CD56-460E-902B-721DFC6FFB76}"/>
                  </a:ext>
                </a:extLst>
              </p:cNvPr>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55;p46">
                <a:extLst>
                  <a:ext uri="{FF2B5EF4-FFF2-40B4-BE49-F238E27FC236}">
                    <a16:creationId xmlns:a16="http://schemas.microsoft.com/office/drawing/2014/main" xmlns="" id="{C0143464-DC71-4055-8629-89C16FD162E6}"/>
                  </a:ext>
                </a:extLst>
              </p:cNvPr>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56;p46">
                <a:extLst>
                  <a:ext uri="{FF2B5EF4-FFF2-40B4-BE49-F238E27FC236}">
                    <a16:creationId xmlns:a16="http://schemas.microsoft.com/office/drawing/2014/main" xmlns="" id="{80F5455B-6D30-44FC-948C-B5227BEC9321}"/>
                  </a:ext>
                </a:extLst>
              </p:cNvPr>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57;p46">
                <a:extLst>
                  <a:ext uri="{FF2B5EF4-FFF2-40B4-BE49-F238E27FC236}">
                    <a16:creationId xmlns:a16="http://schemas.microsoft.com/office/drawing/2014/main" xmlns="" id="{8EECB956-69F6-4CC4-AEBB-39D89344F616}"/>
                  </a:ext>
                </a:extLst>
              </p:cNvPr>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58;p46">
                <a:extLst>
                  <a:ext uri="{FF2B5EF4-FFF2-40B4-BE49-F238E27FC236}">
                    <a16:creationId xmlns:a16="http://schemas.microsoft.com/office/drawing/2014/main" xmlns="" id="{30F46E51-B113-4D73-9CDA-A2A8803C3DC4}"/>
                  </a:ext>
                </a:extLst>
              </p:cNvPr>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59;p46">
                <a:extLst>
                  <a:ext uri="{FF2B5EF4-FFF2-40B4-BE49-F238E27FC236}">
                    <a16:creationId xmlns:a16="http://schemas.microsoft.com/office/drawing/2014/main" xmlns="" id="{D6091073-2830-488C-B14A-C006A30F06C7}"/>
                  </a:ext>
                </a:extLst>
              </p:cNvPr>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0;p46">
                <a:extLst>
                  <a:ext uri="{FF2B5EF4-FFF2-40B4-BE49-F238E27FC236}">
                    <a16:creationId xmlns:a16="http://schemas.microsoft.com/office/drawing/2014/main" xmlns="" id="{8DDA36BB-E8D5-4E46-9497-8C2989BCA0AE}"/>
                  </a:ext>
                </a:extLst>
              </p:cNvPr>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1;p46">
                <a:extLst>
                  <a:ext uri="{FF2B5EF4-FFF2-40B4-BE49-F238E27FC236}">
                    <a16:creationId xmlns:a16="http://schemas.microsoft.com/office/drawing/2014/main" xmlns="" id="{2BC354A9-A8F2-4218-8EC8-3B83B6C62359}"/>
                  </a:ext>
                </a:extLst>
              </p:cNvPr>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2;p46">
                <a:extLst>
                  <a:ext uri="{FF2B5EF4-FFF2-40B4-BE49-F238E27FC236}">
                    <a16:creationId xmlns:a16="http://schemas.microsoft.com/office/drawing/2014/main" xmlns="" id="{0D4525FB-D5BE-4D5C-B88A-7DC83E7C3CBD}"/>
                  </a:ext>
                </a:extLst>
              </p:cNvPr>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63;p46">
                <a:extLst>
                  <a:ext uri="{FF2B5EF4-FFF2-40B4-BE49-F238E27FC236}">
                    <a16:creationId xmlns:a16="http://schemas.microsoft.com/office/drawing/2014/main" xmlns="" id="{1DC94666-D9EC-4A5B-B034-05BB66BE9395}"/>
                  </a:ext>
                </a:extLst>
              </p:cNvPr>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64;p46">
                <a:extLst>
                  <a:ext uri="{FF2B5EF4-FFF2-40B4-BE49-F238E27FC236}">
                    <a16:creationId xmlns:a16="http://schemas.microsoft.com/office/drawing/2014/main" xmlns="" id="{BC5DEC16-0939-43E5-A8DD-C51134365069}"/>
                  </a:ext>
                </a:extLst>
              </p:cNvPr>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65;p46">
                <a:extLst>
                  <a:ext uri="{FF2B5EF4-FFF2-40B4-BE49-F238E27FC236}">
                    <a16:creationId xmlns:a16="http://schemas.microsoft.com/office/drawing/2014/main" xmlns="" id="{2D2E3881-9FDF-43FA-8EA1-1475E7D92E24}"/>
                  </a:ext>
                </a:extLst>
              </p:cNvPr>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66;p46">
                <a:extLst>
                  <a:ext uri="{FF2B5EF4-FFF2-40B4-BE49-F238E27FC236}">
                    <a16:creationId xmlns:a16="http://schemas.microsoft.com/office/drawing/2014/main" xmlns="" id="{6CD02FE9-7C85-405B-8FF4-097B6E0C5AAA}"/>
                  </a:ext>
                </a:extLst>
              </p:cNvPr>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67;p46">
                <a:extLst>
                  <a:ext uri="{FF2B5EF4-FFF2-40B4-BE49-F238E27FC236}">
                    <a16:creationId xmlns:a16="http://schemas.microsoft.com/office/drawing/2014/main" xmlns="" id="{A2B515DC-8F63-4997-A08E-A379576E6CB4}"/>
                  </a:ext>
                </a:extLst>
              </p:cNvPr>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68;p46">
                <a:extLst>
                  <a:ext uri="{FF2B5EF4-FFF2-40B4-BE49-F238E27FC236}">
                    <a16:creationId xmlns:a16="http://schemas.microsoft.com/office/drawing/2014/main" xmlns="" id="{EDB4E4A7-B6E4-4C35-86F3-042F05282C30}"/>
                  </a:ext>
                </a:extLst>
              </p:cNvPr>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69;p46">
                <a:extLst>
                  <a:ext uri="{FF2B5EF4-FFF2-40B4-BE49-F238E27FC236}">
                    <a16:creationId xmlns:a16="http://schemas.microsoft.com/office/drawing/2014/main" xmlns="" id="{3A8071BE-1F6D-488E-A40D-B56C16D283D3}"/>
                  </a:ext>
                </a:extLst>
              </p:cNvPr>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0;p46">
                <a:extLst>
                  <a:ext uri="{FF2B5EF4-FFF2-40B4-BE49-F238E27FC236}">
                    <a16:creationId xmlns:a16="http://schemas.microsoft.com/office/drawing/2014/main" xmlns="" id="{1B97F724-8B26-4A28-BB9C-891A7603F6C6}"/>
                  </a:ext>
                </a:extLst>
              </p:cNvPr>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 name="Google Shape;1771;p46">
                <a:extLst>
                  <a:ext uri="{FF2B5EF4-FFF2-40B4-BE49-F238E27FC236}">
                    <a16:creationId xmlns:a16="http://schemas.microsoft.com/office/drawing/2014/main" xmlns="" id="{72694DE5-BA8E-4F5B-AEDC-020376611551}"/>
                  </a:ext>
                </a:extLst>
              </p:cNvPr>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772;p46">
                <a:extLst>
                  <a:ext uri="{FF2B5EF4-FFF2-40B4-BE49-F238E27FC236}">
                    <a16:creationId xmlns:a16="http://schemas.microsoft.com/office/drawing/2014/main" xmlns="" id="{9DD7758D-18C1-4DF8-BAAC-344C53B87EDF}"/>
                  </a:ext>
                </a:extLst>
              </p:cNvPr>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773;p46">
                <a:extLst>
                  <a:ext uri="{FF2B5EF4-FFF2-40B4-BE49-F238E27FC236}">
                    <a16:creationId xmlns:a16="http://schemas.microsoft.com/office/drawing/2014/main" xmlns="" id="{027B7544-2C35-4847-92DE-04826D03C95C}"/>
                  </a:ext>
                </a:extLst>
              </p:cNvPr>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774;p46">
                <a:extLst>
                  <a:ext uri="{FF2B5EF4-FFF2-40B4-BE49-F238E27FC236}">
                    <a16:creationId xmlns:a16="http://schemas.microsoft.com/office/drawing/2014/main" xmlns="" id="{9816C35C-E7AB-4C96-B7E8-22D1DA0AEB5B}"/>
                  </a:ext>
                </a:extLst>
              </p:cNvPr>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775;p46">
                <a:extLst>
                  <a:ext uri="{FF2B5EF4-FFF2-40B4-BE49-F238E27FC236}">
                    <a16:creationId xmlns:a16="http://schemas.microsoft.com/office/drawing/2014/main" xmlns="" id="{BF769161-4B5C-4858-84AE-B0CAE832E8F1}"/>
                  </a:ext>
                </a:extLst>
              </p:cNvPr>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776;p46">
                <a:extLst>
                  <a:ext uri="{FF2B5EF4-FFF2-40B4-BE49-F238E27FC236}">
                    <a16:creationId xmlns:a16="http://schemas.microsoft.com/office/drawing/2014/main" xmlns="" id="{ED96F6C6-59CA-4DD7-97B7-2EBB8B39C1ED}"/>
                  </a:ext>
                </a:extLst>
              </p:cNvPr>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777;p46">
                <a:extLst>
                  <a:ext uri="{FF2B5EF4-FFF2-40B4-BE49-F238E27FC236}">
                    <a16:creationId xmlns:a16="http://schemas.microsoft.com/office/drawing/2014/main" xmlns="" id="{084AEE04-1718-4FB7-873B-25BDE34C9413}"/>
                  </a:ext>
                </a:extLst>
              </p:cNvPr>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Tree>
    <p:extLst>
      <p:ext uri="{BB962C8B-B14F-4D97-AF65-F5344CB8AC3E}">
        <p14:creationId xmlns:p14="http://schemas.microsoft.com/office/powerpoint/2010/main" val="2288036305"/>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1" y="749301"/>
            <a:ext cx="12192847" cy="1087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1" y="-160019"/>
            <a:ext cx="8792633" cy="1861820"/>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3375660" y="-165946"/>
            <a:ext cx="8817187" cy="1861820"/>
          </a:xfrm>
          <a:prstGeom prst="rect">
            <a:avLst/>
          </a:prstGeom>
          <a:noFill/>
          <a:ln w="9525">
            <a:noFill/>
          </a:ln>
        </p:spPr>
      </p:pic>
      <p:pic>
        <p:nvPicPr>
          <p:cNvPr id="142" name="Picture 141"/>
          <p:cNvPicPr/>
          <p:nvPr/>
        </p:nvPicPr>
        <p:blipFill>
          <a:blip r:embed="rId4"/>
          <a:stretch>
            <a:fillRect/>
          </a:stretch>
        </p:blipFill>
        <p:spPr>
          <a:xfrm>
            <a:off x="2385826" y="1335160"/>
            <a:ext cx="7344265" cy="4460187"/>
          </a:xfrm>
          <a:prstGeom prst="rect">
            <a:avLst/>
          </a:prstGeom>
          <a:noFill/>
          <a:ln w="9525">
            <a:noFill/>
          </a:ln>
        </p:spPr>
      </p:pic>
      <p:pic>
        <p:nvPicPr>
          <p:cNvPr id="145" name="图片 2">
            <a:extLst>
              <a:ext uri="{FF2B5EF4-FFF2-40B4-BE49-F238E27FC236}">
                <a16:creationId xmlns:a16="http://schemas.microsoft.com/office/drawing/2014/main" xmlns="" id="{8B23750B-AFD4-432E-BD0C-4C44A59D0F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0092" y="2397812"/>
            <a:ext cx="2310458" cy="4460188"/>
          </a:xfrm>
          <a:prstGeom prst="rect">
            <a:avLst/>
          </a:prstGeom>
        </p:spPr>
      </p:pic>
      <p:sp>
        <p:nvSpPr>
          <p:cNvPr id="65" name="Rectangle 64">
            <a:extLst>
              <a:ext uri="{FF2B5EF4-FFF2-40B4-BE49-F238E27FC236}">
                <a16:creationId xmlns:a16="http://schemas.microsoft.com/office/drawing/2014/main" xmlns="" id="{6DFF7666-62C0-4D35-BF7B-C88A38F37916}"/>
              </a:ext>
            </a:extLst>
          </p:cNvPr>
          <p:cNvSpPr/>
          <p:nvPr/>
        </p:nvSpPr>
        <p:spPr>
          <a:xfrm>
            <a:off x="2831776" y="1293284"/>
            <a:ext cx="6452363" cy="3606115"/>
          </a:xfrm>
          <a:prstGeom prst="rect">
            <a:avLst/>
          </a:prstGeom>
        </p:spPr>
        <p:txBody>
          <a:bodyPr wrap="square">
            <a:spAutoFit/>
          </a:bodyPr>
          <a:lstStyle/>
          <a:p>
            <a:pPr algn="ctr">
              <a:spcAft>
                <a:spcPts val="1000"/>
              </a:spcAft>
              <a:defRPr/>
            </a:pPr>
            <a:r>
              <a:rPr lang="en-US" sz="4400" dirty="0">
                <a:solidFill>
                  <a:srgbClr val="FFFF00"/>
                </a:solidFill>
                <a:ea typeface="Calibri" panose="020F0502020204030204" pitchFamily="34" charset="0"/>
                <a:cs typeface="Arial" panose="020B0604020202020204" pitchFamily="34" charset="0"/>
              </a:rPr>
              <a:t>                        </a:t>
            </a:r>
            <a:endParaRPr lang="en-US" sz="4400" dirty="0">
              <a:solidFill>
                <a:srgbClr val="34FC4C"/>
              </a:solidFill>
              <a:ea typeface="Calibri" panose="020F0502020204030204" pitchFamily="34" charset="0"/>
              <a:cs typeface="Arial" panose="020B0604020202020204" pitchFamily="34" charset="0"/>
            </a:endParaRPr>
          </a:p>
          <a:p>
            <a:pPr algn="ctr">
              <a:spcAft>
                <a:spcPts val="1000"/>
              </a:spcAft>
            </a:pPr>
            <a:r>
              <a:rPr lang="vi-VN" sz="4400" dirty="0">
                <a:solidFill>
                  <a:srgbClr val="FFFF00"/>
                </a:solidFill>
                <a:ea typeface="Calibri" panose="020F0502020204030204" pitchFamily="34" charset="0"/>
                <a:cs typeface="Arial" panose="020B0604020202020204" pitchFamily="34" charset="0"/>
              </a:rPr>
              <a:t>Quê hương là nơi chúng ta sinh ra và lớn lên, nơi lưu giữ những kỉ niệm đẹp của chúng ta. </a:t>
            </a:r>
          </a:p>
        </p:txBody>
      </p:sp>
    </p:spTree>
    <p:extLst>
      <p:ext uri="{BB962C8B-B14F-4D97-AF65-F5344CB8AC3E}">
        <p14:creationId xmlns:p14="http://schemas.microsoft.com/office/powerpoint/2010/main" val="344322793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8">
            <a:extLst>
              <a:ext uri="{FF2B5EF4-FFF2-40B4-BE49-F238E27FC236}">
                <a16:creationId xmlns:a16="http://schemas.microsoft.com/office/drawing/2014/main" xmlns="" id="{4656A89D-FCA9-473B-9842-8675088A37E7}"/>
              </a:ext>
            </a:extLst>
          </p:cNvPr>
          <p:cNvPicPr>
            <a:picLocks noChangeAspect="1"/>
          </p:cNvPicPr>
          <p:nvPr/>
        </p:nvPicPr>
        <p:blipFill>
          <a:blip r:embed="rId3"/>
          <a:stretch>
            <a:fillRect/>
          </a:stretch>
        </p:blipFill>
        <p:spPr>
          <a:xfrm>
            <a:off x="2031571" y="102921"/>
            <a:ext cx="7699264" cy="6755079"/>
          </a:xfrm>
          <a:prstGeom prst="rect">
            <a:avLst/>
          </a:prstGeom>
        </p:spPr>
      </p:pic>
      <p:pic>
        <p:nvPicPr>
          <p:cNvPr id="135" name="图片 3">
            <a:extLst>
              <a:ext uri="{FF2B5EF4-FFF2-40B4-BE49-F238E27FC236}">
                <a16:creationId xmlns:a16="http://schemas.microsoft.com/office/drawing/2014/main" xmlns="" id="{DEBE740B-7274-4B2B-AB87-61B895808CB1}"/>
              </a:ext>
            </a:extLst>
          </p:cNvPr>
          <p:cNvPicPr>
            <a:picLocks noChangeAspect="1"/>
          </p:cNvPicPr>
          <p:nvPr/>
        </p:nvPicPr>
        <p:blipFill>
          <a:blip r:embed="rId4"/>
          <a:stretch>
            <a:fillRect/>
          </a:stretch>
        </p:blipFill>
        <p:spPr>
          <a:xfrm>
            <a:off x="819255" y="511215"/>
            <a:ext cx="2690231" cy="1748650"/>
          </a:xfrm>
          <a:prstGeom prst="rect">
            <a:avLst/>
          </a:prstGeom>
        </p:spPr>
      </p:pic>
      <p:pic>
        <p:nvPicPr>
          <p:cNvPr id="138" name="图片 4">
            <a:extLst>
              <a:ext uri="{FF2B5EF4-FFF2-40B4-BE49-F238E27FC236}">
                <a16:creationId xmlns:a16="http://schemas.microsoft.com/office/drawing/2014/main" xmlns="" id="{33BED7E4-A7FB-4005-9A79-02179A4EC6FC}"/>
              </a:ext>
            </a:extLst>
          </p:cNvPr>
          <p:cNvPicPr>
            <a:picLocks noChangeAspect="1"/>
          </p:cNvPicPr>
          <p:nvPr/>
        </p:nvPicPr>
        <p:blipFill>
          <a:blip r:embed="rId4"/>
          <a:stretch>
            <a:fillRect/>
          </a:stretch>
        </p:blipFill>
        <p:spPr>
          <a:xfrm>
            <a:off x="408518" y="619943"/>
            <a:ext cx="2690231" cy="1748650"/>
          </a:xfrm>
          <a:prstGeom prst="rect">
            <a:avLst/>
          </a:prstGeom>
        </p:spPr>
      </p:pic>
      <p:pic>
        <p:nvPicPr>
          <p:cNvPr id="139" name="图片 5">
            <a:extLst>
              <a:ext uri="{FF2B5EF4-FFF2-40B4-BE49-F238E27FC236}">
                <a16:creationId xmlns:a16="http://schemas.microsoft.com/office/drawing/2014/main" xmlns="" id="{C1A54CA5-3337-4D1F-9B09-4C94A558D2CC}"/>
              </a:ext>
            </a:extLst>
          </p:cNvPr>
          <p:cNvPicPr>
            <a:picLocks noChangeAspect="1"/>
          </p:cNvPicPr>
          <p:nvPr/>
        </p:nvPicPr>
        <p:blipFill>
          <a:blip r:embed="rId5"/>
          <a:stretch>
            <a:fillRect/>
          </a:stretch>
        </p:blipFill>
        <p:spPr>
          <a:xfrm>
            <a:off x="896121" y="683565"/>
            <a:ext cx="1614139" cy="1053674"/>
          </a:xfrm>
          <a:prstGeom prst="rect">
            <a:avLst/>
          </a:prstGeom>
        </p:spPr>
      </p:pic>
      <p:pic>
        <p:nvPicPr>
          <p:cNvPr id="140" name="图片 6">
            <a:extLst>
              <a:ext uri="{FF2B5EF4-FFF2-40B4-BE49-F238E27FC236}">
                <a16:creationId xmlns:a16="http://schemas.microsoft.com/office/drawing/2014/main" xmlns="" id="{0294CCF3-3F0A-40A6-A795-6576F0EAE82D}"/>
              </a:ext>
            </a:extLst>
          </p:cNvPr>
          <p:cNvPicPr>
            <a:picLocks noChangeAspect="1"/>
          </p:cNvPicPr>
          <p:nvPr/>
        </p:nvPicPr>
        <p:blipFill>
          <a:blip r:embed="rId6"/>
          <a:stretch>
            <a:fillRect/>
          </a:stretch>
        </p:blipFill>
        <p:spPr>
          <a:xfrm flipV="1">
            <a:off x="860844" y="5330110"/>
            <a:ext cx="12330090" cy="45719"/>
          </a:xfrm>
          <a:prstGeom prst="rect">
            <a:avLst/>
          </a:prstGeom>
        </p:spPr>
      </p:pic>
      <p:pic>
        <p:nvPicPr>
          <p:cNvPr id="141" name="图片 9">
            <a:extLst>
              <a:ext uri="{FF2B5EF4-FFF2-40B4-BE49-F238E27FC236}">
                <a16:creationId xmlns:a16="http://schemas.microsoft.com/office/drawing/2014/main" xmlns="" id="{F63037C4-A86E-4B94-B9B0-CC3D216B9FA4}"/>
              </a:ext>
            </a:extLst>
          </p:cNvPr>
          <p:cNvPicPr>
            <a:picLocks noChangeAspect="1"/>
          </p:cNvPicPr>
          <p:nvPr/>
        </p:nvPicPr>
        <p:blipFill>
          <a:blip r:embed="rId6"/>
          <a:stretch>
            <a:fillRect/>
          </a:stretch>
        </p:blipFill>
        <p:spPr>
          <a:xfrm flipV="1">
            <a:off x="860844" y="5447231"/>
            <a:ext cx="12330090" cy="45719"/>
          </a:xfrm>
          <a:prstGeom prst="rect">
            <a:avLst/>
          </a:prstGeom>
        </p:spPr>
      </p:pic>
      <p:pic>
        <p:nvPicPr>
          <p:cNvPr id="142" name="图片 10">
            <a:extLst>
              <a:ext uri="{FF2B5EF4-FFF2-40B4-BE49-F238E27FC236}">
                <a16:creationId xmlns:a16="http://schemas.microsoft.com/office/drawing/2014/main" xmlns="" id="{C01FEBD0-C686-4101-A2BD-59730588177C}"/>
              </a:ext>
            </a:extLst>
          </p:cNvPr>
          <p:cNvPicPr>
            <a:picLocks noChangeAspect="1"/>
          </p:cNvPicPr>
          <p:nvPr/>
        </p:nvPicPr>
        <p:blipFill>
          <a:blip r:embed="rId6"/>
          <a:stretch>
            <a:fillRect/>
          </a:stretch>
        </p:blipFill>
        <p:spPr>
          <a:xfrm flipV="1">
            <a:off x="860844" y="5564353"/>
            <a:ext cx="12330090" cy="45719"/>
          </a:xfrm>
          <a:prstGeom prst="rect">
            <a:avLst/>
          </a:prstGeom>
        </p:spPr>
      </p:pic>
      <p:pic>
        <p:nvPicPr>
          <p:cNvPr id="143" name="图片 11">
            <a:extLst>
              <a:ext uri="{FF2B5EF4-FFF2-40B4-BE49-F238E27FC236}">
                <a16:creationId xmlns:a16="http://schemas.microsoft.com/office/drawing/2014/main" xmlns="" id="{6554F1FF-9AFC-431C-B268-EFC4273D4867}"/>
              </a:ext>
            </a:extLst>
          </p:cNvPr>
          <p:cNvPicPr>
            <a:picLocks noChangeAspect="1"/>
          </p:cNvPicPr>
          <p:nvPr/>
        </p:nvPicPr>
        <p:blipFill>
          <a:blip r:embed="rId6"/>
          <a:stretch>
            <a:fillRect/>
          </a:stretch>
        </p:blipFill>
        <p:spPr>
          <a:xfrm flipV="1">
            <a:off x="860844" y="5681473"/>
            <a:ext cx="12330090" cy="45719"/>
          </a:xfrm>
          <a:prstGeom prst="rect">
            <a:avLst/>
          </a:prstGeom>
        </p:spPr>
      </p:pic>
      <p:pic>
        <p:nvPicPr>
          <p:cNvPr id="146" name="图片 15">
            <a:extLst>
              <a:ext uri="{FF2B5EF4-FFF2-40B4-BE49-F238E27FC236}">
                <a16:creationId xmlns:a16="http://schemas.microsoft.com/office/drawing/2014/main" xmlns="" id="{FADE2BFB-2AC7-4318-AF08-8416F2A1366A}"/>
              </a:ext>
            </a:extLst>
          </p:cNvPr>
          <p:cNvPicPr>
            <a:picLocks noChangeAspect="1"/>
          </p:cNvPicPr>
          <p:nvPr/>
        </p:nvPicPr>
        <p:blipFill>
          <a:blip r:embed="rId7"/>
          <a:stretch>
            <a:fillRect/>
          </a:stretch>
        </p:blipFill>
        <p:spPr>
          <a:xfrm>
            <a:off x="1217882" y="1370450"/>
            <a:ext cx="257814" cy="392326"/>
          </a:xfrm>
          <a:prstGeom prst="rect">
            <a:avLst/>
          </a:prstGeom>
        </p:spPr>
      </p:pic>
      <p:pic>
        <p:nvPicPr>
          <p:cNvPr id="147" name="图片 16">
            <a:extLst>
              <a:ext uri="{FF2B5EF4-FFF2-40B4-BE49-F238E27FC236}">
                <a16:creationId xmlns:a16="http://schemas.microsoft.com/office/drawing/2014/main" xmlns="" id="{1FF96CFC-0726-427C-A3E5-590B1776B0FA}"/>
              </a:ext>
            </a:extLst>
          </p:cNvPr>
          <p:cNvPicPr>
            <a:picLocks noChangeAspect="1"/>
          </p:cNvPicPr>
          <p:nvPr/>
        </p:nvPicPr>
        <p:blipFill>
          <a:blip r:embed="rId8"/>
          <a:stretch>
            <a:fillRect/>
          </a:stretch>
        </p:blipFill>
        <p:spPr>
          <a:xfrm>
            <a:off x="1949497" y="1508639"/>
            <a:ext cx="190558" cy="358697"/>
          </a:xfrm>
          <a:prstGeom prst="rect">
            <a:avLst/>
          </a:prstGeom>
        </p:spPr>
      </p:pic>
      <p:pic>
        <p:nvPicPr>
          <p:cNvPr id="148" name="图片 17">
            <a:extLst>
              <a:ext uri="{FF2B5EF4-FFF2-40B4-BE49-F238E27FC236}">
                <a16:creationId xmlns:a16="http://schemas.microsoft.com/office/drawing/2014/main" xmlns="" id="{88CBDA2B-A8C8-491E-B42B-8171D974D074}"/>
              </a:ext>
            </a:extLst>
          </p:cNvPr>
          <p:cNvPicPr>
            <a:picLocks noChangeAspect="1"/>
          </p:cNvPicPr>
          <p:nvPr/>
        </p:nvPicPr>
        <p:blipFill>
          <a:blip r:embed="rId9"/>
          <a:stretch>
            <a:fillRect/>
          </a:stretch>
        </p:blipFill>
        <p:spPr>
          <a:xfrm>
            <a:off x="2163135" y="1051215"/>
            <a:ext cx="100884" cy="313860"/>
          </a:xfrm>
          <a:prstGeom prst="rect">
            <a:avLst/>
          </a:prstGeom>
        </p:spPr>
      </p:pic>
      <p:pic>
        <p:nvPicPr>
          <p:cNvPr id="2" name="Picture 1">
            <a:extLst>
              <a:ext uri="{FF2B5EF4-FFF2-40B4-BE49-F238E27FC236}">
                <a16:creationId xmlns:a16="http://schemas.microsoft.com/office/drawing/2014/main" xmlns="" id="{4ECBD2C1-3A40-4590-836C-7CF0F0E0991D}"/>
              </a:ext>
            </a:extLst>
          </p:cNvPr>
          <p:cNvPicPr>
            <a:picLocks noChangeAspect="1"/>
          </p:cNvPicPr>
          <p:nvPr/>
        </p:nvPicPr>
        <p:blipFill>
          <a:blip r:embed="rId10"/>
          <a:stretch>
            <a:fillRect/>
          </a:stretch>
        </p:blipFill>
        <p:spPr>
          <a:xfrm>
            <a:off x="2837346" y="2413928"/>
            <a:ext cx="5749026" cy="2030144"/>
          </a:xfrm>
          <a:prstGeom prst="rect">
            <a:avLst/>
          </a:prstGeom>
        </p:spPr>
      </p:pic>
    </p:spTree>
    <p:extLst>
      <p:ext uri="{BB962C8B-B14F-4D97-AF65-F5344CB8AC3E}">
        <p14:creationId xmlns:p14="http://schemas.microsoft.com/office/powerpoint/2010/main" val="4143699857"/>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xmlns=""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xmlns=""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xmlns=""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420" y="361756"/>
            <a:ext cx="11436951" cy="6492241"/>
          </a:xfrm>
          <a:prstGeom prst="rect">
            <a:avLst/>
          </a:prstGeom>
        </p:spPr>
      </p:pic>
      <p:pic>
        <p:nvPicPr>
          <p:cNvPr id="140" name="图片 4" descr="图片包含 矢量图形&#10;&#10;描述已自动生成">
            <a:extLst>
              <a:ext uri="{FF2B5EF4-FFF2-40B4-BE49-F238E27FC236}">
                <a16:creationId xmlns:a16="http://schemas.microsoft.com/office/drawing/2014/main" xmlns=""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xmlns="" id="{3E559FE8-F80A-40F0-9EF4-C45B30644588}"/>
              </a:ext>
            </a:extLst>
          </p:cNvPr>
          <p:cNvSpPr txBox="1"/>
          <p:nvPr/>
        </p:nvSpPr>
        <p:spPr>
          <a:xfrm>
            <a:off x="1380370" y="1084383"/>
            <a:ext cx="9925050" cy="1323439"/>
          </a:xfrm>
          <a:prstGeom prst="rect">
            <a:avLst/>
          </a:prstGeom>
          <a:noFill/>
        </p:spPr>
        <p:txBody>
          <a:bodyPr wrap="square" rtlCol="0">
            <a:spAutoFit/>
          </a:bodyPr>
          <a:lstStyle/>
          <a:p>
            <a:pPr algn="ctr"/>
            <a:r>
              <a:rPr lang="en-US" sz="4000" b="1" dirty="0">
                <a:solidFill>
                  <a:srgbClr val="FFFF00"/>
                </a:solidFill>
                <a:latin typeface="Times New Roman" pitchFamily="18" charset="0"/>
                <a:cs typeface="Times New Roman" pitchFamily="18" charset="0"/>
              </a:rPr>
              <a:t>1. </a:t>
            </a:r>
            <a:r>
              <a:rPr lang="en-US" sz="4000" b="1" dirty="0" err="1">
                <a:solidFill>
                  <a:srgbClr val="FFFF00"/>
                </a:solidFill>
                <a:latin typeface="Times New Roman" pitchFamily="18" charset="0"/>
                <a:cs typeface="Times New Roman" pitchFamily="18" charset="0"/>
              </a:rPr>
              <a:t>Giới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thiệu</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với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bạn</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về</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quê</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hương</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em</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và</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nêu</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cảm</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nhận</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của</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em</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về</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quê</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hương</a:t>
            </a:r>
            <a:endParaRPr lang="en-US" sz="4000" b="1" dirty="0">
              <a:solidFill>
                <a:srgbClr val="FFFF00"/>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xmlns="" id="{22A6C03E-1944-4522-837E-88584E247D02}"/>
              </a:ext>
            </a:extLst>
          </p:cNvPr>
          <p:cNvSpPr txBox="1"/>
          <p:nvPr/>
        </p:nvSpPr>
        <p:spPr>
          <a:xfrm>
            <a:off x="795753" y="2646633"/>
            <a:ext cx="12192000" cy="646331"/>
          </a:xfrm>
          <a:prstGeom prst="rect">
            <a:avLst/>
          </a:prstGeom>
          <a:noFill/>
        </p:spPr>
        <p:txBody>
          <a:bodyPr wrap="square" rtlCol="0">
            <a:spAutoFit/>
          </a:bodyPr>
          <a:lstStyle/>
          <a:p>
            <a:r>
              <a:rPr lang="en-US" sz="3600" b="1" i="1" dirty="0">
                <a:solidFill>
                  <a:schemeClr val="bg1"/>
                </a:solidFill>
                <a:latin typeface="Times New Roman" pitchFamily="18" charset="0"/>
                <a:cs typeface="Times New Roman" pitchFamily="18" charset="0"/>
              </a:rPr>
              <a:t>	- </a:t>
            </a:r>
            <a:r>
              <a:rPr lang="en-US" sz="3600" b="1" i="1" dirty="0" err="1">
                <a:solidFill>
                  <a:schemeClr val="bg1"/>
                </a:solidFill>
                <a:latin typeface="Times New Roman" pitchFamily="18" charset="0"/>
                <a:cs typeface="Times New Roman" pitchFamily="18" charset="0"/>
              </a:rPr>
              <a:t>Quê</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em</a:t>
            </a:r>
            <a:r>
              <a:rPr lang="en-US" sz="3600" b="1" i="1" dirty="0">
                <a:solidFill>
                  <a:schemeClr val="bg1"/>
                </a:solidFill>
                <a:latin typeface="Times New Roman" pitchFamily="18" charset="0"/>
                <a:cs typeface="Times New Roman" pitchFamily="18" charset="0"/>
              </a:rPr>
              <a:t> ở </a:t>
            </a:r>
            <a:r>
              <a:rPr lang="en-US" sz="3600" b="1" i="1" dirty="0" err="1">
                <a:solidFill>
                  <a:schemeClr val="bg1"/>
                </a:solidFill>
                <a:latin typeface="Times New Roman" pitchFamily="18" charset="0"/>
                <a:cs typeface="Times New Roman" pitchFamily="18" charset="0"/>
              </a:rPr>
              <a:t>đâu</a:t>
            </a:r>
            <a:r>
              <a:rPr lang="en-US" sz="3600" b="1" i="1" dirty="0">
                <a:solidFill>
                  <a:schemeClr val="bg1"/>
                </a:solidFill>
                <a:latin typeface="Times New Roman" pitchFamily="18" charset="0"/>
                <a:cs typeface="Times New Roman" pitchFamily="18" charset="0"/>
              </a:rPr>
              <a:t>?</a:t>
            </a:r>
          </a:p>
        </p:txBody>
      </p:sp>
      <p:sp>
        <p:nvSpPr>
          <p:cNvPr id="12" name="TextBox 11">
            <a:extLst>
              <a:ext uri="{FF2B5EF4-FFF2-40B4-BE49-F238E27FC236}">
                <a16:creationId xmlns:a16="http://schemas.microsoft.com/office/drawing/2014/main" xmlns="" id="{6631C9A7-BB14-49A0-84A9-F1C4DCE3A95A}"/>
              </a:ext>
            </a:extLst>
          </p:cNvPr>
          <p:cNvSpPr txBox="1"/>
          <p:nvPr/>
        </p:nvSpPr>
        <p:spPr>
          <a:xfrm>
            <a:off x="795753" y="3391216"/>
            <a:ext cx="12192000" cy="646331"/>
          </a:xfrm>
          <a:prstGeom prst="rect">
            <a:avLst/>
          </a:prstGeom>
          <a:noFill/>
        </p:spPr>
        <p:txBody>
          <a:bodyPr wrap="square" rtlCol="0">
            <a:spAutoFit/>
          </a:bodyPr>
          <a:lstStyle/>
          <a:p>
            <a:r>
              <a:rPr lang="en-US" sz="3600" b="1" i="1" dirty="0">
                <a:solidFill>
                  <a:schemeClr val="bg1"/>
                </a:solidFill>
                <a:latin typeface="Times New Roman" pitchFamily="18" charset="0"/>
                <a:cs typeface="Times New Roman" pitchFamily="18" charset="0"/>
              </a:rPr>
              <a:t>	- </a:t>
            </a:r>
            <a:r>
              <a:rPr lang="en-US" sz="3600" b="1" i="1" dirty="0" err="1">
                <a:solidFill>
                  <a:schemeClr val="bg1"/>
                </a:solidFill>
                <a:latin typeface="Times New Roman" pitchFamily="18" charset="0"/>
                <a:cs typeface="Times New Roman" pitchFamily="18" charset="0"/>
              </a:rPr>
              <a:t>Vẻ</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đẹp</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của</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cảnh</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vật</a:t>
            </a:r>
            <a:r>
              <a:rPr lang="en-US" sz="3600" b="1" i="1" dirty="0">
                <a:solidFill>
                  <a:schemeClr val="bg1"/>
                </a:solidFill>
                <a:latin typeface="Times New Roman" pitchFamily="18" charset="0"/>
                <a:cs typeface="Times New Roman" pitchFamily="18" charset="0"/>
              </a:rPr>
              <a:t>, con </a:t>
            </a:r>
            <a:r>
              <a:rPr lang="en-US" sz="3600" b="1" i="1" dirty="0" err="1">
                <a:solidFill>
                  <a:schemeClr val="bg1"/>
                </a:solidFill>
                <a:latin typeface="Times New Roman" pitchFamily="18" charset="0"/>
                <a:cs typeface="Times New Roman" pitchFamily="18" charset="0"/>
              </a:rPr>
              <a:t>người</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quê</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hương</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em</a:t>
            </a:r>
            <a:r>
              <a:rPr lang="en-US" sz="3600" b="1" i="1" dirty="0">
                <a:solidFill>
                  <a:schemeClr val="bg1"/>
                </a:solidFill>
                <a:latin typeface="Times New Roman" pitchFamily="18" charset="0"/>
                <a:cs typeface="Times New Roman" pitchFamily="18" charset="0"/>
              </a:rPr>
              <a:t>.</a:t>
            </a:r>
            <a:endParaRPr lang="en-US" sz="3600" b="1" dirty="0">
              <a:solidFill>
                <a:schemeClr val="bg1"/>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xmlns="" id="{9E5EE50A-108C-44F5-9277-123C4BAB1872}"/>
              </a:ext>
            </a:extLst>
          </p:cNvPr>
          <p:cNvSpPr txBox="1"/>
          <p:nvPr/>
        </p:nvSpPr>
        <p:spPr>
          <a:xfrm>
            <a:off x="1708930" y="4176111"/>
            <a:ext cx="9596490" cy="1200329"/>
          </a:xfrm>
          <a:prstGeom prst="rect">
            <a:avLst/>
          </a:prstGeom>
          <a:noFill/>
        </p:spPr>
        <p:txBody>
          <a:bodyPr wrap="square" rtlCol="0">
            <a:spAutoFit/>
          </a:bodyPr>
          <a:lstStyle/>
          <a:p>
            <a:pPr algn="just"/>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Cảm</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nhận</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của</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em</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về</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cảnh</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vật</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thiên</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nhiên</a:t>
            </a:r>
            <a:r>
              <a:rPr lang="en-US" sz="3600" b="1" i="1" dirty="0">
                <a:solidFill>
                  <a:schemeClr val="bg1"/>
                </a:solidFill>
                <a:latin typeface="Times New Roman" pitchFamily="18" charset="0"/>
                <a:cs typeface="Times New Roman" pitchFamily="18" charset="0"/>
              </a:rPr>
              <a:t>, con </a:t>
            </a:r>
            <a:r>
              <a:rPr lang="en-US" sz="3600" b="1" i="1" dirty="0" err="1">
                <a:solidFill>
                  <a:schemeClr val="bg1"/>
                </a:solidFill>
                <a:latin typeface="Times New Roman" pitchFamily="18" charset="0"/>
                <a:cs typeface="Times New Roman" pitchFamily="18" charset="0"/>
              </a:rPr>
              <a:t>người</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của</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quê</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hương</a:t>
            </a:r>
            <a:r>
              <a:rPr lang="en-US" sz="3600" b="1" i="1" dirty="0">
                <a:solidFill>
                  <a:schemeClr val="bg1"/>
                </a:solidFill>
                <a:latin typeface="Times New Roman" pitchFamily="18" charset="0"/>
                <a:cs typeface="Times New Roman" pitchFamily="18" charset="0"/>
              </a:rPr>
              <a:t>. </a:t>
            </a:r>
          </a:p>
        </p:txBody>
      </p:sp>
    </p:spTree>
    <p:extLst>
      <p:ext uri="{BB962C8B-B14F-4D97-AF65-F5344CB8AC3E}">
        <p14:creationId xmlns:p14="http://schemas.microsoft.com/office/powerpoint/2010/main" val="863862106"/>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xmlns="" id="{298F1763-56EE-4F21-81EA-A809EC23CA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xmlns="" id="{2C4759A6-B7A9-4661-9014-D0C230B631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xmlns="" id="{8C20EA07-B372-4913-BA98-F3550C63D28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4420" y="361756"/>
            <a:ext cx="11436951" cy="6492241"/>
          </a:xfrm>
          <a:prstGeom prst="rect">
            <a:avLst/>
          </a:prstGeom>
        </p:spPr>
      </p:pic>
      <p:grpSp>
        <p:nvGrpSpPr>
          <p:cNvPr id="8" name="Group 51">
            <a:extLst>
              <a:ext uri="{FF2B5EF4-FFF2-40B4-BE49-F238E27FC236}">
                <a16:creationId xmlns:a16="http://schemas.microsoft.com/office/drawing/2014/main" xmlns="" id="{C98E9566-6777-42BC-B081-687360839EDF}"/>
              </a:ext>
            </a:extLst>
          </p:cNvPr>
          <p:cNvGrpSpPr>
            <a:grpSpLocks/>
          </p:cNvGrpSpPr>
          <p:nvPr/>
        </p:nvGrpSpPr>
        <p:grpSpPr bwMode="auto">
          <a:xfrm>
            <a:off x="5155161" y="1221167"/>
            <a:ext cx="4889500" cy="4867275"/>
            <a:chOff x="2832751" y="191421"/>
            <a:chExt cx="6519337" cy="6490679"/>
          </a:xfrm>
        </p:grpSpPr>
        <p:pic>
          <p:nvPicPr>
            <p:cNvPr id="11" name="Picture 3">
              <a:extLst>
                <a:ext uri="{FF2B5EF4-FFF2-40B4-BE49-F238E27FC236}">
                  <a16:creationId xmlns:a16="http://schemas.microsoft.com/office/drawing/2014/main" xmlns="" id="{FCB3346D-101C-4EDC-B11E-CDA2B98EAF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9226" y="213081"/>
              <a:ext cx="6413548" cy="643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a:extLst>
                <a:ext uri="{FF2B5EF4-FFF2-40B4-BE49-F238E27FC236}">
                  <a16:creationId xmlns:a16="http://schemas.microsoft.com/office/drawing/2014/main" xmlns="" id="{6D65BD5F-AD24-492F-A471-85857EF296B6}"/>
                </a:ext>
              </a:extLst>
            </p:cNvPr>
            <p:cNvSpPr txBox="1">
              <a:spLocks noChangeArrowheads="1"/>
            </p:cNvSpPr>
            <p:nvPr/>
          </p:nvSpPr>
          <p:spPr bwMode="auto">
            <a:xfrm rot="300000">
              <a:off x="7332971" y="3379104"/>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Khả Hân</a:t>
              </a:r>
            </a:p>
          </p:txBody>
        </p:sp>
        <p:sp>
          <p:nvSpPr>
            <p:cNvPr id="13" name="TextBox 6">
              <a:extLst>
                <a:ext uri="{FF2B5EF4-FFF2-40B4-BE49-F238E27FC236}">
                  <a16:creationId xmlns:a16="http://schemas.microsoft.com/office/drawing/2014/main" xmlns="" id="{FDBC5165-20BC-426D-94D0-E3B216A56271}"/>
                </a:ext>
              </a:extLst>
            </p:cNvPr>
            <p:cNvSpPr txBox="1">
              <a:spLocks noChangeArrowheads="1"/>
            </p:cNvSpPr>
            <p:nvPr/>
          </p:nvSpPr>
          <p:spPr bwMode="auto">
            <a:xfrm rot="900000">
              <a:off x="7315338" y="3786542"/>
              <a:ext cx="2019118" cy="4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Kim Hằng</a:t>
              </a:r>
            </a:p>
          </p:txBody>
        </p:sp>
        <p:sp>
          <p:nvSpPr>
            <p:cNvPr id="14" name="TextBox 7">
              <a:extLst>
                <a:ext uri="{FF2B5EF4-FFF2-40B4-BE49-F238E27FC236}">
                  <a16:creationId xmlns:a16="http://schemas.microsoft.com/office/drawing/2014/main" xmlns="" id="{58432116-CAF9-4945-A101-647184E7DC80}"/>
                </a:ext>
              </a:extLst>
            </p:cNvPr>
            <p:cNvSpPr txBox="1">
              <a:spLocks noChangeArrowheads="1"/>
            </p:cNvSpPr>
            <p:nvPr/>
          </p:nvSpPr>
          <p:spPr bwMode="auto">
            <a:xfrm rot="1500000">
              <a:off x="7086421" y="4042431"/>
              <a:ext cx="201911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itchFamily="34" charset="0"/>
                  <a:cs typeface="Arial" charset="0"/>
                </a:rPr>
                <a:t>Minh </a:t>
              </a:r>
              <a:r>
                <a:rPr kumimoji="0" lang="en-US" altLang="en-US" sz="1800" b="0" i="0" u="none" strike="noStrike" kern="0" cap="none" spc="0" normalizeH="0" baseline="0" noProof="0" dirty="0" err="1">
                  <a:ln>
                    <a:noFill/>
                  </a:ln>
                  <a:solidFill>
                    <a:prstClr val="black"/>
                  </a:solidFill>
                  <a:effectLst/>
                  <a:uLnTx/>
                  <a:uFillTx/>
                  <a:latin typeface="Calibri" pitchFamily="34" charset="0"/>
                  <a:cs typeface="Arial" charset="0"/>
                </a:rPr>
                <a:t>Hằng</a:t>
              </a:r>
              <a:endParaRPr kumimoji="0" lang="en-US" altLang="en-US" sz="1800" b="0" i="0" u="none" strike="noStrike" kern="0" cap="none" spc="0" normalizeH="0" baseline="0" noProof="0" dirty="0">
                <a:ln>
                  <a:noFill/>
                </a:ln>
                <a:solidFill>
                  <a:prstClr val="black"/>
                </a:solidFill>
                <a:effectLst/>
                <a:uLnTx/>
                <a:uFillTx/>
                <a:latin typeface="Calibri" pitchFamily="34" charset="0"/>
                <a:cs typeface="Arial" charset="0"/>
              </a:endParaRPr>
            </a:p>
          </p:txBody>
        </p:sp>
        <p:sp>
          <p:nvSpPr>
            <p:cNvPr id="15" name="TextBox 8">
              <a:extLst>
                <a:ext uri="{FF2B5EF4-FFF2-40B4-BE49-F238E27FC236}">
                  <a16:creationId xmlns:a16="http://schemas.microsoft.com/office/drawing/2014/main" xmlns="" id="{55C4FB70-BC7B-4B28-BDE5-064982706C06}"/>
                </a:ext>
              </a:extLst>
            </p:cNvPr>
            <p:cNvSpPr txBox="1">
              <a:spLocks noChangeArrowheads="1"/>
            </p:cNvSpPr>
            <p:nvPr/>
          </p:nvSpPr>
          <p:spPr bwMode="auto">
            <a:xfrm rot="2100000">
              <a:off x="6635226" y="4276014"/>
              <a:ext cx="2019117" cy="8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en-US" kern="0" dirty="0" err="1">
                  <a:solidFill>
                    <a:prstClr val="black"/>
                  </a:solidFill>
                </a:rPr>
                <a:t>Ánh</a:t>
              </a:r>
              <a:r>
                <a:rPr lang="en-US" altLang="en-US" kern="0" dirty="0">
                  <a:solidFill>
                    <a:prstClr val="black"/>
                  </a:solidFill>
                </a:rPr>
                <a:t> Mai</a:t>
              </a:r>
              <a:endParaRPr kumimoji="0" lang="en-US" altLang="en-US" sz="1800" b="0" i="0" u="none" strike="noStrike" kern="0" cap="none" spc="0" normalizeH="0" baseline="0" noProof="0" dirty="0">
                <a:ln>
                  <a:noFill/>
                </a:ln>
                <a:solidFill>
                  <a:prstClr val="black"/>
                </a:solidFill>
                <a:effectLst/>
                <a:uLnTx/>
                <a:uFillTx/>
                <a:latin typeface="Calibri" pitchFamily="34"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itchFamily="34" charset="0"/>
                <a:cs typeface="Arial" charset="0"/>
              </a:endParaRPr>
            </a:p>
          </p:txBody>
        </p:sp>
        <p:sp>
          <p:nvSpPr>
            <p:cNvPr id="16" name="TextBox 9">
              <a:extLst>
                <a:ext uri="{FF2B5EF4-FFF2-40B4-BE49-F238E27FC236}">
                  <a16:creationId xmlns:a16="http://schemas.microsoft.com/office/drawing/2014/main" xmlns="" id="{986B2D30-0252-47EB-B146-3A937136E72D}"/>
                </a:ext>
              </a:extLst>
            </p:cNvPr>
            <p:cNvSpPr txBox="1">
              <a:spLocks noChangeArrowheads="1"/>
            </p:cNvSpPr>
            <p:nvPr/>
          </p:nvSpPr>
          <p:spPr bwMode="auto">
            <a:xfrm rot="2700000">
              <a:off x="6711238" y="4720557"/>
              <a:ext cx="2017622" cy="49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latin typeface="Calibri" pitchFamily="34" charset="0"/>
                  <a:cs typeface="Arial" charset="0"/>
                </a:rPr>
                <a:t>Ng. Hưng</a:t>
              </a:r>
            </a:p>
          </p:txBody>
        </p:sp>
        <p:sp>
          <p:nvSpPr>
            <p:cNvPr id="17" name="TextBox 10">
              <a:extLst>
                <a:ext uri="{FF2B5EF4-FFF2-40B4-BE49-F238E27FC236}">
                  <a16:creationId xmlns:a16="http://schemas.microsoft.com/office/drawing/2014/main" xmlns="" id="{D4F631C4-F35A-410F-9719-5C55FFC43B57}"/>
                </a:ext>
              </a:extLst>
            </p:cNvPr>
            <p:cNvSpPr txBox="1">
              <a:spLocks noChangeArrowheads="1"/>
            </p:cNvSpPr>
            <p:nvPr/>
          </p:nvSpPr>
          <p:spPr bwMode="auto">
            <a:xfrm rot="3300000">
              <a:off x="6308643" y="4841909"/>
              <a:ext cx="2019117"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white"/>
                  </a:solidFill>
                  <a:effectLst/>
                  <a:uLnTx/>
                  <a:uFillTx/>
                  <a:latin typeface="Calibri" pitchFamily="34" charset="0"/>
                  <a:cs typeface="Arial" charset="0"/>
                </a:rPr>
                <a:t>Quang Hiếu</a:t>
              </a:r>
            </a:p>
          </p:txBody>
        </p:sp>
        <p:sp>
          <p:nvSpPr>
            <p:cNvPr id="18" name="TextBox 11">
              <a:extLst>
                <a:ext uri="{FF2B5EF4-FFF2-40B4-BE49-F238E27FC236}">
                  <a16:creationId xmlns:a16="http://schemas.microsoft.com/office/drawing/2014/main" xmlns="" id="{50257EC4-9C2B-4611-BEEB-7B15093916C7}"/>
                </a:ext>
              </a:extLst>
            </p:cNvPr>
            <p:cNvSpPr txBox="1">
              <a:spLocks noChangeArrowheads="1"/>
            </p:cNvSpPr>
            <p:nvPr/>
          </p:nvSpPr>
          <p:spPr bwMode="auto">
            <a:xfrm rot="3900000">
              <a:off x="6033125" y="5095959"/>
              <a:ext cx="2019117"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Trung Hiếu</a:t>
              </a:r>
            </a:p>
          </p:txBody>
        </p:sp>
        <p:sp>
          <p:nvSpPr>
            <p:cNvPr id="19" name="TextBox 12">
              <a:extLst>
                <a:ext uri="{FF2B5EF4-FFF2-40B4-BE49-F238E27FC236}">
                  <a16:creationId xmlns:a16="http://schemas.microsoft.com/office/drawing/2014/main" xmlns="" id="{2B0D16BF-5127-4E3B-9542-C3BCA371A27C}"/>
                </a:ext>
              </a:extLst>
            </p:cNvPr>
            <p:cNvSpPr txBox="1">
              <a:spLocks noChangeArrowheads="1"/>
            </p:cNvSpPr>
            <p:nvPr/>
          </p:nvSpPr>
          <p:spPr bwMode="auto">
            <a:xfrm rot="4500000">
              <a:off x="5657823" y="5426320"/>
              <a:ext cx="2019118"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black"/>
                  </a:solidFill>
                  <a:effectLst/>
                  <a:uLnTx/>
                  <a:uFillTx/>
                  <a:latin typeface="Calibri" pitchFamily="34" charset="0"/>
                  <a:cs typeface="Arial" charset="0"/>
                </a:rPr>
                <a:t>Gia Huy</a:t>
              </a:r>
            </a:p>
          </p:txBody>
        </p:sp>
        <p:sp>
          <p:nvSpPr>
            <p:cNvPr id="20" name="TextBox 23">
              <a:extLst>
                <a:ext uri="{FF2B5EF4-FFF2-40B4-BE49-F238E27FC236}">
                  <a16:creationId xmlns:a16="http://schemas.microsoft.com/office/drawing/2014/main" xmlns="" id="{181CF2B8-F0A8-4607-AF04-83F0B0096D51}"/>
                </a:ext>
              </a:extLst>
            </p:cNvPr>
            <p:cNvSpPr txBox="1">
              <a:spLocks noChangeArrowheads="1"/>
            </p:cNvSpPr>
            <p:nvPr/>
          </p:nvSpPr>
          <p:spPr bwMode="auto">
            <a:xfrm rot="5100000">
              <a:off x="5333517" y="5392688"/>
              <a:ext cx="2019118"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black"/>
                  </a:solidFill>
                  <a:effectLst/>
                  <a:uLnTx/>
                  <a:uFillTx/>
                  <a:latin typeface="Calibri" pitchFamily="34" charset="0"/>
                  <a:cs typeface="Arial" charset="0"/>
                </a:rPr>
                <a:t>Quang Huy</a:t>
              </a:r>
            </a:p>
          </p:txBody>
        </p:sp>
        <p:sp>
          <p:nvSpPr>
            <p:cNvPr id="21" name="TextBox 24">
              <a:extLst>
                <a:ext uri="{FF2B5EF4-FFF2-40B4-BE49-F238E27FC236}">
                  <a16:creationId xmlns:a16="http://schemas.microsoft.com/office/drawing/2014/main" xmlns="" id="{EF0103DB-D852-4FAB-BE23-463A31938DAE}"/>
                </a:ext>
              </a:extLst>
            </p:cNvPr>
            <p:cNvSpPr txBox="1">
              <a:spLocks noChangeArrowheads="1"/>
            </p:cNvSpPr>
            <p:nvPr/>
          </p:nvSpPr>
          <p:spPr bwMode="auto">
            <a:xfrm rot="5700000">
              <a:off x="4914916" y="5392688"/>
              <a:ext cx="2019118"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srgbClr val="FFFF00"/>
                  </a:solidFill>
                  <a:effectLst/>
                  <a:uLnTx/>
                  <a:uFillTx/>
                  <a:latin typeface="Calibri" pitchFamily="34" charset="0"/>
                  <a:cs typeface="Arial" charset="0"/>
                </a:rPr>
                <a:t>Duy Khang</a:t>
              </a:r>
            </a:p>
          </p:txBody>
        </p:sp>
        <p:sp>
          <p:nvSpPr>
            <p:cNvPr id="22" name="TextBox 25">
              <a:extLst>
                <a:ext uri="{FF2B5EF4-FFF2-40B4-BE49-F238E27FC236}">
                  <a16:creationId xmlns:a16="http://schemas.microsoft.com/office/drawing/2014/main" xmlns="" id="{9155266A-754A-470D-8FEA-A6E8197E4CFE}"/>
                </a:ext>
              </a:extLst>
            </p:cNvPr>
            <p:cNvSpPr txBox="1">
              <a:spLocks noChangeArrowheads="1"/>
            </p:cNvSpPr>
            <p:nvPr/>
          </p:nvSpPr>
          <p:spPr bwMode="auto">
            <a:xfrm rot="6300000">
              <a:off x="4540106" y="5279351"/>
              <a:ext cx="2019118"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white"/>
                  </a:solidFill>
                  <a:effectLst/>
                  <a:uLnTx/>
                  <a:uFillTx/>
                  <a:latin typeface="Calibri" pitchFamily="34" charset="0"/>
                  <a:cs typeface="Arial" charset="0"/>
                </a:rPr>
                <a:t>Đăng Khoa</a:t>
              </a:r>
            </a:p>
          </p:txBody>
        </p:sp>
        <p:sp>
          <p:nvSpPr>
            <p:cNvPr id="23" name="TextBox 26">
              <a:extLst>
                <a:ext uri="{FF2B5EF4-FFF2-40B4-BE49-F238E27FC236}">
                  <a16:creationId xmlns:a16="http://schemas.microsoft.com/office/drawing/2014/main" xmlns="" id="{0BDEC981-E704-4C8C-B8F7-74D56DABCCAF}"/>
                </a:ext>
              </a:extLst>
            </p:cNvPr>
            <p:cNvSpPr txBox="1">
              <a:spLocks noChangeArrowheads="1"/>
            </p:cNvSpPr>
            <p:nvPr/>
          </p:nvSpPr>
          <p:spPr bwMode="auto">
            <a:xfrm rot="6900000">
              <a:off x="4204133" y="5203221"/>
              <a:ext cx="2019118"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black"/>
                  </a:solidFill>
                  <a:effectLst/>
                  <a:uLnTx/>
                  <a:uFillTx/>
                  <a:latin typeface="Calibri" pitchFamily="34" charset="0"/>
                  <a:cs typeface="Arial" charset="0"/>
                </a:rPr>
                <a:t>Tấn Khôi</a:t>
              </a:r>
            </a:p>
          </p:txBody>
        </p:sp>
        <p:sp>
          <p:nvSpPr>
            <p:cNvPr id="24" name="TextBox 27">
              <a:extLst>
                <a:ext uri="{FF2B5EF4-FFF2-40B4-BE49-F238E27FC236}">
                  <a16:creationId xmlns:a16="http://schemas.microsoft.com/office/drawing/2014/main" xmlns="" id="{381D595B-C7BE-4AAD-8DC1-4040C8E81A96}"/>
                </a:ext>
              </a:extLst>
            </p:cNvPr>
            <p:cNvSpPr txBox="1">
              <a:spLocks noChangeArrowheads="1"/>
            </p:cNvSpPr>
            <p:nvPr/>
          </p:nvSpPr>
          <p:spPr bwMode="auto">
            <a:xfrm rot="7500000">
              <a:off x="3987812" y="4943531"/>
              <a:ext cx="2019118"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black"/>
                  </a:solidFill>
                  <a:effectLst/>
                  <a:uLnTx/>
                  <a:uFillTx/>
                  <a:latin typeface="Calibri" pitchFamily="34" charset="0"/>
                  <a:cs typeface="Arial" charset="0"/>
                </a:rPr>
                <a:t>Quốc Kiệt</a:t>
              </a:r>
            </a:p>
          </p:txBody>
        </p:sp>
        <p:sp>
          <p:nvSpPr>
            <p:cNvPr id="25" name="TextBox 28">
              <a:extLst>
                <a:ext uri="{FF2B5EF4-FFF2-40B4-BE49-F238E27FC236}">
                  <a16:creationId xmlns:a16="http://schemas.microsoft.com/office/drawing/2014/main" xmlns="" id="{9A0BDC37-23A5-4FDD-BBF9-5A954A9606D3}"/>
                </a:ext>
              </a:extLst>
            </p:cNvPr>
            <p:cNvSpPr txBox="1">
              <a:spLocks noChangeArrowheads="1"/>
            </p:cNvSpPr>
            <p:nvPr/>
          </p:nvSpPr>
          <p:spPr bwMode="auto">
            <a:xfrm rot="8100000">
              <a:off x="3506412" y="4820459"/>
              <a:ext cx="201911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srgbClr val="17411C"/>
                  </a:solidFill>
                  <a:effectLst/>
                  <a:uLnTx/>
                  <a:uFillTx/>
                  <a:latin typeface="Calibri" pitchFamily="34" charset="0"/>
                  <a:cs typeface="Arial" charset="0"/>
                </a:rPr>
                <a:t>Bảo Lam</a:t>
              </a:r>
            </a:p>
          </p:txBody>
        </p:sp>
        <p:sp>
          <p:nvSpPr>
            <p:cNvPr id="26" name="TextBox 29">
              <a:extLst>
                <a:ext uri="{FF2B5EF4-FFF2-40B4-BE49-F238E27FC236}">
                  <a16:creationId xmlns:a16="http://schemas.microsoft.com/office/drawing/2014/main" xmlns="" id="{A7DEC9F2-E742-47A8-8921-52E4815FA1AF}"/>
                </a:ext>
              </a:extLst>
            </p:cNvPr>
            <p:cNvSpPr txBox="1">
              <a:spLocks noChangeArrowheads="1"/>
            </p:cNvSpPr>
            <p:nvPr/>
          </p:nvSpPr>
          <p:spPr bwMode="auto">
            <a:xfrm rot="8700000">
              <a:off x="3281853" y="4456878"/>
              <a:ext cx="2019118" cy="4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srgbClr val="FFFF00"/>
                  </a:solidFill>
                  <a:effectLst/>
                  <a:uLnTx/>
                  <a:uFillTx/>
                  <a:latin typeface="Calibri" pitchFamily="34" charset="0"/>
                  <a:cs typeface="Arial" charset="0"/>
                </a:rPr>
                <a:t>Gia Linh</a:t>
              </a:r>
            </a:p>
          </p:txBody>
        </p:sp>
        <p:sp>
          <p:nvSpPr>
            <p:cNvPr id="27" name="TextBox 30">
              <a:extLst>
                <a:ext uri="{FF2B5EF4-FFF2-40B4-BE49-F238E27FC236}">
                  <a16:creationId xmlns:a16="http://schemas.microsoft.com/office/drawing/2014/main" xmlns="" id="{C891E6D3-D9A7-4C72-9DE2-D9FC26D683C6}"/>
                </a:ext>
              </a:extLst>
            </p:cNvPr>
            <p:cNvSpPr txBox="1">
              <a:spLocks noChangeArrowheads="1"/>
            </p:cNvSpPr>
            <p:nvPr/>
          </p:nvSpPr>
          <p:spPr bwMode="auto">
            <a:xfrm rot="9300000">
              <a:off x="3129425" y="4144053"/>
              <a:ext cx="201911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white"/>
                  </a:solidFill>
                  <a:effectLst/>
                  <a:uLnTx/>
                  <a:uFillTx/>
                  <a:latin typeface="Calibri" pitchFamily="34" charset="0"/>
                  <a:cs typeface="Arial" charset="0"/>
                </a:rPr>
                <a:t>Diệu Linh</a:t>
              </a:r>
            </a:p>
          </p:txBody>
        </p:sp>
        <p:sp>
          <p:nvSpPr>
            <p:cNvPr id="28" name="TextBox 27">
              <a:extLst>
                <a:ext uri="{FF2B5EF4-FFF2-40B4-BE49-F238E27FC236}">
                  <a16:creationId xmlns:a16="http://schemas.microsoft.com/office/drawing/2014/main" xmlns="" id="{00BBD66B-7180-4001-A722-22C2FE95F1C0}"/>
                </a:ext>
              </a:extLst>
            </p:cNvPr>
            <p:cNvSpPr txBox="1"/>
            <p:nvPr/>
          </p:nvSpPr>
          <p:spPr>
            <a:xfrm rot="9900000">
              <a:off x="3046535" y="3788181"/>
              <a:ext cx="2021417" cy="491141"/>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4472C4">
                      <a:lumMod val="50000"/>
                    </a:srgbClr>
                  </a:solidFill>
                  <a:effectLst/>
                  <a:uLnTx/>
                  <a:uFillTx/>
                  <a:latin typeface="Calibri"/>
                  <a:cs typeface="Arial" panose="020B0604020202020204" pitchFamily="34" charset="0"/>
                </a:rPr>
                <a:t>Duy</a:t>
              </a:r>
              <a:r>
                <a:rPr kumimoji="0" lang="en-US" sz="1800" b="1" i="0" u="none" strike="noStrike" kern="0" cap="none" spc="0" normalizeH="0" baseline="0" noProof="0" dirty="0">
                  <a:ln>
                    <a:noFill/>
                  </a:ln>
                  <a:solidFill>
                    <a:srgbClr val="4472C4">
                      <a:lumMod val="50000"/>
                    </a:srgbClr>
                  </a:solidFill>
                  <a:effectLst/>
                  <a:uLnTx/>
                  <a:uFillTx/>
                  <a:latin typeface="Calibri"/>
                  <a:cs typeface="Arial" panose="020B0604020202020204" pitchFamily="34" charset="0"/>
                </a:rPr>
                <a:t> </a:t>
              </a:r>
              <a:r>
                <a:rPr kumimoji="0" lang="en-US" sz="1800" b="1" i="0" u="none" strike="noStrike" kern="0" cap="none" spc="0" normalizeH="0" baseline="0" noProof="0" dirty="0" err="1">
                  <a:ln>
                    <a:noFill/>
                  </a:ln>
                  <a:solidFill>
                    <a:srgbClr val="4472C4">
                      <a:lumMod val="50000"/>
                    </a:srgbClr>
                  </a:solidFill>
                  <a:effectLst/>
                  <a:uLnTx/>
                  <a:uFillTx/>
                  <a:latin typeface="Calibri"/>
                  <a:cs typeface="Arial" panose="020B0604020202020204" pitchFamily="34" charset="0"/>
                </a:rPr>
                <a:t>Mạnh</a:t>
              </a:r>
              <a:endParaRPr kumimoji="0" lang="en-US" sz="1800" b="1" i="0" u="none" strike="noStrike" kern="0" cap="none" spc="0" normalizeH="0" baseline="0" noProof="0" dirty="0">
                <a:ln>
                  <a:noFill/>
                </a:ln>
                <a:solidFill>
                  <a:srgbClr val="4472C4">
                    <a:lumMod val="50000"/>
                  </a:srgbClr>
                </a:solidFill>
                <a:effectLst/>
                <a:uLnTx/>
                <a:uFillTx/>
                <a:latin typeface="Calibri"/>
                <a:cs typeface="Arial" panose="020B0604020202020204" pitchFamily="34" charset="0"/>
              </a:endParaRPr>
            </a:p>
          </p:txBody>
        </p:sp>
        <p:sp>
          <p:nvSpPr>
            <p:cNvPr id="29" name="TextBox 32">
              <a:extLst>
                <a:ext uri="{FF2B5EF4-FFF2-40B4-BE49-F238E27FC236}">
                  <a16:creationId xmlns:a16="http://schemas.microsoft.com/office/drawing/2014/main" xmlns="" id="{D28D9334-6980-4BB9-B029-EBF8AF90B3F2}"/>
                </a:ext>
              </a:extLst>
            </p:cNvPr>
            <p:cNvSpPr txBox="1">
              <a:spLocks noChangeArrowheads="1"/>
            </p:cNvSpPr>
            <p:nvPr/>
          </p:nvSpPr>
          <p:spPr bwMode="auto">
            <a:xfrm rot="10500000">
              <a:off x="2832751" y="3391580"/>
              <a:ext cx="201911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srgbClr val="FF0000"/>
                  </a:solidFill>
                  <a:effectLst/>
                  <a:uLnTx/>
                  <a:uFillTx/>
                  <a:latin typeface="Calibri" pitchFamily="34" charset="0"/>
                  <a:cs typeface="Arial" charset="0"/>
                </a:rPr>
                <a:t>Hoài My</a:t>
              </a:r>
            </a:p>
          </p:txBody>
        </p:sp>
        <p:sp>
          <p:nvSpPr>
            <p:cNvPr id="30" name="TextBox 33">
              <a:extLst>
                <a:ext uri="{FF2B5EF4-FFF2-40B4-BE49-F238E27FC236}">
                  <a16:creationId xmlns:a16="http://schemas.microsoft.com/office/drawing/2014/main" xmlns="" id="{09B8A5D6-110F-4E11-BBD7-6CA9EA9DBD30}"/>
                </a:ext>
              </a:extLst>
            </p:cNvPr>
            <p:cNvSpPr txBox="1">
              <a:spLocks noChangeArrowheads="1"/>
            </p:cNvSpPr>
            <p:nvPr/>
          </p:nvSpPr>
          <p:spPr bwMode="auto">
            <a:xfrm rot="-10500000">
              <a:off x="2912225" y="3037918"/>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black"/>
                  </a:solidFill>
                  <a:effectLst/>
                  <a:uLnTx/>
                  <a:uFillTx/>
                  <a:latin typeface="Calibri" pitchFamily="34" charset="0"/>
                  <a:cs typeface="Arial" charset="0"/>
                </a:rPr>
                <a:t>Thủy Ngân</a:t>
              </a:r>
            </a:p>
          </p:txBody>
        </p:sp>
        <p:sp>
          <p:nvSpPr>
            <p:cNvPr id="31" name="TextBox 34">
              <a:extLst>
                <a:ext uri="{FF2B5EF4-FFF2-40B4-BE49-F238E27FC236}">
                  <a16:creationId xmlns:a16="http://schemas.microsoft.com/office/drawing/2014/main" xmlns="" id="{4DFB9B27-5E27-4EC0-9B26-5F30C7246701}"/>
                </a:ext>
              </a:extLst>
            </p:cNvPr>
            <p:cNvSpPr txBox="1">
              <a:spLocks noChangeArrowheads="1"/>
            </p:cNvSpPr>
            <p:nvPr/>
          </p:nvSpPr>
          <p:spPr bwMode="auto">
            <a:xfrm rot="-9900000">
              <a:off x="3002131" y="2650892"/>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black"/>
                  </a:solidFill>
                  <a:effectLst/>
                  <a:uLnTx/>
                  <a:uFillTx/>
                  <a:latin typeface="Calibri" pitchFamily="34" charset="0"/>
                  <a:cs typeface="Arial" charset="0"/>
                </a:rPr>
                <a:t>Bảo Ngọc</a:t>
              </a:r>
            </a:p>
          </p:txBody>
        </p:sp>
        <p:sp>
          <p:nvSpPr>
            <p:cNvPr id="32" name="TextBox 35">
              <a:extLst>
                <a:ext uri="{FF2B5EF4-FFF2-40B4-BE49-F238E27FC236}">
                  <a16:creationId xmlns:a16="http://schemas.microsoft.com/office/drawing/2014/main" xmlns="" id="{8FD75A21-047F-433E-9460-C132849A0431}"/>
                </a:ext>
              </a:extLst>
            </p:cNvPr>
            <p:cNvSpPr txBox="1">
              <a:spLocks noChangeArrowheads="1"/>
            </p:cNvSpPr>
            <p:nvPr/>
          </p:nvSpPr>
          <p:spPr bwMode="auto">
            <a:xfrm rot="-9300000">
              <a:off x="3129425" y="2293485"/>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srgbClr val="FF0000"/>
                  </a:solidFill>
                  <a:effectLst/>
                  <a:uLnTx/>
                  <a:uFillTx/>
                  <a:latin typeface="Calibri" pitchFamily="34" charset="0"/>
                  <a:cs typeface="Arial" charset="0"/>
                </a:rPr>
                <a:t>Trí Nguyễn</a:t>
              </a:r>
            </a:p>
          </p:txBody>
        </p:sp>
        <p:sp>
          <p:nvSpPr>
            <p:cNvPr id="33" name="TextBox 36">
              <a:extLst>
                <a:ext uri="{FF2B5EF4-FFF2-40B4-BE49-F238E27FC236}">
                  <a16:creationId xmlns:a16="http://schemas.microsoft.com/office/drawing/2014/main" xmlns="" id="{3ABB8EF5-90F1-4E72-988D-3D71BA50C224}"/>
                </a:ext>
              </a:extLst>
            </p:cNvPr>
            <p:cNvSpPr txBox="1">
              <a:spLocks noChangeArrowheads="1"/>
            </p:cNvSpPr>
            <p:nvPr/>
          </p:nvSpPr>
          <p:spPr bwMode="auto">
            <a:xfrm rot="-8700000">
              <a:off x="3281824" y="1916333"/>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srgbClr val="002060"/>
                  </a:solidFill>
                  <a:effectLst/>
                  <a:uLnTx/>
                  <a:uFillTx/>
                  <a:latin typeface="Calibri" pitchFamily="34" charset="0"/>
                  <a:cs typeface="Arial" charset="0"/>
                </a:rPr>
                <a:t>Thiên Phát</a:t>
              </a:r>
            </a:p>
          </p:txBody>
        </p:sp>
        <p:sp>
          <p:nvSpPr>
            <p:cNvPr id="34" name="TextBox 37">
              <a:extLst>
                <a:ext uri="{FF2B5EF4-FFF2-40B4-BE49-F238E27FC236}">
                  <a16:creationId xmlns:a16="http://schemas.microsoft.com/office/drawing/2014/main" xmlns="" id="{CB4168E8-B3A7-4C5B-8A53-1855A42C32DB}"/>
                </a:ext>
              </a:extLst>
            </p:cNvPr>
            <p:cNvSpPr txBox="1">
              <a:spLocks noChangeArrowheads="1"/>
            </p:cNvSpPr>
            <p:nvPr/>
          </p:nvSpPr>
          <p:spPr bwMode="auto">
            <a:xfrm rot="-8100000">
              <a:off x="3607962" y="1718639"/>
              <a:ext cx="2019118"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black"/>
                  </a:solidFill>
                  <a:effectLst/>
                  <a:uLnTx/>
                  <a:uFillTx/>
                  <a:latin typeface="Calibri" pitchFamily="34" charset="0"/>
                  <a:cs typeface="Arial" charset="0"/>
                </a:rPr>
                <a:t>Nam Phong</a:t>
              </a:r>
            </a:p>
          </p:txBody>
        </p:sp>
        <p:sp>
          <p:nvSpPr>
            <p:cNvPr id="35" name="TextBox 38">
              <a:extLst>
                <a:ext uri="{FF2B5EF4-FFF2-40B4-BE49-F238E27FC236}">
                  <a16:creationId xmlns:a16="http://schemas.microsoft.com/office/drawing/2014/main" xmlns="" id="{392C5DA3-3B92-4E65-8289-CDC9FA802487}"/>
                </a:ext>
              </a:extLst>
            </p:cNvPr>
            <p:cNvSpPr txBox="1">
              <a:spLocks noChangeArrowheads="1"/>
            </p:cNvSpPr>
            <p:nvPr/>
          </p:nvSpPr>
          <p:spPr bwMode="auto">
            <a:xfrm rot="-7500000">
              <a:off x="3828079" y="1406376"/>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black"/>
                  </a:solidFill>
                  <a:effectLst/>
                  <a:uLnTx/>
                  <a:uFillTx/>
                  <a:latin typeface="Calibri" pitchFamily="34" charset="0"/>
                  <a:cs typeface="Arial" charset="0"/>
                </a:rPr>
                <a:t>Thiên Phúc</a:t>
              </a:r>
            </a:p>
          </p:txBody>
        </p:sp>
        <p:sp>
          <p:nvSpPr>
            <p:cNvPr id="36" name="TextBox 39">
              <a:extLst>
                <a:ext uri="{FF2B5EF4-FFF2-40B4-BE49-F238E27FC236}">
                  <a16:creationId xmlns:a16="http://schemas.microsoft.com/office/drawing/2014/main" xmlns="" id="{E1E20662-6CA7-49D6-9B80-B2C7F6B3A90B}"/>
                </a:ext>
              </a:extLst>
            </p:cNvPr>
            <p:cNvSpPr txBox="1">
              <a:spLocks noChangeArrowheads="1"/>
            </p:cNvSpPr>
            <p:nvPr/>
          </p:nvSpPr>
          <p:spPr bwMode="auto">
            <a:xfrm rot="-6900000">
              <a:off x="4171804" y="1184424"/>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white"/>
                  </a:solidFill>
                  <a:effectLst/>
                  <a:uLnTx/>
                  <a:uFillTx/>
                  <a:latin typeface="Calibri" pitchFamily="34" charset="0"/>
                  <a:cs typeface="Arial" charset="0"/>
                </a:rPr>
                <a:t>Tiểu Phụng</a:t>
              </a:r>
            </a:p>
          </p:txBody>
        </p:sp>
        <p:sp>
          <p:nvSpPr>
            <p:cNvPr id="37" name="TextBox 40">
              <a:extLst>
                <a:ext uri="{FF2B5EF4-FFF2-40B4-BE49-F238E27FC236}">
                  <a16:creationId xmlns:a16="http://schemas.microsoft.com/office/drawing/2014/main" xmlns="" id="{1B932E45-AC92-4F93-A80B-3F08F8CD2D11}"/>
                </a:ext>
              </a:extLst>
            </p:cNvPr>
            <p:cNvSpPr txBox="1">
              <a:spLocks noChangeArrowheads="1"/>
            </p:cNvSpPr>
            <p:nvPr/>
          </p:nvSpPr>
          <p:spPr bwMode="auto">
            <a:xfrm rot="-6300000">
              <a:off x="4507184" y="1036061"/>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white"/>
                  </a:solidFill>
                  <a:effectLst/>
                  <a:uLnTx/>
                  <a:uFillTx/>
                  <a:latin typeface="Calibri" pitchFamily="34" charset="0"/>
                  <a:cs typeface="Arial" charset="0"/>
                </a:rPr>
                <a:t>Minh Quân</a:t>
              </a:r>
            </a:p>
          </p:txBody>
        </p:sp>
        <p:sp>
          <p:nvSpPr>
            <p:cNvPr id="38" name="TextBox 41">
              <a:extLst>
                <a:ext uri="{FF2B5EF4-FFF2-40B4-BE49-F238E27FC236}">
                  <a16:creationId xmlns:a16="http://schemas.microsoft.com/office/drawing/2014/main" xmlns="" id="{980D0E64-8090-4AE4-A0C6-D1C76C807D96}"/>
                </a:ext>
              </a:extLst>
            </p:cNvPr>
            <p:cNvSpPr txBox="1">
              <a:spLocks noChangeArrowheads="1"/>
            </p:cNvSpPr>
            <p:nvPr/>
          </p:nvSpPr>
          <p:spPr bwMode="auto">
            <a:xfrm rot="-5700000">
              <a:off x="4893328" y="1090792"/>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err="1">
                  <a:ln>
                    <a:noFill/>
                  </a:ln>
                  <a:solidFill>
                    <a:srgbClr val="7030A0"/>
                  </a:solidFill>
                  <a:effectLst/>
                  <a:uLnTx/>
                  <a:uFillTx/>
                  <a:latin typeface="Calibri" pitchFamily="34" charset="0"/>
                  <a:cs typeface="Arial" charset="0"/>
                </a:rPr>
                <a:t>Ngọc</a:t>
              </a:r>
              <a:r>
                <a:rPr kumimoji="0" lang="en-US" altLang="en-US" sz="1800" b="1" i="0" u="none" strike="noStrike" kern="0" cap="none" spc="0" normalizeH="0" baseline="0" noProof="0" dirty="0">
                  <a:ln>
                    <a:noFill/>
                  </a:ln>
                  <a:solidFill>
                    <a:srgbClr val="7030A0"/>
                  </a:solidFill>
                  <a:effectLst/>
                  <a:uLnTx/>
                  <a:uFillTx/>
                  <a:latin typeface="Calibri" pitchFamily="34" charset="0"/>
                  <a:cs typeface="Arial" charset="0"/>
                </a:rPr>
                <a:t> </a:t>
              </a:r>
              <a:r>
                <a:rPr kumimoji="0" lang="en-US" altLang="en-US" sz="1800" b="1" i="0" u="none" strike="noStrike" kern="0" cap="none" spc="0" normalizeH="0" baseline="0" noProof="0" dirty="0" err="1">
                  <a:ln>
                    <a:noFill/>
                  </a:ln>
                  <a:solidFill>
                    <a:srgbClr val="7030A0"/>
                  </a:solidFill>
                  <a:effectLst/>
                  <a:uLnTx/>
                  <a:uFillTx/>
                  <a:latin typeface="Calibri" pitchFamily="34" charset="0"/>
                  <a:cs typeface="Arial" charset="0"/>
                </a:rPr>
                <a:t>Quỳnh</a:t>
              </a:r>
              <a:endParaRPr kumimoji="0" lang="en-US" altLang="en-US" sz="1800" b="1" i="0" u="none" strike="noStrike" kern="0" cap="none" spc="0" normalizeH="0" baseline="0" noProof="0" dirty="0">
                <a:ln>
                  <a:noFill/>
                </a:ln>
                <a:solidFill>
                  <a:srgbClr val="7030A0"/>
                </a:solidFill>
                <a:effectLst/>
                <a:uLnTx/>
                <a:uFillTx/>
                <a:latin typeface="Calibri" pitchFamily="34" charset="0"/>
                <a:cs typeface="Arial" charset="0"/>
              </a:endParaRPr>
            </a:p>
          </p:txBody>
        </p:sp>
        <p:sp>
          <p:nvSpPr>
            <p:cNvPr id="39" name="TextBox 42">
              <a:extLst>
                <a:ext uri="{FF2B5EF4-FFF2-40B4-BE49-F238E27FC236}">
                  <a16:creationId xmlns:a16="http://schemas.microsoft.com/office/drawing/2014/main" xmlns="" id="{85E50E8B-E0DF-4B73-9EFD-F7B54981ED14}"/>
                </a:ext>
              </a:extLst>
            </p:cNvPr>
            <p:cNvSpPr txBox="1">
              <a:spLocks noChangeArrowheads="1"/>
            </p:cNvSpPr>
            <p:nvPr/>
          </p:nvSpPr>
          <p:spPr bwMode="auto">
            <a:xfrm rot="-5100000">
              <a:off x="5271284" y="1016210"/>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Phúc An</a:t>
              </a:r>
            </a:p>
          </p:txBody>
        </p:sp>
        <p:sp>
          <p:nvSpPr>
            <p:cNvPr id="40" name="TextBox 43">
              <a:extLst>
                <a:ext uri="{FF2B5EF4-FFF2-40B4-BE49-F238E27FC236}">
                  <a16:creationId xmlns:a16="http://schemas.microsoft.com/office/drawing/2014/main" xmlns="" id="{3590B9C0-5232-4037-8A59-373AB3026576}"/>
                </a:ext>
              </a:extLst>
            </p:cNvPr>
            <p:cNvSpPr txBox="1">
              <a:spLocks noChangeArrowheads="1"/>
            </p:cNvSpPr>
            <p:nvPr/>
          </p:nvSpPr>
          <p:spPr bwMode="auto">
            <a:xfrm rot="-4500000">
              <a:off x="5656954" y="955732"/>
              <a:ext cx="2019740" cy="49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itchFamily="34" charset="0"/>
                  <a:cs typeface="Arial" charset="0"/>
                </a:rPr>
                <a:t>Bảo Anh</a:t>
              </a:r>
            </a:p>
          </p:txBody>
        </p:sp>
        <p:sp>
          <p:nvSpPr>
            <p:cNvPr id="41" name="TextBox 44">
              <a:extLst>
                <a:ext uri="{FF2B5EF4-FFF2-40B4-BE49-F238E27FC236}">
                  <a16:creationId xmlns:a16="http://schemas.microsoft.com/office/drawing/2014/main" xmlns="" id="{804514BF-6CA8-45B9-AC96-F27CA82AB8CD}"/>
                </a:ext>
              </a:extLst>
            </p:cNvPr>
            <p:cNvSpPr txBox="1">
              <a:spLocks noChangeArrowheads="1"/>
            </p:cNvSpPr>
            <p:nvPr/>
          </p:nvSpPr>
          <p:spPr bwMode="auto">
            <a:xfrm rot="-3900000">
              <a:off x="6032658" y="1138602"/>
              <a:ext cx="2019740" cy="49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itchFamily="34" charset="0"/>
                  <a:cs typeface="Arial" charset="0"/>
                </a:rPr>
                <a:t>Thảo Anh</a:t>
              </a:r>
            </a:p>
          </p:txBody>
        </p:sp>
        <p:sp>
          <p:nvSpPr>
            <p:cNvPr id="42" name="TextBox 45">
              <a:extLst>
                <a:ext uri="{FF2B5EF4-FFF2-40B4-BE49-F238E27FC236}">
                  <a16:creationId xmlns:a16="http://schemas.microsoft.com/office/drawing/2014/main" xmlns="" id="{CC4C7A69-273B-4A9E-BAD2-062F47DB10C1}"/>
                </a:ext>
              </a:extLst>
            </p:cNvPr>
            <p:cNvSpPr txBox="1">
              <a:spLocks noChangeArrowheads="1"/>
            </p:cNvSpPr>
            <p:nvPr/>
          </p:nvSpPr>
          <p:spPr bwMode="auto">
            <a:xfrm rot="-3300000">
              <a:off x="6322681" y="1386755"/>
              <a:ext cx="2019118"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Việt Anh</a:t>
              </a:r>
            </a:p>
          </p:txBody>
        </p:sp>
        <p:sp>
          <p:nvSpPr>
            <p:cNvPr id="43" name="TextBox 46">
              <a:extLst>
                <a:ext uri="{FF2B5EF4-FFF2-40B4-BE49-F238E27FC236}">
                  <a16:creationId xmlns:a16="http://schemas.microsoft.com/office/drawing/2014/main" xmlns="" id="{93E8459D-A4D5-4AE2-AADB-ABE049DA98BC}"/>
                </a:ext>
              </a:extLst>
            </p:cNvPr>
            <p:cNvSpPr txBox="1">
              <a:spLocks noChangeArrowheads="1"/>
            </p:cNvSpPr>
            <p:nvPr/>
          </p:nvSpPr>
          <p:spPr bwMode="auto">
            <a:xfrm rot="-2700000">
              <a:off x="6709394" y="1515440"/>
              <a:ext cx="2019118" cy="4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Gia Bảo</a:t>
              </a:r>
            </a:p>
          </p:txBody>
        </p:sp>
        <p:sp>
          <p:nvSpPr>
            <p:cNvPr id="44" name="TextBox 47">
              <a:extLst>
                <a:ext uri="{FF2B5EF4-FFF2-40B4-BE49-F238E27FC236}">
                  <a16:creationId xmlns:a16="http://schemas.microsoft.com/office/drawing/2014/main" xmlns="" id="{C4E2638D-1B03-4F6D-AF89-FEC582B97CC9}"/>
                </a:ext>
              </a:extLst>
            </p:cNvPr>
            <p:cNvSpPr txBox="1">
              <a:spLocks noChangeArrowheads="1"/>
            </p:cNvSpPr>
            <p:nvPr/>
          </p:nvSpPr>
          <p:spPr bwMode="auto">
            <a:xfrm rot="-2100000">
              <a:off x="6934022" y="1916333"/>
              <a:ext cx="201911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Bảo Châu</a:t>
              </a:r>
            </a:p>
          </p:txBody>
        </p:sp>
        <p:sp>
          <p:nvSpPr>
            <p:cNvPr id="45" name="TextBox 48">
              <a:extLst>
                <a:ext uri="{FF2B5EF4-FFF2-40B4-BE49-F238E27FC236}">
                  <a16:creationId xmlns:a16="http://schemas.microsoft.com/office/drawing/2014/main" xmlns="" id="{B18C1E8D-7973-494C-A849-425165567F22}"/>
                </a:ext>
              </a:extLst>
            </p:cNvPr>
            <p:cNvSpPr txBox="1">
              <a:spLocks noChangeArrowheads="1"/>
            </p:cNvSpPr>
            <p:nvPr/>
          </p:nvSpPr>
          <p:spPr bwMode="auto">
            <a:xfrm rot="-1500000">
              <a:off x="7092264" y="2293481"/>
              <a:ext cx="2019118" cy="4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Quỳnh Chi</a:t>
              </a:r>
            </a:p>
          </p:txBody>
        </p:sp>
        <p:sp>
          <p:nvSpPr>
            <p:cNvPr id="46" name="TextBox 49">
              <a:extLst>
                <a:ext uri="{FF2B5EF4-FFF2-40B4-BE49-F238E27FC236}">
                  <a16:creationId xmlns:a16="http://schemas.microsoft.com/office/drawing/2014/main" xmlns="" id="{031CE340-5050-4874-8289-68EDE5D739AE}"/>
                </a:ext>
              </a:extLst>
            </p:cNvPr>
            <p:cNvSpPr txBox="1">
              <a:spLocks noChangeArrowheads="1"/>
            </p:cNvSpPr>
            <p:nvPr/>
          </p:nvSpPr>
          <p:spPr bwMode="auto">
            <a:xfrm rot="-900000">
              <a:off x="6972135" y="2695649"/>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Sương Đình</a:t>
              </a:r>
            </a:p>
          </p:txBody>
        </p:sp>
        <p:sp>
          <p:nvSpPr>
            <p:cNvPr id="47" name="TextBox 50">
              <a:extLst>
                <a:ext uri="{FF2B5EF4-FFF2-40B4-BE49-F238E27FC236}">
                  <a16:creationId xmlns:a16="http://schemas.microsoft.com/office/drawing/2014/main" xmlns="" id="{6CFE7755-57A9-4DFE-BAED-E5DD9AC0A595}"/>
                </a:ext>
              </a:extLst>
            </p:cNvPr>
            <p:cNvSpPr txBox="1">
              <a:spLocks noChangeArrowheads="1"/>
            </p:cNvSpPr>
            <p:nvPr/>
          </p:nvSpPr>
          <p:spPr bwMode="auto">
            <a:xfrm rot="-300000">
              <a:off x="7191130" y="3031989"/>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Ngọc Hà</a:t>
              </a:r>
            </a:p>
          </p:txBody>
        </p:sp>
      </p:grpSp>
      <p:pic>
        <p:nvPicPr>
          <p:cNvPr id="48" name="Picture 54">
            <a:extLst>
              <a:ext uri="{FF2B5EF4-FFF2-40B4-BE49-F238E27FC236}">
                <a16:creationId xmlns:a16="http://schemas.microsoft.com/office/drawing/2014/main" xmlns="" id="{E1606F22-EDB6-46D7-A297-B93E1AF2A3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xmlns="" id="{5D661F94-6071-4C8C-A9BE-602D7C9D8F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9851" y="5421324"/>
            <a:ext cx="20986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xmlns="" id="{C5C040A5-35F6-46FD-A979-744A751912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xmlns="" id="{CA5EF21F-3FEE-4B86-8EE6-8159DFB3BA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xmlns="" id="{80CCD3CA-2C06-4E04-B41A-AB6FAF5910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xmlns="" id="{FFB6235C-BF9F-406F-8EA3-B6C8103CAE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a:extLst>
              <a:ext uri="{FF2B5EF4-FFF2-40B4-BE49-F238E27FC236}">
                <a16:creationId xmlns:a16="http://schemas.microsoft.com/office/drawing/2014/main" xmlns="" id="{81648065-18FB-4E23-8A2E-80FA6E3C7C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a:extLst>
              <a:ext uri="{FF2B5EF4-FFF2-40B4-BE49-F238E27FC236}">
                <a16:creationId xmlns:a16="http://schemas.microsoft.com/office/drawing/2014/main" xmlns="" id="{FD40B225-B370-4897-A610-E7AB5809E4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5">
            <a:extLst>
              <a:ext uri="{FF2B5EF4-FFF2-40B4-BE49-F238E27FC236}">
                <a16:creationId xmlns:a16="http://schemas.microsoft.com/office/drawing/2014/main" xmlns="" id="{24017A52-4B5C-4301-95A8-0FA215BE03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a:extLst>
              <a:ext uri="{FF2B5EF4-FFF2-40B4-BE49-F238E27FC236}">
                <a16:creationId xmlns:a16="http://schemas.microsoft.com/office/drawing/2014/main" xmlns="" id="{B2C9BFF0-CD43-4A98-B423-F6D2BABB39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a:extLst>
              <a:ext uri="{FF2B5EF4-FFF2-40B4-BE49-F238E27FC236}">
                <a16:creationId xmlns:a16="http://schemas.microsoft.com/office/drawing/2014/main" xmlns="" id="{6FA4601E-D3BB-45EC-9F5A-ACF6E6210E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a:extLst>
              <a:ext uri="{FF2B5EF4-FFF2-40B4-BE49-F238E27FC236}">
                <a16:creationId xmlns:a16="http://schemas.microsoft.com/office/drawing/2014/main" xmlns="" id="{B9A51C98-3A52-408C-8448-D9F7C15BE2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xmlns="" id="{CA915A7E-D0C0-4A3F-B8DC-97F7BA08B6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a:extLst>
              <a:ext uri="{FF2B5EF4-FFF2-40B4-BE49-F238E27FC236}">
                <a16:creationId xmlns:a16="http://schemas.microsoft.com/office/drawing/2014/main" xmlns="" id="{D93315EF-B0F4-471A-9320-EAE3D53A44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a:extLst>
              <a:ext uri="{FF2B5EF4-FFF2-40B4-BE49-F238E27FC236}">
                <a16:creationId xmlns:a16="http://schemas.microsoft.com/office/drawing/2014/main" xmlns="" id="{63628578-E8BA-41C8-8CE5-6362E84F8C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a:extLst>
              <a:ext uri="{FF2B5EF4-FFF2-40B4-BE49-F238E27FC236}">
                <a16:creationId xmlns:a16="http://schemas.microsoft.com/office/drawing/2014/main" xmlns="" id="{2CD3B988-C0BA-48A9-82E5-E0BEF464BA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a:extLst>
              <a:ext uri="{FF2B5EF4-FFF2-40B4-BE49-F238E27FC236}">
                <a16:creationId xmlns:a16="http://schemas.microsoft.com/office/drawing/2014/main" xmlns="" id="{1F0CCDFF-0B37-4458-A04C-85FF2CA45F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a:extLst>
              <a:ext uri="{FF2B5EF4-FFF2-40B4-BE49-F238E27FC236}">
                <a16:creationId xmlns:a16="http://schemas.microsoft.com/office/drawing/2014/main" xmlns="" id="{BC105B9D-A0DE-4F76-9B06-8AA25BA89B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a:extLst>
              <a:ext uri="{FF2B5EF4-FFF2-40B4-BE49-F238E27FC236}">
                <a16:creationId xmlns:a16="http://schemas.microsoft.com/office/drawing/2014/main" xmlns="" id="{239A55F8-1F1E-4E44-B996-472805B519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a:extLst>
              <a:ext uri="{FF2B5EF4-FFF2-40B4-BE49-F238E27FC236}">
                <a16:creationId xmlns:a16="http://schemas.microsoft.com/office/drawing/2014/main" xmlns="" id="{F5476CF0-6303-44FA-ACFD-FDE0DA8B33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67">
            <a:extLst>
              <a:ext uri="{FF2B5EF4-FFF2-40B4-BE49-F238E27FC236}">
                <a16:creationId xmlns:a16="http://schemas.microsoft.com/office/drawing/2014/main" xmlns="" id="{D3253C27-E8D6-4D36-B028-E3CC3B5781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8">
            <a:extLst>
              <a:ext uri="{FF2B5EF4-FFF2-40B4-BE49-F238E27FC236}">
                <a16:creationId xmlns:a16="http://schemas.microsoft.com/office/drawing/2014/main" xmlns="" id="{11067D3A-545D-4CA1-A429-67C987339C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a:extLst>
              <a:ext uri="{FF2B5EF4-FFF2-40B4-BE49-F238E27FC236}">
                <a16:creationId xmlns:a16="http://schemas.microsoft.com/office/drawing/2014/main" xmlns="" id="{6E0D49C7-9742-45F2-966A-A0B14AFF84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a:extLst>
              <a:ext uri="{FF2B5EF4-FFF2-40B4-BE49-F238E27FC236}">
                <a16:creationId xmlns:a16="http://schemas.microsoft.com/office/drawing/2014/main" xmlns="" id="{696005B0-B834-4970-B367-3D0A08A4B5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a:extLst>
              <a:ext uri="{FF2B5EF4-FFF2-40B4-BE49-F238E27FC236}">
                <a16:creationId xmlns:a16="http://schemas.microsoft.com/office/drawing/2014/main" xmlns="" id="{9451A540-C8D4-4B0D-80AA-6615D98853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a:extLst>
              <a:ext uri="{FF2B5EF4-FFF2-40B4-BE49-F238E27FC236}">
                <a16:creationId xmlns:a16="http://schemas.microsoft.com/office/drawing/2014/main" xmlns="" id="{3928A236-276A-433E-BAF0-D79193FD76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73">
            <a:extLst>
              <a:ext uri="{FF2B5EF4-FFF2-40B4-BE49-F238E27FC236}">
                <a16:creationId xmlns:a16="http://schemas.microsoft.com/office/drawing/2014/main" xmlns="" id="{3812171A-E3D2-419D-9D83-D470C104EC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4">
            <a:extLst>
              <a:ext uri="{FF2B5EF4-FFF2-40B4-BE49-F238E27FC236}">
                <a16:creationId xmlns:a16="http://schemas.microsoft.com/office/drawing/2014/main" xmlns="" id="{D9F15923-C604-4383-BC9A-DC0F9976B7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75">
            <a:extLst>
              <a:ext uri="{FF2B5EF4-FFF2-40B4-BE49-F238E27FC236}">
                <a16:creationId xmlns:a16="http://schemas.microsoft.com/office/drawing/2014/main" xmlns="" id="{B8B8EF7A-5198-48AF-9625-4ABA416914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76">
            <a:extLst>
              <a:ext uri="{FF2B5EF4-FFF2-40B4-BE49-F238E27FC236}">
                <a16:creationId xmlns:a16="http://schemas.microsoft.com/office/drawing/2014/main" xmlns="" id="{29129C12-01B3-498F-927E-58710F125C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77">
            <a:extLst>
              <a:ext uri="{FF2B5EF4-FFF2-40B4-BE49-F238E27FC236}">
                <a16:creationId xmlns:a16="http://schemas.microsoft.com/office/drawing/2014/main" xmlns="" id="{13C71593-CF10-4833-9166-51CFC0FFE5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78">
            <a:extLst>
              <a:ext uri="{FF2B5EF4-FFF2-40B4-BE49-F238E27FC236}">
                <a16:creationId xmlns:a16="http://schemas.microsoft.com/office/drawing/2014/main" xmlns="" id="{DBB2A76A-1D13-40C9-9217-441531A295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79">
            <a:extLst>
              <a:ext uri="{FF2B5EF4-FFF2-40B4-BE49-F238E27FC236}">
                <a16:creationId xmlns:a16="http://schemas.microsoft.com/office/drawing/2014/main" xmlns="" id="{FF15484D-E400-48B8-88D5-29272B796B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0">
            <a:extLst>
              <a:ext uri="{FF2B5EF4-FFF2-40B4-BE49-F238E27FC236}">
                <a16:creationId xmlns:a16="http://schemas.microsoft.com/office/drawing/2014/main" xmlns="" id="{1C84DF86-EB5E-401B-97FC-4105C4A0F7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a:extLst>
              <a:ext uri="{FF2B5EF4-FFF2-40B4-BE49-F238E27FC236}">
                <a16:creationId xmlns:a16="http://schemas.microsoft.com/office/drawing/2014/main" xmlns="" id="{8FFEB09A-EBF7-4F5F-809A-9523F2E99E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a:extLst>
              <a:ext uri="{FF2B5EF4-FFF2-40B4-BE49-F238E27FC236}">
                <a16:creationId xmlns:a16="http://schemas.microsoft.com/office/drawing/2014/main" xmlns="" id="{99F52F04-40AD-4C75-A9BB-845678CE0A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83">
            <a:extLst>
              <a:ext uri="{FF2B5EF4-FFF2-40B4-BE49-F238E27FC236}">
                <a16:creationId xmlns:a16="http://schemas.microsoft.com/office/drawing/2014/main" xmlns="" id="{9AD41A12-F8C4-48CC-9189-99DEB8754D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84">
            <a:extLst>
              <a:ext uri="{FF2B5EF4-FFF2-40B4-BE49-F238E27FC236}">
                <a16:creationId xmlns:a16="http://schemas.microsoft.com/office/drawing/2014/main" xmlns="" id="{54A50CFD-FBB6-4A9B-8F97-11A84E9662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85">
            <a:extLst>
              <a:ext uri="{FF2B5EF4-FFF2-40B4-BE49-F238E27FC236}">
                <a16:creationId xmlns:a16="http://schemas.microsoft.com/office/drawing/2014/main" xmlns="" id="{D76DA2E9-B1AA-46C2-A13E-595B69220F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6">
            <a:extLst>
              <a:ext uri="{FF2B5EF4-FFF2-40B4-BE49-F238E27FC236}">
                <a16:creationId xmlns:a16="http://schemas.microsoft.com/office/drawing/2014/main" xmlns="" id="{A26AEBCC-DDB7-4EA7-AD0B-DDCC9102E6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7">
            <a:extLst>
              <a:ext uri="{FF2B5EF4-FFF2-40B4-BE49-F238E27FC236}">
                <a16:creationId xmlns:a16="http://schemas.microsoft.com/office/drawing/2014/main" xmlns="" id="{8533F566-802A-4285-ABAE-9C26351023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a:extLst>
              <a:ext uri="{FF2B5EF4-FFF2-40B4-BE49-F238E27FC236}">
                <a16:creationId xmlns:a16="http://schemas.microsoft.com/office/drawing/2014/main" xmlns="" id="{3044E9DF-F134-4B2B-9222-C769C92131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a:extLst>
              <a:ext uri="{FF2B5EF4-FFF2-40B4-BE49-F238E27FC236}">
                <a16:creationId xmlns:a16="http://schemas.microsoft.com/office/drawing/2014/main" xmlns="" id="{01B98605-B2B5-4A75-814A-E70B8B6C7B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90">
            <a:extLst>
              <a:ext uri="{FF2B5EF4-FFF2-40B4-BE49-F238E27FC236}">
                <a16:creationId xmlns:a16="http://schemas.microsoft.com/office/drawing/2014/main" xmlns="" id="{480D8B6F-DCE8-4CBD-B9C6-DBC51A9F08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91">
            <a:extLst>
              <a:ext uri="{FF2B5EF4-FFF2-40B4-BE49-F238E27FC236}">
                <a16:creationId xmlns:a16="http://schemas.microsoft.com/office/drawing/2014/main" xmlns="" id="{633B281D-C370-48E3-8AE9-EFB974F6DB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92">
            <a:extLst>
              <a:ext uri="{FF2B5EF4-FFF2-40B4-BE49-F238E27FC236}">
                <a16:creationId xmlns:a16="http://schemas.microsoft.com/office/drawing/2014/main" xmlns="" id="{EA9E87BA-4DC6-4C0E-BCDC-62D59EEC3B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93">
            <a:extLst>
              <a:ext uri="{FF2B5EF4-FFF2-40B4-BE49-F238E27FC236}">
                <a16:creationId xmlns:a16="http://schemas.microsoft.com/office/drawing/2014/main" xmlns="" id="{C84EA4D1-34FE-498A-A760-4B542A6D0F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94">
            <a:extLst>
              <a:ext uri="{FF2B5EF4-FFF2-40B4-BE49-F238E27FC236}">
                <a16:creationId xmlns:a16="http://schemas.microsoft.com/office/drawing/2014/main" xmlns="" id="{8D636FC5-6C1F-4D46-96E2-ACC0822D07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95">
            <a:extLst>
              <a:ext uri="{FF2B5EF4-FFF2-40B4-BE49-F238E27FC236}">
                <a16:creationId xmlns:a16="http://schemas.microsoft.com/office/drawing/2014/main" xmlns="" id="{FD97B087-8C82-49F2-866F-36D092B047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96">
            <a:extLst>
              <a:ext uri="{FF2B5EF4-FFF2-40B4-BE49-F238E27FC236}">
                <a16:creationId xmlns:a16="http://schemas.microsoft.com/office/drawing/2014/main" xmlns="" id="{E8EA1072-DF55-472F-83A8-826F933E3C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a:extLst>
              <a:ext uri="{FF2B5EF4-FFF2-40B4-BE49-F238E27FC236}">
                <a16:creationId xmlns:a16="http://schemas.microsoft.com/office/drawing/2014/main" xmlns="" id="{FF0CA786-F7A4-4ADC-AB33-0E83DFD4CF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a:extLst>
              <a:ext uri="{FF2B5EF4-FFF2-40B4-BE49-F238E27FC236}">
                <a16:creationId xmlns:a16="http://schemas.microsoft.com/office/drawing/2014/main" xmlns="" id="{AB01DA42-1F08-4727-A775-A80F1FA422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D70F2213.wav">
            <a:hlinkClick r:id="" action="ppaction://media"/>
            <a:extLst>
              <a:ext uri="{FF2B5EF4-FFF2-40B4-BE49-F238E27FC236}">
                <a16:creationId xmlns:a16="http://schemas.microsoft.com/office/drawing/2014/main" xmlns="" id="{2BB50BB3-9BEF-4297-A1E2-03C44EEEB44A}"/>
              </a:ext>
            </a:extLst>
          </p:cNvPr>
          <p:cNvPicPr>
            <a:picLocks noRot="1" noChangeAspect="1" noChangeArrowheads="1"/>
          </p:cNvPicPr>
          <p:nvPr>
            <a:wavAudioFile r:embed="rId1" name="D70F51D7.wav"/>
          </p:nvPr>
        </p:nvPicPr>
        <p:blipFill>
          <a:blip r:embed="rId10">
            <a:extLst>
              <a:ext uri="{28A0092B-C50C-407E-A947-70E740481C1C}">
                <a14:useLocalDpi xmlns:a14="http://schemas.microsoft.com/office/drawing/2010/main" val="0"/>
              </a:ext>
            </a:extLst>
          </a:blip>
          <a:srcRect/>
          <a:stretch>
            <a:fillRect/>
          </a:stretch>
        </p:blipFill>
        <p:spPr bwMode="auto">
          <a:xfrm>
            <a:off x="11022561" y="-17265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Far_Away_Sting">
            <a:hlinkClick r:id="" action="ppaction://media"/>
            <a:extLst>
              <a:ext uri="{FF2B5EF4-FFF2-40B4-BE49-F238E27FC236}">
                <a16:creationId xmlns:a16="http://schemas.microsoft.com/office/drawing/2014/main" xmlns="" id="{28FFA8F7-0E4A-4F72-9AEE-95C47AA3B6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92224" y="-313946"/>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TextBox 102">
            <a:extLst>
              <a:ext uri="{FF2B5EF4-FFF2-40B4-BE49-F238E27FC236}">
                <a16:creationId xmlns:a16="http://schemas.microsoft.com/office/drawing/2014/main" xmlns="" id="{4F8981CB-C624-4AA2-BB2B-421F3C24778B}"/>
              </a:ext>
            </a:extLst>
          </p:cNvPr>
          <p:cNvSpPr txBox="1"/>
          <p:nvPr/>
        </p:nvSpPr>
        <p:spPr>
          <a:xfrm>
            <a:off x="1421238" y="1511079"/>
            <a:ext cx="3812902" cy="1323439"/>
          </a:xfrm>
          <a:prstGeom prst="rect">
            <a:avLst/>
          </a:prstGeom>
          <a:noFill/>
          <a:ln>
            <a:noFill/>
          </a:ln>
        </p:spPr>
        <p:txBody>
          <a:bodyPr wrap="square" rtlCol="0">
            <a:spAutoFit/>
          </a:bodyPr>
          <a:lstStyle/>
          <a:p>
            <a:pPr algn="ctr"/>
            <a:r>
              <a:rPr lang="en-US" sz="4000" b="1" dirty="0">
                <a:solidFill>
                  <a:schemeClr val="bg1"/>
                </a:solidFill>
                <a:effectLst>
                  <a:glow rad="228600">
                    <a:srgbClr val="ED7D31">
                      <a:satMod val="175000"/>
                      <a:alpha val="40000"/>
                    </a:srgbClr>
                  </a:glow>
                </a:effectLst>
                <a:latin typeface="Times New Roman" pitchFamily="18" charset="0"/>
                <a:cs typeface="Times New Roman" pitchFamily="18" charset="0"/>
              </a:rPr>
              <a:t>VÒNG QUAY KÌ DIỆU</a:t>
            </a:r>
          </a:p>
        </p:txBody>
      </p:sp>
      <p:sp>
        <p:nvSpPr>
          <p:cNvPr id="104" name="TextBox 103">
            <a:extLst>
              <a:ext uri="{FF2B5EF4-FFF2-40B4-BE49-F238E27FC236}">
                <a16:creationId xmlns:a16="http://schemas.microsoft.com/office/drawing/2014/main" xmlns="" id="{484A5C78-FBBC-49EF-B6EE-3708C7CCB1B8}"/>
              </a:ext>
            </a:extLst>
          </p:cNvPr>
          <p:cNvSpPr txBox="1"/>
          <p:nvPr/>
        </p:nvSpPr>
        <p:spPr>
          <a:xfrm>
            <a:off x="1372939" y="2834518"/>
            <a:ext cx="3812902" cy="3539430"/>
          </a:xfrm>
          <a:prstGeom prst="rect">
            <a:avLst/>
          </a:prstGeom>
          <a:noFill/>
          <a:ln>
            <a:noFill/>
          </a:ln>
        </p:spPr>
        <p:txBody>
          <a:bodyPr wrap="square" rtlCol="0">
            <a:spAutoFit/>
          </a:bodyPr>
          <a:lstStyle/>
          <a:p>
            <a:pPr algn="ct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Quay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trúng</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tên</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bạn</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nào</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bạn</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đó</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đứng</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lên</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nói</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về</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quê</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h</a:t>
            </a:r>
            <a:r>
              <a:rPr lang="vi-VN" sz="2800" b="1" dirty="0">
                <a:solidFill>
                  <a:srgbClr val="FFFF00"/>
                </a:solidFill>
                <a:effectLst>
                  <a:glow rad="228600">
                    <a:srgbClr val="ED7D31">
                      <a:satMod val="175000"/>
                      <a:alpha val="40000"/>
                    </a:srgbClr>
                  </a:glow>
                </a:effectLst>
                <a:latin typeface="Times New Roman" pitchFamily="18" charset="0"/>
                <a:cs typeface="Times New Roman" pitchFamily="18" charset="0"/>
              </a:rPr>
              <a:t>ư</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ơng</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mình</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Thầy</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Cô</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thay</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tên</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học</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sinh</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của</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lớp</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mình</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vào</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Bấm</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chữ</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quay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để</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quay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và</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bấm</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1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lần</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ra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màn</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hình</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để</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dừng</a:t>
            </a:r>
            <a:endPar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endParaRPr>
          </a:p>
        </p:txBody>
      </p:sp>
      <p:sp>
        <p:nvSpPr>
          <p:cNvPr id="3" name="Arrow: Right 2">
            <a:hlinkClick r:id="rId11" action="ppaction://hlinksldjump"/>
            <a:extLst>
              <a:ext uri="{FF2B5EF4-FFF2-40B4-BE49-F238E27FC236}">
                <a16:creationId xmlns:a16="http://schemas.microsoft.com/office/drawing/2014/main" xmlns="" id="{6C7E401A-CC31-4EFB-937C-D20AB7198D96}"/>
              </a:ext>
            </a:extLst>
          </p:cNvPr>
          <p:cNvSpPr/>
          <p:nvPr/>
        </p:nvSpPr>
        <p:spPr>
          <a:xfrm>
            <a:off x="9899003" y="907679"/>
            <a:ext cx="1514006" cy="61468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C00000"/>
                </a:solidFill>
              </a:rPr>
              <a:t>Bài</a:t>
            </a:r>
            <a:r>
              <a:rPr lang="en-US" dirty="0">
                <a:solidFill>
                  <a:srgbClr val="C00000"/>
                </a:solidFill>
              </a:rPr>
              <a:t> </a:t>
            </a:r>
            <a:r>
              <a:rPr lang="en-US" dirty="0" err="1">
                <a:solidFill>
                  <a:srgbClr val="C00000"/>
                </a:solidFill>
              </a:rPr>
              <a:t>học</a:t>
            </a:r>
            <a:r>
              <a:rPr lang="en-US" dirty="0">
                <a:solidFill>
                  <a:srgbClr val="C00000"/>
                </a:solidFill>
              </a:rPr>
              <a:t> </a:t>
            </a:r>
            <a:r>
              <a:rPr lang="en-US" dirty="0" err="1">
                <a:solidFill>
                  <a:srgbClr val="C00000"/>
                </a:solidFill>
              </a:rPr>
              <a:t>tiếp</a:t>
            </a:r>
            <a:endParaRPr lang="en-US" dirty="0">
              <a:solidFill>
                <a:srgbClr val="C00000"/>
              </a:solidFill>
            </a:endParaRPr>
          </a:p>
        </p:txBody>
      </p:sp>
    </p:spTree>
    <p:extLst>
      <p:ext uri="{BB962C8B-B14F-4D97-AF65-F5344CB8AC3E}">
        <p14:creationId xmlns:p14="http://schemas.microsoft.com/office/powerpoint/2010/main" val="4005697269"/>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
                                        <p:tgtEl>
                                          <p:spTgt spid="50"/>
                                        </p:tgtEl>
                                      </p:cBhvr>
                                    </p:animEffect>
                                    <p:set>
                                      <p:cBhvr>
                                        <p:cTn id="12" dur="1" fill="hold">
                                          <p:stCondLst>
                                            <p:cond delay="9"/>
                                          </p:stCondLst>
                                        </p:cTn>
                                        <p:tgtEl>
                                          <p:spTgt spid="50"/>
                                        </p:tgtEl>
                                        <p:attrNameLst>
                                          <p:attrName>style.visibility</p:attrName>
                                        </p:attrNameLst>
                                      </p:cBhvr>
                                      <p:to>
                                        <p:strVal val="hidden"/>
                                      </p:to>
                                    </p:set>
                                  </p:childTnLst>
                                </p:cTn>
                              </p:par>
                              <p:par>
                                <p:cTn id="13" presetID="3" presetClass="mediacall" presetSubtype="0" fill="hold" nodeType="withEffect">
                                  <p:stCondLst>
                                    <p:cond delay="0"/>
                                  </p:stCondLst>
                                  <p:childTnLst>
                                    <p:cmd type="call" cmd="stop">
                                      <p:cBhvr>
                                        <p:cTn id="14" dur="1" fill="hold"/>
                                        <p:tgtEl>
                                          <p:spTgt spid="100"/>
                                        </p:tgtEl>
                                      </p:cBhvr>
                                    </p:cmd>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
                                        <p:tgtEl>
                                          <p:spTgt spid="51"/>
                                        </p:tgtEl>
                                      </p:cBhvr>
                                    </p:animEffect>
                                    <p:set>
                                      <p:cBhvr>
                                        <p:cTn id="19" dur="1" fill="hold">
                                          <p:stCondLst>
                                            <p:cond delay="9"/>
                                          </p:stCondLst>
                                        </p:cTn>
                                        <p:tgtEl>
                                          <p:spTgt spid="51"/>
                                        </p:tgtEl>
                                        <p:attrNameLst>
                                          <p:attrName>style.visibility</p:attrName>
                                        </p:attrNameLst>
                                      </p:cBhvr>
                                      <p:to>
                                        <p:strVal val="hidden"/>
                                      </p:to>
                                    </p:set>
                                  </p:childTnLst>
                                </p:cTn>
                              </p:par>
                              <p:par>
                                <p:cTn id="20" presetID="3" presetClass="mediacall" presetSubtype="0" fill="hold" nodeType="withEffect">
                                  <p:stCondLst>
                                    <p:cond delay="0"/>
                                  </p:stCondLst>
                                  <p:childTnLst>
                                    <p:cmd type="call" cmd="stop">
                                      <p:cBhvr>
                                        <p:cTn id="21" dur="1" fill="hold"/>
                                        <p:tgtEl>
                                          <p:spTgt spid="100"/>
                                        </p:tgtEl>
                                      </p:cBhvr>
                                    </p:cmd>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10"/>
                                        <p:tgtEl>
                                          <p:spTgt spid="52"/>
                                        </p:tgtEl>
                                      </p:cBhvr>
                                    </p:animEffect>
                                    <p:set>
                                      <p:cBhvr>
                                        <p:cTn id="26" dur="1" fill="hold">
                                          <p:stCondLst>
                                            <p:cond delay="9"/>
                                          </p:stCondLst>
                                        </p:cTn>
                                        <p:tgtEl>
                                          <p:spTgt spid="52"/>
                                        </p:tgtEl>
                                        <p:attrNameLst>
                                          <p:attrName>style.visibility</p:attrName>
                                        </p:attrNameLst>
                                      </p:cBhvr>
                                      <p:to>
                                        <p:strVal val="hidden"/>
                                      </p:to>
                                    </p:set>
                                  </p:childTnLst>
                                </p:cTn>
                              </p:par>
                              <p:par>
                                <p:cTn id="27" presetID="3" presetClass="mediacall" presetSubtype="0" fill="hold" nodeType="withEffect">
                                  <p:stCondLst>
                                    <p:cond delay="0"/>
                                  </p:stCondLst>
                                  <p:childTnLst>
                                    <p:cmd type="call" cmd="stop">
                                      <p:cBhvr>
                                        <p:cTn id="28" dur="1" fill="hold"/>
                                        <p:tgtEl>
                                          <p:spTgt spid="100"/>
                                        </p:tgtEl>
                                      </p:cBhvr>
                                    </p:cmd>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
                                        <p:tgtEl>
                                          <p:spTgt spid="53"/>
                                        </p:tgtEl>
                                      </p:cBhvr>
                                    </p:animEffect>
                                    <p:set>
                                      <p:cBhvr>
                                        <p:cTn id="33" dur="1" fill="hold">
                                          <p:stCondLst>
                                            <p:cond delay="9"/>
                                          </p:stCondLst>
                                        </p:cTn>
                                        <p:tgtEl>
                                          <p:spTgt spid="53"/>
                                        </p:tgtEl>
                                        <p:attrNameLst>
                                          <p:attrName>style.visibility</p:attrName>
                                        </p:attrNameLst>
                                      </p:cBhvr>
                                      <p:to>
                                        <p:strVal val="hidden"/>
                                      </p:to>
                                    </p:set>
                                  </p:childTnLst>
                                </p:cTn>
                              </p:par>
                              <p:par>
                                <p:cTn id="34" presetID="3" presetClass="mediacall" presetSubtype="0" fill="hold" nodeType="withEffect">
                                  <p:stCondLst>
                                    <p:cond delay="0"/>
                                  </p:stCondLst>
                                  <p:childTnLst>
                                    <p:cmd type="call" cmd="stop">
                                      <p:cBhvr>
                                        <p:cTn id="35" dur="1" fill="hold"/>
                                        <p:tgtEl>
                                          <p:spTgt spid="100"/>
                                        </p:tgtEl>
                                      </p:cBhvr>
                                    </p:cmd>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
                                        <p:tgtEl>
                                          <p:spTgt spid="54"/>
                                        </p:tgtEl>
                                      </p:cBhvr>
                                    </p:animEffect>
                                    <p:set>
                                      <p:cBhvr>
                                        <p:cTn id="40" dur="1" fill="hold">
                                          <p:stCondLst>
                                            <p:cond delay="9"/>
                                          </p:stCondLst>
                                        </p:cTn>
                                        <p:tgtEl>
                                          <p:spTgt spid="54"/>
                                        </p:tgtEl>
                                        <p:attrNameLst>
                                          <p:attrName>style.visibility</p:attrName>
                                        </p:attrNameLst>
                                      </p:cBhvr>
                                      <p:to>
                                        <p:strVal val="hidden"/>
                                      </p:to>
                                    </p:set>
                                  </p:childTnLst>
                                </p:cTn>
                              </p:par>
                              <p:par>
                                <p:cTn id="41" presetID="3" presetClass="mediacall" presetSubtype="0" fill="hold" nodeType="withEffect">
                                  <p:stCondLst>
                                    <p:cond delay="0"/>
                                  </p:stCondLst>
                                  <p:childTnLst>
                                    <p:cmd type="call" cmd="stop">
                                      <p:cBhvr>
                                        <p:cTn id="42" dur="1" fill="hold"/>
                                        <p:tgtEl>
                                          <p:spTgt spid="100"/>
                                        </p:tgtEl>
                                      </p:cBhvr>
                                    </p:cmd>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10"/>
                                        <p:tgtEl>
                                          <p:spTgt spid="55"/>
                                        </p:tgtEl>
                                      </p:cBhvr>
                                    </p:animEffect>
                                    <p:set>
                                      <p:cBhvr>
                                        <p:cTn id="47" dur="1" fill="hold">
                                          <p:stCondLst>
                                            <p:cond delay="9"/>
                                          </p:stCondLst>
                                        </p:cTn>
                                        <p:tgtEl>
                                          <p:spTgt spid="55"/>
                                        </p:tgtEl>
                                        <p:attrNameLst>
                                          <p:attrName>style.visibility</p:attrName>
                                        </p:attrNameLst>
                                      </p:cBhvr>
                                      <p:to>
                                        <p:strVal val="hidden"/>
                                      </p:to>
                                    </p:set>
                                  </p:childTnLst>
                                </p:cTn>
                              </p:par>
                              <p:par>
                                <p:cTn id="48" presetID="3" presetClass="mediacall" presetSubtype="0" fill="hold" nodeType="withEffect">
                                  <p:stCondLst>
                                    <p:cond delay="0"/>
                                  </p:stCondLst>
                                  <p:childTnLst>
                                    <p:cmd type="call" cmd="stop">
                                      <p:cBhvr>
                                        <p:cTn id="49" dur="1" fill="hold"/>
                                        <p:tgtEl>
                                          <p:spTgt spid="100"/>
                                        </p:tgtEl>
                                      </p:cBhvr>
                                    </p:cmd>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10"/>
                                        <p:tgtEl>
                                          <p:spTgt spid="56"/>
                                        </p:tgtEl>
                                      </p:cBhvr>
                                    </p:animEffect>
                                    <p:set>
                                      <p:cBhvr>
                                        <p:cTn id="54" dur="1" fill="hold">
                                          <p:stCondLst>
                                            <p:cond delay="9"/>
                                          </p:stCondLst>
                                        </p:cTn>
                                        <p:tgtEl>
                                          <p:spTgt spid="56"/>
                                        </p:tgtEl>
                                        <p:attrNameLst>
                                          <p:attrName>style.visibility</p:attrName>
                                        </p:attrNameLst>
                                      </p:cBhvr>
                                      <p:to>
                                        <p:strVal val="hidden"/>
                                      </p:to>
                                    </p:set>
                                  </p:childTnLst>
                                </p:cTn>
                              </p:par>
                              <p:par>
                                <p:cTn id="55" presetID="3" presetClass="mediacall" presetSubtype="0" fill="hold" nodeType="withEffect">
                                  <p:stCondLst>
                                    <p:cond delay="0"/>
                                  </p:stCondLst>
                                  <p:childTnLst>
                                    <p:cmd type="call" cmd="stop">
                                      <p:cBhvr>
                                        <p:cTn id="56" dur="1" fill="hold"/>
                                        <p:tgtEl>
                                          <p:spTgt spid="100"/>
                                        </p:tgtEl>
                                      </p:cBhvr>
                                    </p:cmd>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10"/>
                                        <p:tgtEl>
                                          <p:spTgt spid="57"/>
                                        </p:tgtEl>
                                      </p:cBhvr>
                                    </p:animEffect>
                                    <p:set>
                                      <p:cBhvr>
                                        <p:cTn id="61" dur="1" fill="hold">
                                          <p:stCondLst>
                                            <p:cond delay="9"/>
                                          </p:stCondLst>
                                        </p:cTn>
                                        <p:tgtEl>
                                          <p:spTgt spid="57"/>
                                        </p:tgtEl>
                                        <p:attrNameLst>
                                          <p:attrName>style.visibility</p:attrName>
                                        </p:attrNameLst>
                                      </p:cBhvr>
                                      <p:to>
                                        <p:strVal val="hidden"/>
                                      </p:to>
                                    </p:set>
                                  </p:childTnLst>
                                </p:cTn>
                              </p:par>
                              <p:par>
                                <p:cTn id="62" presetID="3" presetClass="mediacall" presetSubtype="0" fill="hold" nodeType="withEffect">
                                  <p:stCondLst>
                                    <p:cond delay="0"/>
                                  </p:stCondLst>
                                  <p:childTnLst>
                                    <p:cmd type="call" cmd="stop">
                                      <p:cBhvr>
                                        <p:cTn id="63" dur="1" fill="hold"/>
                                        <p:tgtEl>
                                          <p:spTgt spid="100"/>
                                        </p:tgtEl>
                                      </p:cBhvr>
                                    </p:cmd>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par>
                                <p:cTn id="69" presetID="3" presetClass="mediacall" presetSubtype="0" fill="hold" nodeType="withEffect">
                                  <p:stCondLst>
                                    <p:cond delay="0"/>
                                  </p:stCondLst>
                                  <p:childTnLst>
                                    <p:cmd type="call" cmd="stop">
                                      <p:cBhvr>
                                        <p:cTn id="70" dur="1" fill="hold"/>
                                        <p:tgtEl>
                                          <p:spTgt spid="100"/>
                                        </p:tgtEl>
                                      </p:cBhvr>
                                    </p:cmd>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10"/>
                                        <p:tgtEl>
                                          <p:spTgt spid="59"/>
                                        </p:tgtEl>
                                      </p:cBhvr>
                                    </p:animEffect>
                                    <p:set>
                                      <p:cBhvr>
                                        <p:cTn id="75" dur="1" fill="hold">
                                          <p:stCondLst>
                                            <p:cond delay="9"/>
                                          </p:stCondLst>
                                        </p:cTn>
                                        <p:tgtEl>
                                          <p:spTgt spid="59"/>
                                        </p:tgtEl>
                                        <p:attrNameLst>
                                          <p:attrName>style.visibility</p:attrName>
                                        </p:attrNameLst>
                                      </p:cBhvr>
                                      <p:to>
                                        <p:strVal val="hidden"/>
                                      </p:to>
                                    </p:set>
                                  </p:childTnLst>
                                </p:cTn>
                              </p:par>
                              <p:par>
                                <p:cTn id="76" presetID="3" presetClass="mediacall" presetSubtype="0" fill="hold" nodeType="withEffect">
                                  <p:stCondLst>
                                    <p:cond delay="0"/>
                                  </p:stCondLst>
                                  <p:childTnLst>
                                    <p:cmd type="call" cmd="stop">
                                      <p:cBhvr>
                                        <p:cTn id="77" dur="1" fill="hold"/>
                                        <p:tgtEl>
                                          <p:spTgt spid="100"/>
                                        </p:tgtEl>
                                      </p:cBhvr>
                                    </p:cmd>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10"/>
                                        <p:tgtEl>
                                          <p:spTgt spid="60"/>
                                        </p:tgtEl>
                                      </p:cBhvr>
                                    </p:animEffect>
                                    <p:set>
                                      <p:cBhvr>
                                        <p:cTn id="82" dur="1" fill="hold">
                                          <p:stCondLst>
                                            <p:cond delay="9"/>
                                          </p:stCondLst>
                                        </p:cTn>
                                        <p:tgtEl>
                                          <p:spTgt spid="60"/>
                                        </p:tgtEl>
                                        <p:attrNameLst>
                                          <p:attrName>style.visibility</p:attrName>
                                        </p:attrNameLst>
                                      </p:cBhvr>
                                      <p:to>
                                        <p:strVal val="hidden"/>
                                      </p:to>
                                    </p:set>
                                  </p:childTnLst>
                                </p:cTn>
                              </p:par>
                              <p:par>
                                <p:cTn id="83" presetID="3" presetClass="mediacall" presetSubtype="0" fill="hold" nodeType="withEffect">
                                  <p:stCondLst>
                                    <p:cond delay="0"/>
                                  </p:stCondLst>
                                  <p:childTnLst>
                                    <p:cmd type="call" cmd="stop">
                                      <p:cBhvr>
                                        <p:cTn id="84" dur="1" fill="hold"/>
                                        <p:tgtEl>
                                          <p:spTgt spid="100"/>
                                        </p:tgtEl>
                                      </p:cBhvr>
                                    </p:cmd>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10"/>
                                        <p:tgtEl>
                                          <p:spTgt spid="61"/>
                                        </p:tgtEl>
                                      </p:cBhvr>
                                    </p:animEffect>
                                    <p:set>
                                      <p:cBhvr>
                                        <p:cTn id="89" dur="1" fill="hold">
                                          <p:stCondLst>
                                            <p:cond delay="9"/>
                                          </p:stCondLst>
                                        </p:cTn>
                                        <p:tgtEl>
                                          <p:spTgt spid="61"/>
                                        </p:tgtEl>
                                        <p:attrNameLst>
                                          <p:attrName>style.visibility</p:attrName>
                                        </p:attrNameLst>
                                      </p:cBhvr>
                                      <p:to>
                                        <p:strVal val="hidden"/>
                                      </p:to>
                                    </p:set>
                                  </p:childTnLst>
                                </p:cTn>
                              </p:par>
                              <p:par>
                                <p:cTn id="90" presetID="3" presetClass="mediacall" presetSubtype="0" fill="hold" nodeType="withEffect">
                                  <p:stCondLst>
                                    <p:cond delay="0"/>
                                  </p:stCondLst>
                                  <p:childTnLst>
                                    <p:cmd type="call" cmd="stop">
                                      <p:cBhvr>
                                        <p:cTn id="91" dur="1" fill="hold"/>
                                        <p:tgtEl>
                                          <p:spTgt spid="100"/>
                                        </p:tgtEl>
                                      </p:cBhvr>
                                    </p:cmd>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10"/>
                                        <p:tgtEl>
                                          <p:spTgt spid="62"/>
                                        </p:tgtEl>
                                      </p:cBhvr>
                                    </p:animEffect>
                                    <p:set>
                                      <p:cBhvr>
                                        <p:cTn id="96" dur="1" fill="hold">
                                          <p:stCondLst>
                                            <p:cond delay="9"/>
                                          </p:stCondLst>
                                        </p:cTn>
                                        <p:tgtEl>
                                          <p:spTgt spid="62"/>
                                        </p:tgtEl>
                                        <p:attrNameLst>
                                          <p:attrName>style.visibility</p:attrName>
                                        </p:attrNameLst>
                                      </p:cBhvr>
                                      <p:to>
                                        <p:strVal val="hidden"/>
                                      </p:to>
                                    </p:set>
                                  </p:childTnLst>
                                </p:cTn>
                              </p:par>
                              <p:par>
                                <p:cTn id="97" presetID="3" presetClass="mediacall" presetSubtype="0" fill="hold" nodeType="withEffect">
                                  <p:stCondLst>
                                    <p:cond delay="0"/>
                                  </p:stCondLst>
                                  <p:childTnLst>
                                    <p:cmd type="call" cmd="stop">
                                      <p:cBhvr>
                                        <p:cTn id="98" dur="1" fill="hold"/>
                                        <p:tgtEl>
                                          <p:spTgt spid="100"/>
                                        </p:tgtEl>
                                      </p:cBhvr>
                                    </p:cmd>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10"/>
                                        <p:tgtEl>
                                          <p:spTgt spid="63"/>
                                        </p:tgtEl>
                                      </p:cBhvr>
                                    </p:animEffect>
                                    <p:set>
                                      <p:cBhvr>
                                        <p:cTn id="103" dur="1" fill="hold">
                                          <p:stCondLst>
                                            <p:cond delay="9"/>
                                          </p:stCondLst>
                                        </p:cTn>
                                        <p:tgtEl>
                                          <p:spTgt spid="63"/>
                                        </p:tgtEl>
                                        <p:attrNameLst>
                                          <p:attrName>style.visibility</p:attrName>
                                        </p:attrNameLst>
                                      </p:cBhvr>
                                      <p:to>
                                        <p:strVal val="hidden"/>
                                      </p:to>
                                    </p:set>
                                  </p:childTnLst>
                                </p:cTn>
                              </p:par>
                              <p:par>
                                <p:cTn id="104" presetID="3" presetClass="mediacall" presetSubtype="0" fill="hold" nodeType="withEffect">
                                  <p:stCondLst>
                                    <p:cond delay="0"/>
                                  </p:stCondLst>
                                  <p:childTnLst>
                                    <p:cmd type="call" cmd="stop">
                                      <p:cBhvr>
                                        <p:cTn id="105" dur="1" fill="hold"/>
                                        <p:tgtEl>
                                          <p:spTgt spid="100"/>
                                        </p:tgtEl>
                                      </p:cBhvr>
                                    </p:cmd>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10"/>
                                        <p:tgtEl>
                                          <p:spTgt spid="64"/>
                                        </p:tgtEl>
                                      </p:cBhvr>
                                    </p:animEffect>
                                    <p:set>
                                      <p:cBhvr>
                                        <p:cTn id="110" dur="1" fill="hold">
                                          <p:stCondLst>
                                            <p:cond delay="9"/>
                                          </p:stCondLst>
                                        </p:cTn>
                                        <p:tgtEl>
                                          <p:spTgt spid="64"/>
                                        </p:tgtEl>
                                        <p:attrNameLst>
                                          <p:attrName>style.visibility</p:attrName>
                                        </p:attrNameLst>
                                      </p:cBhvr>
                                      <p:to>
                                        <p:strVal val="hidden"/>
                                      </p:to>
                                    </p:set>
                                  </p:childTnLst>
                                </p:cTn>
                              </p:par>
                              <p:par>
                                <p:cTn id="111" presetID="3" presetClass="mediacall" presetSubtype="0" fill="hold" nodeType="withEffect">
                                  <p:stCondLst>
                                    <p:cond delay="0"/>
                                  </p:stCondLst>
                                  <p:childTnLst>
                                    <p:cmd type="call" cmd="stop">
                                      <p:cBhvr>
                                        <p:cTn id="112" dur="1" fill="hold"/>
                                        <p:tgtEl>
                                          <p:spTgt spid="100"/>
                                        </p:tgtEl>
                                      </p:cBhvr>
                                    </p:cmd>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10"/>
                                        <p:tgtEl>
                                          <p:spTgt spid="65"/>
                                        </p:tgtEl>
                                      </p:cBhvr>
                                    </p:animEffect>
                                    <p:set>
                                      <p:cBhvr>
                                        <p:cTn id="117" dur="1" fill="hold">
                                          <p:stCondLst>
                                            <p:cond delay="9"/>
                                          </p:stCondLst>
                                        </p:cTn>
                                        <p:tgtEl>
                                          <p:spTgt spid="65"/>
                                        </p:tgtEl>
                                        <p:attrNameLst>
                                          <p:attrName>style.visibility</p:attrName>
                                        </p:attrNameLst>
                                      </p:cBhvr>
                                      <p:to>
                                        <p:strVal val="hidden"/>
                                      </p:to>
                                    </p:set>
                                  </p:childTnLst>
                                </p:cTn>
                              </p:par>
                              <p:par>
                                <p:cTn id="118" presetID="3" presetClass="mediacall" presetSubtype="0" fill="hold" nodeType="withEffect">
                                  <p:stCondLst>
                                    <p:cond delay="0"/>
                                  </p:stCondLst>
                                  <p:childTnLst>
                                    <p:cmd type="call" cmd="stop">
                                      <p:cBhvr>
                                        <p:cTn id="119" dur="1" fill="hold"/>
                                        <p:tgtEl>
                                          <p:spTgt spid="100"/>
                                        </p:tgtEl>
                                      </p:cBhvr>
                                    </p:cmd>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10"/>
                                        <p:tgtEl>
                                          <p:spTgt spid="66"/>
                                        </p:tgtEl>
                                      </p:cBhvr>
                                    </p:animEffect>
                                    <p:set>
                                      <p:cBhvr>
                                        <p:cTn id="124" dur="1" fill="hold">
                                          <p:stCondLst>
                                            <p:cond delay="9"/>
                                          </p:stCondLst>
                                        </p:cTn>
                                        <p:tgtEl>
                                          <p:spTgt spid="66"/>
                                        </p:tgtEl>
                                        <p:attrNameLst>
                                          <p:attrName>style.visibility</p:attrName>
                                        </p:attrNameLst>
                                      </p:cBhvr>
                                      <p:to>
                                        <p:strVal val="hidden"/>
                                      </p:to>
                                    </p:set>
                                  </p:childTnLst>
                                </p:cTn>
                              </p:par>
                              <p:par>
                                <p:cTn id="125" presetID="3" presetClass="mediacall" presetSubtype="0" fill="hold" nodeType="withEffect">
                                  <p:stCondLst>
                                    <p:cond delay="0"/>
                                  </p:stCondLst>
                                  <p:childTnLst>
                                    <p:cmd type="call" cmd="stop">
                                      <p:cBhvr>
                                        <p:cTn id="126" dur="1" fill="hold"/>
                                        <p:tgtEl>
                                          <p:spTgt spid="100"/>
                                        </p:tgtEl>
                                      </p:cBhvr>
                                    </p:cmd>
                                  </p:childTnLst>
                                </p:cTn>
                              </p:par>
                            </p:childTnLst>
                          </p:cTn>
                        </p:par>
                      </p:childTnLst>
                    </p:cTn>
                  </p:par>
                  <p:par>
                    <p:cTn id="127" fill="hold">
                      <p:stCondLst>
                        <p:cond delay="indefinite"/>
                      </p:stCondLst>
                      <p:childTnLst>
                        <p:par>
                          <p:cTn id="128" fill="hold">
                            <p:stCondLst>
                              <p:cond delay="0"/>
                            </p:stCondLst>
                            <p:childTnLst>
                              <p:par>
                                <p:cTn id="129" presetID="10" presetClass="exit" presetSubtype="0" fill="hold" nodeType="clickEffect">
                                  <p:stCondLst>
                                    <p:cond delay="0"/>
                                  </p:stCondLst>
                                  <p:childTnLst>
                                    <p:animEffect transition="out" filter="fade">
                                      <p:cBhvr>
                                        <p:cTn id="130" dur="10"/>
                                        <p:tgtEl>
                                          <p:spTgt spid="67"/>
                                        </p:tgtEl>
                                      </p:cBhvr>
                                    </p:animEffect>
                                    <p:set>
                                      <p:cBhvr>
                                        <p:cTn id="131" dur="1" fill="hold">
                                          <p:stCondLst>
                                            <p:cond delay="9"/>
                                          </p:stCondLst>
                                        </p:cTn>
                                        <p:tgtEl>
                                          <p:spTgt spid="67"/>
                                        </p:tgtEl>
                                        <p:attrNameLst>
                                          <p:attrName>style.visibility</p:attrName>
                                        </p:attrNameLst>
                                      </p:cBhvr>
                                      <p:to>
                                        <p:strVal val="hidden"/>
                                      </p:to>
                                    </p:set>
                                  </p:childTnLst>
                                </p:cTn>
                              </p:par>
                              <p:par>
                                <p:cTn id="132" presetID="3" presetClass="mediacall" presetSubtype="0" fill="hold" nodeType="withEffect">
                                  <p:stCondLst>
                                    <p:cond delay="0"/>
                                  </p:stCondLst>
                                  <p:childTnLst>
                                    <p:cmd type="call" cmd="stop">
                                      <p:cBhvr>
                                        <p:cTn id="133" dur="1" fill="hold"/>
                                        <p:tgtEl>
                                          <p:spTgt spid="100"/>
                                        </p:tgtEl>
                                      </p:cBhvr>
                                    </p:cmd>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10"/>
                                        <p:tgtEl>
                                          <p:spTgt spid="68"/>
                                        </p:tgtEl>
                                      </p:cBhvr>
                                    </p:animEffect>
                                    <p:set>
                                      <p:cBhvr>
                                        <p:cTn id="138" dur="1" fill="hold">
                                          <p:stCondLst>
                                            <p:cond delay="9"/>
                                          </p:stCondLst>
                                        </p:cTn>
                                        <p:tgtEl>
                                          <p:spTgt spid="68"/>
                                        </p:tgtEl>
                                        <p:attrNameLst>
                                          <p:attrName>style.visibility</p:attrName>
                                        </p:attrNameLst>
                                      </p:cBhvr>
                                      <p:to>
                                        <p:strVal val="hidden"/>
                                      </p:to>
                                    </p:set>
                                  </p:childTnLst>
                                </p:cTn>
                              </p:par>
                              <p:par>
                                <p:cTn id="139" presetID="3" presetClass="mediacall" presetSubtype="0" fill="hold" nodeType="withEffect">
                                  <p:stCondLst>
                                    <p:cond delay="0"/>
                                  </p:stCondLst>
                                  <p:childTnLst>
                                    <p:cmd type="call" cmd="stop">
                                      <p:cBhvr>
                                        <p:cTn id="140" dur="1" fill="hold"/>
                                        <p:tgtEl>
                                          <p:spTgt spid="100"/>
                                        </p:tgtEl>
                                      </p:cBhvr>
                                    </p:cmd>
                                  </p:childTnLst>
                                </p:cTn>
                              </p:par>
                            </p:childTnLst>
                          </p:cTn>
                        </p:par>
                      </p:childTnLst>
                    </p:cTn>
                  </p:par>
                  <p:par>
                    <p:cTn id="141" fill="hold">
                      <p:stCondLst>
                        <p:cond delay="indefinite"/>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10"/>
                                        <p:tgtEl>
                                          <p:spTgt spid="69"/>
                                        </p:tgtEl>
                                      </p:cBhvr>
                                    </p:animEffect>
                                    <p:set>
                                      <p:cBhvr>
                                        <p:cTn id="145" dur="1" fill="hold">
                                          <p:stCondLst>
                                            <p:cond delay="9"/>
                                          </p:stCondLst>
                                        </p:cTn>
                                        <p:tgtEl>
                                          <p:spTgt spid="69"/>
                                        </p:tgtEl>
                                        <p:attrNameLst>
                                          <p:attrName>style.visibility</p:attrName>
                                        </p:attrNameLst>
                                      </p:cBhvr>
                                      <p:to>
                                        <p:strVal val="hidden"/>
                                      </p:to>
                                    </p:set>
                                  </p:childTnLst>
                                </p:cTn>
                              </p:par>
                              <p:par>
                                <p:cTn id="146" presetID="3" presetClass="mediacall" presetSubtype="0" fill="hold" nodeType="withEffect">
                                  <p:stCondLst>
                                    <p:cond delay="0"/>
                                  </p:stCondLst>
                                  <p:childTnLst>
                                    <p:cmd type="call" cmd="stop">
                                      <p:cBhvr>
                                        <p:cTn id="147" dur="1" fill="hold"/>
                                        <p:tgtEl>
                                          <p:spTgt spid="100"/>
                                        </p:tgtEl>
                                      </p:cBhvr>
                                    </p:cmd>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nodeType="clickEffect">
                                  <p:stCondLst>
                                    <p:cond delay="0"/>
                                  </p:stCondLst>
                                  <p:childTnLst>
                                    <p:animEffect transition="out" filter="fade">
                                      <p:cBhvr>
                                        <p:cTn id="151" dur="10"/>
                                        <p:tgtEl>
                                          <p:spTgt spid="70"/>
                                        </p:tgtEl>
                                      </p:cBhvr>
                                    </p:animEffect>
                                    <p:set>
                                      <p:cBhvr>
                                        <p:cTn id="152" dur="1" fill="hold">
                                          <p:stCondLst>
                                            <p:cond delay="9"/>
                                          </p:stCondLst>
                                        </p:cTn>
                                        <p:tgtEl>
                                          <p:spTgt spid="70"/>
                                        </p:tgtEl>
                                        <p:attrNameLst>
                                          <p:attrName>style.visibility</p:attrName>
                                        </p:attrNameLst>
                                      </p:cBhvr>
                                      <p:to>
                                        <p:strVal val="hidden"/>
                                      </p:to>
                                    </p:set>
                                  </p:childTnLst>
                                </p:cTn>
                              </p:par>
                              <p:par>
                                <p:cTn id="153" presetID="3" presetClass="mediacall" presetSubtype="0" fill="hold" nodeType="withEffect">
                                  <p:stCondLst>
                                    <p:cond delay="0"/>
                                  </p:stCondLst>
                                  <p:childTnLst>
                                    <p:cmd type="call" cmd="stop">
                                      <p:cBhvr>
                                        <p:cTn id="154" dur="1" fill="hold"/>
                                        <p:tgtEl>
                                          <p:spTgt spid="100"/>
                                        </p:tgtEl>
                                      </p:cBhvr>
                                    </p:cmd>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nodeType="clickEffect">
                                  <p:stCondLst>
                                    <p:cond delay="0"/>
                                  </p:stCondLst>
                                  <p:childTnLst>
                                    <p:animEffect transition="out" filter="fade">
                                      <p:cBhvr>
                                        <p:cTn id="158" dur="10"/>
                                        <p:tgtEl>
                                          <p:spTgt spid="71"/>
                                        </p:tgtEl>
                                      </p:cBhvr>
                                    </p:animEffect>
                                    <p:set>
                                      <p:cBhvr>
                                        <p:cTn id="159" dur="1" fill="hold">
                                          <p:stCondLst>
                                            <p:cond delay="9"/>
                                          </p:stCondLst>
                                        </p:cTn>
                                        <p:tgtEl>
                                          <p:spTgt spid="71"/>
                                        </p:tgtEl>
                                        <p:attrNameLst>
                                          <p:attrName>style.visibility</p:attrName>
                                        </p:attrNameLst>
                                      </p:cBhvr>
                                      <p:to>
                                        <p:strVal val="hidden"/>
                                      </p:to>
                                    </p:set>
                                  </p:childTnLst>
                                </p:cTn>
                              </p:par>
                              <p:par>
                                <p:cTn id="160" presetID="3" presetClass="mediacall" presetSubtype="0" fill="hold" nodeType="withEffect">
                                  <p:stCondLst>
                                    <p:cond delay="0"/>
                                  </p:stCondLst>
                                  <p:childTnLst>
                                    <p:cmd type="call" cmd="stop">
                                      <p:cBhvr>
                                        <p:cTn id="161" dur="1" fill="hold"/>
                                        <p:tgtEl>
                                          <p:spTgt spid="100"/>
                                        </p:tgtEl>
                                      </p:cBhvr>
                                    </p:cmd>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10"/>
                                        <p:tgtEl>
                                          <p:spTgt spid="72"/>
                                        </p:tgtEl>
                                      </p:cBhvr>
                                    </p:animEffect>
                                    <p:set>
                                      <p:cBhvr>
                                        <p:cTn id="166" dur="1" fill="hold">
                                          <p:stCondLst>
                                            <p:cond delay="9"/>
                                          </p:stCondLst>
                                        </p:cTn>
                                        <p:tgtEl>
                                          <p:spTgt spid="72"/>
                                        </p:tgtEl>
                                        <p:attrNameLst>
                                          <p:attrName>style.visibility</p:attrName>
                                        </p:attrNameLst>
                                      </p:cBhvr>
                                      <p:to>
                                        <p:strVal val="hidden"/>
                                      </p:to>
                                    </p:set>
                                  </p:childTnLst>
                                </p:cTn>
                              </p:par>
                              <p:par>
                                <p:cTn id="167" presetID="3" presetClass="mediacall" presetSubtype="0" fill="hold" nodeType="withEffect">
                                  <p:stCondLst>
                                    <p:cond delay="0"/>
                                  </p:stCondLst>
                                  <p:childTnLst>
                                    <p:cmd type="call" cmd="stop">
                                      <p:cBhvr>
                                        <p:cTn id="168" dur="1" fill="hold"/>
                                        <p:tgtEl>
                                          <p:spTgt spid="100"/>
                                        </p:tgtEl>
                                      </p:cBhvr>
                                    </p:cmd>
                                  </p:childTnLst>
                                </p:cTn>
                              </p:par>
                            </p:childTnLst>
                          </p:cTn>
                        </p:par>
                      </p:childTnLst>
                    </p:cTn>
                  </p:par>
                  <p:par>
                    <p:cTn id="169" fill="hold">
                      <p:stCondLst>
                        <p:cond delay="indefinite"/>
                      </p:stCondLst>
                      <p:childTnLst>
                        <p:par>
                          <p:cTn id="170" fill="hold">
                            <p:stCondLst>
                              <p:cond delay="0"/>
                            </p:stCondLst>
                            <p:childTnLst>
                              <p:par>
                                <p:cTn id="171" presetID="10" presetClass="exit" presetSubtype="0" fill="hold" nodeType="clickEffect">
                                  <p:stCondLst>
                                    <p:cond delay="0"/>
                                  </p:stCondLst>
                                  <p:childTnLst>
                                    <p:animEffect transition="out" filter="fade">
                                      <p:cBhvr>
                                        <p:cTn id="172" dur="10"/>
                                        <p:tgtEl>
                                          <p:spTgt spid="73"/>
                                        </p:tgtEl>
                                      </p:cBhvr>
                                    </p:animEffect>
                                    <p:set>
                                      <p:cBhvr>
                                        <p:cTn id="173" dur="1" fill="hold">
                                          <p:stCondLst>
                                            <p:cond delay="9"/>
                                          </p:stCondLst>
                                        </p:cTn>
                                        <p:tgtEl>
                                          <p:spTgt spid="73"/>
                                        </p:tgtEl>
                                        <p:attrNameLst>
                                          <p:attrName>style.visibility</p:attrName>
                                        </p:attrNameLst>
                                      </p:cBhvr>
                                      <p:to>
                                        <p:strVal val="hidden"/>
                                      </p:to>
                                    </p:set>
                                  </p:childTnLst>
                                </p:cTn>
                              </p:par>
                              <p:par>
                                <p:cTn id="174" presetID="3" presetClass="mediacall" presetSubtype="0" fill="hold" nodeType="withEffect">
                                  <p:stCondLst>
                                    <p:cond delay="0"/>
                                  </p:stCondLst>
                                  <p:childTnLst>
                                    <p:cmd type="call" cmd="stop">
                                      <p:cBhvr>
                                        <p:cTn id="175" dur="1" fill="hold"/>
                                        <p:tgtEl>
                                          <p:spTgt spid="100"/>
                                        </p:tgtEl>
                                      </p:cBhvr>
                                    </p:cmd>
                                  </p:childTnLst>
                                </p:cTn>
                              </p:par>
                            </p:childTnLst>
                          </p:cTn>
                        </p:par>
                      </p:childTnLst>
                    </p:cTn>
                  </p:par>
                  <p:par>
                    <p:cTn id="176" fill="hold">
                      <p:stCondLst>
                        <p:cond delay="indefinite"/>
                      </p:stCondLst>
                      <p:childTnLst>
                        <p:par>
                          <p:cTn id="177" fill="hold">
                            <p:stCondLst>
                              <p:cond delay="0"/>
                            </p:stCondLst>
                            <p:childTnLst>
                              <p:par>
                                <p:cTn id="178" presetID="10" presetClass="exit" presetSubtype="0" fill="hold" nodeType="clickEffect">
                                  <p:stCondLst>
                                    <p:cond delay="0"/>
                                  </p:stCondLst>
                                  <p:childTnLst>
                                    <p:animEffect transition="out" filter="fade">
                                      <p:cBhvr>
                                        <p:cTn id="179" dur="10"/>
                                        <p:tgtEl>
                                          <p:spTgt spid="74"/>
                                        </p:tgtEl>
                                      </p:cBhvr>
                                    </p:animEffect>
                                    <p:set>
                                      <p:cBhvr>
                                        <p:cTn id="180" dur="1" fill="hold">
                                          <p:stCondLst>
                                            <p:cond delay="9"/>
                                          </p:stCondLst>
                                        </p:cTn>
                                        <p:tgtEl>
                                          <p:spTgt spid="74"/>
                                        </p:tgtEl>
                                        <p:attrNameLst>
                                          <p:attrName>style.visibility</p:attrName>
                                        </p:attrNameLst>
                                      </p:cBhvr>
                                      <p:to>
                                        <p:strVal val="hidden"/>
                                      </p:to>
                                    </p:set>
                                  </p:childTnLst>
                                </p:cTn>
                              </p:par>
                              <p:par>
                                <p:cTn id="181" presetID="3" presetClass="mediacall" presetSubtype="0" fill="hold" nodeType="withEffect">
                                  <p:stCondLst>
                                    <p:cond delay="0"/>
                                  </p:stCondLst>
                                  <p:childTnLst>
                                    <p:cmd type="call" cmd="stop">
                                      <p:cBhvr>
                                        <p:cTn id="182" dur="1" fill="hold"/>
                                        <p:tgtEl>
                                          <p:spTgt spid="100"/>
                                        </p:tgtEl>
                                      </p:cBhvr>
                                    </p:cmd>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nodeType="clickEffect">
                                  <p:stCondLst>
                                    <p:cond delay="0"/>
                                  </p:stCondLst>
                                  <p:childTnLst>
                                    <p:animEffect transition="out" filter="fade">
                                      <p:cBhvr>
                                        <p:cTn id="186" dur="10"/>
                                        <p:tgtEl>
                                          <p:spTgt spid="75"/>
                                        </p:tgtEl>
                                      </p:cBhvr>
                                    </p:animEffect>
                                    <p:set>
                                      <p:cBhvr>
                                        <p:cTn id="187" dur="1" fill="hold">
                                          <p:stCondLst>
                                            <p:cond delay="9"/>
                                          </p:stCondLst>
                                        </p:cTn>
                                        <p:tgtEl>
                                          <p:spTgt spid="75"/>
                                        </p:tgtEl>
                                        <p:attrNameLst>
                                          <p:attrName>style.visibility</p:attrName>
                                        </p:attrNameLst>
                                      </p:cBhvr>
                                      <p:to>
                                        <p:strVal val="hidden"/>
                                      </p:to>
                                    </p:set>
                                  </p:childTnLst>
                                </p:cTn>
                              </p:par>
                              <p:par>
                                <p:cTn id="188" presetID="3" presetClass="mediacall" presetSubtype="0" fill="hold" nodeType="withEffect">
                                  <p:stCondLst>
                                    <p:cond delay="0"/>
                                  </p:stCondLst>
                                  <p:childTnLst>
                                    <p:cmd type="call" cmd="stop">
                                      <p:cBhvr>
                                        <p:cTn id="189" dur="1" fill="hold"/>
                                        <p:tgtEl>
                                          <p:spTgt spid="100"/>
                                        </p:tgtEl>
                                      </p:cBhvr>
                                    </p:cmd>
                                  </p:childTnLst>
                                </p:cTn>
                              </p:par>
                            </p:childTnLst>
                          </p:cTn>
                        </p:par>
                      </p:childTnLst>
                    </p:cTn>
                  </p:par>
                  <p:par>
                    <p:cTn id="190" fill="hold">
                      <p:stCondLst>
                        <p:cond delay="indefinite"/>
                      </p:stCondLst>
                      <p:childTnLst>
                        <p:par>
                          <p:cTn id="191" fill="hold">
                            <p:stCondLst>
                              <p:cond delay="0"/>
                            </p:stCondLst>
                            <p:childTnLst>
                              <p:par>
                                <p:cTn id="192" presetID="10" presetClass="exit" presetSubtype="0" fill="hold" nodeType="clickEffect">
                                  <p:stCondLst>
                                    <p:cond delay="0"/>
                                  </p:stCondLst>
                                  <p:childTnLst>
                                    <p:animEffect transition="out" filter="fade">
                                      <p:cBhvr>
                                        <p:cTn id="193" dur="10"/>
                                        <p:tgtEl>
                                          <p:spTgt spid="76"/>
                                        </p:tgtEl>
                                      </p:cBhvr>
                                    </p:animEffect>
                                    <p:set>
                                      <p:cBhvr>
                                        <p:cTn id="194" dur="1" fill="hold">
                                          <p:stCondLst>
                                            <p:cond delay="9"/>
                                          </p:stCondLst>
                                        </p:cTn>
                                        <p:tgtEl>
                                          <p:spTgt spid="76"/>
                                        </p:tgtEl>
                                        <p:attrNameLst>
                                          <p:attrName>style.visibility</p:attrName>
                                        </p:attrNameLst>
                                      </p:cBhvr>
                                      <p:to>
                                        <p:strVal val="hidden"/>
                                      </p:to>
                                    </p:set>
                                  </p:childTnLst>
                                </p:cTn>
                              </p:par>
                              <p:par>
                                <p:cTn id="195" presetID="3" presetClass="mediacall" presetSubtype="0" fill="hold" nodeType="withEffect">
                                  <p:stCondLst>
                                    <p:cond delay="0"/>
                                  </p:stCondLst>
                                  <p:childTnLst>
                                    <p:cmd type="call" cmd="stop">
                                      <p:cBhvr>
                                        <p:cTn id="196" dur="1" fill="hold"/>
                                        <p:tgtEl>
                                          <p:spTgt spid="100"/>
                                        </p:tgtEl>
                                      </p:cBhvr>
                                    </p:cmd>
                                  </p:childTnLst>
                                </p:cTn>
                              </p:par>
                            </p:childTnLst>
                          </p:cTn>
                        </p:par>
                      </p:childTnLst>
                    </p:cTn>
                  </p:par>
                  <p:par>
                    <p:cTn id="197" fill="hold">
                      <p:stCondLst>
                        <p:cond delay="indefinite"/>
                      </p:stCondLst>
                      <p:childTnLst>
                        <p:par>
                          <p:cTn id="198" fill="hold">
                            <p:stCondLst>
                              <p:cond delay="0"/>
                            </p:stCondLst>
                            <p:childTnLst>
                              <p:par>
                                <p:cTn id="199" presetID="10" presetClass="exit" presetSubtype="0" fill="hold" nodeType="clickEffect">
                                  <p:stCondLst>
                                    <p:cond delay="0"/>
                                  </p:stCondLst>
                                  <p:childTnLst>
                                    <p:animEffect transition="out" filter="fade">
                                      <p:cBhvr>
                                        <p:cTn id="200" dur="10"/>
                                        <p:tgtEl>
                                          <p:spTgt spid="77"/>
                                        </p:tgtEl>
                                      </p:cBhvr>
                                    </p:animEffect>
                                    <p:set>
                                      <p:cBhvr>
                                        <p:cTn id="201" dur="1" fill="hold">
                                          <p:stCondLst>
                                            <p:cond delay="9"/>
                                          </p:stCondLst>
                                        </p:cTn>
                                        <p:tgtEl>
                                          <p:spTgt spid="77"/>
                                        </p:tgtEl>
                                        <p:attrNameLst>
                                          <p:attrName>style.visibility</p:attrName>
                                        </p:attrNameLst>
                                      </p:cBhvr>
                                      <p:to>
                                        <p:strVal val="hidden"/>
                                      </p:to>
                                    </p:set>
                                  </p:childTnLst>
                                </p:cTn>
                              </p:par>
                              <p:par>
                                <p:cTn id="202" presetID="3" presetClass="mediacall" presetSubtype="0" fill="hold" nodeType="withEffect">
                                  <p:stCondLst>
                                    <p:cond delay="0"/>
                                  </p:stCondLst>
                                  <p:childTnLst>
                                    <p:cmd type="call" cmd="stop">
                                      <p:cBhvr>
                                        <p:cTn id="203" dur="1" fill="hold"/>
                                        <p:tgtEl>
                                          <p:spTgt spid="100"/>
                                        </p:tgtEl>
                                      </p:cBhvr>
                                    </p:cmd>
                                  </p:childTnLst>
                                </p:cTn>
                              </p:par>
                            </p:childTnLst>
                          </p:cTn>
                        </p:par>
                      </p:childTnLst>
                    </p:cTn>
                  </p:par>
                  <p:par>
                    <p:cTn id="204" fill="hold">
                      <p:stCondLst>
                        <p:cond delay="indefinite"/>
                      </p:stCondLst>
                      <p:childTnLst>
                        <p:par>
                          <p:cTn id="205" fill="hold">
                            <p:stCondLst>
                              <p:cond delay="0"/>
                            </p:stCondLst>
                            <p:childTnLst>
                              <p:par>
                                <p:cTn id="206" presetID="10" presetClass="exit" presetSubtype="0" fill="hold" nodeType="clickEffect">
                                  <p:stCondLst>
                                    <p:cond delay="0"/>
                                  </p:stCondLst>
                                  <p:childTnLst>
                                    <p:animEffect transition="out" filter="fade">
                                      <p:cBhvr>
                                        <p:cTn id="207" dur="10"/>
                                        <p:tgtEl>
                                          <p:spTgt spid="78"/>
                                        </p:tgtEl>
                                      </p:cBhvr>
                                    </p:animEffect>
                                    <p:set>
                                      <p:cBhvr>
                                        <p:cTn id="208" dur="1" fill="hold">
                                          <p:stCondLst>
                                            <p:cond delay="9"/>
                                          </p:stCondLst>
                                        </p:cTn>
                                        <p:tgtEl>
                                          <p:spTgt spid="78"/>
                                        </p:tgtEl>
                                        <p:attrNameLst>
                                          <p:attrName>style.visibility</p:attrName>
                                        </p:attrNameLst>
                                      </p:cBhvr>
                                      <p:to>
                                        <p:strVal val="hidden"/>
                                      </p:to>
                                    </p:set>
                                  </p:childTnLst>
                                </p:cTn>
                              </p:par>
                              <p:par>
                                <p:cTn id="209" presetID="3" presetClass="mediacall" presetSubtype="0" fill="hold" nodeType="withEffect">
                                  <p:stCondLst>
                                    <p:cond delay="0"/>
                                  </p:stCondLst>
                                  <p:childTnLst>
                                    <p:cmd type="call" cmd="stop">
                                      <p:cBhvr>
                                        <p:cTn id="210" dur="1" fill="hold"/>
                                        <p:tgtEl>
                                          <p:spTgt spid="100"/>
                                        </p:tgtEl>
                                      </p:cBhvr>
                                    </p:cmd>
                                  </p:childTnLst>
                                </p:cTn>
                              </p:par>
                            </p:childTnLst>
                          </p:cTn>
                        </p:par>
                      </p:childTnLst>
                    </p:cTn>
                  </p:par>
                  <p:par>
                    <p:cTn id="211" fill="hold">
                      <p:stCondLst>
                        <p:cond delay="indefinite"/>
                      </p:stCondLst>
                      <p:childTnLst>
                        <p:par>
                          <p:cTn id="212" fill="hold">
                            <p:stCondLst>
                              <p:cond delay="0"/>
                            </p:stCondLst>
                            <p:childTnLst>
                              <p:par>
                                <p:cTn id="213" presetID="10" presetClass="exit" presetSubtype="0" fill="hold" nodeType="clickEffect">
                                  <p:stCondLst>
                                    <p:cond delay="0"/>
                                  </p:stCondLst>
                                  <p:childTnLst>
                                    <p:animEffect transition="out" filter="fade">
                                      <p:cBhvr>
                                        <p:cTn id="214" dur="10"/>
                                        <p:tgtEl>
                                          <p:spTgt spid="79"/>
                                        </p:tgtEl>
                                      </p:cBhvr>
                                    </p:animEffect>
                                    <p:set>
                                      <p:cBhvr>
                                        <p:cTn id="215" dur="1" fill="hold">
                                          <p:stCondLst>
                                            <p:cond delay="9"/>
                                          </p:stCondLst>
                                        </p:cTn>
                                        <p:tgtEl>
                                          <p:spTgt spid="79"/>
                                        </p:tgtEl>
                                        <p:attrNameLst>
                                          <p:attrName>style.visibility</p:attrName>
                                        </p:attrNameLst>
                                      </p:cBhvr>
                                      <p:to>
                                        <p:strVal val="hidden"/>
                                      </p:to>
                                    </p:set>
                                  </p:childTnLst>
                                </p:cTn>
                              </p:par>
                              <p:par>
                                <p:cTn id="216" presetID="3" presetClass="mediacall" presetSubtype="0" fill="hold" nodeType="withEffect">
                                  <p:stCondLst>
                                    <p:cond delay="0"/>
                                  </p:stCondLst>
                                  <p:childTnLst>
                                    <p:cmd type="call" cmd="stop">
                                      <p:cBhvr>
                                        <p:cTn id="217" dur="1" fill="hold"/>
                                        <p:tgtEl>
                                          <p:spTgt spid="100"/>
                                        </p:tgtEl>
                                      </p:cBhvr>
                                    </p:cmd>
                                  </p:childTnLst>
                                </p:cTn>
                              </p:par>
                            </p:childTnLst>
                          </p:cTn>
                        </p:par>
                      </p:childTnLst>
                    </p:cTn>
                  </p:par>
                  <p:par>
                    <p:cTn id="218" fill="hold">
                      <p:stCondLst>
                        <p:cond delay="indefinite"/>
                      </p:stCondLst>
                      <p:childTnLst>
                        <p:par>
                          <p:cTn id="219" fill="hold">
                            <p:stCondLst>
                              <p:cond delay="0"/>
                            </p:stCondLst>
                            <p:childTnLst>
                              <p:par>
                                <p:cTn id="220" presetID="10" presetClass="exit" presetSubtype="0" fill="hold" nodeType="clickEffect">
                                  <p:stCondLst>
                                    <p:cond delay="0"/>
                                  </p:stCondLst>
                                  <p:childTnLst>
                                    <p:animEffect transition="out" filter="fade">
                                      <p:cBhvr>
                                        <p:cTn id="221" dur="10"/>
                                        <p:tgtEl>
                                          <p:spTgt spid="80"/>
                                        </p:tgtEl>
                                      </p:cBhvr>
                                    </p:animEffect>
                                    <p:set>
                                      <p:cBhvr>
                                        <p:cTn id="222" dur="1" fill="hold">
                                          <p:stCondLst>
                                            <p:cond delay="9"/>
                                          </p:stCondLst>
                                        </p:cTn>
                                        <p:tgtEl>
                                          <p:spTgt spid="80"/>
                                        </p:tgtEl>
                                        <p:attrNameLst>
                                          <p:attrName>style.visibility</p:attrName>
                                        </p:attrNameLst>
                                      </p:cBhvr>
                                      <p:to>
                                        <p:strVal val="hidden"/>
                                      </p:to>
                                    </p:set>
                                  </p:childTnLst>
                                </p:cTn>
                              </p:par>
                              <p:par>
                                <p:cTn id="223" presetID="3" presetClass="mediacall" presetSubtype="0" fill="hold" nodeType="withEffect">
                                  <p:stCondLst>
                                    <p:cond delay="0"/>
                                  </p:stCondLst>
                                  <p:childTnLst>
                                    <p:cmd type="call" cmd="stop">
                                      <p:cBhvr>
                                        <p:cTn id="224" dur="1" fill="hold"/>
                                        <p:tgtEl>
                                          <p:spTgt spid="100"/>
                                        </p:tgtEl>
                                      </p:cBhvr>
                                    </p:cmd>
                                  </p:childTnLst>
                                </p:cTn>
                              </p:par>
                            </p:childTnLst>
                          </p:cTn>
                        </p:par>
                      </p:childTnLst>
                    </p:cTn>
                  </p:par>
                  <p:par>
                    <p:cTn id="225" fill="hold">
                      <p:stCondLst>
                        <p:cond delay="indefinite"/>
                      </p:stCondLst>
                      <p:childTnLst>
                        <p:par>
                          <p:cTn id="226" fill="hold">
                            <p:stCondLst>
                              <p:cond delay="0"/>
                            </p:stCondLst>
                            <p:childTnLst>
                              <p:par>
                                <p:cTn id="227" presetID="10" presetClass="exit" presetSubtype="0" fill="hold" nodeType="clickEffect">
                                  <p:stCondLst>
                                    <p:cond delay="0"/>
                                  </p:stCondLst>
                                  <p:childTnLst>
                                    <p:animEffect transition="out" filter="fade">
                                      <p:cBhvr>
                                        <p:cTn id="228" dur="10"/>
                                        <p:tgtEl>
                                          <p:spTgt spid="81"/>
                                        </p:tgtEl>
                                      </p:cBhvr>
                                    </p:animEffect>
                                    <p:set>
                                      <p:cBhvr>
                                        <p:cTn id="229" dur="1" fill="hold">
                                          <p:stCondLst>
                                            <p:cond delay="9"/>
                                          </p:stCondLst>
                                        </p:cTn>
                                        <p:tgtEl>
                                          <p:spTgt spid="81"/>
                                        </p:tgtEl>
                                        <p:attrNameLst>
                                          <p:attrName>style.visibility</p:attrName>
                                        </p:attrNameLst>
                                      </p:cBhvr>
                                      <p:to>
                                        <p:strVal val="hidden"/>
                                      </p:to>
                                    </p:set>
                                  </p:childTnLst>
                                </p:cTn>
                              </p:par>
                              <p:par>
                                <p:cTn id="230" presetID="3" presetClass="mediacall" presetSubtype="0" fill="hold" nodeType="withEffect">
                                  <p:stCondLst>
                                    <p:cond delay="0"/>
                                  </p:stCondLst>
                                  <p:childTnLst>
                                    <p:cmd type="call" cmd="stop">
                                      <p:cBhvr>
                                        <p:cTn id="231" dur="1" fill="hold"/>
                                        <p:tgtEl>
                                          <p:spTgt spid="100"/>
                                        </p:tgtEl>
                                      </p:cBhvr>
                                    </p:cmd>
                                  </p:childTnLst>
                                </p:cTn>
                              </p:par>
                            </p:childTnLst>
                          </p:cTn>
                        </p:par>
                      </p:childTnLst>
                    </p:cTn>
                  </p:par>
                  <p:par>
                    <p:cTn id="232" fill="hold">
                      <p:stCondLst>
                        <p:cond delay="indefinite"/>
                      </p:stCondLst>
                      <p:childTnLst>
                        <p:par>
                          <p:cTn id="233" fill="hold">
                            <p:stCondLst>
                              <p:cond delay="0"/>
                            </p:stCondLst>
                            <p:childTnLst>
                              <p:par>
                                <p:cTn id="234" presetID="10" presetClass="exit" presetSubtype="0" fill="hold" nodeType="clickEffect">
                                  <p:stCondLst>
                                    <p:cond delay="0"/>
                                  </p:stCondLst>
                                  <p:childTnLst>
                                    <p:animEffect transition="out" filter="fade">
                                      <p:cBhvr>
                                        <p:cTn id="235" dur="10"/>
                                        <p:tgtEl>
                                          <p:spTgt spid="82"/>
                                        </p:tgtEl>
                                      </p:cBhvr>
                                    </p:animEffect>
                                    <p:set>
                                      <p:cBhvr>
                                        <p:cTn id="236" dur="1" fill="hold">
                                          <p:stCondLst>
                                            <p:cond delay="9"/>
                                          </p:stCondLst>
                                        </p:cTn>
                                        <p:tgtEl>
                                          <p:spTgt spid="82"/>
                                        </p:tgtEl>
                                        <p:attrNameLst>
                                          <p:attrName>style.visibility</p:attrName>
                                        </p:attrNameLst>
                                      </p:cBhvr>
                                      <p:to>
                                        <p:strVal val="hidden"/>
                                      </p:to>
                                    </p:set>
                                  </p:childTnLst>
                                </p:cTn>
                              </p:par>
                              <p:par>
                                <p:cTn id="237" presetID="3" presetClass="mediacall" presetSubtype="0" fill="hold" nodeType="withEffect">
                                  <p:stCondLst>
                                    <p:cond delay="0"/>
                                  </p:stCondLst>
                                  <p:childTnLst>
                                    <p:cmd type="call" cmd="stop">
                                      <p:cBhvr>
                                        <p:cTn id="238" dur="1" fill="hold"/>
                                        <p:tgtEl>
                                          <p:spTgt spid="100"/>
                                        </p:tgtEl>
                                      </p:cBhvr>
                                    </p:cmd>
                                  </p:childTnLst>
                                </p:cTn>
                              </p:par>
                            </p:childTnLst>
                          </p:cTn>
                        </p:par>
                      </p:childTnLst>
                    </p:cTn>
                  </p:par>
                  <p:par>
                    <p:cTn id="239" fill="hold">
                      <p:stCondLst>
                        <p:cond delay="indefinite"/>
                      </p:stCondLst>
                      <p:childTnLst>
                        <p:par>
                          <p:cTn id="240" fill="hold">
                            <p:stCondLst>
                              <p:cond delay="0"/>
                            </p:stCondLst>
                            <p:childTnLst>
                              <p:par>
                                <p:cTn id="241" presetID="10" presetClass="exit" presetSubtype="0" fill="hold" nodeType="clickEffect">
                                  <p:stCondLst>
                                    <p:cond delay="0"/>
                                  </p:stCondLst>
                                  <p:childTnLst>
                                    <p:animEffect transition="out" filter="fade">
                                      <p:cBhvr>
                                        <p:cTn id="242" dur="10"/>
                                        <p:tgtEl>
                                          <p:spTgt spid="83"/>
                                        </p:tgtEl>
                                      </p:cBhvr>
                                    </p:animEffect>
                                    <p:set>
                                      <p:cBhvr>
                                        <p:cTn id="243" dur="1" fill="hold">
                                          <p:stCondLst>
                                            <p:cond delay="9"/>
                                          </p:stCondLst>
                                        </p:cTn>
                                        <p:tgtEl>
                                          <p:spTgt spid="83"/>
                                        </p:tgtEl>
                                        <p:attrNameLst>
                                          <p:attrName>style.visibility</p:attrName>
                                        </p:attrNameLst>
                                      </p:cBhvr>
                                      <p:to>
                                        <p:strVal val="hidden"/>
                                      </p:to>
                                    </p:set>
                                  </p:childTnLst>
                                </p:cTn>
                              </p:par>
                              <p:par>
                                <p:cTn id="244" presetID="3" presetClass="mediacall" presetSubtype="0" fill="hold" nodeType="withEffect">
                                  <p:stCondLst>
                                    <p:cond delay="0"/>
                                  </p:stCondLst>
                                  <p:childTnLst>
                                    <p:cmd type="call" cmd="stop">
                                      <p:cBhvr>
                                        <p:cTn id="245" dur="1" fill="hold"/>
                                        <p:tgtEl>
                                          <p:spTgt spid="100"/>
                                        </p:tgtEl>
                                      </p:cBhvr>
                                    </p:cmd>
                                  </p:childTnLst>
                                </p:cTn>
                              </p:par>
                            </p:childTnLst>
                          </p:cTn>
                        </p:par>
                      </p:childTnLst>
                    </p:cTn>
                  </p:par>
                  <p:par>
                    <p:cTn id="246" fill="hold">
                      <p:stCondLst>
                        <p:cond delay="indefinite"/>
                      </p:stCondLst>
                      <p:childTnLst>
                        <p:par>
                          <p:cTn id="247" fill="hold">
                            <p:stCondLst>
                              <p:cond delay="0"/>
                            </p:stCondLst>
                            <p:childTnLst>
                              <p:par>
                                <p:cTn id="248" presetID="10" presetClass="exit" presetSubtype="0" fill="hold" nodeType="clickEffect">
                                  <p:stCondLst>
                                    <p:cond delay="0"/>
                                  </p:stCondLst>
                                  <p:childTnLst>
                                    <p:animEffect transition="out" filter="fade">
                                      <p:cBhvr>
                                        <p:cTn id="249" dur="10"/>
                                        <p:tgtEl>
                                          <p:spTgt spid="84"/>
                                        </p:tgtEl>
                                      </p:cBhvr>
                                    </p:animEffect>
                                    <p:set>
                                      <p:cBhvr>
                                        <p:cTn id="250" dur="1" fill="hold">
                                          <p:stCondLst>
                                            <p:cond delay="9"/>
                                          </p:stCondLst>
                                        </p:cTn>
                                        <p:tgtEl>
                                          <p:spTgt spid="84"/>
                                        </p:tgtEl>
                                        <p:attrNameLst>
                                          <p:attrName>style.visibility</p:attrName>
                                        </p:attrNameLst>
                                      </p:cBhvr>
                                      <p:to>
                                        <p:strVal val="hidden"/>
                                      </p:to>
                                    </p:set>
                                  </p:childTnLst>
                                </p:cTn>
                              </p:par>
                              <p:par>
                                <p:cTn id="251" presetID="3" presetClass="mediacall" presetSubtype="0" fill="hold" nodeType="withEffect">
                                  <p:stCondLst>
                                    <p:cond delay="0"/>
                                  </p:stCondLst>
                                  <p:childTnLst>
                                    <p:cmd type="call" cmd="stop">
                                      <p:cBhvr>
                                        <p:cTn id="252" dur="1" fill="hold"/>
                                        <p:tgtEl>
                                          <p:spTgt spid="100"/>
                                        </p:tgtEl>
                                      </p:cBhvr>
                                    </p:cmd>
                                  </p:childTnLst>
                                </p:cTn>
                              </p:par>
                            </p:childTnLst>
                          </p:cTn>
                        </p:par>
                      </p:childTnLst>
                    </p:cTn>
                  </p:par>
                  <p:par>
                    <p:cTn id="253" fill="hold">
                      <p:stCondLst>
                        <p:cond delay="indefinite"/>
                      </p:stCondLst>
                      <p:childTnLst>
                        <p:par>
                          <p:cTn id="254" fill="hold">
                            <p:stCondLst>
                              <p:cond delay="0"/>
                            </p:stCondLst>
                            <p:childTnLst>
                              <p:par>
                                <p:cTn id="255" presetID="10" presetClass="exit" presetSubtype="0" fill="hold" nodeType="clickEffect">
                                  <p:stCondLst>
                                    <p:cond delay="0"/>
                                  </p:stCondLst>
                                  <p:childTnLst>
                                    <p:animEffect transition="out" filter="fade">
                                      <p:cBhvr>
                                        <p:cTn id="256" dur="10"/>
                                        <p:tgtEl>
                                          <p:spTgt spid="85"/>
                                        </p:tgtEl>
                                      </p:cBhvr>
                                    </p:animEffect>
                                    <p:set>
                                      <p:cBhvr>
                                        <p:cTn id="257" dur="1" fill="hold">
                                          <p:stCondLst>
                                            <p:cond delay="9"/>
                                          </p:stCondLst>
                                        </p:cTn>
                                        <p:tgtEl>
                                          <p:spTgt spid="85"/>
                                        </p:tgtEl>
                                        <p:attrNameLst>
                                          <p:attrName>style.visibility</p:attrName>
                                        </p:attrNameLst>
                                      </p:cBhvr>
                                      <p:to>
                                        <p:strVal val="hidden"/>
                                      </p:to>
                                    </p:set>
                                  </p:childTnLst>
                                </p:cTn>
                              </p:par>
                              <p:par>
                                <p:cTn id="258" presetID="3" presetClass="mediacall" presetSubtype="0" fill="hold" nodeType="withEffect">
                                  <p:stCondLst>
                                    <p:cond delay="0"/>
                                  </p:stCondLst>
                                  <p:childTnLst>
                                    <p:cmd type="call" cmd="stop">
                                      <p:cBhvr>
                                        <p:cTn id="259" dur="1" fill="hold"/>
                                        <p:tgtEl>
                                          <p:spTgt spid="100"/>
                                        </p:tgtEl>
                                      </p:cBhvr>
                                    </p:cmd>
                                  </p:childTnLst>
                                </p:cTn>
                              </p:par>
                            </p:childTnLst>
                          </p:cTn>
                        </p:par>
                      </p:childTnLst>
                    </p:cTn>
                  </p:par>
                  <p:par>
                    <p:cTn id="260" fill="hold">
                      <p:stCondLst>
                        <p:cond delay="indefinite"/>
                      </p:stCondLst>
                      <p:childTnLst>
                        <p:par>
                          <p:cTn id="261" fill="hold">
                            <p:stCondLst>
                              <p:cond delay="0"/>
                            </p:stCondLst>
                            <p:childTnLst>
                              <p:par>
                                <p:cTn id="262" presetID="10" presetClass="exit" presetSubtype="0" fill="hold" nodeType="clickEffect">
                                  <p:stCondLst>
                                    <p:cond delay="0"/>
                                  </p:stCondLst>
                                  <p:childTnLst>
                                    <p:animEffect transition="out" filter="fade">
                                      <p:cBhvr>
                                        <p:cTn id="263" dur="10"/>
                                        <p:tgtEl>
                                          <p:spTgt spid="86"/>
                                        </p:tgtEl>
                                      </p:cBhvr>
                                    </p:animEffect>
                                    <p:set>
                                      <p:cBhvr>
                                        <p:cTn id="264" dur="1" fill="hold">
                                          <p:stCondLst>
                                            <p:cond delay="9"/>
                                          </p:stCondLst>
                                        </p:cTn>
                                        <p:tgtEl>
                                          <p:spTgt spid="86"/>
                                        </p:tgtEl>
                                        <p:attrNameLst>
                                          <p:attrName>style.visibility</p:attrName>
                                        </p:attrNameLst>
                                      </p:cBhvr>
                                      <p:to>
                                        <p:strVal val="hidden"/>
                                      </p:to>
                                    </p:set>
                                  </p:childTnLst>
                                </p:cTn>
                              </p:par>
                              <p:par>
                                <p:cTn id="265" presetID="3" presetClass="mediacall" presetSubtype="0" fill="hold" nodeType="withEffect">
                                  <p:stCondLst>
                                    <p:cond delay="0"/>
                                  </p:stCondLst>
                                  <p:childTnLst>
                                    <p:cmd type="call" cmd="stop">
                                      <p:cBhvr>
                                        <p:cTn id="266" dur="1" fill="hold"/>
                                        <p:tgtEl>
                                          <p:spTgt spid="100"/>
                                        </p:tgtEl>
                                      </p:cBhvr>
                                    </p:cmd>
                                  </p:childTnLst>
                                </p:cTn>
                              </p:par>
                            </p:childTnLst>
                          </p:cTn>
                        </p:par>
                      </p:childTnLst>
                    </p:cTn>
                  </p:par>
                  <p:par>
                    <p:cTn id="267" fill="hold">
                      <p:stCondLst>
                        <p:cond delay="indefinite"/>
                      </p:stCondLst>
                      <p:childTnLst>
                        <p:par>
                          <p:cTn id="268" fill="hold">
                            <p:stCondLst>
                              <p:cond delay="0"/>
                            </p:stCondLst>
                            <p:childTnLst>
                              <p:par>
                                <p:cTn id="269" presetID="10" presetClass="exit" presetSubtype="0" fill="hold" nodeType="clickEffect">
                                  <p:stCondLst>
                                    <p:cond delay="0"/>
                                  </p:stCondLst>
                                  <p:childTnLst>
                                    <p:animEffect transition="out" filter="fade">
                                      <p:cBhvr>
                                        <p:cTn id="270" dur="10"/>
                                        <p:tgtEl>
                                          <p:spTgt spid="87"/>
                                        </p:tgtEl>
                                      </p:cBhvr>
                                    </p:animEffect>
                                    <p:set>
                                      <p:cBhvr>
                                        <p:cTn id="271" dur="1" fill="hold">
                                          <p:stCondLst>
                                            <p:cond delay="9"/>
                                          </p:stCondLst>
                                        </p:cTn>
                                        <p:tgtEl>
                                          <p:spTgt spid="87"/>
                                        </p:tgtEl>
                                        <p:attrNameLst>
                                          <p:attrName>style.visibility</p:attrName>
                                        </p:attrNameLst>
                                      </p:cBhvr>
                                      <p:to>
                                        <p:strVal val="hidden"/>
                                      </p:to>
                                    </p:set>
                                  </p:childTnLst>
                                </p:cTn>
                              </p:par>
                              <p:par>
                                <p:cTn id="272" presetID="3" presetClass="mediacall" presetSubtype="0" fill="hold" nodeType="withEffect">
                                  <p:stCondLst>
                                    <p:cond delay="0"/>
                                  </p:stCondLst>
                                  <p:childTnLst>
                                    <p:cmd type="call" cmd="stop">
                                      <p:cBhvr>
                                        <p:cTn id="273" dur="1" fill="hold"/>
                                        <p:tgtEl>
                                          <p:spTgt spid="100"/>
                                        </p:tgtEl>
                                      </p:cBhvr>
                                    </p:cmd>
                                  </p:childTnLst>
                                </p:cTn>
                              </p:par>
                            </p:childTnLst>
                          </p:cTn>
                        </p:par>
                      </p:childTnLst>
                    </p:cTn>
                  </p:par>
                  <p:par>
                    <p:cTn id="274" fill="hold">
                      <p:stCondLst>
                        <p:cond delay="indefinite"/>
                      </p:stCondLst>
                      <p:childTnLst>
                        <p:par>
                          <p:cTn id="275" fill="hold">
                            <p:stCondLst>
                              <p:cond delay="0"/>
                            </p:stCondLst>
                            <p:childTnLst>
                              <p:par>
                                <p:cTn id="276" presetID="10" presetClass="exit" presetSubtype="0" fill="hold" nodeType="clickEffect">
                                  <p:stCondLst>
                                    <p:cond delay="0"/>
                                  </p:stCondLst>
                                  <p:childTnLst>
                                    <p:animEffect transition="out" filter="fade">
                                      <p:cBhvr>
                                        <p:cTn id="277" dur="10"/>
                                        <p:tgtEl>
                                          <p:spTgt spid="88"/>
                                        </p:tgtEl>
                                      </p:cBhvr>
                                    </p:animEffect>
                                    <p:set>
                                      <p:cBhvr>
                                        <p:cTn id="278" dur="1" fill="hold">
                                          <p:stCondLst>
                                            <p:cond delay="9"/>
                                          </p:stCondLst>
                                        </p:cTn>
                                        <p:tgtEl>
                                          <p:spTgt spid="88"/>
                                        </p:tgtEl>
                                        <p:attrNameLst>
                                          <p:attrName>style.visibility</p:attrName>
                                        </p:attrNameLst>
                                      </p:cBhvr>
                                      <p:to>
                                        <p:strVal val="hidden"/>
                                      </p:to>
                                    </p:set>
                                  </p:childTnLst>
                                </p:cTn>
                              </p:par>
                              <p:par>
                                <p:cTn id="279" presetID="3" presetClass="mediacall" presetSubtype="0" fill="hold" nodeType="withEffect">
                                  <p:stCondLst>
                                    <p:cond delay="0"/>
                                  </p:stCondLst>
                                  <p:childTnLst>
                                    <p:cmd type="call" cmd="stop">
                                      <p:cBhvr>
                                        <p:cTn id="280" dur="1" fill="hold"/>
                                        <p:tgtEl>
                                          <p:spTgt spid="100"/>
                                        </p:tgtEl>
                                      </p:cBhvr>
                                    </p:cmd>
                                  </p:childTnLst>
                                </p:cTn>
                              </p:par>
                            </p:childTnLst>
                          </p:cTn>
                        </p:par>
                      </p:childTnLst>
                    </p:cTn>
                  </p:par>
                  <p:par>
                    <p:cTn id="281" fill="hold">
                      <p:stCondLst>
                        <p:cond delay="indefinite"/>
                      </p:stCondLst>
                      <p:childTnLst>
                        <p:par>
                          <p:cTn id="282" fill="hold">
                            <p:stCondLst>
                              <p:cond delay="0"/>
                            </p:stCondLst>
                            <p:childTnLst>
                              <p:par>
                                <p:cTn id="283" presetID="10" presetClass="exit" presetSubtype="0" fill="hold" nodeType="clickEffect">
                                  <p:stCondLst>
                                    <p:cond delay="0"/>
                                  </p:stCondLst>
                                  <p:childTnLst>
                                    <p:animEffect transition="out" filter="fade">
                                      <p:cBhvr>
                                        <p:cTn id="284" dur="10"/>
                                        <p:tgtEl>
                                          <p:spTgt spid="89"/>
                                        </p:tgtEl>
                                      </p:cBhvr>
                                    </p:animEffect>
                                    <p:set>
                                      <p:cBhvr>
                                        <p:cTn id="285" dur="1" fill="hold">
                                          <p:stCondLst>
                                            <p:cond delay="9"/>
                                          </p:stCondLst>
                                        </p:cTn>
                                        <p:tgtEl>
                                          <p:spTgt spid="89"/>
                                        </p:tgtEl>
                                        <p:attrNameLst>
                                          <p:attrName>style.visibility</p:attrName>
                                        </p:attrNameLst>
                                      </p:cBhvr>
                                      <p:to>
                                        <p:strVal val="hidden"/>
                                      </p:to>
                                    </p:set>
                                  </p:childTnLst>
                                </p:cTn>
                              </p:par>
                              <p:par>
                                <p:cTn id="286" presetID="3" presetClass="mediacall" presetSubtype="0" fill="hold" nodeType="withEffect">
                                  <p:stCondLst>
                                    <p:cond delay="0"/>
                                  </p:stCondLst>
                                  <p:childTnLst>
                                    <p:cmd type="call" cmd="stop">
                                      <p:cBhvr>
                                        <p:cTn id="287" dur="1" fill="hold"/>
                                        <p:tgtEl>
                                          <p:spTgt spid="100"/>
                                        </p:tgtEl>
                                      </p:cBhvr>
                                    </p:cmd>
                                  </p:childTnLst>
                                </p:cTn>
                              </p:par>
                            </p:childTnLst>
                          </p:cTn>
                        </p:par>
                      </p:childTnLst>
                    </p:cTn>
                  </p:par>
                  <p:par>
                    <p:cTn id="288" fill="hold">
                      <p:stCondLst>
                        <p:cond delay="indefinite"/>
                      </p:stCondLst>
                      <p:childTnLst>
                        <p:par>
                          <p:cTn id="289" fill="hold">
                            <p:stCondLst>
                              <p:cond delay="0"/>
                            </p:stCondLst>
                            <p:childTnLst>
                              <p:par>
                                <p:cTn id="290" presetID="10" presetClass="exit" presetSubtype="0" fill="hold" nodeType="clickEffect">
                                  <p:stCondLst>
                                    <p:cond delay="0"/>
                                  </p:stCondLst>
                                  <p:childTnLst>
                                    <p:animEffect transition="out" filter="fade">
                                      <p:cBhvr>
                                        <p:cTn id="291" dur="10"/>
                                        <p:tgtEl>
                                          <p:spTgt spid="90"/>
                                        </p:tgtEl>
                                      </p:cBhvr>
                                    </p:animEffect>
                                    <p:set>
                                      <p:cBhvr>
                                        <p:cTn id="292" dur="1" fill="hold">
                                          <p:stCondLst>
                                            <p:cond delay="9"/>
                                          </p:stCondLst>
                                        </p:cTn>
                                        <p:tgtEl>
                                          <p:spTgt spid="90"/>
                                        </p:tgtEl>
                                        <p:attrNameLst>
                                          <p:attrName>style.visibility</p:attrName>
                                        </p:attrNameLst>
                                      </p:cBhvr>
                                      <p:to>
                                        <p:strVal val="hidden"/>
                                      </p:to>
                                    </p:set>
                                  </p:childTnLst>
                                </p:cTn>
                              </p:par>
                              <p:par>
                                <p:cTn id="293" presetID="3" presetClass="mediacall" presetSubtype="0" fill="hold" nodeType="withEffect">
                                  <p:stCondLst>
                                    <p:cond delay="0"/>
                                  </p:stCondLst>
                                  <p:childTnLst>
                                    <p:cmd type="call" cmd="stop">
                                      <p:cBhvr>
                                        <p:cTn id="294" dur="1" fill="hold"/>
                                        <p:tgtEl>
                                          <p:spTgt spid="100"/>
                                        </p:tgtEl>
                                      </p:cBhvr>
                                    </p:cmd>
                                  </p:childTnLst>
                                </p:cTn>
                              </p:par>
                            </p:childTnLst>
                          </p:cTn>
                        </p:par>
                      </p:childTnLst>
                    </p:cTn>
                  </p:par>
                  <p:par>
                    <p:cTn id="295" fill="hold">
                      <p:stCondLst>
                        <p:cond delay="indefinite"/>
                      </p:stCondLst>
                      <p:childTnLst>
                        <p:par>
                          <p:cTn id="296" fill="hold">
                            <p:stCondLst>
                              <p:cond delay="0"/>
                            </p:stCondLst>
                            <p:childTnLst>
                              <p:par>
                                <p:cTn id="297" presetID="10" presetClass="exit" presetSubtype="0" fill="hold" nodeType="clickEffect">
                                  <p:stCondLst>
                                    <p:cond delay="0"/>
                                  </p:stCondLst>
                                  <p:childTnLst>
                                    <p:animEffect transition="out" filter="fade">
                                      <p:cBhvr>
                                        <p:cTn id="298" dur="10"/>
                                        <p:tgtEl>
                                          <p:spTgt spid="91"/>
                                        </p:tgtEl>
                                      </p:cBhvr>
                                    </p:animEffect>
                                    <p:set>
                                      <p:cBhvr>
                                        <p:cTn id="299" dur="1" fill="hold">
                                          <p:stCondLst>
                                            <p:cond delay="9"/>
                                          </p:stCondLst>
                                        </p:cTn>
                                        <p:tgtEl>
                                          <p:spTgt spid="91"/>
                                        </p:tgtEl>
                                        <p:attrNameLst>
                                          <p:attrName>style.visibility</p:attrName>
                                        </p:attrNameLst>
                                      </p:cBhvr>
                                      <p:to>
                                        <p:strVal val="hidden"/>
                                      </p:to>
                                    </p:set>
                                  </p:childTnLst>
                                </p:cTn>
                              </p:par>
                              <p:par>
                                <p:cTn id="300" presetID="3" presetClass="mediacall" presetSubtype="0" fill="hold" nodeType="withEffect">
                                  <p:stCondLst>
                                    <p:cond delay="0"/>
                                  </p:stCondLst>
                                  <p:childTnLst>
                                    <p:cmd type="call" cmd="stop">
                                      <p:cBhvr>
                                        <p:cTn id="301" dur="1" fill="hold"/>
                                        <p:tgtEl>
                                          <p:spTgt spid="100"/>
                                        </p:tgtEl>
                                      </p:cBhvr>
                                    </p:cmd>
                                  </p:childTnLst>
                                </p:cTn>
                              </p:par>
                            </p:childTnLst>
                          </p:cTn>
                        </p:par>
                      </p:childTnLst>
                    </p:cTn>
                  </p:par>
                  <p:par>
                    <p:cTn id="302" fill="hold">
                      <p:stCondLst>
                        <p:cond delay="indefinite"/>
                      </p:stCondLst>
                      <p:childTnLst>
                        <p:par>
                          <p:cTn id="303" fill="hold">
                            <p:stCondLst>
                              <p:cond delay="0"/>
                            </p:stCondLst>
                            <p:childTnLst>
                              <p:par>
                                <p:cTn id="304" presetID="10" presetClass="exit" presetSubtype="0" fill="hold" nodeType="clickEffect">
                                  <p:stCondLst>
                                    <p:cond delay="0"/>
                                  </p:stCondLst>
                                  <p:childTnLst>
                                    <p:animEffect transition="out" filter="fade">
                                      <p:cBhvr>
                                        <p:cTn id="305" dur="10"/>
                                        <p:tgtEl>
                                          <p:spTgt spid="92"/>
                                        </p:tgtEl>
                                      </p:cBhvr>
                                    </p:animEffect>
                                    <p:set>
                                      <p:cBhvr>
                                        <p:cTn id="306" dur="1" fill="hold">
                                          <p:stCondLst>
                                            <p:cond delay="9"/>
                                          </p:stCondLst>
                                        </p:cTn>
                                        <p:tgtEl>
                                          <p:spTgt spid="92"/>
                                        </p:tgtEl>
                                        <p:attrNameLst>
                                          <p:attrName>style.visibility</p:attrName>
                                        </p:attrNameLst>
                                      </p:cBhvr>
                                      <p:to>
                                        <p:strVal val="hidden"/>
                                      </p:to>
                                    </p:set>
                                  </p:childTnLst>
                                </p:cTn>
                              </p:par>
                              <p:par>
                                <p:cTn id="307" presetID="3" presetClass="mediacall" presetSubtype="0" fill="hold" nodeType="withEffect">
                                  <p:stCondLst>
                                    <p:cond delay="0"/>
                                  </p:stCondLst>
                                  <p:childTnLst>
                                    <p:cmd type="call" cmd="stop">
                                      <p:cBhvr>
                                        <p:cTn id="308" dur="1" fill="hold"/>
                                        <p:tgtEl>
                                          <p:spTgt spid="100"/>
                                        </p:tgtEl>
                                      </p:cBhvr>
                                    </p:cmd>
                                  </p:childTnLst>
                                </p:cTn>
                              </p:par>
                            </p:childTnLst>
                          </p:cTn>
                        </p:par>
                      </p:childTnLst>
                    </p:cTn>
                  </p:par>
                  <p:par>
                    <p:cTn id="309" fill="hold">
                      <p:stCondLst>
                        <p:cond delay="indefinite"/>
                      </p:stCondLst>
                      <p:childTnLst>
                        <p:par>
                          <p:cTn id="310" fill="hold">
                            <p:stCondLst>
                              <p:cond delay="0"/>
                            </p:stCondLst>
                            <p:childTnLst>
                              <p:par>
                                <p:cTn id="311" presetID="10" presetClass="exit" presetSubtype="0" fill="hold" nodeType="clickEffect">
                                  <p:stCondLst>
                                    <p:cond delay="0"/>
                                  </p:stCondLst>
                                  <p:childTnLst>
                                    <p:animEffect transition="out" filter="fade">
                                      <p:cBhvr>
                                        <p:cTn id="312" dur="10"/>
                                        <p:tgtEl>
                                          <p:spTgt spid="93"/>
                                        </p:tgtEl>
                                      </p:cBhvr>
                                    </p:animEffect>
                                    <p:set>
                                      <p:cBhvr>
                                        <p:cTn id="313" dur="1" fill="hold">
                                          <p:stCondLst>
                                            <p:cond delay="9"/>
                                          </p:stCondLst>
                                        </p:cTn>
                                        <p:tgtEl>
                                          <p:spTgt spid="93"/>
                                        </p:tgtEl>
                                        <p:attrNameLst>
                                          <p:attrName>style.visibility</p:attrName>
                                        </p:attrNameLst>
                                      </p:cBhvr>
                                      <p:to>
                                        <p:strVal val="hidden"/>
                                      </p:to>
                                    </p:set>
                                  </p:childTnLst>
                                </p:cTn>
                              </p:par>
                              <p:par>
                                <p:cTn id="314" presetID="3" presetClass="mediacall" presetSubtype="0" fill="hold" nodeType="withEffect">
                                  <p:stCondLst>
                                    <p:cond delay="0"/>
                                  </p:stCondLst>
                                  <p:childTnLst>
                                    <p:cmd type="call" cmd="stop">
                                      <p:cBhvr>
                                        <p:cTn id="315" dur="1" fill="hold"/>
                                        <p:tgtEl>
                                          <p:spTgt spid="100"/>
                                        </p:tgtEl>
                                      </p:cBhvr>
                                    </p:cmd>
                                  </p:childTnLst>
                                </p:cTn>
                              </p:par>
                            </p:childTnLst>
                          </p:cTn>
                        </p:par>
                      </p:childTnLst>
                    </p:cTn>
                  </p:par>
                  <p:par>
                    <p:cTn id="316" fill="hold">
                      <p:stCondLst>
                        <p:cond delay="indefinite"/>
                      </p:stCondLst>
                      <p:childTnLst>
                        <p:par>
                          <p:cTn id="317" fill="hold">
                            <p:stCondLst>
                              <p:cond delay="0"/>
                            </p:stCondLst>
                            <p:childTnLst>
                              <p:par>
                                <p:cTn id="318" presetID="10" presetClass="exit" presetSubtype="0" fill="hold" nodeType="clickEffect">
                                  <p:stCondLst>
                                    <p:cond delay="0"/>
                                  </p:stCondLst>
                                  <p:childTnLst>
                                    <p:animEffect transition="out" filter="fade">
                                      <p:cBhvr>
                                        <p:cTn id="319" dur="10"/>
                                        <p:tgtEl>
                                          <p:spTgt spid="94"/>
                                        </p:tgtEl>
                                      </p:cBhvr>
                                    </p:animEffect>
                                    <p:set>
                                      <p:cBhvr>
                                        <p:cTn id="320" dur="1" fill="hold">
                                          <p:stCondLst>
                                            <p:cond delay="9"/>
                                          </p:stCondLst>
                                        </p:cTn>
                                        <p:tgtEl>
                                          <p:spTgt spid="94"/>
                                        </p:tgtEl>
                                        <p:attrNameLst>
                                          <p:attrName>style.visibility</p:attrName>
                                        </p:attrNameLst>
                                      </p:cBhvr>
                                      <p:to>
                                        <p:strVal val="hidden"/>
                                      </p:to>
                                    </p:set>
                                  </p:childTnLst>
                                </p:cTn>
                              </p:par>
                              <p:par>
                                <p:cTn id="321" presetID="3" presetClass="mediacall" presetSubtype="0" fill="hold" nodeType="withEffect">
                                  <p:stCondLst>
                                    <p:cond delay="0"/>
                                  </p:stCondLst>
                                  <p:childTnLst>
                                    <p:cmd type="call" cmd="stop">
                                      <p:cBhvr>
                                        <p:cTn id="322" dur="1" fill="hold"/>
                                        <p:tgtEl>
                                          <p:spTgt spid="100"/>
                                        </p:tgtEl>
                                      </p:cBhvr>
                                    </p:cmd>
                                  </p:childTnLst>
                                </p:cTn>
                              </p:par>
                            </p:childTnLst>
                          </p:cTn>
                        </p:par>
                      </p:childTnLst>
                    </p:cTn>
                  </p:par>
                  <p:par>
                    <p:cTn id="323" fill="hold">
                      <p:stCondLst>
                        <p:cond delay="indefinite"/>
                      </p:stCondLst>
                      <p:childTnLst>
                        <p:par>
                          <p:cTn id="324" fill="hold">
                            <p:stCondLst>
                              <p:cond delay="0"/>
                            </p:stCondLst>
                            <p:childTnLst>
                              <p:par>
                                <p:cTn id="325" presetID="10" presetClass="exit" presetSubtype="0" fill="hold" nodeType="clickEffect">
                                  <p:stCondLst>
                                    <p:cond delay="0"/>
                                  </p:stCondLst>
                                  <p:childTnLst>
                                    <p:animEffect transition="out" filter="fade">
                                      <p:cBhvr>
                                        <p:cTn id="326" dur="10"/>
                                        <p:tgtEl>
                                          <p:spTgt spid="95"/>
                                        </p:tgtEl>
                                      </p:cBhvr>
                                    </p:animEffect>
                                    <p:set>
                                      <p:cBhvr>
                                        <p:cTn id="327" dur="1" fill="hold">
                                          <p:stCondLst>
                                            <p:cond delay="9"/>
                                          </p:stCondLst>
                                        </p:cTn>
                                        <p:tgtEl>
                                          <p:spTgt spid="95"/>
                                        </p:tgtEl>
                                        <p:attrNameLst>
                                          <p:attrName>style.visibility</p:attrName>
                                        </p:attrNameLst>
                                      </p:cBhvr>
                                      <p:to>
                                        <p:strVal val="hidden"/>
                                      </p:to>
                                    </p:set>
                                  </p:childTnLst>
                                </p:cTn>
                              </p:par>
                              <p:par>
                                <p:cTn id="328" presetID="3" presetClass="mediacall" presetSubtype="0" fill="hold" nodeType="withEffect">
                                  <p:stCondLst>
                                    <p:cond delay="0"/>
                                  </p:stCondLst>
                                  <p:childTnLst>
                                    <p:cmd type="call" cmd="stop">
                                      <p:cBhvr>
                                        <p:cTn id="329" dur="1" fill="hold"/>
                                        <p:tgtEl>
                                          <p:spTgt spid="100"/>
                                        </p:tgtEl>
                                      </p:cBhvr>
                                    </p:cmd>
                                  </p:childTnLst>
                                </p:cTn>
                              </p:par>
                            </p:childTnLst>
                          </p:cTn>
                        </p:par>
                      </p:childTnLst>
                    </p:cTn>
                  </p:par>
                  <p:par>
                    <p:cTn id="330" fill="hold">
                      <p:stCondLst>
                        <p:cond delay="indefinite"/>
                      </p:stCondLst>
                      <p:childTnLst>
                        <p:par>
                          <p:cTn id="331" fill="hold">
                            <p:stCondLst>
                              <p:cond delay="0"/>
                            </p:stCondLst>
                            <p:childTnLst>
                              <p:par>
                                <p:cTn id="332" presetID="10" presetClass="exit" presetSubtype="0" fill="hold" nodeType="clickEffect">
                                  <p:stCondLst>
                                    <p:cond delay="0"/>
                                  </p:stCondLst>
                                  <p:childTnLst>
                                    <p:animEffect transition="out" filter="fade">
                                      <p:cBhvr>
                                        <p:cTn id="333" dur="10"/>
                                        <p:tgtEl>
                                          <p:spTgt spid="96"/>
                                        </p:tgtEl>
                                      </p:cBhvr>
                                    </p:animEffect>
                                    <p:set>
                                      <p:cBhvr>
                                        <p:cTn id="334" dur="1" fill="hold">
                                          <p:stCondLst>
                                            <p:cond delay="9"/>
                                          </p:stCondLst>
                                        </p:cTn>
                                        <p:tgtEl>
                                          <p:spTgt spid="96"/>
                                        </p:tgtEl>
                                        <p:attrNameLst>
                                          <p:attrName>style.visibility</p:attrName>
                                        </p:attrNameLst>
                                      </p:cBhvr>
                                      <p:to>
                                        <p:strVal val="hidden"/>
                                      </p:to>
                                    </p:set>
                                  </p:childTnLst>
                                </p:cTn>
                              </p:par>
                              <p:par>
                                <p:cTn id="335" presetID="3" presetClass="mediacall" presetSubtype="0" fill="hold" nodeType="withEffect">
                                  <p:stCondLst>
                                    <p:cond delay="0"/>
                                  </p:stCondLst>
                                  <p:childTnLst>
                                    <p:cmd type="call" cmd="stop">
                                      <p:cBhvr>
                                        <p:cTn id="336" dur="1" fill="hold"/>
                                        <p:tgtEl>
                                          <p:spTgt spid="100"/>
                                        </p:tgtEl>
                                      </p:cBhvr>
                                    </p:cmd>
                                  </p:childTnLst>
                                </p:cTn>
                              </p:par>
                            </p:childTnLst>
                          </p:cTn>
                        </p:par>
                      </p:childTnLst>
                    </p:cTn>
                  </p:par>
                  <p:par>
                    <p:cTn id="337" fill="hold">
                      <p:stCondLst>
                        <p:cond delay="indefinite"/>
                      </p:stCondLst>
                      <p:childTnLst>
                        <p:par>
                          <p:cTn id="338" fill="hold">
                            <p:stCondLst>
                              <p:cond delay="0"/>
                            </p:stCondLst>
                            <p:childTnLst>
                              <p:par>
                                <p:cTn id="339" presetID="10" presetClass="exit" presetSubtype="0" fill="hold" nodeType="clickEffect">
                                  <p:stCondLst>
                                    <p:cond delay="0"/>
                                  </p:stCondLst>
                                  <p:childTnLst>
                                    <p:animEffect transition="out" filter="fade">
                                      <p:cBhvr>
                                        <p:cTn id="340" dur="10"/>
                                        <p:tgtEl>
                                          <p:spTgt spid="97"/>
                                        </p:tgtEl>
                                      </p:cBhvr>
                                    </p:animEffect>
                                    <p:set>
                                      <p:cBhvr>
                                        <p:cTn id="341" dur="1" fill="hold">
                                          <p:stCondLst>
                                            <p:cond delay="9"/>
                                          </p:stCondLst>
                                        </p:cTn>
                                        <p:tgtEl>
                                          <p:spTgt spid="97"/>
                                        </p:tgtEl>
                                        <p:attrNameLst>
                                          <p:attrName>style.visibility</p:attrName>
                                        </p:attrNameLst>
                                      </p:cBhvr>
                                      <p:to>
                                        <p:strVal val="hidden"/>
                                      </p:to>
                                    </p:set>
                                  </p:childTnLst>
                                </p:cTn>
                              </p:par>
                              <p:par>
                                <p:cTn id="342" presetID="3" presetClass="mediacall" presetSubtype="0" fill="hold" nodeType="withEffect">
                                  <p:stCondLst>
                                    <p:cond delay="0"/>
                                  </p:stCondLst>
                                  <p:childTnLst>
                                    <p:cmd type="call" cmd="stop">
                                      <p:cBhvr>
                                        <p:cTn id="343" dur="1" fill="hold"/>
                                        <p:tgtEl>
                                          <p:spTgt spid="100"/>
                                        </p:tgtEl>
                                      </p:cBhvr>
                                    </p:cmd>
                                  </p:childTnLst>
                                </p:cTn>
                              </p:par>
                            </p:childTnLst>
                          </p:cTn>
                        </p:par>
                      </p:childTnLst>
                    </p:cTn>
                  </p:par>
                  <p:par>
                    <p:cTn id="344" fill="hold">
                      <p:stCondLst>
                        <p:cond delay="indefinite"/>
                      </p:stCondLst>
                      <p:childTnLst>
                        <p:par>
                          <p:cTn id="345" fill="hold">
                            <p:stCondLst>
                              <p:cond delay="0"/>
                            </p:stCondLst>
                            <p:childTnLst>
                              <p:par>
                                <p:cTn id="346" presetID="10" presetClass="exit" presetSubtype="0" fill="hold" nodeType="clickEffect">
                                  <p:stCondLst>
                                    <p:cond delay="0"/>
                                  </p:stCondLst>
                                  <p:childTnLst>
                                    <p:animEffect transition="out" filter="fade">
                                      <p:cBhvr>
                                        <p:cTn id="347" dur="10"/>
                                        <p:tgtEl>
                                          <p:spTgt spid="98"/>
                                        </p:tgtEl>
                                      </p:cBhvr>
                                    </p:animEffect>
                                    <p:set>
                                      <p:cBhvr>
                                        <p:cTn id="348" dur="1" fill="hold">
                                          <p:stCondLst>
                                            <p:cond delay="9"/>
                                          </p:stCondLst>
                                        </p:cTn>
                                        <p:tgtEl>
                                          <p:spTgt spid="98"/>
                                        </p:tgtEl>
                                        <p:attrNameLst>
                                          <p:attrName>style.visibility</p:attrName>
                                        </p:attrNameLst>
                                      </p:cBhvr>
                                      <p:to>
                                        <p:strVal val="hidden"/>
                                      </p:to>
                                    </p:set>
                                  </p:childTnLst>
                                </p:cTn>
                              </p:par>
                              <p:par>
                                <p:cTn id="349" presetID="3" presetClass="mediacall" presetSubtype="0" fill="hold" nodeType="withEffect">
                                  <p:stCondLst>
                                    <p:cond delay="0"/>
                                  </p:stCondLst>
                                  <p:childTnLst>
                                    <p:cmd type="call" cmd="stop">
                                      <p:cBhvr>
                                        <p:cTn id="350" dur="1" fill="hold"/>
                                        <p:tgtEl>
                                          <p:spTgt spid="100"/>
                                        </p:tgtEl>
                                      </p:cBhvr>
                                    </p:cmd>
                                  </p:childTnLst>
                                </p:cTn>
                              </p:par>
                            </p:childTnLst>
                          </p:cTn>
                        </p:par>
                      </p:childTnLst>
                    </p:cTn>
                  </p:par>
                  <p:par>
                    <p:cTn id="351" fill="hold">
                      <p:stCondLst>
                        <p:cond delay="indefinite"/>
                      </p:stCondLst>
                      <p:childTnLst>
                        <p:par>
                          <p:cTn id="352" fill="hold">
                            <p:stCondLst>
                              <p:cond delay="0"/>
                            </p:stCondLst>
                            <p:childTnLst>
                              <p:par>
                                <p:cTn id="353" presetID="10" presetClass="exit" presetSubtype="0" fill="hold" nodeType="clickEffect">
                                  <p:stCondLst>
                                    <p:cond delay="0"/>
                                  </p:stCondLst>
                                  <p:childTnLst>
                                    <p:animEffect transition="out" filter="fade">
                                      <p:cBhvr>
                                        <p:cTn id="354" dur="10"/>
                                        <p:tgtEl>
                                          <p:spTgt spid="99"/>
                                        </p:tgtEl>
                                      </p:cBhvr>
                                    </p:animEffect>
                                    <p:set>
                                      <p:cBhvr>
                                        <p:cTn id="355" dur="1" fill="hold">
                                          <p:stCondLst>
                                            <p:cond delay="9"/>
                                          </p:stCondLst>
                                        </p:cTn>
                                        <p:tgtEl>
                                          <p:spTgt spid="99"/>
                                        </p:tgtEl>
                                        <p:attrNameLst>
                                          <p:attrName>style.visibility</p:attrName>
                                        </p:attrNameLst>
                                      </p:cBhvr>
                                      <p:to>
                                        <p:strVal val="hidden"/>
                                      </p:to>
                                    </p:set>
                                  </p:childTnLst>
                                </p:cTn>
                              </p:par>
                              <p:par>
                                <p:cTn id="356" presetID="3" presetClass="mediacall" presetSubtype="0" fill="hold" nodeType="withEffect">
                                  <p:stCondLst>
                                    <p:cond delay="0"/>
                                  </p:stCondLst>
                                  <p:childTnLst>
                                    <p:cmd type="call" cmd="stop">
                                      <p:cBhvr>
                                        <p:cTn id="357" dur="1" fill="hold"/>
                                        <p:tgtEl>
                                          <p:spTgt spid="10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8" restart="whenNotActive" fill="hold" evtFilter="cancelBubble" nodeType="interactiveSeq">
                <p:stCondLst>
                  <p:cond evt="onClick" delay="0">
                    <p:tgtEl>
                      <p:spTgt spid="49"/>
                    </p:tgtEl>
                  </p:cond>
                </p:stCondLst>
                <p:endSync evt="end" delay="0">
                  <p:rtn val="all"/>
                </p:endSync>
                <p:childTnLst>
                  <p:par>
                    <p:cTn id="359" fill="hold">
                      <p:stCondLst>
                        <p:cond delay="0"/>
                      </p:stCondLst>
                      <p:childTnLst>
                        <p:par>
                          <p:cTn id="360" fill="hold">
                            <p:stCondLst>
                              <p:cond delay="0"/>
                            </p:stCondLst>
                            <p:childTnLst>
                              <p:par>
                                <p:cTn id="361" presetID="30" presetClass="emph" presetSubtype="0" fill="hold" nodeType="clickEffect">
                                  <p:stCondLst>
                                    <p:cond delay="0"/>
                                  </p:stCondLst>
                                  <p:childTnLst>
                                    <p:animClr clrSpc="hsl" dir="cw">
                                      <p:cBhvr override="childStyle">
                                        <p:cTn id="362" dur="500" fill="hold"/>
                                        <p:tgtEl>
                                          <p:spTgt spid="49"/>
                                        </p:tgtEl>
                                        <p:attrNameLst>
                                          <p:attrName>style.color</p:attrName>
                                        </p:attrNameLst>
                                      </p:cBhvr>
                                      <p:by>
                                        <p:hsl h="0" s="12549" l="25098"/>
                                      </p:by>
                                    </p:animClr>
                                    <p:animClr clrSpc="hsl" dir="cw">
                                      <p:cBhvr>
                                        <p:cTn id="363" dur="500" fill="hold"/>
                                        <p:tgtEl>
                                          <p:spTgt spid="49"/>
                                        </p:tgtEl>
                                        <p:attrNameLst>
                                          <p:attrName>fillcolor</p:attrName>
                                        </p:attrNameLst>
                                      </p:cBhvr>
                                      <p:by>
                                        <p:hsl h="0" s="12549" l="25098"/>
                                      </p:by>
                                    </p:animClr>
                                    <p:animClr clrSpc="hsl" dir="cw">
                                      <p:cBhvr>
                                        <p:cTn id="364" dur="500" fill="hold"/>
                                        <p:tgtEl>
                                          <p:spTgt spid="49"/>
                                        </p:tgtEl>
                                        <p:attrNameLst>
                                          <p:attrName>stroke.color</p:attrName>
                                        </p:attrNameLst>
                                      </p:cBhvr>
                                      <p:by>
                                        <p:hsl h="0" s="12549" l="25098"/>
                                      </p:by>
                                    </p:animClr>
                                    <p:set>
                                      <p:cBhvr>
                                        <p:cTn id="365" dur="500" fill="hold"/>
                                        <p:tgtEl>
                                          <p:spTgt spid="49"/>
                                        </p:tgtEl>
                                        <p:attrNameLst>
                                          <p:attrName>fill.type</p:attrName>
                                        </p:attrNameLst>
                                      </p:cBhvr>
                                      <p:to>
                                        <p:strVal val="solid"/>
                                      </p:to>
                                    </p:set>
                                  </p:childTnLst>
                                </p:cTn>
                              </p:par>
                              <p:par>
                                <p:cTn id="366" presetID="8" presetClass="emph" presetSubtype="0" repeatCount="indefinite" fill="hold" nodeType="withEffect">
                                  <p:stCondLst>
                                    <p:cond delay="0"/>
                                  </p:stCondLst>
                                  <p:endCondLst>
                                    <p:cond evt="onNext" delay="0">
                                      <p:tgtEl>
                                        <p:sldTgt/>
                                      </p:tgtEl>
                                    </p:cond>
                                  </p:endCondLst>
                                  <p:childTnLst>
                                    <p:animRot by="21600000">
                                      <p:cBhvr>
                                        <p:cTn id="367" dur="500" fill="hold"/>
                                        <p:tgtEl>
                                          <p:spTgt spid="8"/>
                                        </p:tgtEl>
                                        <p:attrNameLst>
                                          <p:attrName>r</p:attrName>
                                        </p:attrNameLst>
                                      </p:cBhvr>
                                    </p:animRot>
                                  </p:childTnLst>
                                </p:cTn>
                              </p:par>
                              <p:par>
                                <p:cTn id="368" presetID="1" presetClass="mediacall" presetSubtype="0" fill="hold" nodeType="withEffect">
                                  <p:stCondLst>
                                    <p:cond delay="0"/>
                                  </p:stCondLst>
                                  <p:childTnLst>
                                    <p:cmd type="call" cmd="playFrom(0.0)">
                                      <p:cBhvr>
                                        <p:cTn id="369" dur="30406" fill="hold"/>
                                        <p:tgtEl>
                                          <p:spTgt spid="100"/>
                                        </p:tgtEl>
                                      </p:cBhvr>
                                    </p:cmd>
                                  </p:childTnLst>
                                </p:cTn>
                              </p:par>
                            </p:childTnLst>
                          </p:cTn>
                        </p:par>
                      </p:childTnLst>
                    </p:cTn>
                  </p:par>
                </p:childTnLst>
              </p:cTn>
              <p:nextCondLst>
                <p:cond evt="onClick" delay="0">
                  <p:tgtEl>
                    <p:spTgt spid="49"/>
                  </p:tgtEl>
                </p:cond>
              </p:nextCondLst>
            </p:seq>
            <p:audio>
              <p:cMediaNode vol="80000">
                <p:cTn id="370" repeatCount="indefinite" fill="hold" display="0">
                  <p:stCondLst>
                    <p:cond delay="indefinite"/>
                  </p:stCondLst>
                  <p:endCondLst>
                    <p:cond evt="onStopAudio" delay="0">
                      <p:tgtEl>
                        <p:sldTgt/>
                      </p:tgtEl>
                    </p:cond>
                    <p:cond evt="onNext" delay="0">
                      <p:tgtEl>
                        <p:sldTgt/>
                      </p:tgtEl>
                    </p:cond>
                  </p:endCondLst>
                </p:cTn>
                <p:tgtEl>
                  <p:spTgt spid="10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4411&quot;&gt;&lt;object type=&quot;3&quot; unique_id=&quot;14413&quot;&gt;&lt;property id=&quot;20148&quot; value=&quot;5&quot;/&gt;&lt;property id=&quot;20300&quot; value=&quot;Slide 3&quot;/&gt;&lt;property id=&quot;20307&quot; value=&quot;333&quot;/&gt;&lt;/object&gt;&lt;object type=&quot;3&quot; unique_id=&quot;14414&quot;&gt;&lt;property id=&quot;20148&quot; value=&quot;5&quot;/&gt;&lt;property id=&quot;20300&quot; value=&quot;Slide 4&quot;/&gt;&lt;property id=&quot;20307&quot; value=&quot;377&quot;/&gt;&lt;/object&gt;&lt;object type=&quot;3&quot; unique_id=&quot;14415&quot;&gt;&lt;property id=&quot;20148&quot; value=&quot;5&quot;/&gt;&lt;property id=&quot;20300&quot; value=&quot;Slide 5&quot;/&gt;&lt;property id=&quot;20307&quot; value=&quot;352&quot;/&gt;&lt;/object&gt;&lt;object type=&quot;3&quot; unique_id=&quot;14416&quot;&gt;&lt;property id=&quot;20148&quot; value=&quot;5&quot;/&gt;&lt;property id=&quot;20300&quot; value=&quot;Slide 6&quot;/&gt;&lt;property id=&quot;20307&quot; value=&quot;376&quot;/&gt;&lt;/object&gt;&lt;object type=&quot;3&quot; unique_id=&quot;14417&quot;&gt;&lt;property id=&quot;20148&quot; value=&quot;5&quot;/&gt;&lt;property id=&quot;20300&quot; value=&quot;Slide 7&quot;/&gt;&lt;property id=&quot;20307&quot; value=&quot;378&quot;/&gt;&lt;/object&gt;&lt;object type=&quot;3&quot; unique_id=&quot;14418&quot;&gt;&lt;property id=&quot;20148&quot; value=&quot;5&quot;/&gt;&lt;property id=&quot;20300&quot; value=&quot;Slide 8&quot;/&gt;&lt;property id=&quot;20307&quot; value=&quot;379&quot;/&gt;&lt;/object&gt;&lt;object type=&quot;3&quot; unique_id=&quot;14419&quot;&gt;&lt;property id=&quot;20148&quot; value=&quot;5&quot;/&gt;&lt;property id=&quot;20300&quot; value=&quot;Slide 9&quot;/&gt;&lt;property id=&quot;20307&quot; value=&quot;356&quot;/&gt;&lt;/object&gt;&lt;object type=&quot;3&quot; unique_id=&quot;14420&quot;&gt;&lt;property id=&quot;20148&quot; value=&quot;5&quot;/&gt;&lt;property id=&quot;20300&quot; value=&quot;Slide 10&quot;/&gt;&lt;property id=&quot;20307&quot; value=&quot;357&quot;/&gt;&lt;/object&gt;&lt;object type=&quot;3&quot; unique_id=&quot;14421&quot;&gt;&lt;property id=&quot;20148&quot; value=&quot;5&quot;/&gt;&lt;property id=&quot;20300&quot; value=&quot;Slide 11&quot;/&gt;&lt;property id=&quot;20307&quot; value=&quot;371&quot;/&gt;&lt;/object&gt;&lt;object type=&quot;3&quot; unique_id=&quot;14422&quot;&gt;&lt;property id=&quot;20148&quot; value=&quot;5&quot;/&gt;&lt;property id=&quot;20300&quot; value=&quot;Slide 12 - &amp;quot;MOÙN QUAØ ÑAËC BIEÄT&amp;quot;&quot;/&gt;&lt;property id=&quot;20307&quot; value=&quot;381&quot;/&gt;&lt;/object&gt;&lt;object type=&quot;3&quot; unique_id=&quot;14423&quot;&gt;&lt;property id=&quot;20148&quot; value=&quot;5&quot;/&gt;&lt;property id=&quot;20300&quot; value=&quot;Slide 13&quot;/&gt;&lt;property id=&quot;20307&quot; value=&quot;364&quot;/&gt;&lt;/object&gt;&lt;object type=&quot;3&quot; unique_id=&quot;14424&quot;&gt;&lt;property id=&quot;20148&quot; value=&quot;5&quot;/&gt;&lt;property id=&quot;20300&quot; value=&quot;Slide 14&quot;/&gt;&lt;property id=&quot;20307&quot; value=&quot;372&quot;/&gt;&lt;/object&gt;&lt;object type=&quot;3&quot; unique_id=&quot;14425&quot;&gt;&lt;property id=&quot;20148&quot; value=&quot;5&quot;/&gt;&lt;property id=&quot;20300&quot; value=&quot;Slide 15&quot;/&gt;&lt;property id=&quot;20307&quot; value=&quot;382&quot;/&gt;&lt;/object&gt;&lt;object type=&quot;3&quot; unique_id=&quot;14426&quot;&gt;&lt;property id=&quot;20148&quot; value=&quot;5&quot;/&gt;&lt;property id=&quot;20300&quot; value=&quot;Slide 16&quot;/&gt;&lt;property id=&quot;20307&quot; value=&quot;366&quot;/&gt;&lt;/object&gt;&lt;object type=&quot;3&quot; unique_id=&quot;14427&quot;&gt;&lt;property id=&quot;20148&quot; value=&quot;5&quot;/&gt;&lt;property id=&quot;20300&quot; value=&quot;Slide 17&quot;/&gt;&lt;property id=&quot;20307&quot; value=&quot;282&quot;/&gt;&lt;/object&gt;&lt;object type=&quot;3&quot; unique_id=&quot;15844&quot;&gt;&lt;property id=&quot;20148&quot; value=&quot;5&quot;/&gt;&lt;property id=&quot;20300&quot; value=&quot;Slide 1&quot;/&gt;&lt;property id=&quot;20307&quot; value=&quot;383&quot;/&gt;&lt;/object&gt;&lt;object type=&quot;3&quot; unique_id=&quot;15845&quot;&gt;&lt;property id=&quot;20148&quot; value=&quot;5&quot;/&gt;&lt;property id=&quot;20300&quot; value=&quot;Slide 2&quot;/&gt;&lt;property id=&quot;20307&quot; value=&quot;384&quot;/&gt;&lt;/object&gt;&lt;/object&gt;&lt;object type=&quot;8&quot; unique_id=&quot;14447&quot;&gt;&lt;/object&gt;&lt;/object&gt;&lt;/database&gt;"/>
  <p:tag name="SECTOMILLISECCONVERTED" val="1"/>
</p:tagLst>
</file>

<file path=ppt/theme/theme1.xml><?xml version="1.0" encoding="utf-8"?>
<a:theme xmlns:a="http://schemas.openxmlformats.org/drawingml/2006/main" name="www.33ppt.com">
  <a:themeElements>
    <a:clrScheme name="自定义 541">
      <a:dk1>
        <a:sysClr val="windowText" lastClr="000000"/>
      </a:dk1>
      <a:lt1>
        <a:sysClr val="window" lastClr="FFFFFF"/>
      </a:lt1>
      <a:dk2>
        <a:srgbClr val="44546A"/>
      </a:dk2>
      <a:lt2>
        <a:srgbClr val="E7E6E6"/>
      </a:lt2>
      <a:accent1>
        <a:srgbClr val="FC5D04"/>
      </a:accent1>
      <a:accent2>
        <a:srgbClr val="92D050"/>
      </a:accent2>
      <a:accent3>
        <a:srgbClr val="FC5D04"/>
      </a:accent3>
      <a:accent4>
        <a:srgbClr val="92D050"/>
      </a:accent4>
      <a:accent5>
        <a:srgbClr val="FC5D04"/>
      </a:accent5>
      <a:accent6>
        <a:srgbClr val="92D050"/>
      </a:accent6>
      <a:hlink>
        <a:srgbClr val="FC5D04"/>
      </a:hlink>
      <a:folHlink>
        <a:srgbClr val="92D05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迷你简少儿"/>
        <a:ea typeface="迷你简少儿"/>
        <a:cs typeface=""/>
      </a:majorFont>
      <a:minorFont>
        <a:latin typeface="迷你简少儿"/>
        <a:ea typeface="迷你简少儿"/>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Fall Vibes Stickers fo Marketing by Slidesgo">
  <a:themeElements>
    <a:clrScheme name="Simple Light">
      <a:dk1>
        <a:srgbClr val="78302E"/>
      </a:dk1>
      <a:lt1>
        <a:srgbClr val="FFFFFF"/>
      </a:lt1>
      <a:dk2>
        <a:srgbClr val="FFD7B5"/>
      </a:dk2>
      <a:lt2>
        <a:srgbClr val="A3376C"/>
      </a:lt2>
      <a:accent1>
        <a:srgbClr val="C25F7F"/>
      </a:accent1>
      <a:accent2>
        <a:srgbClr val="FF9E00"/>
      </a:accent2>
      <a:accent3>
        <a:srgbClr val="FDAD00"/>
      </a:accent3>
      <a:accent4>
        <a:srgbClr val="F01526"/>
      </a:accent4>
      <a:accent5>
        <a:srgbClr val="5C9495"/>
      </a:accent5>
      <a:accent6>
        <a:srgbClr val="7ABEAE"/>
      </a:accent6>
      <a:hlink>
        <a:srgbClr val="7830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Office 主题​​">
  <a:themeElements>
    <a:clrScheme name="自定义 80">
      <a:dk1>
        <a:srgbClr val="280014"/>
      </a:dk1>
      <a:lt1>
        <a:srgbClr val="FFFFFF"/>
      </a:lt1>
      <a:dk2>
        <a:srgbClr val="211B0E"/>
      </a:dk2>
      <a:lt2>
        <a:srgbClr val="F6F2EA"/>
      </a:lt2>
      <a:accent1>
        <a:srgbClr val="2D99C9"/>
      </a:accent1>
      <a:accent2>
        <a:srgbClr val="FFCC00"/>
      </a:accent2>
      <a:accent3>
        <a:srgbClr val="FF99CC"/>
      </a:accent3>
      <a:accent4>
        <a:srgbClr val="4BD55B"/>
      </a:accent4>
      <a:accent5>
        <a:srgbClr val="FF9B05"/>
      </a:accent5>
      <a:accent6>
        <a:srgbClr val="FF0066"/>
      </a:accent6>
      <a:hlink>
        <a:srgbClr val="319095"/>
      </a:hlink>
      <a:folHlink>
        <a:srgbClr val="164C64"/>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4339</TotalTime>
  <Words>637</Words>
  <Application>Microsoft Office PowerPoint</Application>
  <PresentationFormat>Custom</PresentationFormat>
  <Paragraphs>96</Paragraphs>
  <Slides>24</Slides>
  <Notes>21</Notes>
  <HiddenSlides>0</HiddenSlides>
  <MMClips>2</MMClips>
  <ScaleCrop>false</ScaleCrop>
  <HeadingPairs>
    <vt:vector size="4" baseType="variant">
      <vt:variant>
        <vt:lpstr>Theme</vt:lpstr>
      </vt:variant>
      <vt:variant>
        <vt:i4>8</vt:i4>
      </vt:variant>
      <vt:variant>
        <vt:lpstr>Slide Titles</vt:lpstr>
      </vt:variant>
      <vt:variant>
        <vt:i4>24</vt:i4>
      </vt:variant>
    </vt:vector>
  </HeadingPairs>
  <TitlesOfParts>
    <vt:vector size="32" baseType="lpstr">
      <vt:lpstr>www.33ppt.com</vt:lpstr>
      <vt:lpstr>3_Office 主题​​</vt:lpstr>
      <vt:lpstr>Office 主题​​</vt:lpstr>
      <vt:lpstr>3_Office 主题</vt:lpstr>
      <vt:lpstr>千图网海量PPT模板www.58pic.com​​</vt:lpstr>
      <vt:lpstr>1_End of Course Jeopardy by Slidesgo</vt:lpstr>
      <vt:lpstr>Fall Vibes Stickers fo Marketing by Slidesgo</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thêm những việc làm thể hiện tình yêu quê hương.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dc:creator>
  <cp:lastModifiedBy>user</cp:lastModifiedBy>
  <cp:revision>470</cp:revision>
  <dcterms:created xsi:type="dcterms:W3CDTF">2020-10-03T06:01:09Z</dcterms:created>
  <dcterms:modified xsi:type="dcterms:W3CDTF">2024-02-25T14:24:24Z</dcterms:modified>
</cp:coreProperties>
</file>