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4.jpg" ContentType="image/pn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48" r:id="rId2"/>
    <p:sldMasterId id="2147483778" r:id="rId3"/>
    <p:sldMasterId id="2147483814" r:id="rId4"/>
    <p:sldMasterId id="2147483840" r:id="rId5"/>
    <p:sldMasterId id="2147483864" r:id="rId6"/>
    <p:sldMasterId id="2147483876" r:id="rId7"/>
    <p:sldMasterId id="2147483890" r:id="rId8"/>
    <p:sldMasterId id="2147483902" r:id="rId9"/>
    <p:sldMasterId id="2147483914" r:id="rId10"/>
  </p:sldMasterIdLst>
  <p:notesMasterIdLst>
    <p:notesMasterId r:id="rId37"/>
  </p:notesMasterIdLst>
  <p:sldIdLst>
    <p:sldId id="313" r:id="rId11"/>
    <p:sldId id="265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3" r:id="rId20"/>
    <p:sldId id="292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279" r:id="rId31"/>
    <p:sldId id="280" r:id="rId32"/>
    <p:sldId id="333" r:id="rId33"/>
    <p:sldId id="334" r:id="rId34"/>
    <p:sldId id="282" r:id="rId35"/>
    <p:sldId id="312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2B7B91-DEFE-4B14-A794-0E5BC263438C}">
          <p14:sldIdLst>
            <p14:sldId id="313"/>
            <p14:sldId id="265"/>
            <p14:sldId id="314"/>
            <p14:sldId id="315"/>
            <p14:sldId id="316"/>
            <p14:sldId id="317"/>
            <p14:sldId id="318"/>
            <p14:sldId id="319"/>
            <p14:sldId id="320"/>
            <p14:sldId id="323"/>
            <p14:sldId id="292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279"/>
            <p14:sldId id="280"/>
          </p14:sldIdLst>
        </p14:section>
        <p14:section name="Untitled Section" id="{80D5E132-BE73-4D42-B4E0-1DC814EDFD86}">
          <p14:sldIdLst>
            <p14:sldId id="333"/>
            <p14:sldId id="334"/>
            <p14:sldId id="282"/>
            <p14:sldId id="31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3" autoAdjust="0"/>
    <p:restoredTop sz="94660" autoAdjust="0"/>
  </p:normalViewPr>
  <p:slideViewPr>
    <p:cSldViewPr snapToGrid="0" showGuides="1">
      <p:cViewPr>
        <p:scale>
          <a:sx n="81" d="100"/>
          <a:sy n="81" d="100"/>
        </p:scale>
        <p:origin x="-25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2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253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243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172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616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514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47463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16122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1212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7946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3430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55"/>
            <a:ext cx="26289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51" y="365255"/>
            <a:ext cx="7734300" cy="5811839"/>
          </a:xfrm>
          <a:prstGeom prst="rect">
            <a:avLst/>
          </a:prstGeom>
        </p:spPr>
        <p:txBody>
          <a:bodyPr vert="eaVert"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1241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90473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05477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63402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7944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7940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  <a:prstGeom prst="rect">
            <a:avLst/>
          </a:prstGeom>
        </p:spPr>
        <p:txBody>
          <a:bodyPr lIns="91300" tIns="45702" rIns="91300" bIns="45702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81"/>
            <a:ext cx="9144001" cy="1655763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 algn="ctr">
              <a:buNone/>
              <a:defRPr sz="2400"/>
            </a:lvl1pPr>
            <a:lvl2pPr marL="456403" indent="0" algn="ctr">
              <a:buNone/>
              <a:defRPr sz="2000"/>
            </a:lvl2pPr>
            <a:lvl3pPr marL="912877" indent="0" algn="ctr">
              <a:buNone/>
              <a:defRPr sz="1900"/>
            </a:lvl3pPr>
            <a:lvl4pPr marL="1369314" indent="0" algn="ctr">
              <a:buNone/>
              <a:defRPr sz="1600"/>
            </a:lvl4pPr>
            <a:lvl5pPr marL="1825756" indent="0" algn="ctr">
              <a:buNone/>
              <a:defRPr sz="1600"/>
            </a:lvl5pPr>
            <a:lvl6pPr marL="2282226" indent="0" algn="ctr">
              <a:buNone/>
              <a:defRPr sz="1600"/>
            </a:lvl6pPr>
            <a:lvl7pPr marL="2738630" indent="0" algn="ctr">
              <a:buNone/>
              <a:defRPr sz="1600"/>
            </a:lvl7pPr>
            <a:lvl8pPr marL="3195036" indent="0" algn="ctr">
              <a:buNone/>
              <a:defRPr sz="1600"/>
            </a:lvl8pPr>
            <a:lvl9pPr marL="365143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70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6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2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8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26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13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22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03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206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41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01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6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21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8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15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19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9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031" indent="0">
              <a:buNone/>
              <a:defRPr sz="2800" b="1"/>
            </a:lvl2pPr>
            <a:lvl3pPr marL="1292061" indent="0">
              <a:buNone/>
              <a:defRPr sz="2500" b="1"/>
            </a:lvl3pPr>
            <a:lvl4pPr marL="1938086" indent="0">
              <a:buNone/>
              <a:defRPr sz="2300" b="1"/>
            </a:lvl4pPr>
            <a:lvl5pPr marL="2584118" indent="0">
              <a:buNone/>
              <a:defRPr sz="2300" b="1"/>
            </a:lvl5pPr>
            <a:lvl6pPr marL="3230150" indent="0">
              <a:buNone/>
              <a:defRPr sz="2300" b="1"/>
            </a:lvl6pPr>
            <a:lvl7pPr marL="3876174" indent="0">
              <a:buNone/>
              <a:defRPr sz="2300" b="1"/>
            </a:lvl7pPr>
            <a:lvl8pPr marL="4522186" indent="0">
              <a:buNone/>
              <a:defRPr sz="2300" b="1"/>
            </a:lvl8pPr>
            <a:lvl9pPr marL="516816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4" y="153511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031" indent="0">
              <a:buNone/>
              <a:defRPr sz="2800" b="1"/>
            </a:lvl2pPr>
            <a:lvl3pPr marL="1292061" indent="0">
              <a:buNone/>
              <a:defRPr sz="2500" b="1"/>
            </a:lvl3pPr>
            <a:lvl4pPr marL="1938086" indent="0">
              <a:buNone/>
              <a:defRPr sz="2300" b="1"/>
            </a:lvl4pPr>
            <a:lvl5pPr marL="2584118" indent="0">
              <a:buNone/>
              <a:defRPr sz="2300" b="1"/>
            </a:lvl5pPr>
            <a:lvl6pPr marL="3230150" indent="0">
              <a:buNone/>
              <a:defRPr sz="2300" b="1"/>
            </a:lvl6pPr>
            <a:lvl7pPr marL="3876174" indent="0">
              <a:buNone/>
              <a:defRPr sz="2300" b="1"/>
            </a:lvl7pPr>
            <a:lvl8pPr marL="4522186" indent="0">
              <a:buNone/>
              <a:defRPr sz="2300" b="1"/>
            </a:lvl8pPr>
            <a:lvl9pPr marL="516816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4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5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4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81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85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031" indent="0">
              <a:buNone/>
              <a:defRPr sz="1700"/>
            </a:lvl2pPr>
            <a:lvl3pPr marL="1292061" indent="0">
              <a:buNone/>
              <a:defRPr sz="1300"/>
            </a:lvl3pPr>
            <a:lvl4pPr marL="1938086" indent="0">
              <a:buNone/>
              <a:defRPr sz="1200"/>
            </a:lvl4pPr>
            <a:lvl5pPr marL="2584118" indent="0">
              <a:buNone/>
              <a:defRPr sz="1200"/>
            </a:lvl5pPr>
            <a:lvl6pPr marL="3230150" indent="0">
              <a:buNone/>
              <a:defRPr sz="1200"/>
            </a:lvl6pPr>
            <a:lvl7pPr marL="3876174" indent="0">
              <a:buNone/>
              <a:defRPr sz="1200"/>
            </a:lvl7pPr>
            <a:lvl8pPr marL="4522186" indent="0">
              <a:buNone/>
              <a:defRPr sz="1200"/>
            </a:lvl8pPr>
            <a:lvl9pPr marL="51681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84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745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031" indent="0">
              <a:buNone/>
              <a:defRPr sz="3900"/>
            </a:lvl2pPr>
            <a:lvl3pPr marL="1292061" indent="0">
              <a:buNone/>
              <a:defRPr sz="3300"/>
            </a:lvl3pPr>
            <a:lvl4pPr marL="1938086" indent="0">
              <a:buNone/>
              <a:defRPr sz="2800"/>
            </a:lvl4pPr>
            <a:lvl5pPr marL="2584118" indent="0">
              <a:buNone/>
              <a:defRPr sz="2800"/>
            </a:lvl5pPr>
            <a:lvl6pPr marL="3230150" indent="0">
              <a:buNone/>
              <a:defRPr sz="2800"/>
            </a:lvl6pPr>
            <a:lvl7pPr marL="3876174" indent="0">
              <a:buNone/>
              <a:defRPr sz="2800"/>
            </a:lvl7pPr>
            <a:lvl8pPr marL="4522186" indent="0">
              <a:buNone/>
              <a:defRPr sz="2800"/>
            </a:lvl8pPr>
            <a:lvl9pPr marL="51681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76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031" indent="0">
              <a:buNone/>
              <a:defRPr sz="1700"/>
            </a:lvl2pPr>
            <a:lvl3pPr marL="1292061" indent="0">
              <a:buNone/>
              <a:defRPr sz="1300"/>
            </a:lvl3pPr>
            <a:lvl4pPr marL="1938086" indent="0">
              <a:buNone/>
              <a:defRPr sz="1200"/>
            </a:lvl4pPr>
            <a:lvl5pPr marL="2584118" indent="0">
              <a:buNone/>
              <a:defRPr sz="1200"/>
            </a:lvl5pPr>
            <a:lvl6pPr marL="3230150" indent="0">
              <a:buNone/>
              <a:defRPr sz="1200"/>
            </a:lvl6pPr>
            <a:lvl7pPr marL="3876174" indent="0">
              <a:buNone/>
              <a:defRPr sz="1200"/>
            </a:lvl7pPr>
            <a:lvl8pPr marL="4522186" indent="0">
              <a:buNone/>
              <a:defRPr sz="1200"/>
            </a:lvl8pPr>
            <a:lvl9pPr marL="51681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68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34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45" y="27468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8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59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54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11" indent="0" algn="ctr">
              <a:buNone/>
              <a:defRPr sz="2000"/>
            </a:lvl2pPr>
            <a:lvl3pPr marL="912675" indent="0" algn="ctr">
              <a:buNone/>
              <a:defRPr sz="1900"/>
            </a:lvl3pPr>
            <a:lvl4pPr marL="1369012" indent="0" algn="ctr">
              <a:buNone/>
              <a:defRPr sz="1600"/>
            </a:lvl4pPr>
            <a:lvl5pPr marL="1825348" indent="0" algn="ctr">
              <a:buNone/>
              <a:defRPr sz="1600"/>
            </a:lvl5pPr>
            <a:lvl6pPr marL="2281714" indent="0" algn="ctr">
              <a:buNone/>
              <a:defRPr sz="1600"/>
            </a:lvl6pPr>
            <a:lvl7pPr marL="2738022" indent="0" algn="ctr">
              <a:buNone/>
              <a:defRPr sz="1600"/>
            </a:lvl7pPr>
            <a:lvl8pPr marL="3194331" indent="0" algn="ctr">
              <a:buNone/>
              <a:defRPr sz="1600"/>
            </a:lvl8pPr>
            <a:lvl9pPr marL="36506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7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6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6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2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9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5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11" indent="0">
              <a:buNone/>
              <a:defRPr sz="2800"/>
            </a:lvl2pPr>
            <a:lvl3pPr marL="912675" indent="0">
              <a:buNone/>
              <a:defRPr sz="2400"/>
            </a:lvl3pPr>
            <a:lvl4pPr marL="1369012" indent="0">
              <a:buNone/>
              <a:defRPr sz="2000"/>
            </a:lvl4pPr>
            <a:lvl5pPr marL="1825348" indent="0">
              <a:buNone/>
              <a:defRPr sz="2000"/>
            </a:lvl5pPr>
            <a:lvl6pPr marL="2281714" indent="0">
              <a:buNone/>
              <a:defRPr sz="2000"/>
            </a:lvl6pPr>
            <a:lvl7pPr marL="2738022" indent="0">
              <a:buNone/>
              <a:defRPr sz="2000"/>
            </a:lvl7pPr>
            <a:lvl8pPr marL="3194331" indent="0">
              <a:buNone/>
              <a:defRPr sz="2000"/>
            </a:lvl8pPr>
            <a:lvl9pPr marL="36506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6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24/03/2022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4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75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70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4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23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65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6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5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73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75" y="103129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0" y="645193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6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759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83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7" indent="0">
              <a:buNone/>
              <a:defRPr sz="39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77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39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223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3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826" indent="0" algn="ctr">
              <a:buNone/>
              <a:defRPr sz="1500"/>
            </a:lvl2pPr>
            <a:lvl3pPr marL="685654" indent="0" algn="ctr">
              <a:buNone/>
              <a:defRPr sz="1500"/>
            </a:lvl3pPr>
            <a:lvl4pPr marL="1028472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16" indent="0" algn="ctr">
              <a:buNone/>
              <a:defRPr sz="1200"/>
            </a:lvl6pPr>
            <a:lvl7pPr marL="2056935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4402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85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83"/>
            <a:ext cx="5157787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91300" tIns="45702" rIns="91300" bIns="45702" anchor="b"/>
          <a:lstStyle>
            <a:lvl1pPr marL="0" indent="0">
              <a:buNone/>
              <a:defRPr sz="2400" b="1"/>
            </a:lvl1pPr>
            <a:lvl2pPr marL="456403" indent="0">
              <a:buNone/>
              <a:defRPr sz="2000" b="1"/>
            </a:lvl2pPr>
            <a:lvl3pPr marL="912877" indent="0">
              <a:buNone/>
              <a:defRPr sz="1900" b="1"/>
            </a:lvl3pPr>
            <a:lvl4pPr marL="1369314" indent="0">
              <a:buNone/>
              <a:defRPr sz="1600" b="1"/>
            </a:lvl4pPr>
            <a:lvl5pPr marL="1825756" indent="0">
              <a:buNone/>
              <a:defRPr sz="1600" b="1"/>
            </a:lvl5pPr>
            <a:lvl6pPr marL="2282226" indent="0">
              <a:buNone/>
              <a:defRPr sz="1600" b="1"/>
            </a:lvl6pPr>
            <a:lvl7pPr marL="2738630" indent="0">
              <a:buNone/>
              <a:defRPr sz="1600" b="1"/>
            </a:lvl7pPr>
            <a:lvl8pPr marL="3195036" indent="0">
              <a:buNone/>
              <a:defRPr sz="1600" b="1"/>
            </a:lvl8pPr>
            <a:lvl9pPr marL="365143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3"/>
            <a:ext cx="5183188" cy="3684588"/>
          </a:xfrm>
          <a:prstGeom prst="rect">
            <a:avLst/>
          </a:prstGeom>
        </p:spPr>
        <p:txBody>
          <a:bodyPr lIns="91300" tIns="45702" rIns="91300" bIns="4570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8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8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677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742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975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95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35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928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26" indent="0">
              <a:buNone/>
              <a:defRPr sz="2100"/>
            </a:lvl2pPr>
            <a:lvl3pPr marL="685654" indent="0">
              <a:buNone/>
              <a:defRPr sz="1900"/>
            </a:lvl3pPr>
            <a:lvl4pPr marL="1028472" indent="0">
              <a:buNone/>
              <a:defRPr sz="1500"/>
            </a:lvl4pPr>
            <a:lvl5pPr marL="1371294" indent="0">
              <a:buNone/>
              <a:defRPr sz="1500"/>
            </a:lvl5pPr>
            <a:lvl6pPr marL="1714116" indent="0">
              <a:buNone/>
              <a:defRPr sz="1500"/>
            </a:lvl6pPr>
            <a:lvl7pPr marL="2056935" indent="0">
              <a:buNone/>
              <a:defRPr sz="1500"/>
            </a:lvl7pPr>
            <a:lvl8pPr marL="2399760" indent="0">
              <a:buNone/>
              <a:defRPr sz="1500"/>
            </a:lvl8pPr>
            <a:lvl9pPr marL="274258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978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05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555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7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300" tIns="45702" rIns="91300" bIns="4570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56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90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429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08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905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27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995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47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238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5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4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66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63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2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336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574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479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76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46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70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4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685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635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7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96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2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6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407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6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6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616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08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375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999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741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698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06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447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40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300" tIns="45702" rIns="91300" bIns="45702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62"/>
            <a:ext cx="6172200" cy="4873625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3200"/>
            </a:lvl1pPr>
            <a:lvl2pPr marL="456403" indent="0">
              <a:buNone/>
              <a:defRPr sz="2800"/>
            </a:lvl2pPr>
            <a:lvl3pPr marL="912877" indent="0">
              <a:buNone/>
              <a:defRPr sz="2400"/>
            </a:lvl3pPr>
            <a:lvl4pPr marL="1369314" indent="0">
              <a:buNone/>
              <a:defRPr sz="2000"/>
            </a:lvl4pPr>
            <a:lvl5pPr marL="1825756" indent="0">
              <a:buNone/>
              <a:defRPr sz="2000"/>
            </a:lvl5pPr>
            <a:lvl6pPr marL="2282226" indent="0">
              <a:buNone/>
              <a:defRPr sz="2000"/>
            </a:lvl6pPr>
            <a:lvl7pPr marL="2738630" indent="0">
              <a:buNone/>
              <a:defRPr sz="2000"/>
            </a:lvl7pPr>
            <a:lvl8pPr marL="3195036" indent="0">
              <a:buNone/>
              <a:defRPr sz="2000"/>
            </a:lvl8pPr>
            <a:lvl9pPr marL="365143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7"/>
            <a:ext cx="3932237" cy="3811588"/>
          </a:xfrm>
          <a:prstGeom prst="rect">
            <a:avLst/>
          </a:prstGeom>
        </p:spPr>
        <p:txBody>
          <a:bodyPr lIns="91300" tIns="45702" rIns="91300" bIns="45702"/>
          <a:lstStyle>
            <a:lvl1pPr marL="0" indent="0">
              <a:buNone/>
              <a:defRPr sz="1600"/>
            </a:lvl1pPr>
            <a:lvl2pPr marL="456403" indent="0">
              <a:buNone/>
              <a:defRPr sz="1500"/>
            </a:lvl2pPr>
            <a:lvl3pPr marL="912877" indent="0">
              <a:buNone/>
              <a:defRPr sz="1200"/>
            </a:lvl3pPr>
            <a:lvl4pPr marL="1369314" indent="0">
              <a:buNone/>
              <a:defRPr sz="1100"/>
            </a:lvl4pPr>
            <a:lvl5pPr marL="1825756" indent="0">
              <a:buNone/>
              <a:defRPr sz="1100"/>
            </a:lvl5pPr>
            <a:lvl6pPr marL="2282226" indent="0">
              <a:buNone/>
              <a:defRPr sz="1100"/>
            </a:lvl6pPr>
            <a:lvl7pPr marL="2738630" indent="0">
              <a:buNone/>
              <a:defRPr sz="1100"/>
            </a:lvl7pPr>
            <a:lvl8pPr marL="3195036" indent="0">
              <a:buNone/>
              <a:defRPr sz="1100"/>
            </a:lvl8pPr>
            <a:lvl9pPr marL="365143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96"/>
            <a:ext cx="41148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96"/>
            <a:ext cx="2743200" cy="365125"/>
          </a:xfrm>
          <a:prstGeom prst="rect">
            <a:avLst/>
          </a:prstGeom>
        </p:spPr>
        <p:txBody>
          <a:bodyPr lIns="91300" tIns="45702" rIns="91300" bIns="45702"/>
          <a:lstStyle/>
          <a:p>
            <a:pPr defTabSz="91287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8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601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013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109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269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183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906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600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519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344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2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8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8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7" indent="-228237" algn="l" defTabSz="9128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0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4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17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3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95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83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72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746" indent="-228237" algn="l" defTabSz="91287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3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77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14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5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2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30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36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9" algn="l" defTabSz="912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defTabSz="914400"/>
            <a:fld id="{E0E94BF6-B82B-4955-BD39-43A008F84938}" type="datetimeFigureOut">
              <a:rPr lang="en-US" smtClean="0">
                <a:solidFill>
                  <a:srgbClr val="000000"/>
                </a:solidFill>
              </a:rPr>
              <a:pPr defTabSz="914400"/>
              <a:t>3/24/2022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defTabSz="914400"/>
            <a:fld id="{34C2D49E-804F-49B7-8535-0B338716FF30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1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1"/>
            <a:ext cx="10972801" cy="1143000"/>
          </a:xfrm>
          <a:prstGeom prst="rect">
            <a:avLst/>
          </a:prstGeom>
        </p:spPr>
        <p:txBody>
          <a:bodyPr vert="horz" lIns="96668" tIns="48313" rIns="96668" bIns="483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668" tIns="48313" rIns="96668" bIns="483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392"/>
            <a:ext cx="2844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456"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392"/>
            <a:ext cx="3860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38" y="6356392"/>
            <a:ext cx="2844801" cy="365125"/>
          </a:xfrm>
          <a:prstGeom prst="rect">
            <a:avLst/>
          </a:prstGeom>
        </p:spPr>
        <p:txBody>
          <a:bodyPr vert="horz" lIns="96668" tIns="48313" rIns="96668" bIns="4831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5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4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129206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520" indent="-484520" algn="l" defTabSz="129206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9796" indent="-403765" algn="l" defTabSz="1292061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074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102" indent="-323016" algn="l" defTabSz="129206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7134" indent="-323016" algn="l" defTabSz="129206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316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918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5162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1179" indent="-323016" algn="l" defTabSz="129206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6031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061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086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118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0150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6174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2186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68163" algn="l" defTabSz="129206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84" tIns="46290" rIns="9248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84" tIns="46290" rIns="9248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26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2" indent="-228182" algn="l" defTabSz="9126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5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57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3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39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1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78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1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1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48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4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2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3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9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9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7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hdr="0" ftr="0" dt="0"/>
  <p:txStyles>
    <p:titleStyle>
      <a:lvl1pPr algn="ctr" defTabSz="12187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11" indent="-457011" algn="l" defTabSz="12187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defTabSz="121872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defTabSz="12187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defTabSz="12187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defTabSz="121893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3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095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196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294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392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14" indent="-171414" algn="l" defTabSz="685654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2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059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1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3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30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47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2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2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1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35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7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2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2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3/24/2022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2"/>
            <a:ext cx="3860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2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5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image" Target="../media/image42.jp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94.xml"/><Relationship Id="rId7" Type="http://schemas.openxmlformats.org/officeDocument/2006/relationships/slide" Target="slide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84.xml"/><Relationship Id="rId21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slide" Target="slide6.xml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slide" Target="slide5.xml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6.png"/><Relationship Id="rId5" Type="http://schemas.openxmlformats.org/officeDocument/2006/relationships/image" Target="../media/image18.jpg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84.xml"/><Relationship Id="rId21" Type="http://schemas.microsoft.com/office/2007/relationships/hdphoto" Target="../media/hdphoto8.wdp"/><Relationship Id="rId7" Type="http://schemas.openxmlformats.org/officeDocument/2006/relationships/image" Target="../media/image30.png"/><Relationship Id="rId12" Type="http://schemas.microsoft.com/office/2007/relationships/hdphoto" Target="../media/hdphoto6.wdp"/><Relationship Id="rId17" Type="http://schemas.openxmlformats.org/officeDocument/2006/relationships/slide" Target="slide7.xml"/><Relationship Id="rId2" Type="http://schemas.openxmlformats.org/officeDocument/2006/relationships/audio" Target="../media/media3.mp3"/><Relationship Id="rId16" Type="http://schemas.microsoft.com/office/2007/relationships/hdphoto" Target="../media/hdphoto14.wdp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5" Type="http://schemas.openxmlformats.org/officeDocument/2006/relationships/image" Target="../media/image33.png"/><Relationship Id="rId23" Type="http://schemas.openxmlformats.org/officeDocument/2006/relationships/image" Target="../media/image17.png"/><Relationship Id="rId10" Type="http://schemas.microsoft.com/office/2007/relationships/hdphoto" Target="../media/hdphoto12.wdp"/><Relationship Id="rId19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microsoft.com/office/2007/relationships/hdphoto" Target="../media/hdphoto13.wdp"/><Relationship Id="rId22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6.wdp"/><Relationship Id="rId18" Type="http://schemas.openxmlformats.org/officeDocument/2006/relationships/slide" Target="slide9.xml"/><Relationship Id="rId3" Type="http://schemas.openxmlformats.org/officeDocument/2006/relationships/slideLayout" Target="../slideLayouts/slideLayout84.xml"/><Relationship Id="rId21" Type="http://schemas.openxmlformats.org/officeDocument/2006/relationships/image" Target="../media/image39.png"/><Relationship Id="rId7" Type="http://schemas.microsoft.com/office/2007/relationships/hdphoto" Target="../media/hdphoto8.wdp"/><Relationship Id="rId12" Type="http://schemas.openxmlformats.org/officeDocument/2006/relationships/image" Target="../media/image36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7.png"/><Relationship Id="rId20" Type="http://schemas.microsoft.com/office/2007/relationships/hdphoto" Target="../media/hdphoto18.wdp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5" Type="http://schemas.openxmlformats.org/officeDocument/2006/relationships/image" Target="../media/image35.jpg"/><Relationship Id="rId15" Type="http://schemas.microsoft.com/office/2007/relationships/hdphoto" Target="../media/hdphoto6.wdp"/><Relationship Id="rId23" Type="http://schemas.openxmlformats.org/officeDocument/2006/relationships/slide" Target="slide10.xml"/><Relationship Id="rId10" Type="http://schemas.openxmlformats.org/officeDocument/2006/relationships/image" Target="../media/image1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22.png"/><Relationship Id="rId22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0.png"/><Relationship Id="rId11" Type="http://schemas.microsoft.com/office/2007/relationships/hdphoto" Target="../media/hdphoto18.wdp"/><Relationship Id="rId5" Type="http://schemas.openxmlformats.org/officeDocument/2006/relationships/image" Target="../media/image35.jp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41847"/>
            <a:ext cx="12192000" cy="68555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44"/>
            <a:ext cx="3189872" cy="26711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1240"/>
            <a:ext cx="3174265" cy="34269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53"/>
            <a:ext cx="3599219" cy="279991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36"/>
            <a:ext cx="1695309" cy="2161905"/>
          </a:xfrm>
          <a:prstGeom prst="rect">
            <a:avLst/>
          </a:prstGeom>
        </p:spPr>
      </p:pic>
      <p:sp>
        <p:nvSpPr>
          <p:cNvPr id="9" name="文本框 4"/>
          <p:cNvSpPr txBox="1"/>
          <p:nvPr/>
        </p:nvSpPr>
        <p:spPr>
          <a:xfrm>
            <a:off x="1587133" y="1954754"/>
            <a:ext cx="9411427" cy="1938988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4060"/>
            <a:r>
              <a:rPr lang="en-US" altLang="zh-CN" sz="6000" b="1">
                <a:solidFill>
                  <a:srgbClr val="FF0000"/>
                </a:solidFill>
                <a:latin typeface="VNI-Avo" pitchFamily="2" charset="0"/>
                <a:ea typeface="方正胖娃简体" panose="03000509000000000000" pitchFamily="65" charset="-122"/>
              </a:rPr>
              <a:t>CHAØO MÖØNG CAÙC CON ÑEÁN VÔÙI TIEÁT TOAÙN</a:t>
            </a:r>
            <a:endParaRPr lang="zh-CN" altLang="en-US" sz="2400" b="1" spc="180" dirty="0">
              <a:solidFill>
                <a:srgbClr val="FF0000"/>
              </a:solidFill>
              <a:latin typeface="VNI-Avo" pitchFamily="2" charset="0"/>
              <a:ea typeface="方正胖娃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55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3733803"/>
            <a:ext cx="562707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1003"/>
            <a:ext cx="49784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7600" y="208749"/>
            <a:ext cx="105664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30400" y="145850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7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379310" y="2134389"/>
            <a:ext cx="7226001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CAÙC PHEÙP TÍNH DAÏNG 34+23, 57-23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78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8"/>
            <a:ext cx="3174265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406"/>
            <a:ext cx="3599219" cy="2799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51"/>
            <a:ext cx="1695309" cy="2161905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483044" y="3911640"/>
            <a:ext cx="7226001" cy="8412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( TIEÁT 3)</a:t>
            </a:r>
            <a:endParaRPr lang="zh-CN" altLang="en-US" sz="55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="" xmlns:a16="http://schemas.microsoft.com/office/drawing/2014/main" id="{83086851-B121-4747-BAB9-231323E745BD}"/>
              </a:ext>
            </a:extLst>
          </p:cNvPr>
          <p:cNvSpPr/>
          <p:nvPr/>
        </p:nvSpPr>
        <p:spPr>
          <a:xfrm>
            <a:off x="336902" y="358674"/>
            <a:ext cx="847023" cy="837399"/>
          </a:xfrm>
          <a:prstGeom prst="flowChartConnector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kern="0" noProof="0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28B224-6CF7-499A-A208-5539D3379ACC}"/>
              </a:ext>
            </a:extLst>
          </p:cNvPr>
          <p:cNvSpPr txBox="1"/>
          <p:nvPr/>
        </p:nvSpPr>
        <p:spPr>
          <a:xfrm>
            <a:off x="1266916" y="180395"/>
            <a:ext cx="4927821" cy="1015659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 nhẩm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232765" y="1581068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6 + 3 + 1 = 10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3730826" y="3100585"/>
            <a:ext cx="4292867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10 - 3 - 1 = 6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5F58C68-2975-47BE-B541-E156C273C938}"/>
              </a:ext>
            </a:extLst>
          </p:cNvPr>
          <p:cNvSpPr txBox="1"/>
          <p:nvPr/>
        </p:nvSpPr>
        <p:spPr>
          <a:xfrm>
            <a:off x="6754588" y="4848703"/>
            <a:ext cx="4850224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48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80 - 60 - 10 = 10</a:t>
            </a:r>
            <a:endParaRPr lang="en-US" sz="48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BBE41D7-3551-4EF0-B14D-D92529677864}"/>
              </a:ext>
            </a:extLst>
          </p:cNvPr>
          <p:cNvSpPr/>
          <p:nvPr/>
        </p:nvSpPr>
        <p:spPr>
          <a:xfrm>
            <a:off x="3405363" y="1483129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133CC20-E0D6-403B-9585-7D94F74C5116}"/>
              </a:ext>
            </a:extLst>
          </p:cNvPr>
          <p:cNvSpPr/>
          <p:nvPr/>
        </p:nvSpPr>
        <p:spPr>
          <a:xfrm>
            <a:off x="6814367" y="3100585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17D257A-0480-4F21-BD66-261E3DF0D341}"/>
              </a:ext>
            </a:extLst>
          </p:cNvPr>
          <p:cNvSpPr/>
          <p:nvPr/>
        </p:nvSpPr>
        <p:spPr>
          <a:xfrm>
            <a:off x="10687120" y="4832673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77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29020" r="65546" b="66274"/>
          <a:stretch/>
        </p:blipFill>
        <p:spPr>
          <a:xfrm>
            <a:off x="0" y="0"/>
            <a:ext cx="4316496" cy="968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32941" r="22433" b="59608"/>
          <a:stretch/>
        </p:blipFill>
        <p:spPr>
          <a:xfrm>
            <a:off x="430304" y="1600201"/>
            <a:ext cx="11316771" cy="30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533416"/>
            <a:ext cx="1219200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8" y="1066800"/>
            <a:ext cx="825980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24" tIns="45718" rIns="91424" bIns="4571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ÑAËT TÍNH ROÀI TÍNH</a:t>
            </a:r>
            <a:endParaRPr lang="en-US" sz="55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0400" y="3505211"/>
            <a:ext cx="3251200" cy="96949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 CHƠI VỪA LÀM TOÁN VỚI CHÚNG MÌNH NHÉ!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79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6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4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4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818" y="412885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858" y="431230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1" y="2696705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763110" y="-487244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82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43" y="479247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rtlCol="0" anchor="ctr"/>
          <a:lstStyle/>
          <a:p>
            <a:pPr algn="ctr" defTabSz="912832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679" y="2865687"/>
            <a:ext cx="592152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" y="2574043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37200" y="2052933"/>
            <a:ext cx="1524000" cy="286232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89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5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18"/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600" y="2476887"/>
            <a:ext cx="6604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920836"/>
            <a:ext cx="1524000" cy="0"/>
          </a:xfrm>
          <a:prstGeom prst="line">
            <a:avLst/>
          </a:prstGeom>
          <a:ln w="666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657600" y="5517575"/>
            <a:ext cx="5181600" cy="495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64000" y="5556573"/>
            <a:ext cx="1270000" cy="4069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7721600" y="5561768"/>
            <a:ext cx="914400" cy="40697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/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2031" y="3962071"/>
            <a:ext cx="1270000" cy="10156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914218"/>
            <a:r>
              <a:rPr lang="en-US" sz="6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405280" y="-72777"/>
            <a:ext cx="1164080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8444" y="3574955"/>
            <a:ext cx="5489823" cy="1494364"/>
          </a:xfrm>
          <a:prstGeom prst="rect">
            <a:avLst/>
          </a:prstGeom>
          <a:noFill/>
        </p:spPr>
        <p:txBody>
          <a:bodyPr wrap="square" lIns="123550" tIns="61776" rIns="123550" bIns="61776">
            <a:spAutoFit/>
          </a:bodyPr>
          <a:lstStyle/>
          <a:p>
            <a:pPr algn="ctr" defTabSz="1291896">
              <a:defRPr/>
            </a:pP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9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9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ạt hình chú gà nhảy ( chicken dance)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5501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64545" y="675905"/>
            <a:ext cx="806823" cy="80682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prstClr val="white"/>
                </a:solidFill>
                <a:latin typeface="VNI-Avo" pitchFamily="2" charset="0"/>
              </a:rPr>
              <a:t>7</a:t>
            </a:r>
            <a:endParaRPr lang="en-US" sz="6000" b="1" kern="0" dirty="0">
              <a:solidFill>
                <a:prstClr val="white"/>
              </a:solidFill>
              <a:latin typeface="VNI-Avo" pitchFamily="2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19012" y="1482728"/>
            <a:ext cx="1331088" cy="3385600"/>
            <a:chOff x="335666" y="1024354"/>
            <a:chExt cx="1331088" cy="3385600"/>
          </a:xfrm>
        </p:grpSpPr>
        <p:sp>
          <p:nvSpPr>
            <p:cNvPr id="63" name="Rounded Rectangle 62"/>
            <p:cNvSpPr/>
            <p:nvPr/>
          </p:nvSpPr>
          <p:spPr>
            <a:xfrm>
              <a:off x="335666" y="1024354"/>
              <a:ext cx="1331088" cy="3385600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381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544987" y="1101137"/>
              <a:ext cx="981635" cy="945695"/>
            </a:xfrm>
            <a:prstGeom prst="flowChartConnector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&gt;</a:t>
              </a: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544987" y="2211299"/>
              <a:ext cx="981635" cy="945695"/>
            </a:xfrm>
            <a:prstGeom prst="flowChartConnector">
              <a:avLst/>
            </a:prstGeom>
            <a:solidFill>
              <a:srgbClr val="FFFF66"/>
            </a:soli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=</a:t>
              </a: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488022" y="3281142"/>
              <a:ext cx="981635" cy="945695"/>
            </a:xfrm>
            <a:prstGeom prst="flowChartConnector">
              <a:avLst/>
            </a:prstGeom>
            <a:solidFill>
              <a:srgbClr val="28F67B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41">
                <a:defRPr/>
              </a:pPr>
              <a:r>
                <a:rPr lang="en-US" sz="8000" kern="0" dirty="0">
                  <a:solidFill>
                    <a:prstClr val="black"/>
                  </a:solidFill>
                  <a:latin typeface="VNI-Avo" pitchFamily="2" charset="0"/>
                </a:rPr>
                <a:t>&lt;</a:t>
              </a:r>
            </a:p>
          </p:txBody>
        </p:sp>
      </p:grpSp>
      <p:sp>
        <p:nvSpPr>
          <p:cNvPr id="72" name="Oval 71"/>
          <p:cNvSpPr/>
          <p:nvPr/>
        </p:nvSpPr>
        <p:spPr>
          <a:xfrm>
            <a:off x="2050100" y="2539112"/>
            <a:ext cx="806823" cy="80682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ctr" defTabSz="914241">
              <a:defRPr/>
            </a:pPr>
            <a:r>
              <a:rPr lang="en-US" sz="6000" b="1" ker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60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32884" y="1156056"/>
            <a:ext cx="5235558" cy="889749"/>
            <a:chOff x="4105390" y="1272481"/>
            <a:chExt cx="5235558" cy="889749"/>
          </a:xfrm>
        </p:grpSpPr>
        <p:sp>
          <p:nvSpPr>
            <p:cNvPr id="73" name="TextBox 72"/>
            <p:cNvSpPr txBox="1"/>
            <p:nvPr/>
          </p:nvSpPr>
          <p:spPr>
            <a:xfrm>
              <a:off x="4105390" y="1285071"/>
              <a:ext cx="2855483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45 - 5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597803" y="1274976"/>
              <a:ext cx="984795" cy="8872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?</a:t>
              </a:r>
              <a:endParaRPr lang="vi-VN" sz="48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95756" y="1272481"/>
              <a:ext cx="1645192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45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5521" y="2901060"/>
            <a:ext cx="5235558" cy="889749"/>
            <a:chOff x="4105390" y="1272481"/>
            <a:chExt cx="5235558" cy="889749"/>
          </a:xfrm>
        </p:grpSpPr>
        <p:sp>
          <p:nvSpPr>
            <p:cNvPr id="20" name="TextBox 19"/>
            <p:cNvSpPr txBox="1"/>
            <p:nvPr/>
          </p:nvSpPr>
          <p:spPr>
            <a:xfrm>
              <a:off x="4105390" y="1285071"/>
              <a:ext cx="2855483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30 + 10 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99200" y="1274976"/>
              <a:ext cx="984795" cy="8872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?</a:t>
              </a:r>
              <a:endParaRPr lang="vi-VN" sz="48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95756" y="1272481"/>
              <a:ext cx="1645192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30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43094" y="4774659"/>
            <a:ext cx="5235558" cy="900337"/>
            <a:chOff x="4105390" y="1272481"/>
            <a:chExt cx="5235558" cy="900337"/>
          </a:xfrm>
        </p:grpSpPr>
        <p:sp>
          <p:nvSpPr>
            <p:cNvPr id="24" name="TextBox 23"/>
            <p:cNvSpPr txBox="1"/>
            <p:nvPr/>
          </p:nvSpPr>
          <p:spPr>
            <a:xfrm>
              <a:off x="4105390" y="1285071"/>
              <a:ext cx="2855483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20 + 6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754024" y="1285564"/>
              <a:ext cx="984795" cy="8872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?</a:t>
              </a:r>
              <a:endParaRPr lang="vi-VN" sz="48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95756" y="1272481"/>
              <a:ext cx="1645192" cy="877159"/>
            </a:xfrm>
            <a:prstGeom prst="rect">
              <a:avLst/>
            </a:prstGeom>
            <a:noFill/>
          </p:spPr>
          <p:txBody>
            <a:bodyPr wrap="square" lIns="91426" tIns="45718" rIns="91426" bIns="45718" rtlCol="0">
              <a:spAutoFit/>
            </a:bodyPr>
            <a:lstStyle/>
            <a:p>
              <a:pPr algn="ctr" defTabSz="914241">
                <a:defRPr/>
              </a:pPr>
              <a:r>
                <a:rPr lang="en-US" sz="5100" b="1">
                  <a:solidFill>
                    <a:prstClr val="black"/>
                  </a:solidFill>
                  <a:latin typeface="VNI-Avo" pitchFamily="2" charset="0"/>
                </a:rPr>
                <a:t>26</a:t>
              </a:r>
              <a:endParaRPr lang="en-US" sz="51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929331" y="1168646"/>
            <a:ext cx="984795" cy="863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&lt;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15884" y="2916763"/>
            <a:ext cx="984795" cy="863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&gt;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91727" y="4802718"/>
            <a:ext cx="984795" cy="863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=</a:t>
            </a:r>
            <a:endParaRPr lang="vi-VN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5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58235" r="7519" b="7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5916706"/>
            <a:ext cx="726141" cy="779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25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36024" y="5916705"/>
            <a:ext cx="726141" cy="779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12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84895" y="5916704"/>
            <a:ext cx="726141" cy="779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  <a:r>
              <a:rPr lang="en-US" sz="3600" b="1" smtClean="0">
                <a:solidFill>
                  <a:srgbClr val="FF0000"/>
                </a:solidFill>
              </a:rPr>
              <a:t>7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3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0163" y="2255472"/>
            <a:ext cx="5634146" cy="1617544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9700" b="1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3612" y="3882829"/>
            <a:ext cx="4087248" cy="1617544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9700" b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97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985" y="1997215"/>
            <a:ext cx="5203619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78">
              <a:spcBef>
                <a:spcPct val="0"/>
              </a:spcBef>
              <a:buClrTx/>
              <a:buNone/>
            </a:pPr>
            <a:r>
              <a:rPr lang="en-US" altLang="en-US" sz="5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CHAØO TAÏM BIEÄT CAÙC CON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0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514603"/>
            <a:ext cx="8128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06400" y="533400"/>
            <a:ext cx="812800" cy="6096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130539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</p:spTree>
    <p:extLst>
      <p:ext uri="{BB962C8B-B14F-4D97-AF65-F5344CB8AC3E}">
        <p14:creationId xmlns:p14="http://schemas.microsoft.com/office/powerpoint/2010/main" val="6417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856729"/>
            <a:ext cx="2196609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2" y="4163548"/>
            <a:ext cx="2005012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9" y="1752600"/>
            <a:ext cx="4040553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431793" y="4140004"/>
            <a:ext cx="1922787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06" y="3997590"/>
            <a:ext cx="1895796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431793" y="6319940"/>
            <a:ext cx="711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41" y="32828"/>
            <a:ext cx="41656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2" y="5828612"/>
            <a:ext cx="1832911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11074400" y="6382672"/>
            <a:ext cx="8128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235200" y="171128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4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1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071272" y="787366"/>
            <a:ext cx="658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59373" y="1552311"/>
            <a:ext cx="528140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30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523883" y="1579116"/>
            <a:ext cx="528140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70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59373" y="2253193"/>
            <a:ext cx="528140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80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559833" y="2253193"/>
            <a:ext cx="528140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90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18" y="1577027"/>
            <a:ext cx="867233" cy="571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820" y="2298534"/>
            <a:ext cx="866179" cy="570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21" y="1679159"/>
            <a:ext cx="866179" cy="519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72" y="2278605"/>
            <a:ext cx="866179" cy="570890"/>
          </a:xfrm>
          <a:prstGeom prst="rect">
            <a:avLst/>
          </a:prstGeom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10483019" y="5963219"/>
            <a:ext cx="724869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96668" y="609600"/>
            <a:ext cx="10183933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+ 50 = 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53" y="3476628"/>
            <a:ext cx="6350000" cy="3381375"/>
          </a:xfrm>
        </p:spPr>
      </p:pic>
    </p:spTree>
    <p:extLst>
      <p:ext uri="{BB962C8B-B14F-4D97-AF65-F5344CB8AC3E}">
        <p14:creationId xmlns:p14="http://schemas.microsoft.com/office/powerpoint/2010/main" val="2479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096"/>
            <a:ext cx="29464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731796" y="4185691"/>
            <a:ext cx="1901747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40" y="4110577"/>
            <a:ext cx="1795933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1" y="3915450"/>
            <a:ext cx="1617987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3670972"/>
            <a:ext cx="3813013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29" y="4892626"/>
            <a:ext cx="2674424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1585722" y="6048648"/>
            <a:ext cx="54787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81" y="627245"/>
            <a:ext cx="2788779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-37664" y="920683"/>
            <a:ext cx="1901747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3962402" y="-53218"/>
            <a:ext cx="269756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10769600" y="6230292"/>
            <a:ext cx="11176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208000" y="55931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0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244290" y="1633210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17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400802" y="1633210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14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283367" y="275576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400801" y="271858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18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65" y="1633211"/>
            <a:ext cx="805723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280" y="2855151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09" y="2779874"/>
            <a:ext cx="804743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07" y="1665344"/>
            <a:ext cx="732592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1518547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9419" y="1371600"/>
            <a:ext cx="8539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25" y="3684293"/>
            <a:ext cx="5566683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938623" y="546138"/>
            <a:ext cx="10183933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 – 4 =……</a:t>
            </a:r>
          </a:p>
        </p:txBody>
      </p:sp>
    </p:spTree>
    <p:extLst>
      <p:ext uri="{BB962C8B-B14F-4D97-AF65-F5344CB8AC3E}">
        <p14:creationId xmlns:p14="http://schemas.microsoft.com/office/powerpoint/2010/main" val="226783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924802" y="-381000"/>
            <a:ext cx="269756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7" y="3598705"/>
            <a:ext cx="277435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-37573" y="5086350"/>
            <a:ext cx="2196609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95" y="3962403"/>
            <a:ext cx="2005012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251200" y="4114803"/>
            <a:ext cx="1327752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4869189" y="4894406"/>
            <a:ext cx="2185887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826720" y="2781300"/>
            <a:ext cx="824525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2" y="3324078"/>
            <a:ext cx="5657273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10261600" y="2372817"/>
            <a:ext cx="1221917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10464800" y="6190114"/>
            <a:ext cx="1018717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28800" y="838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4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657612" y="1924983"/>
            <a:ext cx="4839741" cy="8159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19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DDE548F-E0DE-4465-819B-EB9FEE9D1C16}"/>
              </a:ext>
            </a:extLst>
          </p:cNvPr>
          <p:cNvSpPr/>
          <p:nvPr/>
        </p:nvSpPr>
        <p:spPr>
          <a:xfrm>
            <a:off x="7270656" y="1903697"/>
            <a:ext cx="4839741" cy="8159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11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DB7AB65-2CA2-4671-A128-66CA5DF028BF}"/>
              </a:ext>
            </a:extLst>
          </p:cNvPr>
          <p:cNvSpPr/>
          <p:nvPr/>
        </p:nvSpPr>
        <p:spPr>
          <a:xfrm>
            <a:off x="657612" y="2788680"/>
            <a:ext cx="4758925" cy="8159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15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AA0F425-F31A-4697-A28A-5892540AC3A1}"/>
              </a:ext>
            </a:extLst>
          </p:cNvPr>
          <p:cNvSpPr/>
          <p:nvPr/>
        </p:nvSpPr>
        <p:spPr>
          <a:xfrm>
            <a:off x="7270656" y="2792869"/>
            <a:ext cx="4839741" cy="8159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14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61488" y="1924981"/>
            <a:ext cx="924173" cy="749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D60890-ADF7-4F57-8F5C-6B8487ED6B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39350" y="2822042"/>
            <a:ext cx="840017" cy="745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221A097-EB45-4864-9C3D-0915EFEDB2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012" y="2833639"/>
            <a:ext cx="840233" cy="7486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423A803-3CB7-45AD-9E28-6E661ED6BA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012" y="1944951"/>
            <a:ext cx="840233" cy="748618"/>
          </a:xfrm>
          <a:prstGeom prst="rect">
            <a:avLst/>
          </a:prstGeom>
        </p:spPr>
      </p:pic>
      <p:sp>
        <p:nvSpPr>
          <p:cNvPr id="14" name="Arrow: Right 23">
            <a:hlinkClick r:id="rId9" action="ppaction://hlinksldjump"/>
            <a:extLst>
              <a:ext uri="{FF2B5EF4-FFF2-40B4-BE49-F238E27FC236}">
                <a16:creationId xmlns=""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10838951" y="5898325"/>
            <a:ext cx="664252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00" y="5256928"/>
            <a:ext cx="757716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16" y="3531817"/>
            <a:ext cx="5566683" cy="2964259"/>
          </a:xfrm>
        </p:spPr>
      </p:pic>
      <p:sp>
        <p:nvSpPr>
          <p:cNvPr id="18" name="Rounded Rectangle 17"/>
          <p:cNvSpPr/>
          <p:nvPr/>
        </p:nvSpPr>
        <p:spPr>
          <a:xfrm>
            <a:off x="1018404" y="609600"/>
            <a:ext cx="10183933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 + 4 =……</a:t>
            </a:r>
          </a:p>
        </p:txBody>
      </p:sp>
    </p:spTree>
    <p:extLst>
      <p:ext uri="{BB962C8B-B14F-4D97-AF65-F5344CB8AC3E}">
        <p14:creationId xmlns:p14="http://schemas.microsoft.com/office/powerpoint/2010/main" val="269634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21&quot;/&gt;&lt;property id=&quot;20307&quot; value=&quot;279&quot;/&gt;&lt;/object&gt;&lt;object type=&quot;3&quot; unique_id=&quot;440216&quot;&gt;&lt;property id=&quot;20148&quot; value=&quot;5&quot;/&gt;&lt;property id=&quot;20300&quot; value=&quot;Slide 22&quot;/&gt;&lt;property id=&quot;20307&quot; value=&quot;280&quot;/&gt;&lt;/object&gt;&lt;object type=&quot;3&quot; unique_id=&quot;440335&quot;&gt;&lt;property id=&quot;20148&quot; value=&quot;5&quot;/&gt;&lt;property id=&quot;20300&quot; value=&quot;Slide 25&quot;/&gt;&lt;property id=&quot;20307&quot; value=&quot;282&quot;/&gt;&lt;/object&gt;&lt;object type=&quot;3&quot; unique_id=&quot;482096&quot;&gt;&lt;property id=&quot;20148&quot; value=&quot;5&quot;/&gt;&lt;property id=&quot;20300&quot; value=&quot;Slide 11&quot;/&gt;&lt;property id=&quot;20307&quot; value=&quot;292&quot;/&gt;&lt;/object&gt;&lt;object type=&quot;3&quot; unique_id=&quot;484496&quot;&gt;&lt;property id=&quot;20148&quot; value=&quot;5&quot;/&gt;&lt;property id=&quot;20300&quot; value=&quot;Slide 26&quot;/&gt;&lt;property id=&quot;20307&quot; value=&quot;312&quot;/&gt;&lt;/object&gt;&lt;object type=&quot;3&quot; unique_id=&quot;484597&quot;&gt;&lt;property id=&quot;20148&quot; value=&quot;5&quot;/&gt;&lt;property id=&quot;20300&quot; value=&quot;Slide 1&quot;/&gt;&lt;property id=&quot;20307&quot; value=&quot;313&quot;/&gt;&lt;/object&gt;&lt;object type=&quot;3&quot; unique_id=&quot;485185&quot;&gt;&lt;property id=&quot;20148&quot; value=&quot;5&quot;/&gt;&lt;property id=&quot;20300&quot; value=&quot;Slide 3&quot;/&gt;&lt;property id=&quot;20307&quot; value=&quot;314&quot;/&gt;&lt;/object&gt;&lt;object type=&quot;3&quot; unique_id=&quot;485186&quot;&gt;&lt;property id=&quot;20148&quot; value=&quot;5&quot;/&gt;&lt;property id=&quot;20300&quot; value=&quot;Slide 4&quot;/&gt;&lt;property id=&quot;20307&quot; value=&quot;315&quot;/&gt;&lt;/object&gt;&lt;object type=&quot;3&quot; unique_id=&quot;485187&quot;&gt;&lt;property id=&quot;20148&quot; value=&quot;5&quot;/&gt;&lt;property id=&quot;20300&quot; value=&quot;Slide 5&quot;/&gt;&lt;property id=&quot;20307&quot; value=&quot;316&quot;/&gt;&lt;/object&gt;&lt;object type=&quot;3&quot; unique_id=&quot;485188&quot;&gt;&lt;property id=&quot;20148&quot; value=&quot;5&quot;/&gt;&lt;property id=&quot;20300&quot; value=&quot;Slide 6&quot;/&gt;&lt;property id=&quot;20307&quot; value=&quot;317&quot;/&gt;&lt;/object&gt;&lt;object type=&quot;3&quot; unique_id=&quot;485189&quot;&gt;&lt;property id=&quot;20148&quot; value=&quot;5&quot;/&gt;&lt;property id=&quot;20300&quot; value=&quot;Slide 7&quot;/&gt;&lt;property id=&quot;20307&quot; value=&quot;318&quot;/&gt;&lt;/object&gt;&lt;object type=&quot;3&quot; unique_id=&quot;485190&quot;&gt;&lt;property id=&quot;20148&quot; value=&quot;5&quot;/&gt;&lt;property id=&quot;20300&quot; value=&quot;Slide 8&quot;/&gt;&lt;property id=&quot;20307&quot; value=&quot;319&quot;/&gt;&lt;/object&gt;&lt;object type=&quot;3&quot; unique_id=&quot;485191&quot;&gt;&lt;property id=&quot;20148&quot; value=&quot;5&quot;/&gt;&lt;property id=&quot;20300&quot; value=&quot;Slide 9&quot;/&gt;&lt;property id=&quot;20307&quot; value=&quot;320&quot;/&gt;&lt;/object&gt;&lt;object type=&quot;3&quot; unique_id=&quot;485192&quot;&gt;&lt;property id=&quot;20148&quot; value=&quot;5&quot;/&gt;&lt;property id=&quot;20300&quot; value=&quot;Slide 10&quot;/&gt;&lt;property id=&quot;20307&quot; value=&quot;323&quot;/&gt;&lt;/object&gt;&lt;object type=&quot;3&quot; unique_id=&quot;485193&quot;&gt;&lt;property id=&quot;20148&quot; value=&quot;5&quot;/&gt;&lt;property id=&quot;20300&quot; value=&quot;Slide 12&quot;/&gt;&lt;property id=&quot;20307&quot; value=&quot;324&quot;/&gt;&lt;/object&gt;&lt;object type=&quot;3&quot; unique_id=&quot;543719&quot;&gt;&lt;property id=&quot;20148&quot; value=&quot;5&quot;/&gt;&lt;property id=&quot;20300&quot; value=&quot;Slide 13&quot;/&gt;&lt;property id=&quot;20307&quot; value=&quot;325&quot;/&gt;&lt;/object&gt;&lt;object type=&quot;3&quot; unique_id=&quot;544020&quot;&gt;&lt;property id=&quot;20148&quot; value=&quot;5&quot;/&gt;&lt;property id=&quot;20300&quot; value=&quot;Slide 14&quot;/&gt;&lt;property id=&quot;20307&quot; value=&quot;326&quot;/&gt;&lt;/object&gt;&lt;object type=&quot;3&quot; unique_id=&quot;544021&quot;&gt;&lt;property id=&quot;20148&quot; value=&quot;5&quot;/&gt;&lt;property id=&quot;20300&quot; value=&quot;Slide 15&quot;/&gt;&lt;property id=&quot;20307&quot; value=&quot;327&quot;/&gt;&lt;/object&gt;&lt;object type=&quot;3&quot; unique_id=&quot;544022&quot;&gt;&lt;property id=&quot;20148&quot; value=&quot;5&quot;/&gt;&lt;property id=&quot;20300&quot; value=&quot;Slide 16&quot;/&gt;&lt;property id=&quot;20307&quot; value=&quot;328&quot;/&gt;&lt;/object&gt;&lt;object type=&quot;3&quot; unique_id=&quot;544023&quot;&gt;&lt;property id=&quot;20148&quot; value=&quot;5&quot;/&gt;&lt;property id=&quot;20300&quot; value=&quot;Slide 17&quot;/&gt;&lt;property id=&quot;20307&quot; value=&quot;329&quot;/&gt;&lt;/object&gt;&lt;object type=&quot;3&quot; unique_id=&quot;544024&quot;&gt;&lt;property id=&quot;20148&quot; value=&quot;5&quot;/&gt;&lt;property id=&quot;20300&quot; value=&quot;Slide 18&quot;/&gt;&lt;property id=&quot;20307&quot; value=&quot;330&quot;/&gt;&lt;/object&gt;&lt;object type=&quot;3&quot; unique_id=&quot;544025&quot;&gt;&lt;property id=&quot;20148&quot; value=&quot;5&quot;/&gt;&lt;property id=&quot;20300&quot; value=&quot;Slide 19&quot;/&gt;&lt;property id=&quot;20307&quot; value=&quot;331&quot;/&gt;&lt;/object&gt;&lt;object type=&quot;3&quot; unique_id=&quot;544026&quot;&gt;&lt;property id=&quot;20148&quot; value=&quot;5&quot;/&gt;&lt;property id=&quot;20300&quot; value=&quot;Slide 20&quot;/&gt;&lt;property id=&quot;20307&quot; value=&quot;332&quot;/&gt;&lt;/object&gt;&lt;object type=&quot;3&quot; unique_id=&quot;562128&quot;&gt;&lt;property id=&quot;20148&quot; value=&quot;5&quot;/&gt;&lt;property id=&quot;20300&quot; value=&quot;Slide 23&quot;/&gt;&lt;property id=&quot;20307&quot; value=&quot;333&quot;/&gt;&lt;/object&gt;&lt;object type=&quot;3&quot; unique_id=&quot;562477&quot;&gt;&lt;property id=&quot;20148&quot; value=&quot;5&quot;/&gt;&lt;property id=&quot;20300&quot; value=&quot;Slide 24&quot;/&gt;&lt;property id=&quot;20307&quot; value=&quot;334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222</Words>
  <Application>Microsoft Office PowerPoint</Application>
  <PresentationFormat>Custom</PresentationFormat>
  <Paragraphs>107</Paragraphs>
  <Slides>26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1_Office 主题</vt:lpstr>
      <vt:lpstr>3_Office Theme</vt:lpstr>
      <vt:lpstr>9_Office Theme</vt:lpstr>
      <vt:lpstr>2_Office Theme</vt:lpstr>
      <vt:lpstr>5_Office Theme</vt:lpstr>
      <vt:lpstr>7_Office Theme</vt:lpstr>
      <vt:lpstr>8_Office Theme</vt:lpstr>
      <vt:lpstr>10_Office Theme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HGP</cp:lastModifiedBy>
  <cp:revision>87</cp:revision>
  <dcterms:created xsi:type="dcterms:W3CDTF">2021-01-08T03:00:40Z</dcterms:created>
  <dcterms:modified xsi:type="dcterms:W3CDTF">2022-03-24T15:19:48Z</dcterms:modified>
</cp:coreProperties>
</file>