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31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2" r:id="rId1"/>
    <p:sldMasterId id="2147483816" r:id="rId2"/>
    <p:sldMasterId id="2147483846" r:id="rId3"/>
    <p:sldMasterId id="2147483882" r:id="rId4"/>
    <p:sldMasterId id="2147483895" r:id="rId5"/>
    <p:sldMasterId id="2147483907" r:id="rId6"/>
    <p:sldMasterId id="2147483921" r:id="rId7"/>
  </p:sldMasterIdLst>
  <p:notesMasterIdLst>
    <p:notesMasterId r:id="rId24"/>
  </p:notesMasterIdLst>
  <p:sldIdLst>
    <p:sldId id="319" r:id="rId8"/>
    <p:sldId id="329" r:id="rId9"/>
    <p:sldId id="330" r:id="rId10"/>
    <p:sldId id="331" r:id="rId11"/>
    <p:sldId id="332" r:id="rId12"/>
    <p:sldId id="297" r:id="rId13"/>
    <p:sldId id="298" r:id="rId14"/>
    <p:sldId id="335" r:id="rId15"/>
    <p:sldId id="336" r:id="rId16"/>
    <p:sldId id="334" r:id="rId17"/>
    <p:sldId id="307" r:id="rId18"/>
    <p:sldId id="308" r:id="rId19"/>
    <p:sldId id="309" r:id="rId20"/>
    <p:sldId id="337" r:id="rId21"/>
    <p:sldId id="338" r:id="rId22"/>
    <p:sldId id="310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083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173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260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346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438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518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600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6683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87ABD"/>
    <a:srgbClr val="D5E286"/>
    <a:srgbClr val="49A3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>
        <p:scale>
          <a:sx n="81" d="100"/>
          <a:sy n="81" d="100"/>
        </p:scale>
        <p:origin x="-258" y="2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F05C6B-0EC8-48A7-AF5D-06B450051B0C}" type="datetimeFigureOut">
              <a:rPr lang="vi-VN" smtClean="0"/>
              <a:t>24/03/2022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036BD5-D0CA-498C-B4DA-87FD02C17A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7964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83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73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260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346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438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18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600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683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106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85DF164E-D685-493E-AF07-0CE742DE1FDD}" type="slidenum">
              <a:rPr lang="zh-CN" altLang="en-US" smtClean="0">
                <a:solidFill>
                  <a:prstClr val="black"/>
                </a:solidFill>
              </a:rPr>
              <a:pPr defTabSz="914400">
                <a:defRPr/>
              </a:pPr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8651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752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307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199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6340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2855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28756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15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00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24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80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47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50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4035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20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03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80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60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11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DB65104-453A-4094-B201-E1B7545194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B89D364-D3CA-46D0-AD45-C10D60130D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45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83" indent="0" algn="ctr">
              <a:buNone/>
              <a:defRPr sz="2000"/>
            </a:lvl2pPr>
            <a:lvl3pPr marL="914173" indent="0" algn="ctr">
              <a:buNone/>
              <a:defRPr sz="1900"/>
            </a:lvl3pPr>
            <a:lvl4pPr marL="1371260" indent="0" algn="ctr">
              <a:buNone/>
              <a:defRPr sz="1600"/>
            </a:lvl4pPr>
            <a:lvl5pPr marL="1828346" indent="0" algn="ctr">
              <a:buNone/>
              <a:defRPr sz="1600"/>
            </a:lvl5pPr>
            <a:lvl6pPr marL="2285438" indent="0" algn="ctr">
              <a:buNone/>
              <a:defRPr sz="1600"/>
            </a:lvl6pPr>
            <a:lvl7pPr marL="2742518" indent="0" algn="ctr">
              <a:buNone/>
              <a:defRPr sz="1600"/>
            </a:lvl7pPr>
            <a:lvl8pPr marL="3199600" indent="0" algn="ctr">
              <a:buNone/>
              <a:defRPr sz="1600"/>
            </a:lvl8pPr>
            <a:lvl9pPr marL="36566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5764D4E-481F-4009-80C1-72F6948D0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A6A0CC5-483B-4BB7-A895-3D74B5E32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EDCBB8C-BEF7-45BE-87D8-103B6A404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7622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2D49944-ADA2-4EBF-B238-15A6F20C4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4D15418-2A00-493E-B122-E3B6922980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D7875E3-D7A9-47EA-9B3A-51F92992E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B12D3E9-5A58-47A5-A93D-A82CB4C6E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585D888-FD40-4003-B490-C7F7E56E2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3719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78DAEB2-6F8C-4FFA-9D75-A5441B098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5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0F9F5C3-44C1-454D-8E08-112E3FE038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8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2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3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4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5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6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F37FCA2-F55A-4717-AB63-9A2B85A5A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B27CB5E-9AF4-4061-931B-84BDCE8AA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4A44D37-6F3E-4EBC-9AA0-F86366742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8273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B0D7CC5-C112-4525-954C-76711C78C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1CEB0E9-9981-40FE-A5F2-E4766E194A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395CB9C-E0A0-4415-B67C-05DF823210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CDBD204-4CC1-46EA-8E8E-4EDBED1F8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EAFA68E-FDA8-4DA2-BFF5-CAC5E067D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819A69A-56CA-4622-99E1-80AE500D2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2309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9FB6B8A-CB67-4708-BCDA-610C9E803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BA0DB27-9A4B-412E-AF15-0A29176A36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3" indent="0">
              <a:buNone/>
              <a:defRPr sz="2000" b="1"/>
            </a:lvl2pPr>
            <a:lvl3pPr marL="914173" indent="0">
              <a:buNone/>
              <a:defRPr sz="1900" b="1"/>
            </a:lvl3pPr>
            <a:lvl4pPr marL="1371260" indent="0">
              <a:buNone/>
              <a:defRPr sz="1600" b="1"/>
            </a:lvl4pPr>
            <a:lvl5pPr marL="1828346" indent="0">
              <a:buNone/>
              <a:defRPr sz="1600" b="1"/>
            </a:lvl5pPr>
            <a:lvl6pPr marL="2285438" indent="0">
              <a:buNone/>
              <a:defRPr sz="1600" b="1"/>
            </a:lvl6pPr>
            <a:lvl7pPr marL="2742518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C52BA68-09DC-4C5F-826C-B763155310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471A6FC0-E8EA-496C-BBA0-68634DDD98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3" indent="0">
              <a:buNone/>
              <a:defRPr sz="2000" b="1"/>
            </a:lvl2pPr>
            <a:lvl3pPr marL="914173" indent="0">
              <a:buNone/>
              <a:defRPr sz="1900" b="1"/>
            </a:lvl3pPr>
            <a:lvl4pPr marL="1371260" indent="0">
              <a:buNone/>
              <a:defRPr sz="1600" b="1"/>
            </a:lvl4pPr>
            <a:lvl5pPr marL="1828346" indent="0">
              <a:buNone/>
              <a:defRPr sz="1600" b="1"/>
            </a:lvl5pPr>
            <a:lvl6pPr marL="2285438" indent="0">
              <a:buNone/>
              <a:defRPr sz="1600" b="1"/>
            </a:lvl6pPr>
            <a:lvl7pPr marL="2742518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720DE214-675A-4C73-BD82-4512C06C08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F03EBA80-1769-4805-AFF8-43FD361E6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0ACED350-7A8B-4825-8F0D-94FE0E40D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820F05B2-1109-4718-AC4F-E2B53ECEF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724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9968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C40D289-424A-4AFB-B262-069A6375F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236EF8F-FDCD-43CC-B241-41A7EF9A0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64D085C-7B26-4A93-9AA3-CA023AEB9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3A3D937-6D6F-4CC0-86E7-E8DC4A07A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3584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CF82E794-117A-4413-88E3-DBC5C7071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9A446E2-6EF9-400D-9D2A-85D08D57F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2AABC20-C36B-474B-B9E4-7CAF46886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6305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02318F7-A755-465A-8FF9-5E51AAD12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D63336A-6999-4D4A-8E7A-19F2199BD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4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81538DF-9C9B-407D-966C-020FE4B2A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83" indent="0">
              <a:buNone/>
              <a:defRPr sz="1500"/>
            </a:lvl2pPr>
            <a:lvl3pPr marL="914173" indent="0">
              <a:buNone/>
              <a:defRPr sz="1200"/>
            </a:lvl3pPr>
            <a:lvl4pPr marL="1371260" indent="0">
              <a:buNone/>
              <a:defRPr sz="1100"/>
            </a:lvl4pPr>
            <a:lvl5pPr marL="1828346" indent="0">
              <a:buNone/>
              <a:defRPr sz="1100"/>
            </a:lvl5pPr>
            <a:lvl6pPr marL="2285438" indent="0">
              <a:buNone/>
              <a:defRPr sz="1100"/>
            </a:lvl6pPr>
            <a:lvl7pPr marL="2742518" indent="0">
              <a:buNone/>
              <a:defRPr sz="1100"/>
            </a:lvl7pPr>
            <a:lvl8pPr marL="3199600" indent="0">
              <a:buNone/>
              <a:defRPr sz="1100"/>
            </a:lvl8pPr>
            <a:lvl9pPr marL="3656683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90B80A0-62B9-483A-857E-8F1D49EDE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D64EEFB-084B-4FA4-970D-871F0A123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2307F14-BCDF-43EB-B561-016DFCE61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9179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4D1AED7-5923-4AA2-840F-2597939CC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A8CC669-8A02-4D5F-843C-2D986E4FAA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4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83" indent="0">
              <a:buNone/>
              <a:defRPr sz="2800"/>
            </a:lvl2pPr>
            <a:lvl3pPr marL="914173" indent="0">
              <a:buNone/>
              <a:defRPr sz="2400"/>
            </a:lvl3pPr>
            <a:lvl4pPr marL="1371260" indent="0">
              <a:buNone/>
              <a:defRPr sz="2000"/>
            </a:lvl4pPr>
            <a:lvl5pPr marL="1828346" indent="0">
              <a:buNone/>
              <a:defRPr sz="2000"/>
            </a:lvl5pPr>
            <a:lvl6pPr marL="2285438" indent="0">
              <a:buNone/>
              <a:defRPr sz="2000"/>
            </a:lvl6pPr>
            <a:lvl7pPr marL="2742518" indent="0">
              <a:buNone/>
              <a:defRPr sz="2000"/>
            </a:lvl7pPr>
            <a:lvl8pPr marL="3199600" indent="0">
              <a:buNone/>
              <a:defRPr sz="2000"/>
            </a:lvl8pPr>
            <a:lvl9pPr marL="36566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01B59B6-5CA2-4CF4-BC27-C828F0D4D6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83" indent="0">
              <a:buNone/>
              <a:defRPr sz="1500"/>
            </a:lvl2pPr>
            <a:lvl3pPr marL="914173" indent="0">
              <a:buNone/>
              <a:defRPr sz="1200"/>
            </a:lvl3pPr>
            <a:lvl4pPr marL="1371260" indent="0">
              <a:buNone/>
              <a:defRPr sz="1100"/>
            </a:lvl4pPr>
            <a:lvl5pPr marL="1828346" indent="0">
              <a:buNone/>
              <a:defRPr sz="1100"/>
            </a:lvl5pPr>
            <a:lvl6pPr marL="2285438" indent="0">
              <a:buNone/>
              <a:defRPr sz="1100"/>
            </a:lvl6pPr>
            <a:lvl7pPr marL="2742518" indent="0">
              <a:buNone/>
              <a:defRPr sz="1100"/>
            </a:lvl7pPr>
            <a:lvl8pPr marL="3199600" indent="0">
              <a:buNone/>
              <a:defRPr sz="1100"/>
            </a:lvl8pPr>
            <a:lvl9pPr marL="3656683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1827CF9-1537-44E7-8CE8-9543359E3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8055F5E-7B2C-4981-8B9D-F6D13037A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939A6AE-9133-4E31-AB68-4B20097EA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5522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856AAE5-4013-4CB6-B340-3C157BA95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7AADE7C-A978-4274-9004-FC065EFF1B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59E2D60-DE13-4972-A0A7-370D29A0E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769CD89-B583-461D-BB0A-94B12283F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B08A58D-0D32-4029-AC6C-4467BB3B3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8987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1F557881-1FE7-4086-82D7-CFFBEC79B4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45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DE24542-1D3F-4E8D-80C4-11F09085D9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45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E52F3EA-8100-446D-A2AF-3A4056C68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B69C18E-B16A-44FF-9DCE-43C165720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D95613F-046A-4731-AF5C-84E7AEB39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8764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49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42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49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9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69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lIns="91300" tIns="45702" rIns="91300" bIns="45702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 lIns="91300" tIns="45702" rIns="91300" bIns="45702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5" y="1825625"/>
            <a:ext cx="5181600" cy="4351339"/>
          </a:xfrm>
          <a:prstGeom prst="rect">
            <a:avLst/>
          </a:prstGeom>
        </p:spPr>
        <p:txBody>
          <a:bodyPr lIns="91300" tIns="45702" rIns="91300" bIns="45702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7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2022/3/24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76"/>
            <a:ext cx="41148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5" y="635637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62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0344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</p:spPr>
        <p:txBody>
          <a:bodyPr lIns="91300" tIns="45702" rIns="91300" bIns="45702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  <a:prstGeom prst="rect">
            <a:avLst/>
          </a:prstGeom>
        </p:spPr>
        <p:txBody>
          <a:bodyPr lIns="91300" tIns="45702" rIns="91300" bIns="45702" anchor="b"/>
          <a:lstStyle>
            <a:lvl1pPr marL="0" indent="0">
              <a:buNone/>
              <a:defRPr sz="2400" b="1"/>
            </a:lvl1pPr>
            <a:lvl2pPr marL="456403" indent="0">
              <a:buNone/>
              <a:defRPr sz="2000" b="1"/>
            </a:lvl2pPr>
            <a:lvl3pPr marL="912877" indent="0">
              <a:buNone/>
              <a:defRPr sz="1900" b="1"/>
            </a:lvl3pPr>
            <a:lvl4pPr marL="1369314" indent="0">
              <a:buNone/>
              <a:defRPr sz="1600" b="1"/>
            </a:lvl4pPr>
            <a:lvl5pPr marL="1825756" indent="0">
              <a:buNone/>
              <a:defRPr sz="1600" b="1"/>
            </a:lvl5pPr>
            <a:lvl6pPr marL="2282226" indent="0">
              <a:buNone/>
              <a:defRPr sz="1600" b="1"/>
            </a:lvl6pPr>
            <a:lvl7pPr marL="2738630" indent="0">
              <a:buNone/>
              <a:defRPr sz="1600" b="1"/>
            </a:lvl7pPr>
            <a:lvl8pPr marL="3195036" indent="0">
              <a:buNone/>
              <a:defRPr sz="1600" b="1"/>
            </a:lvl8pPr>
            <a:lvl9pPr marL="365143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93" y="2505083"/>
            <a:ext cx="5157787" cy="3684588"/>
          </a:xfrm>
          <a:prstGeom prst="rect">
            <a:avLst/>
          </a:prstGeom>
        </p:spPr>
        <p:txBody>
          <a:bodyPr lIns="91300" tIns="45702" rIns="91300" bIns="45702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  <a:prstGeom prst="rect">
            <a:avLst/>
          </a:prstGeom>
        </p:spPr>
        <p:txBody>
          <a:bodyPr lIns="91300" tIns="45702" rIns="91300" bIns="45702" anchor="b"/>
          <a:lstStyle>
            <a:lvl1pPr marL="0" indent="0">
              <a:buNone/>
              <a:defRPr sz="2400" b="1"/>
            </a:lvl1pPr>
            <a:lvl2pPr marL="456403" indent="0">
              <a:buNone/>
              <a:defRPr sz="2000" b="1"/>
            </a:lvl2pPr>
            <a:lvl3pPr marL="912877" indent="0">
              <a:buNone/>
              <a:defRPr sz="1900" b="1"/>
            </a:lvl3pPr>
            <a:lvl4pPr marL="1369314" indent="0">
              <a:buNone/>
              <a:defRPr sz="1600" b="1"/>
            </a:lvl4pPr>
            <a:lvl5pPr marL="1825756" indent="0">
              <a:buNone/>
              <a:defRPr sz="1600" b="1"/>
            </a:lvl5pPr>
            <a:lvl6pPr marL="2282226" indent="0">
              <a:buNone/>
              <a:defRPr sz="1600" b="1"/>
            </a:lvl6pPr>
            <a:lvl7pPr marL="2738630" indent="0">
              <a:buNone/>
              <a:defRPr sz="1600" b="1"/>
            </a:lvl7pPr>
            <a:lvl8pPr marL="3195036" indent="0">
              <a:buNone/>
              <a:defRPr sz="1600" b="1"/>
            </a:lvl8pPr>
            <a:lvl9pPr marL="365143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10" y="2505083"/>
            <a:ext cx="5183188" cy="3684588"/>
          </a:xfrm>
          <a:prstGeom prst="rect">
            <a:avLst/>
          </a:prstGeom>
        </p:spPr>
        <p:txBody>
          <a:bodyPr lIns="91300" tIns="45702" rIns="91300" bIns="45702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7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2022/3/24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76"/>
            <a:ext cx="41148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5" y="635637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716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lIns="91300" tIns="45702" rIns="91300" bIns="45702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7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2022/3/24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76"/>
            <a:ext cx="41148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5" y="635637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53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7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2022/3/24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76"/>
            <a:ext cx="41148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5" y="635637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15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  <a:prstGeom prst="rect">
            <a:avLst/>
          </a:prstGeom>
        </p:spPr>
        <p:txBody>
          <a:bodyPr lIns="91300" tIns="45702" rIns="91300" bIns="45702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542"/>
            <a:ext cx="6172200" cy="4873625"/>
          </a:xfrm>
          <a:prstGeom prst="rect">
            <a:avLst/>
          </a:prstGeom>
        </p:spPr>
        <p:txBody>
          <a:bodyPr lIns="91300" tIns="45702" rIns="91300" bIns="45702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6" y="2057407"/>
            <a:ext cx="3932237" cy="3811588"/>
          </a:xfrm>
          <a:prstGeom prst="rect">
            <a:avLst/>
          </a:prstGeom>
        </p:spPr>
        <p:txBody>
          <a:bodyPr lIns="91300" tIns="45702" rIns="91300" bIns="45702"/>
          <a:lstStyle>
            <a:lvl1pPr marL="0" indent="0">
              <a:buNone/>
              <a:defRPr sz="1600"/>
            </a:lvl1pPr>
            <a:lvl2pPr marL="456403" indent="0">
              <a:buNone/>
              <a:defRPr sz="1500"/>
            </a:lvl2pPr>
            <a:lvl3pPr marL="912877" indent="0">
              <a:buNone/>
              <a:defRPr sz="1200"/>
            </a:lvl3pPr>
            <a:lvl4pPr marL="1369314" indent="0">
              <a:buNone/>
              <a:defRPr sz="1100"/>
            </a:lvl4pPr>
            <a:lvl5pPr marL="1825756" indent="0">
              <a:buNone/>
              <a:defRPr sz="1100"/>
            </a:lvl5pPr>
            <a:lvl6pPr marL="2282226" indent="0">
              <a:buNone/>
              <a:defRPr sz="1100"/>
            </a:lvl6pPr>
            <a:lvl7pPr marL="2738630" indent="0">
              <a:buNone/>
              <a:defRPr sz="1100"/>
            </a:lvl7pPr>
            <a:lvl8pPr marL="3195036" indent="0">
              <a:buNone/>
              <a:defRPr sz="1100"/>
            </a:lvl8pPr>
            <a:lvl9pPr marL="3651439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7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2022/3/24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76"/>
            <a:ext cx="41148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5" y="635637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83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  <a:prstGeom prst="rect">
            <a:avLst/>
          </a:prstGeom>
        </p:spPr>
        <p:txBody>
          <a:bodyPr lIns="91300" tIns="45702" rIns="91300" bIns="45702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542"/>
            <a:ext cx="6172200" cy="4873625"/>
          </a:xfrm>
          <a:prstGeom prst="rect">
            <a:avLst/>
          </a:prstGeom>
        </p:spPr>
        <p:txBody>
          <a:bodyPr lIns="91300" tIns="45702" rIns="91300" bIns="45702"/>
          <a:lstStyle>
            <a:lvl1pPr marL="0" indent="0">
              <a:buNone/>
              <a:defRPr sz="3200"/>
            </a:lvl1pPr>
            <a:lvl2pPr marL="456403" indent="0">
              <a:buNone/>
              <a:defRPr sz="2800"/>
            </a:lvl2pPr>
            <a:lvl3pPr marL="912877" indent="0">
              <a:buNone/>
              <a:defRPr sz="2400"/>
            </a:lvl3pPr>
            <a:lvl4pPr marL="1369314" indent="0">
              <a:buNone/>
              <a:defRPr sz="2000"/>
            </a:lvl4pPr>
            <a:lvl5pPr marL="1825756" indent="0">
              <a:buNone/>
              <a:defRPr sz="2000"/>
            </a:lvl5pPr>
            <a:lvl6pPr marL="2282226" indent="0">
              <a:buNone/>
              <a:defRPr sz="2000"/>
            </a:lvl6pPr>
            <a:lvl7pPr marL="2738630" indent="0">
              <a:buNone/>
              <a:defRPr sz="2000"/>
            </a:lvl7pPr>
            <a:lvl8pPr marL="3195036" indent="0">
              <a:buNone/>
              <a:defRPr sz="2000"/>
            </a:lvl8pPr>
            <a:lvl9pPr marL="365143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6" y="2057407"/>
            <a:ext cx="3932237" cy="3811588"/>
          </a:xfrm>
          <a:prstGeom prst="rect">
            <a:avLst/>
          </a:prstGeom>
        </p:spPr>
        <p:txBody>
          <a:bodyPr lIns="91300" tIns="45702" rIns="91300" bIns="45702"/>
          <a:lstStyle>
            <a:lvl1pPr marL="0" indent="0">
              <a:buNone/>
              <a:defRPr sz="1600"/>
            </a:lvl1pPr>
            <a:lvl2pPr marL="456403" indent="0">
              <a:buNone/>
              <a:defRPr sz="1500"/>
            </a:lvl2pPr>
            <a:lvl3pPr marL="912877" indent="0">
              <a:buNone/>
              <a:defRPr sz="1200"/>
            </a:lvl3pPr>
            <a:lvl4pPr marL="1369314" indent="0">
              <a:buNone/>
              <a:defRPr sz="1100"/>
            </a:lvl4pPr>
            <a:lvl5pPr marL="1825756" indent="0">
              <a:buNone/>
              <a:defRPr sz="1100"/>
            </a:lvl5pPr>
            <a:lvl6pPr marL="2282226" indent="0">
              <a:buNone/>
              <a:defRPr sz="1100"/>
            </a:lvl6pPr>
            <a:lvl7pPr marL="2738630" indent="0">
              <a:buNone/>
              <a:defRPr sz="1100"/>
            </a:lvl7pPr>
            <a:lvl8pPr marL="3195036" indent="0">
              <a:buNone/>
              <a:defRPr sz="1100"/>
            </a:lvl8pPr>
            <a:lvl9pPr marL="3651439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7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2022/3/24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76"/>
            <a:ext cx="41148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5" y="635637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04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lIns="91300" tIns="45702" rIns="91300" bIns="45702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 lIns="91300" tIns="45702" rIns="91300" bIns="45702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7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2022/3/24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76"/>
            <a:ext cx="41148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5" y="635637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56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235"/>
            <a:ext cx="2628900" cy="5811839"/>
          </a:xfrm>
          <a:prstGeom prst="rect">
            <a:avLst/>
          </a:prstGeom>
        </p:spPr>
        <p:txBody>
          <a:bodyPr vert="eaVert" lIns="91300" tIns="45702" rIns="91300" bIns="45702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51" y="365235"/>
            <a:ext cx="7734300" cy="5811839"/>
          </a:xfrm>
          <a:prstGeom prst="rect">
            <a:avLst/>
          </a:prstGeom>
        </p:spPr>
        <p:txBody>
          <a:bodyPr vert="eaVert" lIns="91300" tIns="45702" rIns="91300" bIns="45702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7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2022/3/24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76"/>
            <a:ext cx="41148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5" y="635637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14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51" y="1122363"/>
            <a:ext cx="9144001" cy="2387600"/>
          </a:xfrm>
          <a:prstGeom prst="rect">
            <a:avLst/>
          </a:prstGeom>
        </p:spPr>
        <p:txBody>
          <a:bodyPr lIns="91300" tIns="45702" rIns="91300" bIns="45702"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51" y="3602061"/>
            <a:ext cx="9144001" cy="1655763"/>
          </a:xfrm>
          <a:prstGeom prst="rect">
            <a:avLst/>
          </a:prstGeom>
        </p:spPr>
        <p:txBody>
          <a:bodyPr lIns="91300" tIns="45702" rIns="91300" bIns="45702"/>
          <a:lstStyle>
            <a:lvl1pPr marL="0" indent="0" algn="ctr">
              <a:buNone/>
              <a:defRPr sz="2400"/>
            </a:lvl1pPr>
            <a:lvl2pPr marL="456403" indent="0" algn="ctr">
              <a:buNone/>
              <a:defRPr sz="2000"/>
            </a:lvl2pPr>
            <a:lvl3pPr marL="912877" indent="0" algn="ctr">
              <a:buNone/>
              <a:defRPr sz="1900"/>
            </a:lvl3pPr>
            <a:lvl4pPr marL="1369314" indent="0" algn="ctr">
              <a:buNone/>
              <a:defRPr sz="1600"/>
            </a:lvl4pPr>
            <a:lvl5pPr marL="1825756" indent="0" algn="ctr">
              <a:buNone/>
              <a:defRPr sz="1600"/>
            </a:lvl5pPr>
            <a:lvl6pPr marL="2282226" indent="0" algn="ctr">
              <a:buNone/>
              <a:defRPr sz="1600"/>
            </a:lvl6pPr>
            <a:lvl7pPr marL="2738630" indent="0" algn="ctr">
              <a:buNone/>
              <a:defRPr sz="1600"/>
            </a:lvl7pPr>
            <a:lvl8pPr marL="3195036" indent="0" algn="ctr">
              <a:buNone/>
              <a:defRPr sz="1600"/>
            </a:lvl8pPr>
            <a:lvl9pPr marL="365143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7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3E26BC15-B161-4C75-9B3A-128C91250747}" type="datetimeFigureOut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2022/3/24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76"/>
            <a:ext cx="41148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5" y="635637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58B4E113-1DE2-475C-BE03-FB3C59433037}" type="slidenum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6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8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1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5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67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59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1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4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35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3682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105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1682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5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17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39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757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67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594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511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432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350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7224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5598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171" indent="0">
              <a:buNone/>
              <a:defRPr sz="2700" b="1"/>
            </a:lvl2pPr>
            <a:lvl3pPr marL="1218390" indent="0">
              <a:buNone/>
              <a:defRPr sz="2400" b="1"/>
            </a:lvl3pPr>
            <a:lvl4pPr marL="1827576" indent="0">
              <a:buNone/>
              <a:defRPr sz="2100" b="1"/>
            </a:lvl4pPr>
            <a:lvl5pPr marL="2436778" indent="0">
              <a:buNone/>
              <a:defRPr sz="2100" b="1"/>
            </a:lvl5pPr>
            <a:lvl6pPr marL="3045948" indent="0">
              <a:buNone/>
              <a:defRPr sz="2100" b="1"/>
            </a:lvl6pPr>
            <a:lvl7pPr marL="3655119" indent="0">
              <a:buNone/>
              <a:defRPr sz="2100" b="1"/>
            </a:lvl7pPr>
            <a:lvl8pPr marL="4264320" indent="0">
              <a:buNone/>
              <a:defRPr sz="2100" b="1"/>
            </a:lvl8pPr>
            <a:lvl9pPr marL="487350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17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171" indent="0">
              <a:buNone/>
              <a:defRPr sz="2700" b="1"/>
            </a:lvl2pPr>
            <a:lvl3pPr marL="1218390" indent="0">
              <a:buNone/>
              <a:defRPr sz="2400" b="1"/>
            </a:lvl3pPr>
            <a:lvl4pPr marL="1827576" indent="0">
              <a:buNone/>
              <a:defRPr sz="2100" b="1"/>
            </a:lvl4pPr>
            <a:lvl5pPr marL="2436778" indent="0">
              <a:buNone/>
              <a:defRPr sz="2100" b="1"/>
            </a:lvl5pPr>
            <a:lvl6pPr marL="3045948" indent="0">
              <a:buNone/>
              <a:defRPr sz="2100" b="1"/>
            </a:lvl6pPr>
            <a:lvl7pPr marL="3655119" indent="0">
              <a:buNone/>
              <a:defRPr sz="2100" b="1"/>
            </a:lvl7pPr>
            <a:lvl8pPr marL="4264320" indent="0">
              <a:buNone/>
              <a:defRPr sz="2100" b="1"/>
            </a:lvl8pPr>
            <a:lvl9pPr marL="487350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17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5799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38192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0401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73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06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171" indent="0">
              <a:buNone/>
              <a:defRPr sz="1600"/>
            </a:lvl2pPr>
            <a:lvl3pPr marL="1218390" indent="0">
              <a:buNone/>
              <a:defRPr sz="1300"/>
            </a:lvl3pPr>
            <a:lvl4pPr marL="1827576" indent="0">
              <a:buNone/>
              <a:defRPr sz="1200"/>
            </a:lvl4pPr>
            <a:lvl5pPr marL="2436778" indent="0">
              <a:buNone/>
              <a:defRPr sz="1200"/>
            </a:lvl5pPr>
            <a:lvl6pPr marL="3045948" indent="0">
              <a:buNone/>
              <a:defRPr sz="1200"/>
            </a:lvl6pPr>
            <a:lvl7pPr marL="3655119" indent="0">
              <a:buNone/>
              <a:defRPr sz="1200"/>
            </a:lvl7pPr>
            <a:lvl8pPr marL="4264320" indent="0">
              <a:buNone/>
              <a:defRPr sz="1200"/>
            </a:lvl8pPr>
            <a:lvl9pPr marL="487350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787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25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171" indent="0">
              <a:buNone/>
              <a:defRPr sz="3700"/>
            </a:lvl2pPr>
            <a:lvl3pPr marL="1218390" indent="0">
              <a:buNone/>
              <a:defRPr sz="3200"/>
            </a:lvl3pPr>
            <a:lvl4pPr marL="1827576" indent="0">
              <a:buNone/>
              <a:defRPr sz="2700"/>
            </a:lvl4pPr>
            <a:lvl5pPr marL="2436778" indent="0">
              <a:buNone/>
              <a:defRPr sz="2700"/>
            </a:lvl5pPr>
            <a:lvl6pPr marL="3045948" indent="0">
              <a:buNone/>
              <a:defRPr sz="2700"/>
            </a:lvl6pPr>
            <a:lvl7pPr marL="3655119" indent="0">
              <a:buNone/>
              <a:defRPr sz="2700"/>
            </a:lvl7pPr>
            <a:lvl8pPr marL="4264320" indent="0">
              <a:buNone/>
              <a:defRPr sz="2700"/>
            </a:lvl8pPr>
            <a:lvl9pPr marL="4873507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94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171" indent="0">
              <a:buNone/>
              <a:defRPr sz="1600"/>
            </a:lvl2pPr>
            <a:lvl3pPr marL="1218390" indent="0">
              <a:buNone/>
              <a:defRPr sz="1300"/>
            </a:lvl3pPr>
            <a:lvl4pPr marL="1827576" indent="0">
              <a:buNone/>
              <a:defRPr sz="1200"/>
            </a:lvl4pPr>
            <a:lvl5pPr marL="2436778" indent="0">
              <a:buNone/>
              <a:defRPr sz="1200"/>
            </a:lvl5pPr>
            <a:lvl6pPr marL="3045948" indent="0">
              <a:buNone/>
              <a:defRPr sz="1200"/>
            </a:lvl6pPr>
            <a:lvl7pPr marL="3655119" indent="0">
              <a:buNone/>
              <a:defRPr sz="1200"/>
            </a:lvl7pPr>
            <a:lvl8pPr marL="4264320" indent="0">
              <a:buNone/>
              <a:defRPr sz="1200"/>
            </a:lvl8pPr>
            <a:lvl9pPr marL="487350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31433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34764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64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64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52861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3" y="213046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3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0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4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7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8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157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07767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96613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7" y="4406921"/>
            <a:ext cx="10363200" cy="1362075"/>
          </a:xfrm>
        </p:spPr>
        <p:txBody>
          <a:bodyPr anchor="t"/>
          <a:lstStyle>
            <a:lvl1pPr algn="l">
              <a:defRPr sz="55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7" y="2906722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34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72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82807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43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678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13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4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484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2171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3" y="1600206"/>
            <a:ext cx="5384800" cy="4525963"/>
          </a:xfrm>
        </p:spPr>
        <p:txBody>
          <a:bodyPr/>
          <a:lstStyle>
            <a:lvl1pPr>
              <a:defRPr sz="39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6"/>
            <a:ext cx="5384800" cy="4525963"/>
          </a:xfrm>
        </p:spPr>
        <p:txBody>
          <a:bodyPr/>
          <a:lstStyle>
            <a:lvl1pPr>
              <a:defRPr sz="39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14221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4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347" indent="0">
              <a:buNone/>
              <a:defRPr sz="2700" b="1"/>
            </a:lvl2pPr>
            <a:lvl3pPr marL="1218720" indent="0">
              <a:buNone/>
              <a:defRPr sz="2400" b="1"/>
            </a:lvl3pPr>
            <a:lvl4pPr marL="1828074" indent="0">
              <a:buNone/>
              <a:defRPr sz="2300" b="1"/>
            </a:lvl4pPr>
            <a:lvl5pPr marL="2437438" indent="0">
              <a:buNone/>
              <a:defRPr sz="2300" b="1"/>
            </a:lvl5pPr>
            <a:lvl6pPr marL="3046784" indent="0">
              <a:buNone/>
              <a:defRPr sz="2300" b="1"/>
            </a:lvl6pPr>
            <a:lvl7pPr marL="3656131" indent="0">
              <a:buNone/>
              <a:defRPr sz="2300" b="1"/>
            </a:lvl7pPr>
            <a:lvl8pPr marL="4265493" indent="0">
              <a:buNone/>
              <a:defRPr sz="2300" b="1"/>
            </a:lvl8pPr>
            <a:lvl9pPr marL="4874849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4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02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347" indent="0">
              <a:buNone/>
              <a:defRPr sz="2700" b="1"/>
            </a:lvl2pPr>
            <a:lvl3pPr marL="1218720" indent="0">
              <a:buNone/>
              <a:defRPr sz="2400" b="1"/>
            </a:lvl3pPr>
            <a:lvl4pPr marL="1828074" indent="0">
              <a:buNone/>
              <a:defRPr sz="2300" b="1"/>
            </a:lvl4pPr>
            <a:lvl5pPr marL="2437438" indent="0">
              <a:buNone/>
              <a:defRPr sz="2300" b="1"/>
            </a:lvl5pPr>
            <a:lvl6pPr marL="3046784" indent="0">
              <a:buNone/>
              <a:defRPr sz="2300" b="1"/>
            </a:lvl6pPr>
            <a:lvl7pPr marL="3656131" indent="0">
              <a:buNone/>
              <a:defRPr sz="2300" b="1"/>
            </a:lvl7pPr>
            <a:lvl8pPr marL="4265493" indent="0">
              <a:buNone/>
              <a:defRPr sz="2300" b="1"/>
            </a:lvl8pPr>
            <a:lvl9pPr marL="4874849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02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00649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96134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62" y="1031273"/>
            <a:ext cx="9912735" cy="4289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18" rIns="91406" bIns="45718" rtlCol="0" anchor="ctr"/>
          <a:lstStyle/>
          <a:p>
            <a:pPr algn="ctr" defTabSz="914060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86" y="6451917"/>
            <a:ext cx="391889" cy="2201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18" rIns="91406" bIns="45718" rtlCol="0" anchor="ctr"/>
          <a:lstStyle/>
          <a:p>
            <a:pPr algn="ctr" defTabSz="914060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44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74007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013768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6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3089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9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2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347" indent="0">
              <a:buNone/>
              <a:defRPr sz="1600"/>
            </a:lvl2pPr>
            <a:lvl3pPr marL="1218720" indent="0">
              <a:buNone/>
              <a:defRPr sz="1500"/>
            </a:lvl3pPr>
            <a:lvl4pPr marL="1828074" indent="0">
              <a:buNone/>
              <a:defRPr sz="1200"/>
            </a:lvl4pPr>
            <a:lvl5pPr marL="2437438" indent="0">
              <a:buNone/>
              <a:defRPr sz="1200"/>
            </a:lvl5pPr>
            <a:lvl6pPr marL="3046784" indent="0">
              <a:buNone/>
              <a:defRPr sz="1200"/>
            </a:lvl6pPr>
            <a:lvl7pPr marL="3656131" indent="0">
              <a:buNone/>
              <a:defRPr sz="1200"/>
            </a:lvl7pPr>
            <a:lvl8pPr marL="4265493" indent="0">
              <a:buNone/>
              <a:defRPr sz="1200"/>
            </a:lvl8pPr>
            <a:lvl9pPr marL="487484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03233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2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347" indent="0">
              <a:buNone/>
              <a:defRPr sz="3900"/>
            </a:lvl2pPr>
            <a:lvl3pPr marL="1218720" indent="0">
              <a:buNone/>
              <a:defRPr sz="3200"/>
            </a:lvl3pPr>
            <a:lvl4pPr marL="1828074" indent="0">
              <a:buNone/>
              <a:defRPr sz="2700"/>
            </a:lvl4pPr>
            <a:lvl5pPr marL="2437438" indent="0">
              <a:buNone/>
              <a:defRPr sz="2700"/>
            </a:lvl5pPr>
            <a:lvl6pPr marL="3046784" indent="0">
              <a:buNone/>
              <a:defRPr sz="2700"/>
            </a:lvl6pPr>
            <a:lvl7pPr marL="3656131" indent="0">
              <a:buNone/>
              <a:defRPr sz="2700"/>
            </a:lvl7pPr>
            <a:lvl8pPr marL="4265493" indent="0">
              <a:buNone/>
              <a:defRPr sz="2700"/>
            </a:lvl8pPr>
            <a:lvl9pPr marL="4874849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75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347" indent="0">
              <a:buNone/>
              <a:defRPr sz="1600"/>
            </a:lvl2pPr>
            <a:lvl3pPr marL="1218720" indent="0">
              <a:buNone/>
              <a:defRPr sz="1500"/>
            </a:lvl3pPr>
            <a:lvl4pPr marL="1828074" indent="0">
              <a:buNone/>
              <a:defRPr sz="1200"/>
            </a:lvl4pPr>
            <a:lvl5pPr marL="2437438" indent="0">
              <a:buNone/>
              <a:defRPr sz="1200"/>
            </a:lvl5pPr>
            <a:lvl6pPr marL="3046784" indent="0">
              <a:buNone/>
              <a:defRPr sz="1200"/>
            </a:lvl6pPr>
            <a:lvl7pPr marL="3656131" indent="0">
              <a:buNone/>
              <a:defRPr sz="1200"/>
            </a:lvl7pPr>
            <a:lvl8pPr marL="4265493" indent="0">
              <a:buNone/>
              <a:defRPr sz="1200"/>
            </a:lvl8pPr>
            <a:lvl9pPr marL="487484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83678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553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400">
              <a:defRPr/>
            </a:pPr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400">
              <a:defRPr/>
            </a:pPr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4146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56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3" y="274656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66048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655353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52" y="2130517"/>
            <a:ext cx="10363199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51" y="3886204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62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925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388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850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31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776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23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701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46851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06137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16" y="4406923"/>
            <a:ext cx="10363199" cy="1362076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116" y="2906717"/>
            <a:ext cx="10363199" cy="1500187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46271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 marL="1292541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388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850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3135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776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2386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7010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14559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80" y="1600206"/>
            <a:ext cx="5384799" cy="4525963"/>
          </a:xfrm>
        </p:spPr>
        <p:txBody>
          <a:bodyPr/>
          <a:lstStyle>
            <a:lvl1pPr>
              <a:defRPr sz="3900"/>
            </a:lvl1pPr>
            <a:lvl2pPr>
              <a:defRPr sz="33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77" y="1600206"/>
            <a:ext cx="5384799" cy="4525963"/>
          </a:xfrm>
        </p:spPr>
        <p:txBody>
          <a:bodyPr/>
          <a:lstStyle>
            <a:lvl1pPr>
              <a:defRPr sz="3900"/>
            </a:lvl1pPr>
            <a:lvl2pPr>
              <a:defRPr sz="33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77333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52" y="1535117"/>
            <a:ext cx="5386919" cy="639763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46271" indent="0">
              <a:buNone/>
              <a:defRPr sz="2800" b="1"/>
            </a:lvl2pPr>
            <a:lvl3pPr marL="1292541" indent="0">
              <a:buNone/>
              <a:defRPr sz="2500" b="1"/>
            </a:lvl3pPr>
            <a:lvl4pPr marL="1938806" indent="0">
              <a:buNone/>
              <a:defRPr sz="2300" b="1"/>
            </a:lvl4pPr>
            <a:lvl5pPr marL="2585078" indent="0">
              <a:buNone/>
              <a:defRPr sz="2300" b="1"/>
            </a:lvl5pPr>
            <a:lvl6pPr marL="3231350" indent="0">
              <a:buNone/>
              <a:defRPr sz="2300" b="1"/>
            </a:lvl6pPr>
            <a:lvl7pPr marL="3877614" indent="0">
              <a:buNone/>
              <a:defRPr sz="2300" b="1"/>
            </a:lvl7pPr>
            <a:lvl8pPr marL="4523866" indent="0">
              <a:buNone/>
              <a:defRPr sz="2300" b="1"/>
            </a:lvl8pPr>
            <a:lvl9pPr marL="5170103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52" y="2174875"/>
            <a:ext cx="5386919" cy="3951288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61" y="1535117"/>
            <a:ext cx="5389033" cy="639763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46271" indent="0">
              <a:buNone/>
              <a:defRPr sz="2800" b="1"/>
            </a:lvl2pPr>
            <a:lvl3pPr marL="1292541" indent="0">
              <a:buNone/>
              <a:defRPr sz="2500" b="1"/>
            </a:lvl3pPr>
            <a:lvl4pPr marL="1938806" indent="0">
              <a:buNone/>
              <a:defRPr sz="2300" b="1"/>
            </a:lvl4pPr>
            <a:lvl5pPr marL="2585078" indent="0">
              <a:buNone/>
              <a:defRPr sz="2300" b="1"/>
            </a:lvl5pPr>
            <a:lvl6pPr marL="3231350" indent="0">
              <a:buNone/>
              <a:defRPr sz="2300" b="1"/>
            </a:lvl6pPr>
            <a:lvl7pPr marL="3877614" indent="0">
              <a:buNone/>
              <a:defRPr sz="2300" b="1"/>
            </a:lvl7pPr>
            <a:lvl8pPr marL="4523866" indent="0">
              <a:buNone/>
              <a:defRPr sz="2300" b="1"/>
            </a:lvl8pPr>
            <a:lvl9pPr marL="5170103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61" y="2174875"/>
            <a:ext cx="5389033" cy="3951288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018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50141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48592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6" y="273126"/>
            <a:ext cx="4011084" cy="1162049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3130"/>
            <a:ext cx="6815667" cy="5853113"/>
          </a:xfrm>
        </p:spPr>
        <p:txBody>
          <a:bodyPr/>
          <a:lstStyle>
            <a:lvl1pPr>
              <a:defRPr sz="4500"/>
            </a:lvl1pPr>
            <a:lvl2pPr>
              <a:defRPr sz="3900"/>
            </a:lvl2pPr>
            <a:lvl3pPr>
              <a:defRPr sz="33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6" y="1435124"/>
            <a:ext cx="4011084" cy="4691063"/>
          </a:xfrm>
        </p:spPr>
        <p:txBody>
          <a:bodyPr/>
          <a:lstStyle>
            <a:lvl1pPr marL="0" indent="0">
              <a:buNone/>
              <a:defRPr sz="2000"/>
            </a:lvl1pPr>
            <a:lvl2pPr marL="646271" indent="0">
              <a:buNone/>
              <a:defRPr sz="1700"/>
            </a:lvl2pPr>
            <a:lvl3pPr marL="1292541" indent="0">
              <a:buNone/>
              <a:defRPr sz="1300"/>
            </a:lvl3pPr>
            <a:lvl4pPr marL="1938806" indent="0">
              <a:buNone/>
              <a:defRPr sz="1200"/>
            </a:lvl4pPr>
            <a:lvl5pPr marL="2585078" indent="0">
              <a:buNone/>
              <a:defRPr sz="1200"/>
            </a:lvl5pPr>
            <a:lvl6pPr marL="3231350" indent="0">
              <a:buNone/>
              <a:defRPr sz="1200"/>
            </a:lvl6pPr>
            <a:lvl7pPr marL="3877614" indent="0">
              <a:buNone/>
              <a:defRPr sz="1200"/>
            </a:lvl7pPr>
            <a:lvl8pPr marL="4523866" indent="0">
              <a:buNone/>
              <a:defRPr sz="1200"/>
            </a:lvl8pPr>
            <a:lvl9pPr marL="51701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761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532342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20" y="4800692"/>
            <a:ext cx="7315200" cy="566737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20" y="612776"/>
            <a:ext cx="7315200" cy="4114800"/>
          </a:xfrm>
        </p:spPr>
        <p:txBody>
          <a:bodyPr/>
          <a:lstStyle>
            <a:lvl1pPr marL="0" indent="0">
              <a:buNone/>
              <a:defRPr sz="4500"/>
            </a:lvl1pPr>
            <a:lvl2pPr marL="646271" indent="0">
              <a:buNone/>
              <a:defRPr sz="3900"/>
            </a:lvl2pPr>
            <a:lvl3pPr marL="1292541" indent="0">
              <a:buNone/>
              <a:defRPr sz="3300"/>
            </a:lvl3pPr>
            <a:lvl4pPr marL="1938806" indent="0">
              <a:buNone/>
              <a:defRPr sz="2800"/>
            </a:lvl4pPr>
            <a:lvl5pPr marL="2585078" indent="0">
              <a:buNone/>
              <a:defRPr sz="2800"/>
            </a:lvl5pPr>
            <a:lvl6pPr marL="3231350" indent="0">
              <a:buNone/>
              <a:defRPr sz="2800"/>
            </a:lvl6pPr>
            <a:lvl7pPr marL="3877614" indent="0">
              <a:buNone/>
              <a:defRPr sz="2800"/>
            </a:lvl7pPr>
            <a:lvl8pPr marL="4523866" indent="0">
              <a:buNone/>
              <a:defRPr sz="2800"/>
            </a:lvl8pPr>
            <a:lvl9pPr marL="5170103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20" y="5367340"/>
            <a:ext cx="7315200" cy="804861"/>
          </a:xfrm>
        </p:spPr>
        <p:txBody>
          <a:bodyPr/>
          <a:lstStyle>
            <a:lvl1pPr marL="0" indent="0">
              <a:buNone/>
              <a:defRPr sz="2000"/>
            </a:lvl1pPr>
            <a:lvl2pPr marL="646271" indent="0">
              <a:buNone/>
              <a:defRPr sz="1700"/>
            </a:lvl2pPr>
            <a:lvl3pPr marL="1292541" indent="0">
              <a:buNone/>
              <a:defRPr sz="1300"/>
            </a:lvl3pPr>
            <a:lvl4pPr marL="1938806" indent="0">
              <a:buNone/>
              <a:defRPr sz="1200"/>
            </a:lvl4pPr>
            <a:lvl5pPr marL="2585078" indent="0">
              <a:buNone/>
              <a:defRPr sz="1200"/>
            </a:lvl5pPr>
            <a:lvl6pPr marL="3231350" indent="0">
              <a:buNone/>
              <a:defRPr sz="1200"/>
            </a:lvl6pPr>
            <a:lvl7pPr marL="3877614" indent="0">
              <a:buNone/>
              <a:defRPr sz="1200"/>
            </a:lvl7pPr>
            <a:lvl8pPr marL="4523866" indent="0">
              <a:buNone/>
              <a:defRPr sz="1200"/>
            </a:lvl8pPr>
            <a:lvl9pPr marL="51701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88478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51859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302" y="274644"/>
            <a:ext cx="2743201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44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526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631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3/24/2022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257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2022/3/24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499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4973278D-7691-44BB-8826-A7C955C3D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20" tIns="45718" rIns="91420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C9829D2-266A-4076-A61B-83FC6A7D91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20" tIns="45718" rIns="91420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B372DDF-CE96-4E73-A7F3-B26A636DFF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 vert="horz" lIns="91420" tIns="45718" rIns="9142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C3EC4FE-C94B-4CFB-B89D-4EAD6B5F41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 vert="horz" lIns="91420" tIns="45718" rIns="9142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856BE12-64D4-4296-A3FF-8BF2F4CD2D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 vert="horz" lIns="91420" tIns="45718" rIns="9142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269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</p:sldLayoutIdLst>
  <p:txStyles>
    <p:titleStyle>
      <a:lvl1pPr algn="l" defTabSz="914173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46" indent="-228546" algn="l" defTabSz="91417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38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718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00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883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73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60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46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38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3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3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60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6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38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8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3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24" tIns="45718" rIns="91424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61798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  <p:sldLayoutId id="2147483894" r:id="rId12"/>
  </p:sldLayoutIdLst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xStyles>
    <p:titleStyle>
      <a:lvl1pPr algn="l" defTabSz="9128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37" indent="-228237" algn="l" defTabSz="9128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710" indent="-228237" algn="l" defTabSz="91287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114" indent="-228237" algn="l" defTabSz="91287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517" indent="-228237" algn="l" defTabSz="91287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923" indent="-228237" algn="l" defTabSz="91287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395" indent="-228237" algn="l" defTabSz="91287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832" indent="-228237" algn="l" defTabSz="91287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272" indent="-228237" algn="l" defTabSz="91287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746" indent="-228237" algn="l" defTabSz="91287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8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03" algn="l" defTabSz="9128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877" algn="l" defTabSz="9128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314" algn="l" defTabSz="9128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756" algn="l" defTabSz="9128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226" algn="l" defTabSz="9128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630" algn="l" defTabSz="9128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036" algn="l" defTabSz="9128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439" algn="l" defTabSz="9128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848" tIns="60924" rIns="121848" bIns="6092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121848" tIns="60924" rIns="121848" bIns="6092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76"/>
            <a:ext cx="2844800" cy="365125"/>
          </a:xfrm>
          <a:prstGeom prst="rect">
            <a:avLst/>
          </a:prstGeom>
        </p:spPr>
        <p:txBody>
          <a:bodyPr vert="horz" lIns="121848" tIns="60924" rIns="121848" bIns="60924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390"/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390"/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76"/>
            <a:ext cx="3860800" cy="365125"/>
          </a:xfrm>
          <a:prstGeom prst="rect">
            <a:avLst/>
          </a:prstGeom>
        </p:spPr>
        <p:txBody>
          <a:bodyPr vert="horz" lIns="121848" tIns="60924" rIns="121848" bIns="60924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3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76"/>
            <a:ext cx="2844800" cy="365125"/>
          </a:xfrm>
          <a:prstGeom prst="rect">
            <a:avLst/>
          </a:prstGeom>
        </p:spPr>
        <p:txBody>
          <a:bodyPr vert="horz" lIns="121848" tIns="60924" rIns="121848" bIns="60924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390"/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3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129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</p:sldLayoutIdLst>
  <p:txStyles>
    <p:titleStyle>
      <a:lvl1pPr algn="ctr" defTabSz="1218390" rtl="0" eaLnBrk="1" latinLnBrk="0" hangingPunct="1">
        <a:spcBef>
          <a:spcPct val="0"/>
        </a:spcBef>
        <a:buNone/>
        <a:defRPr sz="59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879" indent="-456879" algn="l" defTabSz="121839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950" indent="-380748" algn="l" defTabSz="1218390" rtl="0" eaLnBrk="1" latinLnBrk="0" hangingPunct="1">
        <a:spcBef>
          <a:spcPct val="20000"/>
        </a:spcBef>
        <a:buFont typeface="Arial" pitchFamily="34" charset="0"/>
        <a:buChar char="–"/>
        <a:defRPr sz="37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2975" indent="-304584" algn="l" defTabSz="121839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160" indent="-304584" algn="l" defTabSz="121839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362" indent="-304584" algn="l" defTabSz="121839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0532" indent="-304584" algn="l" defTabSz="121839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9736" indent="-304584" algn="l" defTabSz="121839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8922" indent="-304584" algn="l" defTabSz="121839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8108" indent="-304584" algn="l" defTabSz="121839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3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171" algn="l" defTabSz="12183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390" algn="l" defTabSz="12183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576" algn="l" defTabSz="12183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6778" algn="l" defTabSz="12183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5948" algn="l" defTabSz="12183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5119" algn="l" defTabSz="12183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4320" algn="l" defTabSz="12183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3507" algn="l" defTabSz="12183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06" tIns="45718" rIns="9140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6"/>
            <a:ext cx="10972800" cy="4525963"/>
          </a:xfrm>
          <a:prstGeom prst="rect">
            <a:avLst/>
          </a:prstGeom>
        </p:spPr>
        <p:txBody>
          <a:bodyPr vert="horz" lIns="91406" tIns="45718" rIns="9140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72"/>
            <a:ext cx="2844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60"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060">
                <a:defRPr/>
              </a:pPr>
              <a:t>3/24/2022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3" y="6356372"/>
            <a:ext cx="3860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6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72"/>
            <a:ext cx="2844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6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6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739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  <p:sldLayoutId id="2147483919" r:id="rId12"/>
    <p:sldLayoutId id="2147483920" r:id="rId13"/>
  </p:sldLayoutIdLst>
  <p:hf hdr="0" ftr="0" dt="0"/>
  <p:txStyles>
    <p:titleStyle>
      <a:lvl1pPr algn="ctr" defTabSz="121872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11" indent="-457011" algn="l" defTabSz="121872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214" indent="-380850" algn="l" defTabSz="1218720" rtl="0" eaLnBrk="1" latinLnBrk="0" hangingPunct="1">
        <a:spcBef>
          <a:spcPct val="20000"/>
        </a:spcBef>
        <a:buFont typeface="Arial" pitchFamily="34" charset="0"/>
        <a:buChar char="–"/>
        <a:defRPr sz="39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93" indent="-304672" algn="l" defTabSz="121872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747" indent="-304672" algn="l" defTabSz="121872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110" indent="-304672" algn="l" defTabSz="121872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456" indent="-304672" algn="l" defTabSz="121872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0821" indent="-304672" algn="l" defTabSz="121872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176" indent="-304672" algn="l" defTabSz="121872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9531" indent="-304672" algn="l" defTabSz="121872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347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720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074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438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784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131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493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849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51" y="274641"/>
            <a:ext cx="10972801" cy="1143000"/>
          </a:xfrm>
          <a:prstGeom prst="rect">
            <a:avLst/>
          </a:prstGeom>
        </p:spPr>
        <p:txBody>
          <a:bodyPr vert="horz" lIns="96698" tIns="48333" rIns="96698" bIns="4833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51" y="1600206"/>
            <a:ext cx="10972801" cy="4525963"/>
          </a:xfrm>
          <a:prstGeom prst="rect">
            <a:avLst/>
          </a:prstGeom>
        </p:spPr>
        <p:txBody>
          <a:bodyPr vert="horz" lIns="96698" tIns="48333" rIns="96698" bIns="4833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39" y="6356356"/>
            <a:ext cx="2844801" cy="365125"/>
          </a:xfrm>
          <a:prstGeom prst="rect">
            <a:avLst/>
          </a:prstGeom>
        </p:spPr>
        <p:txBody>
          <a:bodyPr vert="horz" lIns="96698" tIns="48333" rIns="96698" bIns="48333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6816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816"/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51" y="6356356"/>
            <a:ext cx="3860801" cy="365125"/>
          </a:xfrm>
          <a:prstGeom prst="rect">
            <a:avLst/>
          </a:prstGeom>
        </p:spPr>
        <p:txBody>
          <a:bodyPr vert="horz" lIns="96698" tIns="48333" rIns="96698" bIns="48333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681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96" y="6356356"/>
            <a:ext cx="2844801" cy="365125"/>
          </a:xfrm>
          <a:prstGeom prst="rect">
            <a:avLst/>
          </a:prstGeom>
        </p:spPr>
        <p:txBody>
          <a:bodyPr vert="horz" lIns="96698" tIns="48333" rIns="96698" bIns="48333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6816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81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650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</p:sldLayoutIdLst>
  <p:txStyles>
    <p:titleStyle>
      <a:lvl1pPr algn="ctr" defTabSz="1292541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4700" indent="-484700" algn="l" defTabSz="1292541" rtl="0" eaLnBrk="1" latinLnBrk="0" hangingPunct="1">
        <a:spcBef>
          <a:spcPct val="20000"/>
        </a:spcBef>
        <a:buFont typeface="Arial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1pPr>
      <a:lvl2pPr marL="1050186" indent="-403915" algn="l" defTabSz="1292541" rtl="0" eaLnBrk="1" latinLnBrk="0" hangingPunct="1">
        <a:spcBef>
          <a:spcPct val="20000"/>
        </a:spcBef>
        <a:buFont typeface="Arial" pitchFamily="34" charset="0"/>
        <a:buChar char="–"/>
        <a:defRPr sz="3900" kern="1200">
          <a:solidFill>
            <a:schemeClr val="tx1"/>
          </a:solidFill>
          <a:latin typeface="+mn-lt"/>
          <a:ea typeface="+mn-ea"/>
          <a:cs typeface="+mn-cs"/>
        </a:defRPr>
      </a:lvl2pPr>
      <a:lvl3pPr marL="1615674" indent="-323136" algn="l" defTabSz="1292541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261942" indent="-323136" algn="l" defTabSz="129254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08214" indent="-323136" algn="l" defTabSz="1292541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54482" indent="-323136" algn="l" defTabSz="129254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00742" indent="-323136" algn="l" defTabSz="129254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46968" indent="-323136" algn="l" defTabSz="129254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93239" indent="-323136" algn="l" defTabSz="129254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9254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46271" algn="l" defTabSz="129254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92541" algn="l" defTabSz="129254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938806" algn="l" defTabSz="129254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85078" algn="l" defTabSz="129254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231350" algn="l" defTabSz="129254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877614" algn="l" defTabSz="129254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523866" algn="l" defTabSz="129254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170103" algn="l" defTabSz="129254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6.pn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8.xml"/><Relationship Id="rId6" Type="http://schemas.microsoft.com/office/2007/relationships/hdphoto" Target="../media/hdphoto10.wdp"/><Relationship Id="rId5" Type="http://schemas.openxmlformats.org/officeDocument/2006/relationships/image" Target="../media/image39.png"/><Relationship Id="rId4" Type="http://schemas.microsoft.com/office/2007/relationships/hdphoto" Target="../media/hdphoto9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8.xml"/><Relationship Id="rId6" Type="http://schemas.microsoft.com/office/2007/relationships/hdphoto" Target="../media/hdphoto10.wdp"/><Relationship Id="rId5" Type="http://schemas.openxmlformats.org/officeDocument/2006/relationships/image" Target="../media/image39.png"/><Relationship Id="rId4" Type="http://schemas.microsoft.com/office/2007/relationships/hdphoto" Target="../media/hdphoto9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8.xml"/><Relationship Id="rId6" Type="http://schemas.microsoft.com/office/2007/relationships/hdphoto" Target="../media/hdphoto10.wdp"/><Relationship Id="rId5" Type="http://schemas.openxmlformats.org/officeDocument/2006/relationships/image" Target="../media/image39.png"/><Relationship Id="rId4" Type="http://schemas.microsoft.com/office/2007/relationships/hdphoto" Target="../media/hdphoto9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1.pn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37.xml"/><Relationship Id="rId1" Type="http://schemas.openxmlformats.org/officeDocument/2006/relationships/themeOverride" Target="../theme/themeOverride1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13.png"/><Relationship Id="rId12" Type="http://schemas.microsoft.com/office/2007/relationships/hdphoto" Target="../media/hdphoto5.wdp"/><Relationship Id="rId2" Type="http://schemas.openxmlformats.org/officeDocument/2006/relationships/audio" Target="../media/media1.mp3"/><Relationship Id="rId16" Type="http://schemas.openxmlformats.org/officeDocument/2006/relationships/image" Target="../media/image18.png"/><Relationship Id="rId1" Type="http://schemas.microsoft.com/office/2007/relationships/media" Target="../media/media1.mp3"/><Relationship Id="rId6" Type="http://schemas.microsoft.com/office/2007/relationships/hdphoto" Target="../media/hdphoto2.wdp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5" Type="http://schemas.openxmlformats.org/officeDocument/2006/relationships/image" Target="../media/image17.png"/><Relationship Id="rId10" Type="http://schemas.microsoft.com/office/2007/relationships/hdphoto" Target="../media/hdphoto4.wdp"/><Relationship Id="rId4" Type="http://schemas.openxmlformats.org/officeDocument/2006/relationships/image" Target="../media/image11.jpg"/><Relationship Id="rId9" Type="http://schemas.openxmlformats.org/officeDocument/2006/relationships/image" Target="../media/image14.png"/><Relationship Id="rId14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5.wdp"/><Relationship Id="rId18" Type="http://schemas.openxmlformats.org/officeDocument/2006/relationships/image" Target="../media/image24.png"/><Relationship Id="rId3" Type="http://schemas.openxmlformats.org/officeDocument/2006/relationships/slideLayout" Target="../slideLayouts/slideLayout49.xml"/><Relationship Id="rId7" Type="http://schemas.microsoft.com/office/2007/relationships/hdphoto" Target="../media/hdphoto6.wdp"/><Relationship Id="rId12" Type="http://schemas.openxmlformats.org/officeDocument/2006/relationships/image" Target="../media/image15.png"/><Relationship Id="rId17" Type="http://schemas.openxmlformats.org/officeDocument/2006/relationships/image" Target="../media/image23.png"/><Relationship Id="rId2" Type="http://schemas.openxmlformats.org/officeDocument/2006/relationships/audio" Target="../media/media2.mp3"/><Relationship Id="rId16" Type="http://schemas.openxmlformats.org/officeDocument/2006/relationships/image" Target="../media/image22.png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1.jpg"/><Relationship Id="rId15" Type="http://schemas.microsoft.com/office/2007/relationships/hdphoto" Target="../media/hdphoto7.wdp"/><Relationship Id="rId10" Type="http://schemas.openxmlformats.org/officeDocument/2006/relationships/image" Target="../media/image19.png"/><Relationship Id="rId19" Type="http://schemas.openxmlformats.org/officeDocument/2006/relationships/image" Target="../media/image25.gif"/><Relationship Id="rId4" Type="http://schemas.openxmlformats.org/officeDocument/2006/relationships/audio" Target="../media/audio1.wav"/><Relationship Id="rId9" Type="http://schemas.microsoft.com/office/2007/relationships/hdphoto" Target="../media/hdphoto2.wdp"/><Relationship Id="rId1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c95d9be9ffa50fc92ed5552156a00c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964180" y="-24765"/>
            <a:ext cx="7858760" cy="361061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718560" y="1356613"/>
            <a:ext cx="6848475" cy="117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ct val="80000"/>
              </a:lnSpc>
            </a:pPr>
            <a:r>
              <a:rPr lang="en-US" altLang="zh-CN" sz="4400" b="1">
                <a:solidFill>
                  <a:srgbClr val="FF0000"/>
                </a:solidFill>
                <a:latin typeface="VNI-Avo" pitchFamily="2" charset="0"/>
                <a:ea typeface="方正胖娃简体" panose="03000509000000000000" pitchFamily="65" charset="-122"/>
              </a:rPr>
              <a:t>CHAØO MÖØNG CAÙC CON ÑEÁN VÔÙI TIEÁT TOAÙN</a:t>
            </a:r>
            <a:endParaRPr lang="zh-CN" altLang="en-US" sz="1600" b="1" spc="180" dirty="0">
              <a:solidFill>
                <a:srgbClr val="FF0000"/>
              </a:solidFill>
              <a:latin typeface="VNI-Avo" pitchFamily="2" charset="0"/>
              <a:ea typeface="方正胖娃简体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6745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7" t="46708" r="77028" b="48340"/>
          <a:stretch/>
        </p:blipFill>
        <p:spPr>
          <a:xfrm>
            <a:off x="31356" y="1"/>
            <a:ext cx="3144313" cy="14474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3" t="51831" r="19182" b="14366"/>
          <a:stretch/>
        </p:blipFill>
        <p:spPr>
          <a:xfrm>
            <a:off x="2434108" y="1"/>
            <a:ext cx="7446992" cy="53833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6" t="84883" r="26973" b="7559"/>
          <a:stretch/>
        </p:blipFill>
        <p:spPr>
          <a:xfrm>
            <a:off x="2212758" y="5112913"/>
            <a:ext cx="7668342" cy="156675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018208" y="4546241"/>
            <a:ext cx="759854" cy="695459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7030A0"/>
                </a:solidFill>
              </a:rPr>
              <a:t>35</a:t>
            </a:r>
            <a:endParaRPr lang="vi-VN" sz="4000" b="1" dirty="0">
              <a:solidFill>
                <a:srgbClr val="7030A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559899" y="4546241"/>
            <a:ext cx="759854" cy="695459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7030A0"/>
                </a:solidFill>
              </a:rPr>
              <a:t>54</a:t>
            </a:r>
            <a:endParaRPr lang="vi-VN" sz="4000" b="1">
              <a:solidFill>
                <a:srgbClr val="7030A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777677" y="4559119"/>
            <a:ext cx="759854" cy="695459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7030A0"/>
                </a:solidFill>
              </a:rPr>
              <a:t>89</a:t>
            </a:r>
            <a:endParaRPr lang="vi-VN" sz="4000" b="1" dirty="0">
              <a:solidFill>
                <a:srgbClr val="7030A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46231" y="5383371"/>
            <a:ext cx="2562896" cy="51291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35 </a:t>
            </a:r>
            <a:r>
              <a:rPr lang="en-US" sz="3600" b="1" dirty="0">
                <a:solidFill>
                  <a:srgbClr val="FF0000"/>
                </a:solidFill>
              </a:rPr>
              <a:t>+ 54 = </a:t>
            </a:r>
            <a:r>
              <a:rPr lang="en-US" sz="3600" b="1" dirty="0" smtClean="0">
                <a:solidFill>
                  <a:srgbClr val="FF0000"/>
                </a:solidFill>
              </a:rPr>
              <a:t>89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46231" y="6102355"/>
            <a:ext cx="2562896" cy="51291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54 + </a:t>
            </a:r>
            <a:r>
              <a:rPr lang="en-US" sz="3600" b="1" dirty="0" smtClean="0">
                <a:solidFill>
                  <a:srgbClr val="FF0000"/>
                </a:solidFill>
              </a:rPr>
              <a:t>35 </a:t>
            </a:r>
            <a:r>
              <a:rPr lang="en-US" sz="3600" b="1" dirty="0">
                <a:solidFill>
                  <a:srgbClr val="FF0000"/>
                </a:solidFill>
              </a:rPr>
              <a:t>= </a:t>
            </a:r>
            <a:r>
              <a:rPr lang="en-US" sz="3600" b="1" dirty="0" smtClean="0">
                <a:solidFill>
                  <a:srgbClr val="FF0000"/>
                </a:solidFill>
              </a:rPr>
              <a:t>89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237925" y="5383371"/>
            <a:ext cx="2562896" cy="51291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89 </a:t>
            </a:r>
            <a:r>
              <a:rPr lang="en-US" sz="3600" b="1" dirty="0">
                <a:solidFill>
                  <a:srgbClr val="FF0000"/>
                </a:solidFill>
              </a:rPr>
              <a:t>- </a:t>
            </a:r>
            <a:r>
              <a:rPr lang="en-US" sz="3600" b="1" dirty="0" smtClean="0">
                <a:solidFill>
                  <a:srgbClr val="FF0000"/>
                </a:solidFill>
              </a:rPr>
              <a:t>35 </a:t>
            </a:r>
            <a:r>
              <a:rPr lang="en-US" sz="3600" b="1" dirty="0">
                <a:solidFill>
                  <a:srgbClr val="FF0000"/>
                </a:solidFill>
              </a:rPr>
              <a:t>= 54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237925" y="6102355"/>
            <a:ext cx="2562896" cy="51291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</a:rPr>
              <a:t>89 </a:t>
            </a:r>
            <a:r>
              <a:rPr lang="en-US" sz="3600" b="1">
                <a:solidFill>
                  <a:srgbClr val="FF0000"/>
                </a:solidFill>
              </a:rPr>
              <a:t>- 54 = </a:t>
            </a:r>
            <a:r>
              <a:rPr lang="en-US" sz="3600" b="1" smtClean="0">
                <a:solidFill>
                  <a:srgbClr val="FF0000"/>
                </a:solidFill>
              </a:rPr>
              <a:t>35</a:t>
            </a:r>
            <a:endParaRPr lang="vi-VN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004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Connector 6">
            <a:extLst>
              <a:ext uri="{FF2B5EF4-FFF2-40B4-BE49-F238E27FC236}">
                <a16:creationId xmlns="" xmlns:a16="http://schemas.microsoft.com/office/drawing/2014/main" id="{83086851-B121-4747-BAB9-231323E745BD}"/>
              </a:ext>
            </a:extLst>
          </p:cNvPr>
          <p:cNvSpPr/>
          <p:nvPr/>
        </p:nvSpPr>
        <p:spPr>
          <a:xfrm>
            <a:off x="336902" y="358674"/>
            <a:ext cx="847023" cy="837399"/>
          </a:xfrm>
          <a:prstGeom prst="flowChartConnector">
            <a:avLst/>
          </a:prstGeom>
          <a:solidFill>
            <a:srgbClr val="FF000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lIns="91420" tIns="45718" rIns="91420" bIns="45718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kern="0" dirty="0">
                <a:solidFill>
                  <a:prstClr val="white"/>
                </a:solidFill>
                <a:latin typeface="Arial-SGK-TV" pitchFamily="2" charset="0"/>
                <a:cs typeface="Arial-SGK-TV" pitchFamily="2" charset="0"/>
              </a:rPr>
              <a:t>4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628B224-6CF7-499A-A208-5539D3379ACC}"/>
              </a:ext>
            </a:extLst>
          </p:cNvPr>
          <p:cNvSpPr txBox="1"/>
          <p:nvPr/>
        </p:nvSpPr>
        <p:spPr>
          <a:xfrm>
            <a:off x="1266916" y="180395"/>
            <a:ext cx="4927821" cy="1015659"/>
          </a:xfrm>
          <a:prstGeom prst="rect">
            <a:avLst/>
          </a:prstGeom>
          <a:noFill/>
        </p:spPr>
        <p:txBody>
          <a:bodyPr wrap="square" lIns="91420" tIns="45718" rIns="91420" bIns="45718" rtlCol="0">
            <a:spAutoFit/>
          </a:bodyPr>
          <a:lstStyle/>
          <a:p>
            <a:pPr algn="ctr"/>
            <a:r>
              <a:rPr lang="vi-VN" sz="60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Tính nhẩm</a:t>
            </a:r>
            <a:endParaRPr lang="en-US" sz="6000" dirty="0">
              <a:solidFill>
                <a:srgbClr val="FF0000"/>
              </a:solidFill>
              <a:latin typeface="VNI-Avo" pitchFamily="2" charset="0"/>
              <a:cs typeface="Arial-SGK-TV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5F58C68-2975-47BE-B541-E156C273C938}"/>
              </a:ext>
            </a:extLst>
          </p:cNvPr>
          <p:cNvSpPr txBox="1"/>
          <p:nvPr/>
        </p:nvSpPr>
        <p:spPr>
          <a:xfrm>
            <a:off x="232765" y="1581068"/>
            <a:ext cx="4292867" cy="830993"/>
          </a:xfrm>
          <a:prstGeom prst="rect">
            <a:avLst/>
          </a:prstGeom>
          <a:noFill/>
        </p:spPr>
        <p:txBody>
          <a:bodyPr wrap="square" lIns="91420" tIns="45718" rIns="91420" bIns="45718" rtlCol="0">
            <a:spAutoFit/>
          </a:bodyPr>
          <a:lstStyle/>
          <a:p>
            <a:r>
              <a:rPr lang="vi-VN" sz="480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60 + 20 = 80</a:t>
            </a:r>
            <a:endParaRPr lang="en-US" sz="4800" dirty="0">
              <a:solidFill>
                <a:prstClr val="black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36A9DB14-1F17-4B4E-BBCD-43C666BF4E1E}"/>
              </a:ext>
            </a:extLst>
          </p:cNvPr>
          <p:cNvSpPr txBox="1"/>
          <p:nvPr/>
        </p:nvSpPr>
        <p:spPr>
          <a:xfrm>
            <a:off x="232765" y="2981743"/>
            <a:ext cx="4292867" cy="830993"/>
          </a:xfrm>
          <a:prstGeom prst="rect">
            <a:avLst/>
          </a:prstGeom>
          <a:noFill/>
        </p:spPr>
        <p:txBody>
          <a:bodyPr wrap="square" lIns="91420" tIns="45718" rIns="91420" bIns="45718" rtlCol="0">
            <a:spAutoFit/>
          </a:bodyPr>
          <a:lstStyle/>
          <a:p>
            <a:r>
              <a:rPr lang="vi-VN" sz="480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70 - 60 = 10</a:t>
            </a:r>
            <a:endParaRPr lang="en-US" sz="4800" dirty="0">
              <a:solidFill>
                <a:prstClr val="black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18FA611C-135A-487E-8D18-1CD36ADD9395}"/>
              </a:ext>
            </a:extLst>
          </p:cNvPr>
          <p:cNvSpPr txBox="1"/>
          <p:nvPr/>
        </p:nvSpPr>
        <p:spPr>
          <a:xfrm>
            <a:off x="4306149" y="1565035"/>
            <a:ext cx="4292867" cy="830993"/>
          </a:xfrm>
          <a:prstGeom prst="rect">
            <a:avLst/>
          </a:prstGeom>
          <a:noFill/>
        </p:spPr>
        <p:txBody>
          <a:bodyPr wrap="square" lIns="91420" tIns="45718" rIns="91420" bIns="45718" rtlCol="0">
            <a:spAutoFit/>
          </a:bodyPr>
          <a:lstStyle/>
          <a:p>
            <a:r>
              <a:rPr lang="vi-VN" sz="480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10 + 70 = 80</a:t>
            </a:r>
            <a:endParaRPr lang="en-US" sz="4800" dirty="0">
              <a:solidFill>
                <a:prstClr val="black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0447EF39-194D-480A-AEF5-4E22BA6B7C33}"/>
              </a:ext>
            </a:extLst>
          </p:cNvPr>
          <p:cNvSpPr txBox="1"/>
          <p:nvPr/>
        </p:nvSpPr>
        <p:spPr>
          <a:xfrm>
            <a:off x="4306149" y="2978286"/>
            <a:ext cx="4292867" cy="830993"/>
          </a:xfrm>
          <a:prstGeom prst="rect">
            <a:avLst/>
          </a:prstGeom>
          <a:noFill/>
        </p:spPr>
        <p:txBody>
          <a:bodyPr wrap="square" lIns="91420" tIns="45718" rIns="91420" bIns="45718" rtlCol="0">
            <a:spAutoFit/>
          </a:bodyPr>
          <a:lstStyle/>
          <a:p>
            <a:r>
              <a:rPr lang="vi-VN" sz="480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80 – 70 = 10</a:t>
            </a:r>
            <a:endParaRPr lang="en-US" sz="4800" dirty="0">
              <a:solidFill>
                <a:prstClr val="black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9BBE41D7-3551-4EF0-B14D-D92529677864}"/>
              </a:ext>
            </a:extLst>
          </p:cNvPr>
          <p:cNvSpPr/>
          <p:nvPr/>
        </p:nvSpPr>
        <p:spPr>
          <a:xfrm>
            <a:off x="3039275" y="1483129"/>
            <a:ext cx="827772" cy="84702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91420" tIns="45718" rIns="91420" bIns="45718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8133CC20-E0D6-403B-9585-7D94F74C5116}"/>
              </a:ext>
            </a:extLst>
          </p:cNvPr>
          <p:cNvSpPr/>
          <p:nvPr/>
        </p:nvSpPr>
        <p:spPr>
          <a:xfrm>
            <a:off x="2903054" y="3040820"/>
            <a:ext cx="827772" cy="84702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91420" tIns="45718" rIns="91420" bIns="45718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517D257A-0480-4F21-BD66-261E3DF0D341}"/>
              </a:ext>
            </a:extLst>
          </p:cNvPr>
          <p:cNvSpPr/>
          <p:nvPr/>
        </p:nvSpPr>
        <p:spPr>
          <a:xfrm>
            <a:off x="7037305" y="1549005"/>
            <a:ext cx="827772" cy="84702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91420" tIns="45718" rIns="91420" bIns="45718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CB6C4EFE-DFB2-4C97-8DFF-D68CC2720925}"/>
              </a:ext>
            </a:extLst>
          </p:cNvPr>
          <p:cNvSpPr/>
          <p:nvPr/>
        </p:nvSpPr>
        <p:spPr>
          <a:xfrm>
            <a:off x="7037305" y="2868533"/>
            <a:ext cx="827772" cy="84702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91420" tIns="45718" rIns="91420" bIns="45718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18FA611C-135A-487E-8D18-1CD36ADD9395}"/>
              </a:ext>
            </a:extLst>
          </p:cNvPr>
          <p:cNvSpPr txBox="1"/>
          <p:nvPr/>
        </p:nvSpPr>
        <p:spPr>
          <a:xfrm>
            <a:off x="8182690" y="1600216"/>
            <a:ext cx="4292867" cy="830993"/>
          </a:xfrm>
          <a:prstGeom prst="rect">
            <a:avLst/>
          </a:prstGeom>
          <a:noFill/>
        </p:spPr>
        <p:txBody>
          <a:bodyPr wrap="square" lIns="91420" tIns="45718" rIns="91420" bIns="45718" rtlCol="0">
            <a:spAutoFit/>
          </a:bodyPr>
          <a:lstStyle/>
          <a:p>
            <a:r>
              <a:rPr lang="vi-VN" sz="480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90 - 30 = 60</a:t>
            </a:r>
            <a:endParaRPr lang="en-US" sz="4800" dirty="0">
              <a:solidFill>
                <a:prstClr val="black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0447EF39-194D-480A-AEF5-4E22BA6B7C33}"/>
              </a:ext>
            </a:extLst>
          </p:cNvPr>
          <p:cNvSpPr txBox="1"/>
          <p:nvPr/>
        </p:nvSpPr>
        <p:spPr>
          <a:xfrm>
            <a:off x="8182690" y="3013467"/>
            <a:ext cx="4292867" cy="830993"/>
          </a:xfrm>
          <a:prstGeom prst="rect">
            <a:avLst/>
          </a:prstGeom>
          <a:noFill/>
        </p:spPr>
        <p:txBody>
          <a:bodyPr wrap="square" lIns="91420" tIns="45718" rIns="91420" bIns="45718" rtlCol="0">
            <a:spAutoFit/>
          </a:bodyPr>
          <a:lstStyle/>
          <a:p>
            <a:r>
              <a:rPr lang="vi-VN" sz="480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40 + 30 = 70</a:t>
            </a:r>
            <a:endParaRPr lang="en-US" sz="4800" dirty="0">
              <a:solidFill>
                <a:prstClr val="black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517D257A-0480-4F21-BD66-261E3DF0D341}"/>
              </a:ext>
            </a:extLst>
          </p:cNvPr>
          <p:cNvSpPr/>
          <p:nvPr/>
        </p:nvSpPr>
        <p:spPr>
          <a:xfrm>
            <a:off x="10785057" y="1600216"/>
            <a:ext cx="827772" cy="84702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91420" tIns="45718" rIns="91420" bIns="45718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CB6C4EFE-DFB2-4C97-8DFF-D68CC2720925}"/>
              </a:ext>
            </a:extLst>
          </p:cNvPr>
          <p:cNvSpPr/>
          <p:nvPr/>
        </p:nvSpPr>
        <p:spPr>
          <a:xfrm>
            <a:off x="10948568" y="2962256"/>
            <a:ext cx="827772" cy="84702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91420" tIns="45718" rIns="91420" bIns="45718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2606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2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45BD9EB7-6ECB-436D-BD28-7F8FE982D321}"/>
              </a:ext>
            </a:extLst>
          </p:cNvPr>
          <p:cNvGrpSpPr/>
          <p:nvPr/>
        </p:nvGrpSpPr>
        <p:grpSpPr>
          <a:xfrm>
            <a:off x="3124200" y="1117513"/>
            <a:ext cx="5943600" cy="4622973"/>
            <a:chOff x="2836817" y="426444"/>
            <a:chExt cx="5943600" cy="4622973"/>
          </a:xfrm>
        </p:grpSpPr>
        <p:grpSp>
          <p:nvGrpSpPr>
            <p:cNvPr id="7" name="Group 6">
              <a:extLst>
                <a:ext uri="{FF2B5EF4-FFF2-40B4-BE49-F238E27FC236}">
                  <a16:creationId xmlns="" xmlns:a16="http://schemas.microsoft.com/office/drawing/2014/main" id="{3536ADAA-7C45-4A4F-8986-A183E6A4A6C2}"/>
                </a:ext>
              </a:extLst>
            </p:cNvPr>
            <p:cNvGrpSpPr/>
            <p:nvPr/>
          </p:nvGrpSpPr>
          <p:grpSpPr>
            <a:xfrm>
              <a:off x="2836817" y="426444"/>
              <a:ext cx="5943600" cy="4438545"/>
              <a:chOff x="3287669" y="-174448"/>
              <a:chExt cx="5943600" cy="4438545"/>
            </a:xfrm>
          </p:grpSpPr>
          <p:pic>
            <p:nvPicPr>
              <p:cNvPr id="9" name="Picture 8">
                <a:extLst>
                  <a:ext uri="{FF2B5EF4-FFF2-40B4-BE49-F238E27FC236}">
                    <a16:creationId xmlns="" xmlns:a16="http://schemas.microsoft.com/office/drawing/2014/main" id="{1DCB2DDF-9E15-40A3-8E97-EB2BED5C9F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87669" y="-174448"/>
                <a:ext cx="5943600" cy="4438545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="" xmlns:a16="http://schemas.microsoft.com/office/drawing/2014/main" id="{DF8AAF5D-718D-4A20-A276-2D1337E27C72}"/>
                  </a:ext>
                </a:extLst>
              </p:cNvPr>
              <p:cNvSpPr txBox="1"/>
              <p:nvPr/>
            </p:nvSpPr>
            <p:spPr>
              <a:xfrm>
                <a:off x="5473702" y="3110593"/>
                <a:ext cx="2229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="" xmlns:a16="http://schemas.microsoft.com/office/drawing/2014/main" id="{E1D411F5-FCA8-4A8F-82BF-761C41252DC6}"/>
                  </a:ext>
                </a:extLst>
              </p:cNvPr>
              <p:cNvSpPr txBox="1"/>
              <p:nvPr/>
            </p:nvSpPr>
            <p:spPr>
              <a:xfrm>
                <a:off x="5395325" y="2533489"/>
                <a:ext cx="2651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2D6C26E5-465F-48A0-8556-D3A56380C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9524" y="4288589"/>
              <a:ext cx="760828" cy="760828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B42B442-7D2C-4C3B-B1AC-355005630C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" y="-78401"/>
            <a:ext cx="12192000" cy="701480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D0BE199B-1A03-44C1-8D23-83875C7B92F1}"/>
              </a:ext>
            </a:extLst>
          </p:cNvPr>
          <p:cNvSpPr/>
          <p:nvPr/>
        </p:nvSpPr>
        <p:spPr>
          <a:xfrm>
            <a:off x="4447890" y="3195989"/>
            <a:ext cx="4233972" cy="2123166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 defTabSz="914400"/>
            <a:endParaRPr lang="en-US" sz="6600" b="1" dirty="0">
              <a:ln w="6600">
                <a:solidFill>
                  <a:srgbClr val="F17475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17475"/>
                </a:outerShdw>
              </a:effectLst>
            </a:endParaRPr>
          </a:p>
          <a:p>
            <a:pPr algn="ctr" defTabSz="914400"/>
            <a:r>
              <a:rPr lang="en-US" sz="6600" b="1" dirty="0">
                <a:ln w="6600">
                  <a:solidFill>
                    <a:srgbClr val="F17475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17475"/>
                  </a:outerShdw>
                </a:effectLst>
              </a:rPr>
              <a:t>                     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6EBC221D-269E-4E52-B514-5F189B7FA2C7}"/>
              </a:ext>
            </a:extLst>
          </p:cNvPr>
          <p:cNvSpPr/>
          <p:nvPr/>
        </p:nvSpPr>
        <p:spPr>
          <a:xfrm>
            <a:off x="4175450" y="2638422"/>
            <a:ext cx="4191084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914400"/>
            <a:endParaRPr lang="en-US" sz="8000" b="1">
              <a:ln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defTabSz="914400"/>
            <a:r>
              <a:rPr lang="en-US" sz="8000" b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1090079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4C809CA-77A8-4E96-A8FD-B3A1AC8205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0" y="14065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hlinkClick r:id="" action="ppaction://noaction"/>
            <a:extLst>
              <a:ext uri="{FF2B5EF4-FFF2-40B4-BE49-F238E27FC236}">
                <a16:creationId xmlns="" xmlns:a16="http://schemas.microsoft.com/office/drawing/2014/main" id="{4B04073E-F8FA-4E57-BF91-CB04B58CD3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0" r="99779">
                        <a14:foregroundMark x1="37817" y1="41544" x2="47409" y2="51029"/>
                        <a14:foregroundMark x1="30209" y1="21250" x2="42448" y2="241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4251"/>
            <a:ext cx="4625892" cy="693378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DF820C59-971F-4CE6-933F-348838E0EC22}"/>
              </a:ext>
            </a:extLst>
          </p:cNvPr>
          <p:cNvSpPr/>
          <p:nvPr/>
        </p:nvSpPr>
        <p:spPr>
          <a:xfrm>
            <a:off x="3042535" y="158227"/>
            <a:ext cx="8054802" cy="2039343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93966DA-32C1-4E6A-9C37-DFDB62B0BCEE}"/>
              </a:ext>
            </a:extLst>
          </p:cNvPr>
          <p:cNvSpPr/>
          <p:nvPr/>
        </p:nvSpPr>
        <p:spPr>
          <a:xfrm>
            <a:off x="4216120" y="287405"/>
            <a:ext cx="559319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en-US" sz="96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</a:rPr>
              <a:t>12 </a:t>
            </a:r>
            <a:r>
              <a:rPr lang="en-US" sz="9600" b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</a:rPr>
              <a:t>+ 53 </a:t>
            </a:r>
            <a:r>
              <a:rPr lang="en-US" sz="96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</a:rPr>
              <a:t>= 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E0056E47-0C13-4231-9053-D83ECB1307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590" b="82308" l="4000" r="46100">
                        <a14:foregroundMark x1="11500" y1="28205" x2="16900" y2="27949"/>
                        <a14:foregroundMark x1="17500" y1="66410" x2="21700" y2="62564"/>
                        <a14:foregroundMark x1="14100" y1="53077" x2="10100" y2="69231"/>
                        <a14:foregroundMark x1="41300" y1="54359" x2="32300" y2="70513"/>
                        <a14:foregroundMark x1="31300" y1="52821" x2="35700" y2="73590"/>
                        <a14:foregroundMark x1="41700" y1="66923" x2="37100" y2="75897"/>
                        <a14:foregroundMark x1="40100" y1="53333" x2="35900" y2="48205"/>
                        <a14:foregroundMark x1="35500" y1="49231" x2="30100" y2="51026"/>
                        <a14:foregroundMark x1="27700" y1="58462" x2="29500" y2="73077"/>
                        <a14:foregroundMark x1="30300" y1="74359" x2="33300" y2="78205"/>
                        <a14:foregroundMark x1="38900" y1="76923" x2="33900" y2="75897"/>
                        <a14:foregroundMark x1="34500" y1="77436" x2="35900" y2="77436"/>
                        <a14:foregroundMark x1="29500" y1="54359" x2="27100" y2="56154"/>
                        <a14:foregroundMark x1="13700" y1="18462" x2="6900" y2="26410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4871" r="74718" b="57189"/>
          <a:stretch/>
        </p:blipFill>
        <p:spPr>
          <a:xfrm rot="1503645">
            <a:off x="4379033" y="2672803"/>
            <a:ext cx="2075836" cy="26019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7EEA1C62-8290-499C-84CD-F8A17AE1810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590" b="82308" l="4000" r="46100">
                        <a14:foregroundMark x1="11500" y1="28205" x2="16900" y2="27949"/>
                        <a14:foregroundMark x1="17500" y1="66410" x2="21700" y2="62564"/>
                        <a14:foregroundMark x1="14100" y1="53077" x2="10100" y2="69231"/>
                        <a14:foregroundMark x1="41300" y1="54359" x2="32300" y2="70513"/>
                        <a14:foregroundMark x1="31300" y1="52821" x2="35700" y2="73590"/>
                        <a14:foregroundMark x1="41700" y1="66923" x2="37100" y2="75897"/>
                        <a14:foregroundMark x1="40100" y1="53333" x2="35900" y2="48205"/>
                        <a14:foregroundMark x1="35500" y1="49231" x2="30100" y2="51026"/>
                        <a14:foregroundMark x1="27700" y1="58462" x2="29500" y2="73077"/>
                        <a14:foregroundMark x1="30300" y1="74359" x2="33300" y2="78205"/>
                        <a14:foregroundMark x1="38900" y1="76923" x2="33900" y2="75897"/>
                        <a14:foregroundMark x1="34500" y1="77436" x2="35900" y2="77436"/>
                        <a14:foregroundMark x1="29500" y1="54359" x2="27100" y2="56154"/>
                        <a14:foregroundMark x1="13700" y1="18462" x2="6900" y2="26410"/>
                      </a14:backgroundRemoval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455" t="4301" r="51943" b="57759"/>
          <a:stretch/>
        </p:blipFill>
        <p:spPr>
          <a:xfrm rot="1503645">
            <a:off x="6549549" y="2672803"/>
            <a:ext cx="2075836" cy="26019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3683F212-9E85-47CE-88AF-F36EF728963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590" b="82308" l="4000" r="46100">
                        <a14:foregroundMark x1="11500" y1="28205" x2="16900" y2="27949"/>
                        <a14:foregroundMark x1="17500" y1="66410" x2="21700" y2="62564"/>
                        <a14:foregroundMark x1="14100" y1="53077" x2="10100" y2="69231"/>
                        <a14:foregroundMark x1="41300" y1="54359" x2="32300" y2="70513"/>
                        <a14:foregroundMark x1="31300" y1="52821" x2="35700" y2="73590"/>
                        <a14:foregroundMark x1="41700" y1="66923" x2="37100" y2="75897"/>
                        <a14:foregroundMark x1="40100" y1="53333" x2="35900" y2="48205"/>
                        <a14:foregroundMark x1="35500" y1="49231" x2="30100" y2="51026"/>
                        <a14:foregroundMark x1="27700" y1="58462" x2="29500" y2="73077"/>
                        <a14:foregroundMark x1="30300" y1="74359" x2="33300" y2="78205"/>
                        <a14:foregroundMark x1="38900" y1="76923" x2="33900" y2="75897"/>
                        <a14:foregroundMark x1="34500" y1="77436" x2="35900" y2="77436"/>
                        <a14:foregroundMark x1="29500" y1="54359" x2="27100" y2="56154"/>
                        <a14:foregroundMark x1="13700" y1="18462" x2="6900" y2="26410"/>
                      </a14:backgroundRemoval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" t="45206" r="76384" b="16854"/>
          <a:stretch/>
        </p:blipFill>
        <p:spPr>
          <a:xfrm rot="1503645">
            <a:off x="8304519" y="2831030"/>
            <a:ext cx="2075836" cy="260192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72BA0F87-8FA8-423C-A208-91F6DE73EE25}"/>
              </a:ext>
            </a:extLst>
          </p:cNvPr>
          <p:cNvSpPr/>
          <p:nvPr/>
        </p:nvSpPr>
        <p:spPr>
          <a:xfrm>
            <a:off x="4851443" y="3531964"/>
            <a:ext cx="112082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en-US" sz="7200" b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FFBF53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</a:rPr>
              <a:t>65</a:t>
            </a:r>
            <a:endParaRPr lang="en-US" sz="7200" b="1" dirty="0">
              <a:ln w="9525">
                <a:solidFill>
                  <a:srgbClr val="FFFFFF"/>
                </a:solidFill>
                <a:prstDash val="solid"/>
              </a:ln>
              <a:solidFill>
                <a:srgbClr val="000000"/>
              </a:solidFill>
              <a:effectLst>
                <a:glow rad="101600">
                  <a:srgbClr val="FFBF53">
                    <a:satMod val="175000"/>
                    <a:alpha val="40000"/>
                  </a:srgbClr>
                </a:glow>
                <a:outerShdw blurRad="12700" dist="38100" dir="2700000" algn="tl" rotWithShape="0">
                  <a:srgbClr val="FFFFFF">
                    <a:lumMod val="50000"/>
                  </a:srgbClr>
                </a:outerShdw>
              </a:effectLst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CC83AE37-B7FE-4DAF-BA76-EDED007E682B}"/>
              </a:ext>
            </a:extLst>
          </p:cNvPr>
          <p:cNvSpPr/>
          <p:nvPr/>
        </p:nvSpPr>
        <p:spPr>
          <a:xfrm>
            <a:off x="6814186" y="3531964"/>
            <a:ext cx="112082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en-US" sz="7200" b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FFBF53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</a:rPr>
              <a:t>64</a:t>
            </a:r>
            <a:endParaRPr lang="en-US" sz="7200" b="1" dirty="0">
              <a:ln w="9525">
                <a:solidFill>
                  <a:srgbClr val="FFFFFF"/>
                </a:solidFill>
                <a:prstDash val="solid"/>
              </a:ln>
              <a:solidFill>
                <a:srgbClr val="000000"/>
              </a:solidFill>
              <a:effectLst>
                <a:glow rad="101600">
                  <a:srgbClr val="FFBF53">
                    <a:satMod val="175000"/>
                    <a:alpha val="40000"/>
                  </a:srgbClr>
                </a:glow>
                <a:outerShdw blurRad="12700" dist="38100" dir="2700000" algn="tl" rotWithShape="0">
                  <a:srgbClr val="FFFFFF">
                    <a:lumMod val="50000"/>
                  </a:srgbClr>
                </a:outerShdw>
              </a:effectLst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E61B713E-09ED-41B6-8E61-98F5422D914E}"/>
              </a:ext>
            </a:extLst>
          </p:cNvPr>
          <p:cNvSpPr/>
          <p:nvPr/>
        </p:nvSpPr>
        <p:spPr>
          <a:xfrm>
            <a:off x="9012605" y="3531964"/>
            <a:ext cx="112082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en-US" sz="7200" b="1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FFBF53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</a:rPr>
              <a:t>6</a:t>
            </a:r>
            <a:r>
              <a:rPr lang="en-US" sz="7200" b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FFBF53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</a:rPr>
              <a:t>3</a:t>
            </a:r>
            <a:endParaRPr lang="en-US" sz="7200" b="1" dirty="0">
              <a:ln w="9525">
                <a:solidFill>
                  <a:srgbClr val="FFFFFF"/>
                </a:solidFill>
                <a:prstDash val="solid"/>
              </a:ln>
              <a:solidFill>
                <a:srgbClr val="000000"/>
              </a:solidFill>
              <a:effectLst>
                <a:glow rad="101600">
                  <a:srgbClr val="FFBF53">
                    <a:satMod val="175000"/>
                    <a:alpha val="40000"/>
                  </a:srgbClr>
                </a:glow>
                <a:outerShdw blurRad="12700" dist="38100" dir="2700000" algn="tl" rotWithShape="0">
                  <a:srgbClr val="FFFFFF">
                    <a:lumMod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29982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4C809CA-77A8-4E96-A8FD-B3A1AC8205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0" y="14065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hlinkClick r:id="" action="ppaction://noaction"/>
            <a:extLst>
              <a:ext uri="{FF2B5EF4-FFF2-40B4-BE49-F238E27FC236}">
                <a16:creationId xmlns="" xmlns:a16="http://schemas.microsoft.com/office/drawing/2014/main" id="{4B04073E-F8FA-4E57-BF91-CB04B58CD3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0" r="99779">
                        <a14:foregroundMark x1="37817" y1="41544" x2="47409" y2="51029"/>
                        <a14:foregroundMark x1="30209" y1="21250" x2="42448" y2="241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4251"/>
            <a:ext cx="4625892" cy="693378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DF820C59-971F-4CE6-933F-348838E0EC22}"/>
              </a:ext>
            </a:extLst>
          </p:cNvPr>
          <p:cNvSpPr/>
          <p:nvPr/>
        </p:nvSpPr>
        <p:spPr>
          <a:xfrm>
            <a:off x="3042535" y="158227"/>
            <a:ext cx="8054802" cy="2039343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93966DA-32C1-4E6A-9C37-DFDB62B0BCEE}"/>
              </a:ext>
            </a:extLst>
          </p:cNvPr>
          <p:cNvSpPr/>
          <p:nvPr/>
        </p:nvSpPr>
        <p:spPr>
          <a:xfrm>
            <a:off x="4646526" y="287405"/>
            <a:ext cx="473238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en-US" sz="9600" b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</a:rPr>
              <a:t>59 - 5 </a:t>
            </a:r>
            <a:r>
              <a:rPr lang="en-US" sz="96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</a:rPr>
              <a:t>= 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E0056E47-0C13-4231-9053-D83ECB1307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590" b="82308" l="4000" r="46100">
                        <a14:foregroundMark x1="11500" y1="28205" x2="16900" y2="27949"/>
                        <a14:foregroundMark x1="17500" y1="66410" x2="21700" y2="62564"/>
                        <a14:foregroundMark x1="14100" y1="53077" x2="10100" y2="69231"/>
                        <a14:foregroundMark x1="41300" y1="54359" x2="32300" y2="70513"/>
                        <a14:foregroundMark x1="31300" y1="52821" x2="35700" y2="73590"/>
                        <a14:foregroundMark x1="41700" y1="66923" x2="37100" y2="75897"/>
                        <a14:foregroundMark x1="40100" y1="53333" x2="35900" y2="48205"/>
                        <a14:foregroundMark x1="35500" y1="49231" x2="30100" y2="51026"/>
                        <a14:foregroundMark x1="27700" y1="58462" x2="29500" y2="73077"/>
                        <a14:foregroundMark x1="30300" y1="74359" x2="33300" y2="78205"/>
                        <a14:foregroundMark x1="38900" y1="76923" x2="33900" y2="75897"/>
                        <a14:foregroundMark x1="34500" y1="77436" x2="35900" y2="77436"/>
                        <a14:foregroundMark x1="29500" y1="54359" x2="27100" y2="56154"/>
                        <a14:foregroundMark x1="13700" y1="18462" x2="6900" y2="26410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4871" r="74718" b="57189"/>
          <a:stretch/>
        </p:blipFill>
        <p:spPr>
          <a:xfrm rot="1503645">
            <a:off x="4379033" y="2672803"/>
            <a:ext cx="2075836" cy="26019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7EEA1C62-8290-499C-84CD-F8A17AE1810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590" b="82308" l="4000" r="46100">
                        <a14:foregroundMark x1="11500" y1="28205" x2="16900" y2="27949"/>
                        <a14:foregroundMark x1="17500" y1="66410" x2="21700" y2="62564"/>
                        <a14:foregroundMark x1="14100" y1="53077" x2="10100" y2="69231"/>
                        <a14:foregroundMark x1="41300" y1="54359" x2="32300" y2="70513"/>
                        <a14:foregroundMark x1="31300" y1="52821" x2="35700" y2="73590"/>
                        <a14:foregroundMark x1="41700" y1="66923" x2="37100" y2="75897"/>
                        <a14:foregroundMark x1="40100" y1="53333" x2="35900" y2="48205"/>
                        <a14:foregroundMark x1="35500" y1="49231" x2="30100" y2="51026"/>
                        <a14:foregroundMark x1="27700" y1="58462" x2="29500" y2="73077"/>
                        <a14:foregroundMark x1="30300" y1="74359" x2="33300" y2="78205"/>
                        <a14:foregroundMark x1="38900" y1="76923" x2="33900" y2="75897"/>
                        <a14:foregroundMark x1="34500" y1="77436" x2="35900" y2="77436"/>
                        <a14:foregroundMark x1="29500" y1="54359" x2="27100" y2="56154"/>
                        <a14:foregroundMark x1="13700" y1="18462" x2="6900" y2="26410"/>
                      </a14:backgroundRemoval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455" t="4301" r="51943" b="57759"/>
          <a:stretch/>
        </p:blipFill>
        <p:spPr>
          <a:xfrm rot="1503645">
            <a:off x="6549549" y="2672803"/>
            <a:ext cx="2075836" cy="26019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3683F212-9E85-47CE-88AF-F36EF728963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590" b="82308" l="4000" r="46100">
                        <a14:foregroundMark x1="11500" y1="28205" x2="16900" y2="27949"/>
                        <a14:foregroundMark x1="17500" y1="66410" x2="21700" y2="62564"/>
                        <a14:foregroundMark x1="14100" y1="53077" x2="10100" y2="69231"/>
                        <a14:foregroundMark x1="41300" y1="54359" x2="32300" y2="70513"/>
                        <a14:foregroundMark x1="31300" y1="52821" x2="35700" y2="73590"/>
                        <a14:foregroundMark x1="41700" y1="66923" x2="37100" y2="75897"/>
                        <a14:foregroundMark x1="40100" y1="53333" x2="35900" y2="48205"/>
                        <a14:foregroundMark x1="35500" y1="49231" x2="30100" y2="51026"/>
                        <a14:foregroundMark x1="27700" y1="58462" x2="29500" y2="73077"/>
                        <a14:foregroundMark x1="30300" y1="74359" x2="33300" y2="78205"/>
                        <a14:foregroundMark x1="38900" y1="76923" x2="33900" y2="75897"/>
                        <a14:foregroundMark x1="34500" y1="77436" x2="35900" y2="77436"/>
                        <a14:foregroundMark x1="29500" y1="54359" x2="27100" y2="56154"/>
                        <a14:foregroundMark x1="13700" y1="18462" x2="6900" y2="26410"/>
                      </a14:backgroundRemoval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" t="45206" r="76384" b="16854"/>
          <a:stretch/>
        </p:blipFill>
        <p:spPr>
          <a:xfrm rot="1503645">
            <a:off x="8304519" y="2831030"/>
            <a:ext cx="2075836" cy="260192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72BA0F87-8FA8-423C-A208-91F6DE73EE25}"/>
              </a:ext>
            </a:extLst>
          </p:cNvPr>
          <p:cNvSpPr/>
          <p:nvPr/>
        </p:nvSpPr>
        <p:spPr>
          <a:xfrm>
            <a:off x="4851443" y="3531964"/>
            <a:ext cx="112082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en-US" sz="7200" b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FFBF53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</a:rPr>
              <a:t>55</a:t>
            </a:r>
            <a:endParaRPr lang="en-US" sz="7200" b="1" dirty="0">
              <a:ln w="9525">
                <a:solidFill>
                  <a:srgbClr val="FFFFFF"/>
                </a:solidFill>
                <a:prstDash val="solid"/>
              </a:ln>
              <a:solidFill>
                <a:srgbClr val="000000"/>
              </a:solidFill>
              <a:effectLst>
                <a:glow rad="101600">
                  <a:srgbClr val="FFBF53">
                    <a:satMod val="175000"/>
                    <a:alpha val="40000"/>
                  </a:srgbClr>
                </a:glow>
                <a:outerShdw blurRad="12700" dist="38100" dir="2700000" algn="tl" rotWithShape="0">
                  <a:srgbClr val="FFFFFF">
                    <a:lumMod val="50000"/>
                  </a:srgbClr>
                </a:outerShdw>
              </a:effectLst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CC83AE37-B7FE-4DAF-BA76-EDED007E682B}"/>
              </a:ext>
            </a:extLst>
          </p:cNvPr>
          <p:cNvSpPr/>
          <p:nvPr/>
        </p:nvSpPr>
        <p:spPr>
          <a:xfrm>
            <a:off x="6814186" y="3531964"/>
            <a:ext cx="112082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en-US" sz="7200" b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FFBF53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</a:rPr>
              <a:t>54</a:t>
            </a:r>
            <a:endParaRPr lang="en-US" sz="7200" b="1" dirty="0">
              <a:ln w="9525">
                <a:solidFill>
                  <a:srgbClr val="FFFFFF"/>
                </a:solidFill>
                <a:prstDash val="solid"/>
              </a:ln>
              <a:solidFill>
                <a:srgbClr val="000000"/>
              </a:solidFill>
              <a:effectLst>
                <a:glow rad="101600">
                  <a:srgbClr val="FFBF53">
                    <a:satMod val="175000"/>
                    <a:alpha val="40000"/>
                  </a:srgbClr>
                </a:glow>
                <a:outerShdw blurRad="12700" dist="38100" dir="2700000" algn="tl" rotWithShape="0">
                  <a:srgbClr val="FFFFFF">
                    <a:lumMod val="50000"/>
                  </a:srgbClr>
                </a:outerShdw>
              </a:effectLst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E61B713E-09ED-41B6-8E61-98F5422D914E}"/>
              </a:ext>
            </a:extLst>
          </p:cNvPr>
          <p:cNvSpPr/>
          <p:nvPr/>
        </p:nvSpPr>
        <p:spPr>
          <a:xfrm>
            <a:off x="9012605" y="3531964"/>
            <a:ext cx="112082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en-US" sz="7200" b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FFBF53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</a:rPr>
              <a:t>50</a:t>
            </a:r>
            <a:endParaRPr lang="en-US" sz="7200" b="1" dirty="0">
              <a:ln w="9525">
                <a:solidFill>
                  <a:srgbClr val="FFFFFF"/>
                </a:solidFill>
                <a:prstDash val="solid"/>
              </a:ln>
              <a:solidFill>
                <a:srgbClr val="000000"/>
              </a:solidFill>
              <a:effectLst>
                <a:glow rad="101600">
                  <a:srgbClr val="FFBF53">
                    <a:satMod val="175000"/>
                    <a:alpha val="40000"/>
                  </a:srgbClr>
                </a:glow>
                <a:outerShdw blurRad="12700" dist="38100" dir="2700000" algn="tl" rotWithShape="0">
                  <a:srgbClr val="FFFFFF">
                    <a:lumMod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26984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4C809CA-77A8-4E96-A8FD-B3A1AC8205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0" y="14065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hlinkClick r:id="" action="ppaction://noaction"/>
            <a:extLst>
              <a:ext uri="{FF2B5EF4-FFF2-40B4-BE49-F238E27FC236}">
                <a16:creationId xmlns="" xmlns:a16="http://schemas.microsoft.com/office/drawing/2014/main" id="{4B04073E-F8FA-4E57-BF91-CB04B58CD3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0" r="99779">
                        <a14:foregroundMark x1="37817" y1="41544" x2="47409" y2="51029"/>
                        <a14:foregroundMark x1="30209" y1="21250" x2="42448" y2="241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4251"/>
            <a:ext cx="4625892" cy="693378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DF820C59-971F-4CE6-933F-348838E0EC22}"/>
              </a:ext>
            </a:extLst>
          </p:cNvPr>
          <p:cNvSpPr/>
          <p:nvPr/>
        </p:nvSpPr>
        <p:spPr>
          <a:xfrm>
            <a:off x="3042535" y="158227"/>
            <a:ext cx="8054802" cy="2039343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93966DA-32C1-4E6A-9C37-DFDB62B0BCEE}"/>
              </a:ext>
            </a:extLst>
          </p:cNvPr>
          <p:cNvSpPr/>
          <p:nvPr/>
        </p:nvSpPr>
        <p:spPr>
          <a:xfrm>
            <a:off x="4216121" y="287405"/>
            <a:ext cx="559319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en-US" sz="9600" b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</a:rPr>
              <a:t>30 + 40 </a:t>
            </a:r>
            <a:r>
              <a:rPr lang="en-US" sz="96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</a:rPr>
              <a:t>= 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E0056E47-0C13-4231-9053-D83ECB1307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590" b="82308" l="4000" r="46100">
                        <a14:foregroundMark x1="11500" y1="28205" x2="16900" y2="27949"/>
                        <a14:foregroundMark x1="17500" y1="66410" x2="21700" y2="62564"/>
                        <a14:foregroundMark x1="14100" y1="53077" x2="10100" y2="69231"/>
                        <a14:foregroundMark x1="41300" y1="54359" x2="32300" y2="70513"/>
                        <a14:foregroundMark x1="31300" y1="52821" x2="35700" y2="73590"/>
                        <a14:foregroundMark x1="41700" y1="66923" x2="37100" y2="75897"/>
                        <a14:foregroundMark x1="40100" y1="53333" x2="35900" y2="48205"/>
                        <a14:foregroundMark x1="35500" y1="49231" x2="30100" y2="51026"/>
                        <a14:foregroundMark x1="27700" y1="58462" x2="29500" y2="73077"/>
                        <a14:foregroundMark x1="30300" y1="74359" x2="33300" y2="78205"/>
                        <a14:foregroundMark x1="38900" y1="76923" x2="33900" y2="75897"/>
                        <a14:foregroundMark x1="34500" y1="77436" x2="35900" y2="77436"/>
                        <a14:foregroundMark x1="29500" y1="54359" x2="27100" y2="56154"/>
                        <a14:foregroundMark x1="13700" y1="18462" x2="6900" y2="26410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4871" r="74718" b="57189"/>
          <a:stretch/>
        </p:blipFill>
        <p:spPr>
          <a:xfrm rot="1503645">
            <a:off x="4379033" y="2672803"/>
            <a:ext cx="2075836" cy="26019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7EEA1C62-8290-499C-84CD-F8A17AE1810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590" b="82308" l="4000" r="46100">
                        <a14:foregroundMark x1="11500" y1="28205" x2="16900" y2="27949"/>
                        <a14:foregroundMark x1="17500" y1="66410" x2="21700" y2="62564"/>
                        <a14:foregroundMark x1="14100" y1="53077" x2="10100" y2="69231"/>
                        <a14:foregroundMark x1="41300" y1="54359" x2="32300" y2="70513"/>
                        <a14:foregroundMark x1="31300" y1="52821" x2="35700" y2="73590"/>
                        <a14:foregroundMark x1="41700" y1="66923" x2="37100" y2="75897"/>
                        <a14:foregroundMark x1="40100" y1="53333" x2="35900" y2="48205"/>
                        <a14:foregroundMark x1="35500" y1="49231" x2="30100" y2="51026"/>
                        <a14:foregroundMark x1="27700" y1="58462" x2="29500" y2="73077"/>
                        <a14:foregroundMark x1="30300" y1="74359" x2="33300" y2="78205"/>
                        <a14:foregroundMark x1="38900" y1="76923" x2="33900" y2="75897"/>
                        <a14:foregroundMark x1="34500" y1="77436" x2="35900" y2="77436"/>
                        <a14:foregroundMark x1="29500" y1="54359" x2="27100" y2="56154"/>
                        <a14:foregroundMark x1="13700" y1="18462" x2="6900" y2="26410"/>
                      </a14:backgroundRemoval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455" t="4301" r="51943" b="57759"/>
          <a:stretch/>
        </p:blipFill>
        <p:spPr>
          <a:xfrm rot="1503645">
            <a:off x="6549549" y="2672803"/>
            <a:ext cx="2075836" cy="26019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3683F212-9E85-47CE-88AF-F36EF728963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590" b="82308" l="4000" r="46100">
                        <a14:foregroundMark x1="11500" y1="28205" x2="16900" y2="27949"/>
                        <a14:foregroundMark x1="17500" y1="66410" x2="21700" y2="62564"/>
                        <a14:foregroundMark x1="14100" y1="53077" x2="10100" y2="69231"/>
                        <a14:foregroundMark x1="41300" y1="54359" x2="32300" y2="70513"/>
                        <a14:foregroundMark x1="31300" y1="52821" x2="35700" y2="73590"/>
                        <a14:foregroundMark x1="41700" y1="66923" x2="37100" y2="75897"/>
                        <a14:foregroundMark x1="40100" y1="53333" x2="35900" y2="48205"/>
                        <a14:foregroundMark x1="35500" y1="49231" x2="30100" y2="51026"/>
                        <a14:foregroundMark x1="27700" y1="58462" x2="29500" y2="73077"/>
                        <a14:foregroundMark x1="30300" y1="74359" x2="33300" y2="78205"/>
                        <a14:foregroundMark x1="38900" y1="76923" x2="33900" y2="75897"/>
                        <a14:foregroundMark x1="34500" y1="77436" x2="35900" y2="77436"/>
                        <a14:foregroundMark x1="29500" y1="54359" x2="27100" y2="56154"/>
                        <a14:foregroundMark x1="13700" y1="18462" x2="6900" y2="26410"/>
                      </a14:backgroundRemoval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" t="45206" r="76384" b="16854"/>
          <a:stretch/>
        </p:blipFill>
        <p:spPr>
          <a:xfrm rot="1503645">
            <a:off x="8304519" y="2831030"/>
            <a:ext cx="2075836" cy="260192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72BA0F87-8FA8-423C-A208-91F6DE73EE25}"/>
              </a:ext>
            </a:extLst>
          </p:cNvPr>
          <p:cNvSpPr/>
          <p:nvPr/>
        </p:nvSpPr>
        <p:spPr>
          <a:xfrm>
            <a:off x="4851443" y="3531964"/>
            <a:ext cx="112082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en-US" sz="7200" b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FFBF53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</a:rPr>
              <a:t>50</a:t>
            </a:r>
            <a:endParaRPr lang="en-US" sz="7200" b="1" dirty="0">
              <a:ln w="9525">
                <a:solidFill>
                  <a:srgbClr val="FFFFFF"/>
                </a:solidFill>
                <a:prstDash val="solid"/>
              </a:ln>
              <a:solidFill>
                <a:srgbClr val="000000"/>
              </a:solidFill>
              <a:effectLst>
                <a:glow rad="101600">
                  <a:srgbClr val="FFBF53">
                    <a:satMod val="175000"/>
                    <a:alpha val="40000"/>
                  </a:srgbClr>
                </a:glow>
                <a:outerShdw blurRad="12700" dist="38100" dir="2700000" algn="tl" rotWithShape="0">
                  <a:srgbClr val="FFFFFF">
                    <a:lumMod val="50000"/>
                  </a:srgbClr>
                </a:outerShdw>
              </a:effectLst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CC83AE37-B7FE-4DAF-BA76-EDED007E682B}"/>
              </a:ext>
            </a:extLst>
          </p:cNvPr>
          <p:cNvSpPr/>
          <p:nvPr/>
        </p:nvSpPr>
        <p:spPr>
          <a:xfrm>
            <a:off x="6814186" y="3531964"/>
            <a:ext cx="112082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en-US" sz="7200" b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FFBF53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</a:rPr>
              <a:t>60</a:t>
            </a:r>
            <a:endParaRPr lang="en-US" sz="7200" b="1" dirty="0">
              <a:ln w="9525">
                <a:solidFill>
                  <a:srgbClr val="FFFFFF"/>
                </a:solidFill>
                <a:prstDash val="solid"/>
              </a:ln>
              <a:solidFill>
                <a:srgbClr val="000000"/>
              </a:solidFill>
              <a:effectLst>
                <a:glow rad="101600">
                  <a:srgbClr val="FFBF53">
                    <a:satMod val="175000"/>
                    <a:alpha val="40000"/>
                  </a:srgbClr>
                </a:glow>
                <a:outerShdw blurRad="12700" dist="38100" dir="2700000" algn="tl" rotWithShape="0">
                  <a:srgbClr val="FFFFFF">
                    <a:lumMod val="50000"/>
                  </a:srgbClr>
                </a:outerShdw>
              </a:effectLst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E61B713E-09ED-41B6-8E61-98F5422D914E}"/>
              </a:ext>
            </a:extLst>
          </p:cNvPr>
          <p:cNvSpPr/>
          <p:nvPr/>
        </p:nvSpPr>
        <p:spPr>
          <a:xfrm>
            <a:off x="9012605" y="3531964"/>
            <a:ext cx="112082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en-US" sz="7200" b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FFBF53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</a:rPr>
              <a:t>70</a:t>
            </a:r>
            <a:endParaRPr lang="en-US" sz="7200" b="1" dirty="0">
              <a:ln w="9525">
                <a:solidFill>
                  <a:srgbClr val="FFFFFF"/>
                </a:solidFill>
                <a:prstDash val="solid"/>
              </a:ln>
              <a:solidFill>
                <a:srgbClr val="000000"/>
              </a:solidFill>
              <a:effectLst>
                <a:glow rad="101600">
                  <a:srgbClr val="FFBF53">
                    <a:satMod val="175000"/>
                    <a:alpha val="40000"/>
                  </a:srgbClr>
                </a:glow>
                <a:outerShdw blurRad="12700" dist="38100" dir="2700000" algn="tl" rotWithShape="0">
                  <a:srgbClr val="FFFFFF">
                    <a:lumMod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73333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45BD9EB7-6ECB-436D-BD28-7F8FE982D321}"/>
              </a:ext>
            </a:extLst>
          </p:cNvPr>
          <p:cNvGrpSpPr/>
          <p:nvPr/>
        </p:nvGrpSpPr>
        <p:grpSpPr>
          <a:xfrm>
            <a:off x="3124200" y="1117513"/>
            <a:ext cx="5943600" cy="4622973"/>
            <a:chOff x="2836817" y="426444"/>
            <a:chExt cx="5943600" cy="4622973"/>
          </a:xfrm>
        </p:grpSpPr>
        <p:grpSp>
          <p:nvGrpSpPr>
            <p:cNvPr id="5" name="Group 4">
              <a:extLst>
                <a:ext uri="{FF2B5EF4-FFF2-40B4-BE49-F238E27FC236}">
                  <a16:creationId xmlns="" xmlns:a16="http://schemas.microsoft.com/office/drawing/2014/main" id="{3536ADAA-7C45-4A4F-8986-A183E6A4A6C2}"/>
                </a:ext>
              </a:extLst>
            </p:cNvPr>
            <p:cNvGrpSpPr/>
            <p:nvPr/>
          </p:nvGrpSpPr>
          <p:grpSpPr>
            <a:xfrm>
              <a:off x="2836817" y="426444"/>
              <a:ext cx="5943600" cy="4438545"/>
              <a:chOff x="3287669" y="-174448"/>
              <a:chExt cx="5943600" cy="4438545"/>
            </a:xfrm>
          </p:grpSpPr>
          <p:pic>
            <p:nvPicPr>
              <p:cNvPr id="7" name="Picture 6">
                <a:extLst>
                  <a:ext uri="{FF2B5EF4-FFF2-40B4-BE49-F238E27FC236}">
                    <a16:creationId xmlns="" xmlns:a16="http://schemas.microsoft.com/office/drawing/2014/main" id="{1DCB2DDF-9E15-40A3-8E97-EB2BED5C9F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87669" y="-174448"/>
                <a:ext cx="5943600" cy="4438545"/>
              </a:xfrm>
              <a:prstGeom prst="rect">
                <a:avLst/>
              </a:prstGeom>
            </p:spPr>
          </p:pic>
          <p:sp>
            <p:nvSpPr>
              <p:cNvPr id="8" name="TextBox 9">
                <a:extLst>
                  <a:ext uri="{FF2B5EF4-FFF2-40B4-BE49-F238E27FC236}">
                    <a16:creationId xmlns="" xmlns:a16="http://schemas.microsoft.com/office/drawing/2014/main" id="{DF8AAF5D-718D-4A20-A276-2D1337E27C72}"/>
                  </a:ext>
                </a:extLst>
              </p:cNvPr>
              <p:cNvSpPr txBox="1"/>
              <p:nvPr/>
            </p:nvSpPr>
            <p:spPr>
              <a:xfrm>
                <a:off x="5473702" y="3110593"/>
                <a:ext cx="2229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9" name="TextBox 10">
                <a:extLst>
                  <a:ext uri="{FF2B5EF4-FFF2-40B4-BE49-F238E27FC236}">
                    <a16:creationId xmlns="" xmlns:a16="http://schemas.microsoft.com/office/drawing/2014/main" id="{E1D411F5-FCA8-4A8F-82BF-761C41252DC6}"/>
                  </a:ext>
                </a:extLst>
              </p:cNvPr>
              <p:cNvSpPr txBox="1"/>
              <p:nvPr/>
            </p:nvSpPr>
            <p:spPr>
              <a:xfrm>
                <a:off x="5395325" y="2533489"/>
                <a:ext cx="2651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2D6C26E5-465F-48A0-8556-D3A56380C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9524" y="4288589"/>
              <a:ext cx="760828" cy="760828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52B1495-D61C-4E96-AF1C-7517DCB45A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0348EACE-B1C3-423E-A975-173AEEF3D40A}"/>
              </a:ext>
            </a:extLst>
          </p:cNvPr>
          <p:cNvSpPr/>
          <p:nvPr/>
        </p:nvSpPr>
        <p:spPr>
          <a:xfrm>
            <a:off x="3122060" y="2759670"/>
            <a:ext cx="5947910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en-US" sz="6600" b="1">
                <a:ln w="10160">
                  <a:solidFill>
                    <a:srgbClr val="00AF9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CHÀO TẠM BIỆT </a:t>
            </a:r>
          </a:p>
          <a:p>
            <a:pPr algn="ctr" defTabSz="914400"/>
            <a:r>
              <a:rPr lang="en-US" sz="6600" b="1">
                <a:ln w="10160">
                  <a:solidFill>
                    <a:srgbClr val="00AF9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CÁC CON</a:t>
            </a:r>
            <a:endParaRPr lang="en-US" sz="6600" b="1" dirty="0">
              <a:ln w="10160">
                <a:solidFill>
                  <a:srgbClr val="00AF92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0579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=""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3297805" y="412883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6" tIns="45702" rIns="91296" bIns="45702" rtlCol="0" anchor="ctr"/>
          <a:lstStyle/>
          <a:p>
            <a:pPr algn="ctr" defTabSz="912832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=""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6845" y="431228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6" tIns="45702" rIns="91296" bIns="45702" rtlCol="0" anchor="ctr"/>
          <a:lstStyle/>
          <a:p>
            <a:pPr algn="ctr" defTabSz="912832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=""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41481" y="2696705"/>
            <a:ext cx="1615475" cy="161547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6" tIns="45702" rIns="91296" bIns="45702" rtlCol="0" anchor="ctr"/>
          <a:lstStyle/>
          <a:p>
            <a:pPr algn="ctr" defTabSz="912832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="" xmlns:a16="http://schemas.microsoft.com/office/drawing/2014/main" id="{3378732E-4E49-4ADA-9A59-34FF8418106A}"/>
              </a:ext>
            </a:extLst>
          </p:cNvPr>
          <p:cNvGrpSpPr/>
          <p:nvPr/>
        </p:nvGrpSpPr>
        <p:grpSpPr>
          <a:xfrm>
            <a:off x="2763110" y="-487244"/>
            <a:ext cx="6873780" cy="6529239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="" xmlns:a16="http://schemas.microsoft.com/office/drawing/2014/main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="" xmlns:a16="http://schemas.microsoft.com/office/drawing/2014/main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="" xmlns:a16="http://schemas.microsoft.com/office/drawing/2014/main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="" xmlns:a16="http://schemas.microsoft.com/office/drawing/2014/main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>
            <a:extLst>
              <a:ext uri="{FF2B5EF4-FFF2-40B4-BE49-F238E27FC236}">
                <a16:creationId xmlns=""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20682" y="3202747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6" tIns="45702" rIns="91296" bIns="45702" rtlCol="0" anchor="ctr"/>
          <a:lstStyle/>
          <a:p>
            <a:pPr algn="ctr" defTabSz="912832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9" y="-61873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=""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409850" y="-345523"/>
            <a:ext cx="1183531" cy="1183531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6" tIns="45702" rIns="91296" bIns="45702" rtlCol="0" anchor="ctr"/>
          <a:lstStyle/>
          <a:p>
            <a:pPr algn="ctr" defTabSz="912832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=""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1943" y="479247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6" tIns="45702" rIns="91296" bIns="45702" rtlCol="0" anchor="ctr"/>
          <a:lstStyle/>
          <a:p>
            <a:pPr algn="ctr" defTabSz="912832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429649" y="2865687"/>
            <a:ext cx="5921555" cy="1446513"/>
          </a:xfrm>
          <a:prstGeom prst="rect">
            <a:avLst/>
          </a:prstGeom>
          <a:noFill/>
        </p:spPr>
        <p:txBody>
          <a:bodyPr wrap="none" lIns="91296" tIns="45702" rIns="91296" bIns="45702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2832"/>
            <a:r>
              <a:rPr lang="en-US" sz="8800" b="1" dirty="0" err="1">
                <a:ln/>
                <a:solidFill>
                  <a:srgbClr val="FF0000"/>
                </a:solidFill>
                <a:latin typeface="VNI-Avo" pitchFamily="2" charset="0"/>
              </a:rPr>
              <a:t>Khôûi</a:t>
            </a:r>
            <a:r>
              <a:rPr lang="en-US" sz="88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800" b="1" dirty="0" err="1">
                <a:ln/>
                <a:solidFill>
                  <a:srgbClr val="FF0000"/>
                </a:solidFill>
                <a:latin typeface="VNI-Avo" pitchFamily="2" charset="0"/>
              </a:rPr>
              <a:t>ñoäng</a:t>
            </a:r>
            <a:endParaRPr lang="en-US" sz="88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5" y="2574043"/>
            <a:ext cx="10424739" cy="5873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7752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5" dur="2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/>
          <p:cNvGrpSpPr/>
          <p:nvPr/>
        </p:nvGrpSpPr>
        <p:grpSpPr>
          <a:xfrm>
            <a:off x="1508715" y="4495859"/>
            <a:ext cx="2081128" cy="2362199"/>
            <a:chOff x="3341581" y="4200525"/>
            <a:chExt cx="1560846" cy="2657475"/>
          </a:xfrm>
        </p:grpSpPr>
        <p:pic>
          <p:nvPicPr>
            <p:cNvPr id="55" name="Picture 4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6" name="Flowchart: Connector 55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360"/>
              <a:endPara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4322944" y="4495859"/>
            <a:ext cx="2081128" cy="2386263"/>
            <a:chOff x="3341581" y="4200525"/>
            <a:chExt cx="1560846" cy="2657475"/>
          </a:xfrm>
        </p:grpSpPr>
        <p:pic>
          <p:nvPicPr>
            <p:cNvPr id="58" name="Picture 4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9" name="Flowchart: Connector 58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360"/>
              <a:endPara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7037791" y="4495858"/>
            <a:ext cx="2081128" cy="2414337"/>
            <a:chOff x="3341581" y="4200525"/>
            <a:chExt cx="1560846" cy="2657475"/>
          </a:xfrm>
        </p:grpSpPr>
        <p:pic>
          <p:nvPicPr>
            <p:cNvPr id="61" name="Picture 4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2" name="Flowchart: Connector 61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360"/>
              <a:endPara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9700653" y="4495859"/>
            <a:ext cx="2288147" cy="2354175"/>
            <a:chOff x="3341581" y="4200525"/>
            <a:chExt cx="1560846" cy="2657475"/>
          </a:xfrm>
        </p:grpSpPr>
        <p:pic>
          <p:nvPicPr>
            <p:cNvPr id="64" name="Picture 4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5" name="Flowchart: Connector 64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360"/>
              <a:endPara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2" name="Title 1"/>
          <p:cNvSpPr>
            <a:spLocks noGrp="1"/>
          </p:cNvSpPr>
          <p:nvPr>
            <p:ph type="title"/>
          </p:nvPr>
        </p:nvSpPr>
        <p:spPr>
          <a:xfrm>
            <a:off x="0" y="-304800"/>
            <a:ext cx="12192000" cy="12954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7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CHIM ĐƯA THƯ</a:t>
            </a:r>
          </a:p>
        </p:txBody>
      </p:sp>
      <p:grpSp>
        <p:nvGrpSpPr>
          <p:cNvPr id="16" name="Group 15"/>
          <p:cNvGrpSpPr/>
          <p:nvPr/>
        </p:nvGrpSpPr>
        <p:grpSpPr>
          <a:xfrm flipH="1">
            <a:off x="3381645" y="3048006"/>
            <a:ext cx="2611031" cy="2049995"/>
            <a:chOff x="1600201" y="3146678"/>
            <a:chExt cx="2743200" cy="2139696"/>
          </a:xfrm>
        </p:grpSpPr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231" b="90872" l="0" r="100000">
                          <a14:backgroundMark x1="86624" y1="54158" x2="90021" y2="79716"/>
                          <a14:backgroundMark x1="43312" y1="76471" x2="22081" y2="88235"/>
                          <a14:backgroundMark x1="90234" y1="6491" x2="63907" y2="15619"/>
                          <a14:backgroundMark x1="32909" y1="5274" x2="17197" y2="13387"/>
                          <a14:backgroundMark x1="2972" y1="54361" x2="14225" y2="85396"/>
                          <a14:backgroundMark x1="9766" y1="43611" x2="5308" y2="55984"/>
                          <a14:backgroundMark x1="97665" y1="24746" x2="92994" y2="29006"/>
                          <a14:backgroundMark x1="97665" y1="36511" x2="91932" y2="38742"/>
                          <a14:backgroundMark x1="97028" y1="9736" x2="95966" y2="17647"/>
                          <a14:backgroundMark x1="3609" y1="24746" x2="9766" y2="29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 rot="1026103">
              <a:off x="1657563" y="3911346"/>
              <a:ext cx="1751676" cy="610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360"/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9" name="Picture 18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332" y="1452656"/>
            <a:ext cx="3315421" cy="11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550400" y="-2057400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255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643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4798E-6 C -0.00069 0.00833 -0.00121 0.01688 -0.00191 0.02521 C -0.00364 0.0444 -0.00208 0.01896 -0.0033 0.03746 C -0.00434 0.05295 -0.0026 0.03307 -0.00417 0.04902 C -0.00451 0.05781 -0.00451 0.06544 -0.00538 0.07307 C -0.00573 0.0844 -0.00642 0.09549 -0.0066 0.10659 C -0.00677 0.11145 -0.00677 0.11584 -0.00694 0.1207 C -0.00694 0.12416 -0.00712 0.12717 -0.00712 0.13087 C -0.00816 0.24 -0.00746 0.35029 -0.00746 0.46127 " pathEditMode="relative" rAng="0" ptsTypes="ffffffffA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230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 flipH="1">
            <a:off x="377130" y="8"/>
            <a:ext cx="2611031" cy="2049995"/>
            <a:chOff x="1600201" y="3146678"/>
            <a:chExt cx="2743200" cy="2139696"/>
          </a:xfrm>
        </p:grpSpPr>
        <p:pic>
          <p:nvPicPr>
            <p:cNvPr id="43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231" b="90872" l="0" r="100000">
                          <a14:backgroundMark x1="86624" y1="54158" x2="90021" y2="79716"/>
                          <a14:backgroundMark x1="43312" y1="76471" x2="22081" y2="88235"/>
                          <a14:backgroundMark x1="90234" y1="6491" x2="63907" y2="15619"/>
                          <a14:backgroundMark x1="32909" y1="5274" x2="17197" y2="13387"/>
                          <a14:backgroundMark x1="2972" y1="54361" x2="14225" y2="85396"/>
                          <a14:backgroundMark x1="9766" y1="43611" x2="5308" y2="55984"/>
                          <a14:backgroundMark x1="97665" y1="24746" x2="92994" y2="29006"/>
                          <a14:backgroundMark x1="97665" y1="36511" x2="91932" y2="38742"/>
                          <a14:backgroundMark x1="97028" y1="9736" x2="95966" y2="17647"/>
                          <a14:backgroundMark x1="3609" y1="24746" x2="9766" y2="29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4" name="TextBox 43"/>
            <p:cNvSpPr txBox="1"/>
            <p:nvPr/>
          </p:nvSpPr>
          <p:spPr>
            <a:xfrm rot="1026103">
              <a:off x="1657563" y="3911346"/>
              <a:ext cx="1751676" cy="610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360"/>
              <a:r>
                <a: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11 + 12</a:t>
              </a:r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1508715" y="4495859"/>
            <a:ext cx="2081128" cy="2362199"/>
            <a:chOff x="3341581" y="4200525"/>
            <a:chExt cx="1560846" cy="2657475"/>
          </a:xfrm>
        </p:grpSpPr>
        <p:pic>
          <p:nvPicPr>
            <p:cNvPr id="55" name="Picture 4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6" name="Flowchart: Connector 55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360"/>
              <a:r>
                <a:rPr lang="en-US" sz="270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23</a:t>
              </a:r>
              <a:endPara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4322944" y="4495859"/>
            <a:ext cx="2081128" cy="2386263"/>
            <a:chOff x="3341581" y="4200525"/>
            <a:chExt cx="1560846" cy="2657475"/>
          </a:xfrm>
        </p:grpSpPr>
        <p:pic>
          <p:nvPicPr>
            <p:cNvPr id="58" name="Picture 4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9" name="Flowchart: Connector 58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360"/>
              <a:r>
                <a:rPr lang="en-US" sz="270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57</a:t>
              </a:r>
              <a:endPara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7037791" y="4495858"/>
            <a:ext cx="2081128" cy="2414337"/>
            <a:chOff x="3341581" y="4200525"/>
            <a:chExt cx="1560846" cy="2657475"/>
          </a:xfrm>
        </p:grpSpPr>
        <p:pic>
          <p:nvPicPr>
            <p:cNvPr id="61" name="Picture 4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2" name="Flowchart: Connector 61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360"/>
              <a:r>
                <a:rPr lang="en-US" sz="270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34</a:t>
              </a:r>
              <a:endPara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9700653" y="4495859"/>
            <a:ext cx="2288147" cy="2354175"/>
            <a:chOff x="3341581" y="4200525"/>
            <a:chExt cx="1560846" cy="2657475"/>
          </a:xfrm>
        </p:grpSpPr>
        <p:pic>
          <p:nvPicPr>
            <p:cNvPr id="64" name="Picture 4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5" name="Flowchart: Connector 64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360"/>
              <a:r>
                <a:rPr lang="en-US" sz="270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29</a:t>
              </a:r>
              <a:endPara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 flipH="1">
            <a:off x="2871017" y="682485"/>
            <a:ext cx="2611031" cy="2049995"/>
            <a:chOff x="1600201" y="3146678"/>
            <a:chExt cx="2743200" cy="2139696"/>
          </a:xfrm>
        </p:grpSpPr>
        <p:pic>
          <p:nvPicPr>
            <p:cNvPr id="67" name="Picture 3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811" b="89655" l="637" r="100000">
                          <a14:foregroundMark x1="48408" y1="15213" x2="46285" y2="16836"/>
                          <a14:foregroundMark x1="38429" y1="14199" x2="35456" y2="180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8" name="TextBox 67"/>
            <p:cNvSpPr txBox="1"/>
            <p:nvPr/>
          </p:nvSpPr>
          <p:spPr>
            <a:xfrm rot="1026103">
              <a:off x="1657563" y="3911346"/>
              <a:ext cx="1751676" cy="610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360"/>
              <a:r>
                <a: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57 - 23</a:t>
              </a:r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 flipH="1">
            <a:off x="5933536" y="277997"/>
            <a:ext cx="2611031" cy="2049995"/>
            <a:chOff x="1600201" y="3146678"/>
            <a:chExt cx="2743200" cy="2139696"/>
          </a:xfrm>
        </p:grpSpPr>
        <p:pic>
          <p:nvPicPr>
            <p:cNvPr id="70" name="Picture 3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14" b="89655" l="0" r="99151">
                          <a14:foregroundMark x1="46921" y1="14199" x2="47558" y2="21095"/>
                          <a14:foregroundMark x1="36306" y1="11968" x2="36306" y2="204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" name="TextBox 70"/>
            <p:cNvSpPr txBox="1"/>
            <p:nvPr/>
          </p:nvSpPr>
          <p:spPr>
            <a:xfrm rot="1026103">
              <a:off x="1657563" y="3911346"/>
              <a:ext cx="1751676" cy="610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360"/>
              <a:r>
                <a: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23 + 34</a:t>
              </a:r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 flipH="1">
            <a:off x="9001742" y="277997"/>
            <a:ext cx="2611031" cy="2049995"/>
            <a:chOff x="1600201" y="3146678"/>
            <a:chExt cx="2743200" cy="2139696"/>
          </a:xfrm>
        </p:grpSpPr>
        <p:pic>
          <p:nvPicPr>
            <p:cNvPr id="73" name="Picture 3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89655" l="0" r="98514">
                          <a14:foregroundMark x1="49257" y1="14402" x2="46497" y2="21298"/>
                          <a14:foregroundMark x1="35669" y1="13387" x2="36943" y2="190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4" name="TextBox 73"/>
            <p:cNvSpPr txBox="1"/>
            <p:nvPr/>
          </p:nvSpPr>
          <p:spPr>
            <a:xfrm rot="1026103">
              <a:off x="1657563" y="3911346"/>
              <a:ext cx="1751676" cy="610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360"/>
              <a:r>
                <a: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15 + 14</a:t>
              </a:r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8229600" y="998171"/>
            <a:ext cx="812800" cy="609600"/>
          </a:xfrm>
          <a:prstGeom prst="rect">
            <a:avLst/>
          </a:prstGeom>
        </p:spPr>
      </p:pic>
      <p:pic>
        <p:nvPicPr>
          <p:cNvPr id="79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5588000" y="5866433"/>
            <a:ext cx="812800" cy="609600"/>
          </a:xfrm>
          <a:prstGeom prst="rect">
            <a:avLst/>
          </a:prstGeom>
        </p:spPr>
      </p:pic>
      <p:pic>
        <p:nvPicPr>
          <p:cNvPr id="80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7010400" y="-914400"/>
            <a:ext cx="812800" cy="609600"/>
          </a:xfrm>
          <a:prstGeom prst="rect">
            <a:avLst/>
          </a:prstGeom>
        </p:spPr>
      </p:pic>
      <p:pic>
        <p:nvPicPr>
          <p:cNvPr id="81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5794704" y="7543800"/>
            <a:ext cx="812800" cy="609600"/>
          </a:xfrm>
          <a:prstGeom prst="rect">
            <a:avLst/>
          </a:prstGeom>
        </p:spPr>
      </p:pic>
      <p:pic>
        <p:nvPicPr>
          <p:cNvPr id="30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2993"/>
            <a:ext cx="3437848" cy="25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3832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4798E-6 C -0.00069 0.00833 -0.00121 0.01688 -0.00191 0.02521 C -0.00364 0.0444 -0.00208 0.01896 -0.0033 0.03746 C -0.00434 0.05295 -0.0026 0.03307 -0.00417 0.04902 C -0.00451 0.05781 -0.00451 0.06544 -0.00538 0.07307 C -0.00573 0.0844 -0.00642 0.09549 -0.0066 0.10659 C -0.00677 0.11145 -0.00677 0.11584 -0.00694 0.1207 C -0.00694 0.12416 -0.00712 0.12717 -0.00712 0.13087 C -0.00816 0.24 -0.00746 0.35029 -0.00746 0.46127 " pathEditMode="relative" rAng="0" ptsTypes="ffffffffA">
                                      <p:cBhvr>
                                        <p:cTn id="3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230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414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12139E-6 C 0.00972 0.00624 0.02014 0.01017 0.02986 0.01619 C 0.03906 0.02197 0.05139 0.03353 0.06146 0.03723 C 0.09722 0.05064 0.1316 0.07075 0.16667 0.08624 C 0.17604 0.09873 0.1875 0.1089 0.2 0.11445 C 0.21441 0.12786 0.22795 0.14312 0.24219 0.15653 C 0.2467 0.16532 0.25243 0.17225 0.25798 0.17988 C 0.26267 0.19861 0.2691 0.21688 0.27378 0.23584 C 0.28038 0.26243 0.27378 0.29202 0.27378 0.32 " pathEditMode="relative" ptsTypes="ffffffffA">
                                      <p:cBhvr>
                                        <p:cTn id="42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2.08092E-6 C 0.00295 0.0178 0.00156 0.03445 -0.00608 0.04763 C -0.00833 0.05942 -0.01354 0.07029 -0.01858 0.0793 C -0.02153 0.08485 -0.02361 0.09248 -0.02778 0.09503 C -0.03559 0.10011 -0.04392 0.10659 -0.05121 0.11376 C -0.06042 0.12254 -0.07639 0.13641 -0.0868 0.14011 C -0.08837 0.14196 -0.08976 0.14404 -0.09149 0.14543 C -0.09462 0.14774 -0.10087 0.15098 -0.10087 0.15121 C -0.1066 0.15815 -0.11128 0.163 -0.11788 0.1667 C -0.12465 0.17896 -0.11632 0.16508 -0.12726 0.17734 C -0.1401 0.19191 -0.12986 0.18497 -0.13976 0.19052 C -0.14653 0.20254 -0.15555 0.20439 -0.16302 0.21711 C -0.17083 0.23052 -0.17535 0.24878 -0.18333 0.26219 C -0.18993 0.28555 -0.19201 0.31075 -0.19878 0.33387 C -0.20243 0.3637 -0.20278 0.39838 -0.19253 0.42404 C -0.19062 0.43977 -0.19097 0.4326 -0.19097 0.44508 " pathEditMode="relative" rAng="0" ptsTypes="fffffffffffffffA">
                                      <p:cBhvr>
                                        <p:cTn id="47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17" y="22243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4414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414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5607E-6 C 0.00937 0.03792 0.01684 0.07515 0.02101 0.11468 C 0.0224 0.2326 0.01597 0.22705 0.02795 0.29226 C 0.02969 0.32601 0.03333 0.35885 0.03333 0.3926 L 0.03854 0.3785 " pathEditMode="relative" ptsTypes="fffAA">
                                      <p:cBhvr>
                                        <p:cTn id="56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414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3200A3E2-3D67-4808-8FFE-B4C9F6F454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241"/>
            <a:ext cx="12192000" cy="685552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="" xmlns:a16="http://schemas.microsoft.com/office/drawing/2014/main" id="{E23C76AE-8A02-4E84-88C2-9DBD5F07F02B}"/>
              </a:ext>
            </a:extLst>
          </p:cNvPr>
          <p:cNvSpPr/>
          <p:nvPr/>
        </p:nvSpPr>
        <p:spPr>
          <a:xfrm>
            <a:off x="2379297" y="2134369"/>
            <a:ext cx="7226001" cy="16927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060">
              <a:spcBef>
                <a:spcPct val="50000"/>
              </a:spcBef>
            </a:pPr>
            <a:r>
              <a:rPr lang="en-US" altLang="zh-CN" sz="5500" b="1">
                <a:solidFill>
                  <a:srgbClr val="FF0000"/>
                </a:solidFill>
                <a:latin typeface="VNI-Avo" pitchFamily="2" charset="0"/>
                <a:ea typeface="微软雅黑" panose="020B0503020204020204" pitchFamily="34" charset="-122"/>
              </a:rPr>
              <a:t>CAÙC PHEÙP TÍNH DAÏNG 34+23, 57-23</a:t>
            </a:r>
            <a:endParaRPr lang="zh-CN" altLang="en-US" sz="5500" b="1" dirty="0">
              <a:solidFill>
                <a:srgbClr val="FF0000"/>
              </a:solidFill>
              <a:latin typeface="VNI-Avo" pitchFamily="2" charset="0"/>
              <a:ea typeface="微软雅黑" panose="020B0503020204020204" pitchFamily="34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56814502-3DBF-4690-935E-E46C34FF67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05" y="4216158"/>
            <a:ext cx="3189872" cy="267117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D32A22D1-0B49-44CE-A761-96E991E63F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2313" y="-347328"/>
            <a:ext cx="3174265" cy="342696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322120E9-3ED9-4350-99F2-1285086D78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781" y="4160386"/>
            <a:ext cx="3599219" cy="279991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72A64447-3A1B-44C0-A70D-765B18FAA3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588" y="917751"/>
            <a:ext cx="1695309" cy="2161905"/>
          </a:xfrm>
          <a:prstGeom prst="rect">
            <a:avLst/>
          </a:prstGeom>
        </p:spPr>
      </p:pic>
      <p:sp>
        <p:nvSpPr>
          <p:cNvPr id="10" name="矩形 8">
            <a:extLst>
              <a:ext uri="{FF2B5EF4-FFF2-40B4-BE49-F238E27FC236}">
                <a16:creationId xmlns="" xmlns:a16="http://schemas.microsoft.com/office/drawing/2014/main" id="{E23C76AE-8A02-4E84-88C2-9DBD5F07F02B}"/>
              </a:ext>
            </a:extLst>
          </p:cNvPr>
          <p:cNvSpPr/>
          <p:nvPr/>
        </p:nvSpPr>
        <p:spPr>
          <a:xfrm>
            <a:off x="2483030" y="3911640"/>
            <a:ext cx="7226001" cy="84125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060">
              <a:spcBef>
                <a:spcPct val="50000"/>
              </a:spcBef>
            </a:pPr>
            <a:r>
              <a:rPr lang="en-US" altLang="zh-CN" sz="5500" b="1">
                <a:solidFill>
                  <a:srgbClr val="FF0000"/>
                </a:solidFill>
                <a:latin typeface="VNI-Avo" pitchFamily="2" charset="0"/>
                <a:ea typeface="微软雅黑" panose="020B0503020204020204" pitchFamily="34" charset="-122"/>
              </a:rPr>
              <a:t>( TIEÁT 2)</a:t>
            </a:r>
            <a:endParaRPr lang="zh-CN" altLang="en-US" sz="5500" b="1" dirty="0">
              <a:solidFill>
                <a:srgbClr val="FF0000"/>
              </a:solidFill>
              <a:latin typeface="VNI-Avo" pitchFamily="2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9158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2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2" tmFilter="0, 0; 0.125,0.2665; 0.25,0.4; 0.375,0.465; 0.5,0.5;  0.625,0.535; 0.75,0.6; 0.875,0.7335; 1,1">
                                          <p:stCondLst>
                                            <p:cond delay="8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1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" decel="50000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">
                                          <p:stCondLst>
                                            <p:cond delay="16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" decel="50000">
                                          <p:stCondLst>
                                            <p:cond delay="16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9" t="4695" r="77137" b="90326"/>
          <a:stretch/>
        </p:blipFill>
        <p:spPr>
          <a:xfrm>
            <a:off x="57955" y="-1"/>
            <a:ext cx="3091136" cy="145531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21555" y="1524535"/>
            <a:ext cx="1524000" cy="2862323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defTabSz="914218"/>
            <a:r>
              <a:rPr lang="en-US" sz="6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48</a:t>
            </a:r>
            <a:endParaRPr lang="en-US" sz="6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914218"/>
            <a:r>
              <a:rPr lang="en-US" sz="6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51</a:t>
            </a:r>
            <a:endParaRPr lang="en-US" sz="6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914218"/>
            <a:endParaRPr lang="en-US" sz="6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955" y="1948469"/>
            <a:ext cx="660400" cy="1015663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defTabSz="914218"/>
            <a:r>
              <a:rPr lang="en-US" sz="6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718355" y="3392438"/>
            <a:ext cx="1524000" cy="0"/>
          </a:xfrm>
          <a:prstGeom prst="line">
            <a:avLst/>
          </a:prstGeom>
          <a:noFill/>
          <a:ln w="66675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936386" y="3433653"/>
            <a:ext cx="1270000" cy="1015663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defTabSz="914218"/>
            <a:r>
              <a:rPr lang="en-US" sz="6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99</a:t>
            </a:r>
            <a:endParaRPr lang="en-US" sz="6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28394" y="1524535"/>
            <a:ext cx="1524000" cy="2862323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defTabSz="914218"/>
            <a:r>
              <a:rPr lang="en-US" sz="6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53</a:t>
            </a:r>
            <a:endParaRPr lang="en-US" sz="6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914218"/>
            <a:r>
              <a:rPr lang="en-US" sz="6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23</a:t>
            </a:r>
            <a:endParaRPr lang="en-US" sz="6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914218"/>
            <a:endParaRPr lang="en-US" sz="6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64794" y="1948469"/>
            <a:ext cx="660400" cy="1015663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defTabSz="914218"/>
            <a:r>
              <a:rPr lang="en-US" sz="6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3925194" y="3392438"/>
            <a:ext cx="1524000" cy="0"/>
          </a:xfrm>
          <a:prstGeom prst="line">
            <a:avLst/>
          </a:prstGeom>
          <a:noFill/>
          <a:ln w="66675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4143225" y="3433653"/>
            <a:ext cx="1270000" cy="1015663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defTabSz="914218"/>
            <a:r>
              <a:rPr lang="en-US" sz="6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76</a:t>
            </a:r>
            <a:endParaRPr lang="en-US" sz="6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064777" y="1504072"/>
            <a:ext cx="1524000" cy="2862323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defTabSz="914218"/>
            <a:r>
              <a:rPr lang="en-US" sz="6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64</a:t>
            </a:r>
            <a:endParaRPr lang="en-US" sz="6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914218"/>
            <a:r>
              <a:rPr lang="en-US" sz="6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endParaRPr lang="en-US" sz="6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914218"/>
            <a:endParaRPr lang="en-US" sz="6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01177" y="1928006"/>
            <a:ext cx="660400" cy="1015663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defTabSz="914218"/>
            <a:r>
              <a:rPr lang="en-US" sz="6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6861577" y="3371975"/>
            <a:ext cx="1524000" cy="0"/>
          </a:xfrm>
          <a:prstGeom prst="line">
            <a:avLst/>
          </a:prstGeom>
          <a:noFill/>
          <a:ln w="66675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7079608" y="3413190"/>
            <a:ext cx="1270000" cy="1015663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defTabSz="914218"/>
            <a:r>
              <a:rPr lang="en-US" sz="6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52</a:t>
            </a:r>
            <a:endParaRPr lang="en-US" sz="6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988281" y="1555586"/>
            <a:ext cx="1524000" cy="2862323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defTabSz="914218"/>
            <a:r>
              <a:rPr lang="en-US" sz="6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35</a:t>
            </a:r>
            <a:endParaRPr lang="en-US" sz="6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914218"/>
            <a:r>
              <a:rPr lang="en-US" sz="6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25</a:t>
            </a:r>
            <a:endParaRPr lang="en-US" sz="6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914218"/>
            <a:endParaRPr lang="en-US" sz="6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24681" y="2031036"/>
            <a:ext cx="660400" cy="1015663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defTabSz="914218"/>
            <a:r>
              <a:rPr lang="en-US" sz="6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9785081" y="3423489"/>
            <a:ext cx="1524000" cy="0"/>
          </a:xfrm>
          <a:prstGeom prst="line">
            <a:avLst/>
          </a:prstGeom>
          <a:noFill/>
          <a:ln w="66675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10003112" y="3464704"/>
            <a:ext cx="1270000" cy="1015663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defTabSz="914218"/>
            <a:r>
              <a:rPr lang="en-US" sz="6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en-US" sz="6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11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20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309093" y="2256032"/>
            <a:ext cx="1976011" cy="2910626"/>
          </a:xfrm>
          <a:prstGeom prst="rect">
            <a:avLst/>
          </a:prstGeom>
          <a:solidFill>
            <a:srgbClr val="D87ABD"/>
          </a:solidFill>
          <a:ln>
            <a:solidFill>
              <a:srgbClr val="D87A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9" t="17344" r="66323" b="78430"/>
          <a:stretch/>
        </p:blipFill>
        <p:spPr>
          <a:xfrm>
            <a:off x="0" y="0"/>
            <a:ext cx="5376930" cy="1235251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E23C76AE-8A02-4E84-88C2-9DBD5F07F02B}"/>
              </a:ext>
            </a:extLst>
          </p:cNvPr>
          <p:cNvSpPr/>
          <p:nvPr/>
        </p:nvSpPr>
        <p:spPr>
          <a:xfrm>
            <a:off x="2112993" y="2471987"/>
            <a:ext cx="4084864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060">
              <a:spcBef>
                <a:spcPct val="50000"/>
              </a:spcBef>
            </a:pPr>
            <a:r>
              <a:rPr lang="en-US" altLang="zh-CN" sz="3200" b="1">
                <a:solidFill>
                  <a:srgbClr val="FF0000"/>
                </a:solidFill>
                <a:latin typeface="VNI-Avo" pitchFamily="2" charset="0"/>
                <a:ea typeface="微软雅黑" panose="020B0503020204020204" pitchFamily="34" charset="-122"/>
              </a:rPr>
              <a:t>0 coäng 7 baèng 7, vieát 7</a:t>
            </a:r>
            <a:endParaRPr lang="zh-CN" altLang="en-US" sz="3200" b="1" dirty="0">
              <a:solidFill>
                <a:srgbClr val="FF0000"/>
              </a:solidFill>
              <a:latin typeface="VNI-Avo" pitchFamily="2" charset="0"/>
              <a:ea typeface="微软雅黑" panose="020B0503020204020204" pitchFamily="34" charset="-122"/>
            </a:endParaRPr>
          </a:p>
        </p:txBody>
      </p:sp>
      <p:sp>
        <p:nvSpPr>
          <p:cNvPr id="20" name="矩形 8">
            <a:extLst>
              <a:ext uri="{FF2B5EF4-FFF2-40B4-BE49-F238E27FC236}">
                <a16:creationId xmlns="" xmlns:a16="http://schemas.microsoft.com/office/drawing/2014/main" id="{E23C76AE-8A02-4E84-88C2-9DBD5F07F02B}"/>
              </a:ext>
            </a:extLst>
          </p:cNvPr>
          <p:cNvSpPr/>
          <p:nvPr/>
        </p:nvSpPr>
        <p:spPr>
          <a:xfrm>
            <a:off x="2112993" y="3726531"/>
            <a:ext cx="4084864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060">
              <a:spcBef>
                <a:spcPct val="50000"/>
              </a:spcBef>
            </a:pPr>
            <a:r>
              <a:rPr lang="en-US" altLang="zh-CN" sz="3200" b="1">
                <a:solidFill>
                  <a:srgbClr val="FF0000"/>
                </a:solidFill>
                <a:latin typeface="VNI-Avo" pitchFamily="2" charset="0"/>
                <a:ea typeface="微软雅黑" panose="020B0503020204020204" pitchFamily="34" charset="-122"/>
              </a:rPr>
              <a:t>Haï 5, vieát 5</a:t>
            </a:r>
            <a:endParaRPr lang="zh-CN" altLang="en-US" sz="3200" b="1" dirty="0">
              <a:solidFill>
                <a:srgbClr val="FF0000"/>
              </a:solidFill>
              <a:latin typeface="VNI-Avo" pitchFamily="2" charset="0"/>
              <a:ea typeface="微软雅黑" panose="020B0503020204020204" pitchFamily="34" charset="-122"/>
            </a:endParaRPr>
          </a:p>
        </p:txBody>
      </p:sp>
      <p:sp>
        <p:nvSpPr>
          <p:cNvPr id="22" name="矩形 8">
            <a:extLst>
              <a:ext uri="{FF2B5EF4-FFF2-40B4-BE49-F238E27FC236}">
                <a16:creationId xmlns="" xmlns:a16="http://schemas.microsoft.com/office/drawing/2014/main" id="{E23C76AE-8A02-4E84-88C2-9DBD5F07F02B}"/>
              </a:ext>
            </a:extLst>
          </p:cNvPr>
          <p:cNvSpPr/>
          <p:nvPr/>
        </p:nvSpPr>
        <p:spPr>
          <a:xfrm>
            <a:off x="418294" y="1495483"/>
            <a:ext cx="4084864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060">
              <a:spcBef>
                <a:spcPct val="50000"/>
              </a:spcBef>
            </a:pPr>
            <a:r>
              <a:rPr lang="en-US" altLang="zh-CN" sz="3200" b="1">
                <a:latin typeface="VNI-Avo" pitchFamily="2" charset="0"/>
                <a:ea typeface="微软雅黑" panose="020B0503020204020204" pitchFamily="34" charset="-122"/>
              </a:rPr>
              <a:t>MAÃU</a:t>
            </a:r>
            <a:endParaRPr lang="zh-CN" altLang="en-US" sz="3200" b="1" dirty="0">
              <a:latin typeface="VNI-Avo" pitchFamily="2" charset="0"/>
              <a:ea typeface="微软雅黑" panose="020B0503020204020204" pitchFamily="34" charset="-12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24557" y="2256032"/>
            <a:ext cx="1524000" cy="2862323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defTabSz="914218"/>
            <a:r>
              <a:rPr lang="en-US" sz="6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50</a:t>
            </a:r>
            <a:endParaRPr lang="en-US" sz="6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914218"/>
            <a:r>
              <a:rPr lang="en-US" sz="6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7</a:t>
            </a:r>
            <a:endParaRPr lang="en-US" sz="6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914218"/>
            <a:endParaRPr lang="en-US" sz="6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9093" y="2710868"/>
            <a:ext cx="660400" cy="1015663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defTabSz="914218"/>
            <a:r>
              <a:rPr lang="en-US" sz="6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733526" y="4123935"/>
            <a:ext cx="1524000" cy="0"/>
          </a:xfrm>
          <a:prstGeom prst="line">
            <a:avLst/>
          </a:prstGeom>
          <a:noFill/>
          <a:ln w="66675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860526" y="4165150"/>
            <a:ext cx="436572" cy="1015663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defTabSz="914218"/>
            <a:r>
              <a:rPr lang="en-US" sz="6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6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306309" y="4163874"/>
            <a:ext cx="436572" cy="1015663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defTabSz="914218"/>
            <a:r>
              <a:rPr lang="en-US" sz="6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en-US" sz="6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336406" y="2207987"/>
            <a:ext cx="1976011" cy="2910626"/>
          </a:xfrm>
          <a:prstGeom prst="rect">
            <a:avLst/>
          </a:prstGeom>
          <a:solidFill>
            <a:srgbClr val="D87ABD"/>
          </a:solidFill>
          <a:ln>
            <a:solidFill>
              <a:srgbClr val="D87A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0" name="矩形 8">
            <a:extLst>
              <a:ext uri="{FF2B5EF4-FFF2-40B4-BE49-F238E27FC236}">
                <a16:creationId xmlns="" xmlns:a16="http://schemas.microsoft.com/office/drawing/2014/main" id="{E23C76AE-8A02-4E84-88C2-9DBD5F07F02B}"/>
              </a:ext>
            </a:extLst>
          </p:cNvPr>
          <p:cNvSpPr/>
          <p:nvPr/>
        </p:nvSpPr>
        <p:spPr>
          <a:xfrm>
            <a:off x="8346370" y="2423942"/>
            <a:ext cx="4084864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060">
              <a:spcBef>
                <a:spcPct val="50000"/>
              </a:spcBef>
            </a:pPr>
            <a:r>
              <a:rPr lang="en-US" altLang="zh-CN" sz="3200" b="1" dirty="0">
                <a:solidFill>
                  <a:srgbClr val="FF0000"/>
                </a:solidFill>
                <a:latin typeface="VNI-Avo" pitchFamily="2" charset="0"/>
                <a:ea typeface="微软雅黑" panose="020B0503020204020204" pitchFamily="34" charset="-122"/>
              </a:rPr>
              <a:t>9 </a:t>
            </a:r>
            <a:r>
              <a:rPr lang="en-US" altLang="zh-CN" sz="3200" b="1" dirty="0" err="1">
                <a:solidFill>
                  <a:srgbClr val="FF0000"/>
                </a:solidFill>
                <a:latin typeface="VNI-Avo" pitchFamily="2" charset="0"/>
                <a:ea typeface="微软雅黑" panose="020B0503020204020204" pitchFamily="34" charset="-122"/>
              </a:rPr>
              <a:t>tröø</a:t>
            </a:r>
            <a:r>
              <a:rPr lang="en-US" altLang="zh-CN" sz="3200" b="1" dirty="0">
                <a:solidFill>
                  <a:srgbClr val="FF0000"/>
                </a:solidFill>
                <a:latin typeface="VNI-Avo" pitchFamily="2" charset="0"/>
                <a:ea typeface="微软雅黑" panose="020B0503020204020204" pitchFamily="34" charset="-122"/>
              </a:rPr>
              <a:t> 8 </a:t>
            </a:r>
            <a:r>
              <a:rPr lang="en-US" altLang="zh-CN" sz="3200" b="1" dirty="0" err="1">
                <a:solidFill>
                  <a:srgbClr val="FF0000"/>
                </a:solidFill>
                <a:latin typeface="VNI-Avo" pitchFamily="2" charset="0"/>
                <a:ea typeface="微软雅黑" panose="020B0503020204020204" pitchFamily="34" charset="-122"/>
              </a:rPr>
              <a:t>baèng</a:t>
            </a:r>
            <a:r>
              <a:rPr lang="en-US" altLang="zh-CN" sz="3200" b="1" dirty="0">
                <a:solidFill>
                  <a:srgbClr val="FF0000"/>
                </a:solidFill>
                <a:latin typeface="VNI-Avo" pitchFamily="2" charset="0"/>
                <a:ea typeface="微软雅黑" panose="020B0503020204020204" pitchFamily="34" charset="-122"/>
              </a:rPr>
              <a:t> 1,</a:t>
            </a:r>
          </a:p>
          <a:p>
            <a:pPr algn="ctr" defTabSz="914060">
              <a:spcBef>
                <a:spcPct val="50000"/>
              </a:spcBef>
            </a:pPr>
            <a:r>
              <a:rPr lang="en-US" altLang="zh-CN" sz="3200" b="1" dirty="0" err="1">
                <a:solidFill>
                  <a:srgbClr val="FF0000"/>
                </a:solidFill>
                <a:latin typeface="VNI-Avo" pitchFamily="2" charset="0"/>
                <a:ea typeface="微软雅黑" panose="020B0503020204020204" pitchFamily="34" charset="-122"/>
              </a:rPr>
              <a:t>vieát</a:t>
            </a:r>
            <a:r>
              <a:rPr lang="en-US" altLang="zh-CN" sz="3200" b="1" dirty="0">
                <a:solidFill>
                  <a:srgbClr val="FF0000"/>
                </a:solidFill>
                <a:latin typeface="VNI-Avo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3200" b="1" dirty="0" smtClean="0">
                <a:solidFill>
                  <a:srgbClr val="FF0000"/>
                </a:solidFill>
                <a:latin typeface="VNI-Avo" pitchFamily="2" charset="0"/>
                <a:ea typeface="微软雅黑" panose="020B0503020204020204" pitchFamily="34" charset="-122"/>
              </a:rPr>
              <a:t>1</a:t>
            </a:r>
            <a:endParaRPr lang="zh-CN" altLang="en-US" sz="3200" b="1" dirty="0">
              <a:solidFill>
                <a:srgbClr val="FF0000"/>
              </a:solidFill>
              <a:latin typeface="VNI-Avo" pitchFamily="2" charset="0"/>
              <a:ea typeface="微软雅黑" panose="020B0503020204020204" pitchFamily="34" charset="-122"/>
            </a:endParaRPr>
          </a:p>
        </p:txBody>
      </p:sp>
      <p:sp>
        <p:nvSpPr>
          <p:cNvPr id="31" name="矩形 8">
            <a:extLst>
              <a:ext uri="{FF2B5EF4-FFF2-40B4-BE49-F238E27FC236}">
                <a16:creationId xmlns="" xmlns:a16="http://schemas.microsoft.com/office/drawing/2014/main" id="{E23C76AE-8A02-4E84-88C2-9DBD5F07F02B}"/>
              </a:ext>
            </a:extLst>
          </p:cNvPr>
          <p:cNvSpPr/>
          <p:nvPr/>
        </p:nvSpPr>
        <p:spPr>
          <a:xfrm>
            <a:off x="8243338" y="3678486"/>
            <a:ext cx="4084864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060">
              <a:spcBef>
                <a:spcPct val="50000"/>
              </a:spcBef>
            </a:pPr>
            <a:r>
              <a:rPr lang="en-US" altLang="zh-CN" sz="3200" b="1" dirty="0" err="1">
                <a:solidFill>
                  <a:srgbClr val="FF0000"/>
                </a:solidFill>
                <a:latin typeface="VNI-Avo" pitchFamily="2" charset="0"/>
                <a:ea typeface="微软雅黑" panose="020B0503020204020204" pitchFamily="34" charset="-122"/>
              </a:rPr>
              <a:t>Haï</a:t>
            </a:r>
            <a:r>
              <a:rPr lang="en-US" altLang="zh-CN" sz="3200" b="1" dirty="0">
                <a:solidFill>
                  <a:srgbClr val="FF0000"/>
                </a:solidFill>
                <a:latin typeface="VNI-Avo" pitchFamily="2" charset="0"/>
                <a:ea typeface="微软雅黑" panose="020B0503020204020204" pitchFamily="34" charset="-122"/>
              </a:rPr>
              <a:t> 2, </a:t>
            </a:r>
            <a:r>
              <a:rPr lang="en-US" altLang="zh-CN" sz="3200" b="1" dirty="0" err="1">
                <a:solidFill>
                  <a:srgbClr val="FF0000"/>
                </a:solidFill>
                <a:latin typeface="VNI-Avo" pitchFamily="2" charset="0"/>
                <a:ea typeface="微软雅黑" panose="020B0503020204020204" pitchFamily="34" charset="-122"/>
              </a:rPr>
              <a:t>vieát</a:t>
            </a:r>
            <a:r>
              <a:rPr lang="en-US" altLang="zh-CN" sz="3200" b="1" dirty="0">
                <a:solidFill>
                  <a:srgbClr val="FF0000"/>
                </a:solidFill>
                <a:latin typeface="VNI-Avo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3200" b="1" dirty="0">
                <a:solidFill>
                  <a:srgbClr val="FF0000"/>
                </a:solidFill>
                <a:latin typeface="VNI-Avo" pitchFamily="2" charset="0"/>
                <a:ea typeface="微软雅黑" panose="020B0503020204020204" pitchFamily="34" charset="-122"/>
              </a:rPr>
              <a:t>2</a:t>
            </a:r>
            <a:endParaRPr lang="zh-CN" altLang="en-US" sz="3200" b="1" dirty="0">
              <a:solidFill>
                <a:srgbClr val="FF0000"/>
              </a:solidFill>
              <a:latin typeface="VNI-Avo" pitchFamily="2" charset="0"/>
              <a:ea typeface="微软雅黑" panose="020B0503020204020204" pitchFamily="34" charset="-122"/>
            </a:endParaRPr>
          </a:p>
        </p:txBody>
      </p:sp>
      <p:sp>
        <p:nvSpPr>
          <p:cNvPr id="32" name="矩形 8">
            <a:extLst>
              <a:ext uri="{FF2B5EF4-FFF2-40B4-BE49-F238E27FC236}">
                <a16:creationId xmlns="" xmlns:a16="http://schemas.microsoft.com/office/drawing/2014/main" id="{E23C76AE-8A02-4E84-88C2-9DBD5F07F02B}"/>
              </a:ext>
            </a:extLst>
          </p:cNvPr>
          <p:cNvSpPr/>
          <p:nvPr/>
        </p:nvSpPr>
        <p:spPr>
          <a:xfrm>
            <a:off x="6445607" y="1447438"/>
            <a:ext cx="4084864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060">
              <a:spcBef>
                <a:spcPct val="50000"/>
              </a:spcBef>
            </a:pPr>
            <a:r>
              <a:rPr lang="en-US" altLang="zh-CN" sz="3200" b="1">
                <a:latin typeface="VNI-Avo" pitchFamily="2" charset="0"/>
                <a:ea typeface="微软雅黑" panose="020B0503020204020204" pitchFamily="34" charset="-122"/>
              </a:rPr>
              <a:t>MAÃU</a:t>
            </a:r>
            <a:endParaRPr lang="zh-CN" altLang="en-US" sz="3200" b="1" dirty="0">
              <a:latin typeface="VNI-Avo" pitchFamily="2" charset="0"/>
              <a:ea typeface="微软雅黑" panose="020B0503020204020204" pitchFamily="34" charset="-122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851870" y="2207987"/>
            <a:ext cx="1524000" cy="2862323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defTabSz="914218"/>
            <a:r>
              <a:rPr lang="en-US" sz="6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29</a:t>
            </a:r>
            <a:endParaRPr lang="en-US" sz="6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914218"/>
            <a:r>
              <a:rPr lang="en-US" sz="6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8</a:t>
            </a:r>
            <a:endParaRPr lang="en-US" sz="6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914218"/>
            <a:endParaRPr lang="en-US" sz="6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336406" y="2662823"/>
            <a:ext cx="660400" cy="1015663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defTabSz="914218"/>
            <a:r>
              <a:rPr lang="en-US" sz="6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</p:txBody>
      </p:sp>
      <p:cxnSp>
        <p:nvCxnSpPr>
          <p:cNvPr id="35" name="Straight Connector 34"/>
          <p:cNvCxnSpPr/>
          <p:nvPr/>
        </p:nvCxnSpPr>
        <p:spPr>
          <a:xfrm>
            <a:off x="6760839" y="4075890"/>
            <a:ext cx="1524000" cy="0"/>
          </a:xfrm>
          <a:prstGeom prst="line">
            <a:avLst/>
          </a:prstGeom>
          <a:noFill/>
          <a:ln w="66675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36" name="TextBox 35"/>
          <p:cNvSpPr txBox="1"/>
          <p:nvPr/>
        </p:nvSpPr>
        <p:spPr>
          <a:xfrm>
            <a:off x="6887839" y="4117105"/>
            <a:ext cx="436572" cy="1015663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defTabSz="914218"/>
            <a:r>
              <a:rPr lang="en-US" sz="6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6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333622" y="4115829"/>
            <a:ext cx="436572" cy="1015663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defTabSz="914218"/>
            <a:r>
              <a:rPr lang="en-US" sz="6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6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732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/>
      <p:bldP spid="26" grpId="0"/>
      <p:bldP spid="28" grpId="0"/>
      <p:bldP spid="30" grpId="0"/>
      <p:bldP spid="31" grpId="0"/>
      <p:bldP spid="36" grpId="0"/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45BD9EB7-6ECB-436D-BD28-7F8FE982D321}"/>
              </a:ext>
            </a:extLst>
          </p:cNvPr>
          <p:cNvGrpSpPr/>
          <p:nvPr/>
        </p:nvGrpSpPr>
        <p:grpSpPr>
          <a:xfrm>
            <a:off x="3124200" y="1117513"/>
            <a:ext cx="5943600" cy="4622973"/>
            <a:chOff x="2836817" y="426444"/>
            <a:chExt cx="5943600" cy="4622973"/>
          </a:xfrm>
        </p:grpSpPr>
        <p:grpSp>
          <p:nvGrpSpPr>
            <p:cNvPr id="7" name="Group 6">
              <a:extLst>
                <a:ext uri="{FF2B5EF4-FFF2-40B4-BE49-F238E27FC236}">
                  <a16:creationId xmlns="" xmlns:a16="http://schemas.microsoft.com/office/drawing/2014/main" id="{3536ADAA-7C45-4A4F-8986-A183E6A4A6C2}"/>
                </a:ext>
              </a:extLst>
            </p:cNvPr>
            <p:cNvGrpSpPr/>
            <p:nvPr/>
          </p:nvGrpSpPr>
          <p:grpSpPr>
            <a:xfrm>
              <a:off x="2836817" y="426444"/>
              <a:ext cx="5943600" cy="4438545"/>
              <a:chOff x="3287669" y="-174448"/>
              <a:chExt cx="5943600" cy="4438545"/>
            </a:xfrm>
          </p:grpSpPr>
          <p:pic>
            <p:nvPicPr>
              <p:cNvPr id="9" name="Picture 8">
                <a:extLst>
                  <a:ext uri="{FF2B5EF4-FFF2-40B4-BE49-F238E27FC236}">
                    <a16:creationId xmlns="" xmlns:a16="http://schemas.microsoft.com/office/drawing/2014/main" id="{1DCB2DDF-9E15-40A3-8E97-EB2BED5C9F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87669" y="-174448"/>
                <a:ext cx="5943600" cy="4438545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="" xmlns:a16="http://schemas.microsoft.com/office/drawing/2014/main" id="{DF8AAF5D-718D-4A20-A276-2D1337E27C72}"/>
                  </a:ext>
                </a:extLst>
              </p:cNvPr>
              <p:cNvSpPr txBox="1"/>
              <p:nvPr/>
            </p:nvSpPr>
            <p:spPr>
              <a:xfrm>
                <a:off x="5473702" y="3110593"/>
                <a:ext cx="2229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="" xmlns:a16="http://schemas.microsoft.com/office/drawing/2014/main" id="{E1D411F5-FCA8-4A8F-82BF-761C41252DC6}"/>
                  </a:ext>
                </a:extLst>
              </p:cNvPr>
              <p:cNvSpPr txBox="1"/>
              <p:nvPr/>
            </p:nvSpPr>
            <p:spPr>
              <a:xfrm>
                <a:off x="5395325" y="2533489"/>
                <a:ext cx="2651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2D6C26E5-465F-48A0-8556-D3A56380C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9524" y="4288589"/>
              <a:ext cx="760828" cy="760828"/>
            </a:xfrm>
            <a:prstGeom prst="rect">
              <a:avLst/>
            </a:prstGeom>
          </p:spPr>
        </p:pic>
      </p:grp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D795E7D1-25C7-4D67-9D9E-679068D49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C74B149-60EB-42B1-903C-FC47AEA78F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" y="-571368"/>
            <a:ext cx="12192000" cy="80007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7A26609-466C-43A5-850F-2283FE7CCDDF}"/>
              </a:ext>
            </a:extLst>
          </p:cNvPr>
          <p:cNvSpPr txBox="1"/>
          <p:nvPr/>
        </p:nvSpPr>
        <p:spPr>
          <a:xfrm>
            <a:off x="3045871" y="4741416"/>
            <a:ext cx="6100256" cy="15692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/>
            <a:r>
              <a:rPr lang="en-US" sz="9600" b="1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AF92"/>
                </a:solidFill>
                <a:effectLst>
                  <a:outerShdw blurRad="12700" dist="38100" dir="2700000" algn="tl" rotWithShape="0">
                    <a:srgbClr val="00AF92">
                      <a:lumMod val="60000"/>
                      <a:lumOff val="4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THƯ GIÃN</a:t>
            </a:r>
          </a:p>
        </p:txBody>
      </p:sp>
    </p:spTree>
    <p:extLst>
      <p:ext uri="{BB962C8B-B14F-4D97-AF65-F5344CB8AC3E}">
        <p14:creationId xmlns:p14="http://schemas.microsoft.com/office/powerpoint/2010/main" val="1679782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ũ điệu 6 bước rửa tay đúng cách vui nhộn - Cùng Lifebuoy phòng chống virus Corona (2019-nCoV) (online-video-cutter.com)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082028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480143&quot;&gt;&lt;property id=&quot;20148&quot; value=&quot;5&quot;/&gt;&lt;property id=&quot;20300&quot; value=&quot;Slide 6&quot;/&gt;&lt;property id=&quot;20307&quot; value=&quot;297&quot;/&gt;&lt;/object&gt;&lt;object type=&quot;3&quot; unique_id=&quot;480144&quot;&gt;&lt;property id=&quot;20148&quot; value=&quot;5&quot;/&gt;&lt;property id=&quot;20300&quot; value=&quot;Slide 7&quot;/&gt;&lt;property id=&quot;20307&quot; value=&quot;298&quot;/&gt;&lt;/object&gt;&lt;object type=&quot;3&quot; unique_id=&quot;480153&quot;&gt;&lt;property id=&quot;20148&quot; value=&quot;5&quot;/&gt;&lt;property id=&quot;20300&quot; value=&quot;Slide 11&quot;/&gt;&lt;property id=&quot;20307&quot; value=&quot;307&quot;/&gt;&lt;/object&gt;&lt;object type=&quot;3&quot; unique_id=&quot;480154&quot;&gt;&lt;property id=&quot;20148&quot; value=&quot;5&quot;/&gt;&lt;property id=&quot;20300&quot; value=&quot;Slide 12&quot;/&gt;&lt;property id=&quot;20307&quot; value=&quot;308&quot;/&gt;&lt;/object&gt;&lt;object type=&quot;3&quot; unique_id=&quot;480155&quot;&gt;&lt;property id=&quot;20148&quot; value=&quot;5&quot;/&gt;&lt;property id=&quot;20300&quot; value=&quot;Slide 13&quot;/&gt;&lt;property id=&quot;20307&quot; value=&quot;309&quot;/&gt;&lt;/object&gt;&lt;object type=&quot;3&quot; unique_id=&quot;480156&quot;&gt;&lt;property id=&quot;20148&quot; value=&quot;5&quot;/&gt;&lt;property id=&quot;20300&quot; value=&quot;Slide 16&quot;/&gt;&lt;property id=&quot;20307&quot; value=&quot;310&quot;/&gt;&lt;/object&gt;&lt;object type=&quot;3&quot; unique_id=&quot;480359&quot;&gt;&lt;property id=&quot;20148&quot; value=&quot;5&quot;/&gt;&lt;property id=&quot;20300&quot; value=&quot;Slide 1&quot;/&gt;&lt;property id=&quot;20307&quot; value=&quot;319&quot;/&gt;&lt;/object&gt;&lt;object type=&quot;3&quot; unique_id=&quot;484667&quot;&gt;&lt;property id=&quot;20148&quot; value=&quot;5&quot;/&gt;&lt;property id=&quot;20300&quot; value=&quot;Slide 2&quot;/&gt;&lt;property id=&quot;20307&quot; value=&quot;329&quot;/&gt;&lt;/object&gt;&lt;object type=&quot;3&quot; unique_id=&quot;484668&quot;&gt;&lt;property id=&quot;20148&quot; value=&quot;5&quot;/&gt;&lt;property id=&quot;20300&quot; value=&quot;Slide 3 - &amp;quot;CHIM ĐƯA THƯ&amp;quot;&quot;/&gt;&lt;property id=&quot;20307&quot; value=&quot;330&quot;/&gt;&lt;/object&gt;&lt;object type=&quot;3&quot; unique_id=&quot;484669&quot;&gt;&lt;property id=&quot;20148&quot; value=&quot;5&quot;/&gt;&lt;property id=&quot;20300&quot; value=&quot;Slide 4&quot;/&gt;&lt;property id=&quot;20307&quot; value=&quot;331&quot;/&gt;&lt;/object&gt;&lt;object type=&quot;3&quot; unique_id=&quot;484816&quot;&gt;&lt;property id=&quot;20148&quot; value=&quot;5&quot;/&gt;&lt;property id=&quot;20300&quot; value=&quot;Slide 5&quot;/&gt;&lt;property id=&quot;20307&quot; value=&quot;332&quot;/&gt;&lt;/object&gt;&lt;object type=&quot;3&quot; unique_id=&quot;485364&quot;&gt;&lt;property id=&quot;20148&quot; value=&quot;5&quot;/&gt;&lt;property id=&quot;20300&quot; value=&quot;Slide 10&quot;/&gt;&lt;property id=&quot;20307&quot; value=&quot;334&quot;/&gt;&lt;/object&gt;&lt;object type=&quot;3&quot; unique_id=&quot;485592&quot;&gt;&lt;property id=&quot;20148&quot; value=&quot;5&quot;/&gt;&lt;property id=&quot;20300&quot; value=&quot;Slide 8&quot;/&gt;&lt;property id=&quot;20307&quot; value=&quot;335&quot;/&gt;&lt;/object&gt;&lt;object type=&quot;3&quot; unique_id=&quot;485593&quot;&gt;&lt;property id=&quot;20148&quot; value=&quot;5&quot;/&gt;&lt;property id=&quot;20300&quot; value=&quot;Slide 9&quot;/&gt;&lt;property id=&quot;20307&quot; value=&quot;336&quot;/&gt;&lt;/object&gt;&lt;object type=&quot;3&quot; unique_id=&quot;485774&quot;&gt;&lt;property id=&quot;20148&quot; value=&quot;5&quot;/&gt;&lt;property id=&quot;20300&quot; value=&quot;Slide 14&quot;/&gt;&lt;property id=&quot;20307&quot; value=&quot;337&quot;/&gt;&lt;/object&gt;&lt;object type=&quot;3&quot; unique_id=&quot;485853&quot;&gt;&lt;property id=&quot;20148&quot; value=&quot;5&quot;/&gt;&lt;property id=&quot;20300&quot; value=&quot;Slide 15&quot;/&gt;&lt;property id=&quot;20307&quot; value=&quot;338&quot;/&gt;&lt;/object&gt;&lt;/object&gt;&lt;object type=&quot;8&quot; unique_id=&quot;10018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75593"/>
      </a:accent1>
      <a:accent2>
        <a:srgbClr val="3BB692"/>
      </a:accent2>
      <a:accent3>
        <a:srgbClr val="A1C450"/>
      </a:accent3>
      <a:accent4>
        <a:srgbClr val="EBBA31"/>
      </a:accent4>
      <a:accent5>
        <a:srgbClr val="ED7747"/>
      </a:accent5>
      <a:accent6>
        <a:srgbClr val="EC2B51"/>
      </a:accent6>
      <a:hlink>
        <a:srgbClr val="175593"/>
      </a:hlink>
      <a:folHlink>
        <a:srgbClr val="BFBFBF"/>
      </a:folHlink>
    </a:clrScheme>
    <a:fontScheme name="自定义 6">
      <a:majorFont>
        <a:latin typeface="Arial"/>
        <a:ea typeface="微软雅黑"/>
        <a:cs typeface=""/>
      </a:majorFont>
      <a:minorFont>
        <a:latin typeface="Arial Unicode MS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8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211</Words>
  <Application>Microsoft Office PowerPoint</Application>
  <PresentationFormat>Custom</PresentationFormat>
  <Paragraphs>96</Paragraphs>
  <Slides>16</Slides>
  <Notes>3</Notes>
  <HiddenSlides>0</HiddenSlides>
  <MMClips>6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2_Office Theme</vt:lpstr>
      <vt:lpstr>1_Office 主题</vt:lpstr>
      <vt:lpstr>4_Office Theme</vt:lpstr>
      <vt:lpstr>2_Office 主题</vt:lpstr>
      <vt:lpstr>7_Office Theme</vt:lpstr>
      <vt:lpstr>8_Office Theme</vt:lpstr>
      <vt:lpstr>3_Office Theme</vt:lpstr>
      <vt:lpstr>PowerPoint Presentation</vt:lpstr>
      <vt:lpstr>PowerPoint Presentation</vt:lpstr>
      <vt:lpstr>CHIM ĐƯA THƯ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KimHai</dc:creator>
  <cp:lastModifiedBy>HGP</cp:lastModifiedBy>
  <cp:revision>77</cp:revision>
  <dcterms:created xsi:type="dcterms:W3CDTF">2021-01-08T03:00:40Z</dcterms:created>
  <dcterms:modified xsi:type="dcterms:W3CDTF">2022-03-24T15:01:44Z</dcterms:modified>
</cp:coreProperties>
</file>