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4.jpg" ContentType="image/png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723" r:id="rId2"/>
    <p:sldMasterId id="2147483748" r:id="rId3"/>
    <p:sldMasterId id="2147483760" r:id="rId4"/>
    <p:sldMasterId id="2147483778" r:id="rId5"/>
    <p:sldMasterId id="2147483790" r:id="rId6"/>
    <p:sldMasterId id="2147483802" r:id="rId7"/>
    <p:sldMasterId id="2147483814" r:id="rId8"/>
    <p:sldMasterId id="2147483828" r:id="rId9"/>
    <p:sldMasterId id="2147483840" r:id="rId10"/>
    <p:sldMasterId id="2147483852" r:id="rId11"/>
    <p:sldMasterId id="2147483864" r:id="rId12"/>
  </p:sldMasterIdLst>
  <p:notesMasterIdLst>
    <p:notesMasterId r:id="rId44"/>
  </p:notesMasterIdLst>
  <p:sldIdLst>
    <p:sldId id="291" r:id="rId13"/>
    <p:sldId id="265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2" r:id="rId22"/>
    <p:sldId id="294" r:id="rId23"/>
    <p:sldId id="295" r:id="rId24"/>
    <p:sldId id="296" r:id="rId25"/>
    <p:sldId id="297" r:id="rId26"/>
    <p:sldId id="298" r:id="rId27"/>
    <p:sldId id="299" r:id="rId28"/>
    <p:sldId id="279" r:id="rId29"/>
    <p:sldId id="280" r:id="rId30"/>
    <p:sldId id="281" r:id="rId31"/>
    <p:sldId id="306" r:id="rId32"/>
    <p:sldId id="300" r:id="rId33"/>
    <p:sldId id="301" r:id="rId34"/>
    <p:sldId id="307" r:id="rId35"/>
    <p:sldId id="308" r:id="rId36"/>
    <p:sldId id="309" r:id="rId37"/>
    <p:sldId id="310" r:id="rId38"/>
    <p:sldId id="311" r:id="rId39"/>
    <p:sldId id="282" r:id="rId40"/>
    <p:sldId id="276" r:id="rId41"/>
    <p:sldId id="277" r:id="rId42"/>
    <p:sldId id="312" r:id="rId43"/>
  </p:sldIdLst>
  <p:sldSz cx="12192000" cy="6858000"/>
  <p:notesSz cx="6858000" cy="9144000"/>
  <p:custDataLst>
    <p:tags r:id="rId45"/>
  </p:custDataLst>
  <p:defaultTextStyle>
    <a:defPPr>
      <a:defRPr lang="en-US"/>
    </a:defPPr>
    <a:lvl1pPr marL="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0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83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75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666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598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498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40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30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D2BC4"/>
    <a:srgbClr val="D5E286"/>
    <a:srgbClr val="49A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3" autoAdjust="0"/>
    <p:restoredTop sz="94660" autoAdjust="0"/>
  </p:normalViewPr>
  <p:slideViewPr>
    <p:cSldViewPr snapToGrid="0" showGuides="1">
      <p:cViewPr>
        <p:scale>
          <a:sx n="81" d="100"/>
          <a:sy n="81" d="100"/>
        </p:scale>
        <p:origin x="-258" y="-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34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05C6B-0EC8-48A7-AF5D-06B450051B0C}" type="datetimeFigureOut">
              <a:rPr lang="vi-VN" smtClean="0"/>
              <a:t>23/03/2022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36BD5-D0CA-498C-B4DA-87FD02C17A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796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0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83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75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666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598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498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40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30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06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865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353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49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8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lIns="91300" tIns="45702" rIns="9130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2022/3/23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24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8DAEB2-6F8C-4FFA-9D75-A5441B098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9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F9F5C3-44C1-454D-8E08-112E3FE03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7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6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5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3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37FCA2-F55A-4717-AB63-9A2B85A5A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27CB5E-9AF4-4061-931B-84BDCE8AA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4A44D37-6F3E-4EBC-9AA0-F86366742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03225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0D7CC5-C112-4525-954C-76711C78C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1CEB0E9-9981-40FE-A5F2-E4766E194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395CB9C-E0A0-4415-B67C-05DF82321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CDBD204-4CC1-46EA-8E8E-4EDBED1F8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EAFA68E-FDA8-4DA2-BFF5-CAC5E067D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819A69A-56CA-4622-99E1-80AE500D2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39146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FB6B8A-CB67-4708-BCDA-610C9E803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BA0DB27-9A4B-412E-AF15-0A29176A36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03" indent="0">
              <a:buNone/>
              <a:defRPr sz="2000" b="1"/>
            </a:lvl2pPr>
            <a:lvl3pPr marL="913833" indent="0">
              <a:buNone/>
              <a:defRPr sz="1900" b="1"/>
            </a:lvl3pPr>
            <a:lvl4pPr marL="1370750" indent="0">
              <a:buNone/>
              <a:defRPr sz="1600" b="1"/>
            </a:lvl4pPr>
            <a:lvl5pPr marL="1827666" indent="0">
              <a:buNone/>
              <a:defRPr sz="1600" b="1"/>
            </a:lvl5pPr>
            <a:lvl6pPr marL="2284598" indent="0">
              <a:buNone/>
              <a:defRPr sz="1600" b="1"/>
            </a:lvl6pPr>
            <a:lvl7pPr marL="2741498" indent="0">
              <a:buNone/>
              <a:defRPr sz="1600" b="1"/>
            </a:lvl7pPr>
            <a:lvl8pPr marL="3198400" indent="0">
              <a:buNone/>
              <a:defRPr sz="1600" b="1"/>
            </a:lvl8pPr>
            <a:lvl9pPr marL="36553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C52BA68-09DC-4C5F-826C-B76315531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71A6FC0-E8EA-496C-BBA0-68634DDD98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03" indent="0">
              <a:buNone/>
              <a:defRPr sz="2000" b="1"/>
            </a:lvl2pPr>
            <a:lvl3pPr marL="913833" indent="0">
              <a:buNone/>
              <a:defRPr sz="1900" b="1"/>
            </a:lvl3pPr>
            <a:lvl4pPr marL="1370750" indent="0">
              <a:buNone/>
              <a:defRPr sz="1600" b="1"/>
            </a:lvl4pPr>
            <a:lvl5pPr marL="1827666" indent="0">
              <a:buNone/>
              <a:defRPr sz="1600" b="1"/>
            </a:lvl5pPr>
            <a:lvl6pPr marL="2284598" indent="0">
              <a:buNone/>
              <a:defRPr sz="1600" b="1"/>
            </a:lvl6pPr>
            <a:lvl7pPr marL="2741498" indent="0">
              <a:buNone/>
              <a:defRPr sz="1600" b="1"/>
            </a:lvl7pPr>
            <a:lvl8pPr marL="3198400" indent="0">
              <a:buNone/>
              <a:defRPr sz="1600" b="1"/>
            </a:lvl8pPr>
            <a:lvl9pPr marL="36553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20DE214-675A-4C73-BD82-4512C06C08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03EBA80-1769-4805-AFF8-43FD361E6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ACED350-7A8B-4825-8F0D-94FE0E40D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20F05B2-1109-4718-AC4F-E2B53ECEF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13518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40D289-424A-4AFB-B262-069A6375F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6EF8F-FDCD-43CC-B241-41A7EF9A0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64D085C-7B26-4A93-9AA3-CA023AEB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3A3D937-6D6F-4CC0-86E7-E8DC4A07A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16706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F82E794-117A-4413-88E3-DBC5C7071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A446E2-6EF9-400D-9D2A-85D08D57F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2AABC20-C36B-474B-B9E4-7CAF46886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4879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2318F7-A755-465A-8FF9-5E51AAD12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D63336A-6999-4D4A-8E7A-19F2199BD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7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81538DF-9C9B-407D-966C-020FE4B2A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03" indent="0">
              <a:buNone/>
              <a:defRPr sz="1500"/>
            </a:lvl2pPr>
            <a:lvl3pPr marL="913833" indent="0">
              <a:buNone/>
              <a:defRPr sz="1200"/>
            </a:lvl3pPr>
            <a:lvl4pPr marL="1370750" indent="0">
              <a:buNone/>
              <a:defRPr sz="1100"/>
            </a:lvl4pPr>
            <a:lvl5pPr marL="1827666" indent="0">
              <a:buNone/>
              <a:defRPr sz="1100"/>
            </a:lvl5pPr>
            <a:lvl6pPr marL="2284598" indent="0">
              <a:buNone/>
              <a:defRPr sz="1100"/>
            </a:lvl6pPr>
            <a:lvl7pPr marL="2741498" indent="0">
              <a:buNone/>
              <a:defRPr sz="1100"/>
            </a:lvl7pPr>
            <a:lvl8pPr marL="3198400" indent="0">
              <a:buNone/>
              <a:defRPr sz="1100"/>
            </a:lvl8pPr>
            <a:lvl9pPr marL="365530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90B80A0-62B9-483A-857E-8F1D49EDE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D64EEFB-084B-4FA4-970D-871F0A123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2307F14-BCDF-43EB-B561-016DFCE61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20652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D1AED7-5923-4AA2-840F-2597939CC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A8CC669-8A02-4D5F-843C-2D986E4FAA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7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03" indent="0">
              <a:buNone/>
              <a:defRPr sz="2800"/>
            </a:lvl2pPr>
            <a:lvl3pPr marL="913833" indent="0">
              <a:buNone/>
              <a:defRPr sz="2400"/>
            </a:lvl3pPr>
            <a:lvl4pPr marL="1370750" indent="0">
              <a:buNone/>
              <a:defRPr sz="2000"/>
            </a:lvl4pPr>
            <a:lvl5pPr marL="1827666" indent="0">
              <a:buNone/>
              <a:defRPr sz="2000"/>
            </a:lvl5pPr>
            <a:lvl6pPr marL="2284598" indent="0">
              <a:buNone/>
              <a:defRPr sz="2000"/>
            </a:lvl6pPr>
            <a:lvl7pPr marL="2741498" indent="0">
              <a:buNone/>
              <a:defRPr sz="2000"/>
            </a:lvl7pPr>
            <a:lvl8pPr marL="3198400" indent="0">
              <a:buNone/>
              <a:defRPr sz="2000"/>
            </a:lvl8pPr>
            <a:lvl9pPr marL="36553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01B59B6-5CA2-4CF4-BC27-C828F0D4D6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03" indent="0">
              <a:buNone/>
              <a:defRPr sz="1500"/>
            </a:lvl2pPr>
            <a:lvl3pPr marL="913833" indent="0">
              <a:buNone/>
              <a:defRPr sz="1200"/>
            </a:lvl3pPr>
            <a:lvl4pPr marL="1370750" indent="0">
              <a:buNone/>
              <a:defRPr sz="1100"/>
            </a:lvl4pPr>
            <a:lvl5pPr marL="1827666" indent="0">
              <a:buNone/>
              <a:defRPr sz="1100"/>
            </a:lvl5pPr>
            <a:lvl6pPr marL="2284598" indent="0">
              <a:buNone/>
              <a:defRPr sz="1100"/>
            </a:lvl6pPr>
            <a:lvl7pPr marL="2741498" indent="0">
              <a:buNone/>
              <a:defRPr sz="1100"/>
            </a:lvl7pPr>
            <a:lvl8pPr marL="3198400" indent="0">
              <a:buNone/>
              <a:defRPr sz="1100"/>
            </a:lvl8pPr>
            <a:lvl9pPr marL="365530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1827CF9-1537-44E7-8CE8-9543359E3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8055F5E-7B2C-4981-8B9D-F6D13037A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939A6AE-9133-4E31-AB68-4B20097EA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06242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56AAE5-4013-4CB6-B340-3C157BA95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7AADE7C-A978-4274-9004-FC065EFF1B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59E2D60-DE13-4972-A0A7-370D29A0E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69CD89-B583-461D-BB0A-94B12283F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08A58D-0D32-4029-AC6C-4467BB3B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25950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F557881-1FE7-4086-82D7-CFFBEC79B4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79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DE24542-1D3F-4E8D-80C4-11F09085D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79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E52F3EA-8100-446D-A2AF-3A4056C68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69C18E-B16A-44FF-9DCE-43C165720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95613F-046A-4731-AF5C-84E7AEB3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29487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53"/>
            <a:ext cx="9144000" cy="1655763"/>
          </a:xfrm>
        </p:spPr>
        <p:txBody>
          <a:bodyPr/>
          <a:lstStyle>
            <a:lvl1pPr marL="0" indent="0" algn="ctr">
              <a:buNone/>
              <a:defRPr sz="1900"/>
            </a:lvl1pPr>
            <a:lvl2pPr marL="342826" indent="0" algn="ctr">
              <a:buNone/>
              <a:defRPr sz="1500"/>
            </a:lvl2pPr>
            <a:lvl3pPr marL="685654" indent="0" algn="ctr">
              <a:buNone/>
              <a:defRPr sz="1500"/>
            </a:lvl3pPr>
            <a:lvl4pPr marL="1028472" indent="0" algn="ctr">
              <a:buNone/>
              <a:defRPr sz="1200"/>
            </a:lvl4pPr>
            <a:lvl5pPr marL="1371294" indent="0" algn="ctr">
              <a:buNone/>
              <a:defRPr sz="1200"/>
            </a:lvl5pPr>
            <a:lvl6pPr marL="1714116" indent="0" algn="ctr">
              <a:buNone/>
              <a:defRPr sz="1200"/>
            </a:lvl6pPr>
            <a:lvl7pPr marL="2056935" indent="0" algn="ctr">
              <a:buNone/>
              <a:defRPr sz="1200"/>
            </a:lvl7pPr>
            <a:lvl8pPr marL="2399760" indent="0" algn="ctr">
              <a:buNone/>
              <a:defRPr sz="1200"/>
            </a:lvl8pPr>
            <a:lvl9pPr marL="274258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84CF5D-4C1D-4980-B14E-B14C6E9905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5440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35"/>
            <a:ext cx="2628900" cy="5811839"/>
          </a:xfrm>
          <a:prstGeom prst="rect">
            <a:avLst/>
          </a:prstGeom>
        </p:spPr>
        <p:txBody>
          <a:bodyPr vert="eaVert" lIns="91300" tIns="45702" rIns="9130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51" y="365235"/>
            <a:ext cx="7734300" cy="5811839"/>
          </a:xfrm>
          <a:prstGeom prst="rect">
            <a:avLst/>
          </a:prstGeom>
        </p:spPr>
        <p:txBody>
          <a:bodyPr vert="eaVert"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2022/3/23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70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90EB3F-D2BE-4A78-91A4-5322A7553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985709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6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1"/>
            <a:ext cx="10515600" cy="1500187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3428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0284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2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11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7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5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0CE938-30EB-4379-98BE-806775F50F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767717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8F69A7-C693-476E-BAD6-59CD3C53F0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674283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2826" indent="0">
              <a:buNone/>
              <a:defRPr sz="1500" b="1"/>
            </a:lvl2pPr>
            <a:lvl3pPr marL="685654" indent="0">
              <a:buNone/>
              <a:defRPr sz="1500" b="1"/>
            </a:lvl3pPr>
            <a:lvl4pPr marL="1028472" indent="0">
              <a:buNone/>
              <a:defRPr sz="1200" b="1"/>
            </a:lvl4pPr>
            <a:lvl5pPr marL="1371294" indent="0">
              <a:buNone/>
              <a:defRPr sz="1200" b="1"/>
            </a:lvl5pPr>
            <a:lvl6pPr marL="1714116" indent="0">
              <a:buNone/>
              <a:defRPr sz="1200" b="1"/>
            </a:lvl6pPr>
            <a:lvl7pPr marL="2056935" indent="0">
              <a:buNone/>
              <a:defRPr sz="1200" b="1"/>
            </a:lvl7pPr>
            <a:lvl8pPr marL="2399760" indent="0">
              <a:buNone/>
              <a:defRPr sz="1200" b="1"/>
            </a:lvl8pPr>
            <a:lvl9pPr marL="274258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2826" indent="0">
              <a:buNone/>
              <a:defRPr sz="1500" b="1"/>
            </a:lvl2pPr>
            <a:lvl3pPr marL="685654" indent="0">
              <a:buNone/>
              <a:defRPr sz="1500" b="1"/>
            </a:lvl3pPr>
            <a:lvl4pPr marL="1028472" indent="0">
              <a:buNone/>
              <a:defRPr sz="1200" b="1"/>
            </a:lvl4pPr>
            <a:lvl5pPr marL="1371294" indent="0">
              <a:buNone/>
              <a:defRPr sz="1200" b="1"/>
            </a:lvl5pPr>
            <a:lvl6pPr marL="1714116" indent="0">
              <a:buNone/>
              <a:defRPr sz="1200" b="1"/>
            </a:lvl6pPr>
            <a:lvl7pPr marL="2056935" indent="0">
              <a:buNone/>
              <a:defRPr sz="1200" b="1"/>
            </a:lvl7pPr>
            <a:lvl8pPr marL="2399760" indent="0">
              <a:buNone/>
              <a:defRPr sz="1200" b="1"/>
            </a:lvl8pPr>
            <a:lvl9pPr marL="274258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77871E-F94E-4291-B348-E2DA3C7957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297515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2CFD4D-D455-443C-9322-A8A6AF53F2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019559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3BF7A-55BE-4820-8082-3AD66AD786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035910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26" indent="0">
              <a:buNone/>
              <a:defRPr sz="1100"/>
            </a:lvl2pPr>
            <a:lvl3pPr marL="685654" indent="0">
              <a:buNone/>
              <a:defRPr sz="900"/>
            </a:lvl3pPr>
            <a:lvl4pPr marL="1028472" indent="0">
              <a:buNone/>
              <a:defRPr sz="800"/>
            </a:lvl4pPr>
            <a:lvl5pPr marL="1371294" indent="0">
              <a:buNone/>
              <a:defRPr sz="800"/>
            </a:lvl5pPr>
            <a:lvl6pPr marL="1714116" indent="0">
              <a:buNone/>
              <a:defRPr sz="800"/>
            </a:lvl6pPr>
            <a:lvl7pPr marL="2056935" indent="0">
              <a:buNone/>
              <a:defRPr sz="800"/>
            </a:lvl7pPr>
            <a:lvl8pPr marL="2399760" indent="0">
              <a:buNone/>
              <a:defRPr sz="800"/>
            </a:lvl8pPr>
            <a:lvl9pPr marL="274258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DA5270-0CC3-4D2D-A18D-EA68BBA78B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692898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26" indent="0">
              <a:buNone/>
              <a:defRPr sz="2100"/>
            </a:lvl2pPr>
            <a:lvl3pPr marL="685654" indent="0">
              <a:buNone/>
              <a:defRPr sz="1900"/>
            </a:lvl3pPr>
            <a:lvl4pPr marL="1028472" indent="0">
              <a:buNone/>
              <a:defRPr sz="1500"/>
            </a:lvl4pPr>
            <a:lvl5pPr marL="1371294" indent="0">
              <a:buNone/>
              <a:defRPr sz="1500"/>
            </a:lvl5pPr>
            <a:lvl6pPr marL="1714116" indent="0">
              <a:buNone/>
              <a:defRPr sz="1500"/>
            </a:lvl6pPr>
            <a:lvl7pPr marL="2056935" indent="0">
              <a:buNone/>
              <a:defRPr sz="1500"/>
            </a:lvl7pPr>
            <a:lvl8pPr marL="2399760" indent="0">
              <a:buNone/>
              <a:defRPr sz="1500"/>
            </a:lvl8pPr>
            <a:lvl9pPr marL="2742586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26" indent="0">
              <a:buNone/>
              <a:defRPr sz="1100"/>
            </a:lvl2pPr>
            <a:lvl3pPr marL="685654" indent="0">
              <a:buNone/>
              <a:defRPr sz="900"/>
            </a:lvl3pPr>
            <a:lvl4pPr marL="1028472" indent="0">
              <a:buNone/>
              <a:defRPr sz="800"/>
            </a:lvl4pPr>
            <a:lvl5pPr marL="1371294" indent="0">
              <a:buNone/>
              <a:defRPr sz="800"/>
            </a:lvl5pPr>
            <a:lvl6pPr marL="1714116" indent="0">
              <a:buNone/>
              <a:defRPr sz="800"/>
            </a:lvl6pPr>
            <a:lvl7pPr marL="2056935" indent="0">
              <a:buNone/>
              <a:defRPr sz="800"/>
            </a:lvl7pPr>
            <a:lvl8pPr marL="2399760" indent="0">
              <a:buNone/>
              <a:defRPr sz="800"/>
            </a:lvl8pPr>
            <a:lvl9pPr marL="274258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7B170-8F6F-4706-AF06-B72057F297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397840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E9FC27-F1B0-43F6-A238-649C7D2B0E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510584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51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51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6C9F6A-B346-4A71-8F79-4D38A3F3F8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1555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51" y="1122363"/>
            <a:ext cx="9144001" cy="2387600"/>
          </a:xfrm>
          <a:prstGeom prst="rect">
            <a:avLst/>
          </a:prstGeom>
        </p:spPr>
        <p:txBody>
          <a:bodyPr lIns="91300" tIns="45702" rIns="91300" bIns="45702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51" y="3602061"/>
            <a:ext cx="9144001" cy="1655763"/>
          </a:xfrm>
          <a:prstGeom prst="rect">
            <a:avLst/>
          </a:prstGeom>
        </p:spPr>
        <p:txBody>
          <a:bodyPr lIns="91300" tIns="45702" rIns="91300" bIns="45702"/>
          <a:lstStyle>
            <a:lvl1pPr marL="0" indent="0" algn="ctr">
              <a:buNone/>
              <a:defRPr sz="2400"/>
            </a:lvl1pPr>
            <a:lvl2pPr marL="456403" indent="0" algn="ctr">
              <a:buNone/>
              <a:defRPr sz="2000"/>
            </a:lvl2pPr>
            <a:lvl3pPr marL="912877" indent="0" algn="ctr">
              <a:buNone/>
              <a:defRPr sz="1900"/>
            </a:lvl3pPr>
            <a:lvl4pPr marL="1369314" indent="0" algn="ctr">
              <a:buNone/>
              <a:defRPr sz="1600"/>
            </a:lvl4pPr>
            <a:lvl5pPr marL="1825756" indent="0" algn="ctr">
              <a:buNone/>
              <a:defRPr sz="1600"/>
            </a:lvl5pPr>
            <a:lvl6pPr marL="2282226" indent="0" algn="ctr">
              <a:buNone/>
              <a:defRPr sz="1600"/>
            </a:lvl6pPr>
            <a:lvl7pPr marL="2738630" indent="0" algn="ctr">
              <a:buNone/>
              <a:defRPr sz="1600"/>
            </a:lvl7pPr>
            <a:lvl8pPr marL="3195036" indent="0" algn="ctr">
              <a:buNone/>
              <a:defRPr sz="1600"/>
            </a:lvl8pPr>
            <a:lvl9pPr marL="365143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3E26BC15-B161-4C75-9B3A-128C91250747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2022/3/23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58B4E113-1DE2-475C-BE03-FB3C59433037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74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89112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69405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62251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44096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64143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21253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99639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07" indent="0">
              <a:buNone/>
              <a:defRPr sz="1200"/>
            </a:lvl2pPr>
            <a:lvl3pPr marL="914218" indent="0">
              <a:buNone/>
              <a:defRPr sz="1100"/>
            </a:lvl3pPr>
            <a:lvl4pPr marL="1371328" indent="0">
              <a:buNone/>
              <a:defRPr sz="900"/>
            </a:lvl4pPr>
            <a:lvl5pPr marL="1828437" indent="0">
              <a:buNone/>
              <a:defRPr sz="900"/>
            </a:lvl5pPr>
            <a:lvl6pPr marL="2285550" indent="0">
              <a:buNone/>
              <a:defRPr sz="900"/>
            </a:lvl6pPr>
            <a:lvl7pPr marL="2742654" indent="0">
              <a:buNone/>
              <a:defRPr sz="900"/>
            </a:lvl7pPr>
            <a:lvl8pPr marL="3199760" indent="0">
              <a:buNone/>
              <a:defRPr sz="900"/>
            </a:lvl8pPr>
            <a:lvl9pPr marL="365686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43568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07" indent="0">
              <a:buNone/>
              <a:defRPr sz="1200"/>
            </a:lvl2pPr>
            <a:lvl3pPr marL="914218" indent="0">
              <a:buNone/>
              <a:defRPr sz="1100"/>
            </a:lvl3pPr>
            <a:lvl4pPr marL="1371328" indent="0">
              <a:buNone/>
              <a:defRPr sz="900"/>
            </a:lvl4pPr>
            <a:lvl5pPr marL="1828437" indent="0">
              <a:buNone/>
              <a:defRPr sz="900"/>
            </a:lvl5pPr>
            <a:lvl6pPr marL="2285550" indent="0">
              <a:buNone/>
              <a:defRPr sz="900"/>
            </a:lvl6pPr>
            <a:lvl7pPr marL="2742654" indent="0">
              <a:buNone/>
              <a:defRPr sz="900"/>
            </a:lvl7pPr>
            <a:lvl8pPr marL="3199760" indent="0">
              <a:buNone/>
              <a:defRPr sz="900"/>
            </a:lvl8pPr>
            <a:lvl9pPr marL="365686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42590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280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8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3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50376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337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87054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55619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49062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44296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50809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59050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42757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19951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947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66017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42381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251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5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17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39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57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67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59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51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43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35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3471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0146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171" indent="0">
              <a:buNone/>
              <a:defRPr sz="2700" b="1"/>
            </a:lvl2pPr>
            <a:lvl3pPr marL="1218390" indent="0">
              <a:buNone/>
              <a:defRPr sz="2400" b="1"/>
            </a:lvl3pPr>
            <a:lvl4pPr marL="1827576" indent="0">
              <a:buNone/>
              <a:defRPr sz="2100" b="1"/>
            </a:lvl4pPr>
            <a:lvl5pPr marL="2436778" indent="0">
              <a:buNone/>
              <a:defRPr sz="2100" b="1"/>
            </a:lvl5pPr>
            <a:lvl6pPr marL="3045948" indent="0">
              <a:buNone/>
              <a:defRPr sz="2100" b="1"/>
            </a:lvl6pPr>
            <a:lvl7pPr marL="3655119" indent="0">
              <a:buNone/>
              <a:defRPr sz="2100" b="1"/>
            </a:lvl7pPr>
            <a:lvl8pPr marL="4264320" indent="0">
              <a:buNone/>
              <a:defRPr sz="2100" b="1"/>
            </a:lvl8pPr>
            <a:lvl9pPr marL="487350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7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171" indent="0">
              <a:buNone/>
              <a:defRPr sz="2700" b="1"/>
            </a:lvl2pPr>
            <a:lvl3pPr marL="1218390" indent="0">
              <a:buNone/>
              <a:defRPr sz="2400" b="1"/>
            </a:lvl3pPr>
            <a:lvl4pPr marL="1827576" indent="0">
              <a:buNone/>
              <a:defRPr sz="2100" b="1"/>
            </a:lvl4pPr>
            <a:lvl5pPr marL="2436778" indent="0">
              <a:buNone/>
              <a:defRPr sz="2100" b="1"/>
            </a:lvl5pPr>
            <a:lvl6pPr marL="3045948" indent="0">
              <a:buNone/>
              <a:defRPr sz="2100" b="1"/>
            </a:lvl6pPr>
            <a:lvl7pPr marL="3655119" indent="0">
              <a:buNone/>
              <a:defRPr sz="2100" b="1"/>
            </a:lvl7pPr>
            <a:lvl8pPr marL="4264320" indent="0">
              <a:buNone/>
              <a:defRPr sz="2100" b="1"/>
            </a:lvl8pPr>
            <a:lvl9pPr marL="487350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7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106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6532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694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49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8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73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171" indent="0">
              <a:buNone/>
              <a:defRPr sz="1600"/>
            </a:lvl2pPr>
            <a:lvl3pPr marL="1218390" indent="0">
              <a:buNone/>
              <a:defRPr sz="1300"/>
            </a:lvl3pPr>
            <a:lvl4pPr marL="1827576" indent="0">
              <a:buNone/>
              <a:defRPr sz="1200"/>
            </a:lvl4pPr>
            <a:lvl5pPr marL="2436778" indent="0">
              <a:buNone/>
              <a:defRPr sz="1200"/>
            </a:lvl5pPr>
            <a:lvl6pPr marL="3045948" indent="0">
              <a:buNone/>
              <a:defRPr sz="1200"/>
            </a:lvl6pPr>
            <a:lvl7pPr marL="3655119" indent="0">
              <a:buNone/>
              <a:defRPr sz="1200"/>
            </a:lvl7pPr>
            <a:lvl8pPr marL="4264320" indent="0">
              <a:buNone/>
              <a:defRPr sz="1200"/>
            </a:lvl8pPr>
            <a:lvl9pPr marL="487350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3302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25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171" indent="0">
              <a:buNone/>
              <a:defRPr sz="3700"/>
            </a:lvl2pPr>
            <a:lvl3pPr marL="1218390" indent="0">
              <a:buNone/>
              <a:defRPr sz="3200"/>
            </a:lvl3pPr>
            <a:lvl4pPr marL="1827576" indent="0">
              <a:buNone/>
              <a:defRPr sz="2700"/>
            </a:lvl4pPr>
            <a:lvl5pPr marL="2436778" indent="0">
              <a:buNone/>
              <a:defRPr sz="2700"/>
            </a:lvl5pPr>
            <a:lvl6pPr marL="3045948" indent="0">
              <a:buNone/>
              <a:defRPr sz="2700"/>
            </a:lvl6pPr>
            <a:lvl7pPr marL="3655119" indent="0">
              <a:buNone/>
              <a:defRPr sz="2700"/>
            </a:lvl7pPr>
            <a:lvl8pPr marL="4264320" indent="0">
              <a:buNone/>
              <a:defRPr sz="2700"/>
            </a:lvl8pPr>
            <a:lvl9pPr marL="487350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94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171" indent="0">
              <a:buNone/>
              <a:defRPr sz="1600"/>
            </a:lvl2pPr>
            <a:lvl3pPr marL="1218390" indent="0">
              <a:buNone/>
              <a:defRPr sz="1300"/>
            </a:lvl3pPr>
            <a:lvl4pPr marL="1827576" indent="0">
              <a:buNone/>
              <a:defRPr sz="1200"/>
            </a:lvl4pPr>
            <a:lvl5pPr marL="2436778" indent="0">
              <a:buNone/>
              <a:defRPr sz="1200"/>
            </a:lvl5pPr>
            <a:lvl6pPr marL="3045948" indent="0">
              <a:buNone/>
              <a:defRPr sz="1200"/>
            </a:lvl6pPr>
            <a:lvl7pPr marL="3655119" indent="0">
              <a:buNone/>
              <a:defRPr sz="1200"/>
            </a:lvl7pPr>
            <a:lvl8pPr marL="4264320" indent="0">
              <a:buNone/>
              <a:defRPr sz="1200"/>
            </a:lvl8pPr>
            <a:lvl9pPr marL="487350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6292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359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6018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52" y="2130550"/>
            <a:ext cx="1036319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51" y="3886204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6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2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38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84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30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76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22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68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2266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5135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16" y="4406923"/>
            <a:ext cx="10363199" cy="1362076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16" y="2906722"/>
            <a:ext cx="10363199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6031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9206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380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8411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3015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7617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221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681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3150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80" y="1600206"/>
            <a:ext cx="5384799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706" y="1600206"/>
            <a:ext cx="5384799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3191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52" y="1535117"/>
            <a:ext cx="5386919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6031" indent="0">
              <a:buNone/>
              <a:defRPr sz="2800" b="1"/>
            </a:lvl2pPr>
            <a:lvl3pPr marL="1292061" indent="0">
              <a:buNone/>
              <a:defRPr sz="2500" b="1"/>
            </a:lvl3pPr>
            <a:lvl4pPr marL="1938086" indent="0">
              <a:buNone/>
              <a:defRPr sz="2300" b="1"/>
            </a:lvl4pPr>
            <a:lvl5pPr marL="2584118" indent="0">
              <a:buNone/>
              <a:defRPr sz="2300" b="1"/>
            </a:lvl5pPr>
            <a:lvl6pPr marL="3230150" indent="0">
              <a:buNone/>
              <a:defRPr sz="2300" b="1"/>
            </a:lvl6pPr>
            <a:lvl7pPr marL="3876174" indent="0">
              <a:buNone/>
              <a:defRPr sz="2300" b="1"/>
            </a:lvl7pPr>
            <a:lvl8pPr marL="4522186" indent="0">
              <a:buNone/>
              <a:defRPr sz="2300" b="1"/>
            </a:lvl8pPr>
            <a:lvl9pPr marL="5168163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52" y="2174875"/>
            <a:ext cx="5386919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90" y="1535117"/>
            <a:ext cx="5389033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6031" indent="0">
              <a:buNone/>
              <a:defRPr sz="2800" b="1"/>
            </a:lvl2pPr>
            <a:lvl3pPr marL="1292061" indent="0">
              <a:buNone/>
              <a:defRPr sz="2500" b="1"/>
            </a:lvl3pPr>
            <a:lvl4pPr marL="1938086" indent="0">
              <a:buNone/>
              <a:defRPr sz="2300" b="1"/>
            </a:lvl4pPr>
            <a:lvl5pPr marL="2584118" indent="0">
              <a:buNone/>
              <a:defRPr sz="2300" b="1"/>
            </a:lvl5pPr>
            <a:lvl6pPr marL="3230150" indent="0">
              <a:buNone/>
              <a:defRPr sz="2300" b="1"/>
            </a:lvl6pPr>
            <a:lvl7pPr marL="3876174" indent="0">
              <a:buNone/>
              <a:defRPr sz="2300" b="1"/>
            </a:lvl7pPr>
            <a:lvl8pPr marL="4522186" indent="0">
              <a:buNone/>
              <a:defRPr sz="2300" b="1"/>
            </a:lvl8pPr>
            <a:lvl9pPr marL="5168163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90" y="2174875"/>
            <a:ext cx="5389033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6450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043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8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3005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161"/>
            <a:ext cx="4011084" cy="116204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165"/>
            <a:ext cx="6815667" cy="5853113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24"/>
            <a:ext cx="4011084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6031" indent="0">
              <a:buNone/>
              <a:defRPr sz="1700"/>
            </a:lvl2pPr>
            <a:lvl3pPr marL="1292061" indent="0">
              <a:buNone/>
              <a:defRPr sz="1300"/>
            </a:lvl3pPr>
            <a:lvl4pPr marL="1938086" indent="0">
              <a:buNone/>
              <a:defRPr sz="1200"/>
            </a:lvl4pPr>
            <a:lvl5pPr marL="2584118" indent="0">
              <a:buNone/>
              <a:defRPr sz="1200"/>
            </a:lvl5pPr>
            <a:lvl6pPr marL="3230150" indent="0">
              <a:buNone/>
              <a:defRPr sz="1200"/>
            </a:lvl6pPr>
            <a:lvl7pPr marL="3876174" indent="0">
              <a:buNone/>
              <a:defRPr sz="1200"/>
            </a:lvl7pPr>
            <a:lvl8pPr marL="4522186" indent="0">
              <a:buNone/>
              <a:defRPr sz="1200"/>
            </a:lvl8pPr>
            <a:lvl9pPr marL="516816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3840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0" y="4800725"/>
            <a:ext cx="7315200" cy="56673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0" y="612776"/>
            <a:ext cx="7315200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6031" indent="0">
              <a:buNone/>
              <a:defRPr sz="3900"/>
            </a:lvl2pPr>
            <a:lvl3pPr marL="1292061" indent="0">
              <a:buNone/>
              <a:defRPr sz="3300"/>
            </a:lvl3pPr>
            <a:lvl4pPr marL="1938086" indent="0">
              <a:buNone/>
              <a:defRPr sz="2800"/>
            </a:lvl4pPr>
            <a:lvl5pPr marL="2584118" indent="0">
              <a:buNone/>
              <a:defRPr sz="2800"/>
            </a:lvl5pPr>
            <a:lvl6pPr marL="3230150" indent="0">
              <a:buNone/>
              <a:defRPr sz="2800"/>
            </a:lvl6pPr>
            <a:lvl7pPr marL="3876174" indent="0">
              <a:buNone/>
              <a:defRPr sz="2800"/>
            </a:lvl7pPr>
            <a:lvl8pPr marL="4522186" indent="0">
              <a:buNone/>
              <a:defRPr sz="2800"/>
            </a:lvl8pPr>
            <a:lvl9pPr marL="516816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0" y="5367356"/>
            <a:ext cx="7315200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6031" indent="0">
              <a:buNone/>
              <a:defRPr sz="1700"/>
            </a:lvl2pPr>
            <a:lvl3pPr marL="1292061" indent="0">
              <a:buNone/>
              <a:defRPr sz="1300"/>
            </a:lvl3pPr>
            <a:lvl4pPr marL="1938086" indent="0">
              <a:buNone/>
              <a:defRPr sz="1200"/>
            </a:lvl4pPr>
            <a:lvl5pPr marL="2584118" indent="0">
              <a:buNone/>
              <a:defRPr sz="1200"/>
            </a:lvl5pPr>
            <a:lvl6pPr marL="3230150" indent="0">
              <a:buNone/>
              <a:defRPr sz="1200"/>
            </a:lvl6pPr>
            <a:lvl7pPr marL="3876174" indent="0">
              <a:buNone/>
              <a:defRPr sz="1200"/>
            </a:lvl7pPr>
            <a:lvl8pPr marL="4522186" indent="0">
              <a:buNone/>
              <a:defRPr sz="1200"/>
            </a:lvl8pPr>
            <a:lvl9pPr marL="516816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1685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5348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332" y="274660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6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8596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3" y="51"/>
            <a:ext cx="12231160" cy="6856215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400" y="1871148"/>
            <a:ext cx="6815669" cy="1515533"/>
          </a:xfrm>
        </p:spPr>
        <p:txBody>
          <a:bodyPr anchor="b">
            <a:noAutofit/>
          </a:bodyPr>
          <a:lstStyle>
            <a:lvl1pPr algn="ctr">
              <a:defRPr sz="55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400" y="3657613"/>
            <a:ext cx="6815669" cy="1320803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6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3" y="5037663"/>
            <a:ext cx="897467" cy="279400"/>
          </a:xfrm>
        </p:spPr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3/23/2022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57" y="5037663"/>
            <a:ext cx="551167" cy="279400"/>
          </a:xfrm>
        </p:spPr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41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67916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3/23/2022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437649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21"/>
            <a:ext cx="8158688" cy="1822515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9" y="3846069"/>
            <a:ext cx="8158691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69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8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7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6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3/23/2022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4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41887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3/23/2022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28292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83"/>
            <a:ext cx="4718304" cy="576263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6951" indent="0">
              <a:buNone/>
              <a:defRPr sz="2000" b="1"/>
            </a:lvl2pPr>
            <a:lvl3pPr marL="913924" indent="0">
              <a:buNone/>
              <a:defRPr sz="1900" b="1"/>
            </a:lvl3pPr>
            <a:lvl4pPr marL="1370886" indent="0">
              <a:buNone/>
              <a:defRPr sz="1600" b="1"/>
            </a:lvl4pPr>
            <a:lvl5pPr marL="1827848" indent="0">
              <a:buNone/>
              <a:defRPr sz="1600" b="1"/>
            </a:lvl5pPr>
            <a:lvl6pPr marL="2284822" indent="0">
              <a:buNone/>
              <a:defRPr sz="1600" b="1"/>
            </a:lvl6pPr>
            <a:lvl7pPr marL="2741770" indent="0">
              <a:buNone/>
              <a:defRPr sz="1600" b="1"/>
            </a:lvl7pPr>
            <a:lvl8pPr marL="3198720" indent="0">
              <a:buNone/>
              <a:defRPr sz="1600" b="1"/>
            </a:lvl8pPr>
            <a:lvl9pPr marL="365567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80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83"/>
            <a:ext cx="4718304" cy="576263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6951" indent="0">
              <a:buNone/>
              <a:defRPr sz="2000" b="1"/>
            </a:lvl2pPr>
            <a:lvl3pPr marL="913924" indent="0">
              <a:buNone/>
              <a:defRPr sz="1900" b="1"/>
            </a:lvl3pPr>
            <a:lvl4pPr marL="1370886" indent="0">
              <a:buNone/>
              <a:defRPr sz="1600" b="1"/>
            </a:lvl4pPr>
            <a:lvl5pPr marL="1827848" indent="0">
              <a:buNone/>
              <a:defRPr sz="1600" b="1"/>
            </a:lvl5pPr>
            <a:lvl6pPr marL="2284822" indent="0">
              <a:buNone/>
              <a:defRPr sz="1600" b="1"/>
            </a:lvl6pPr>
            <a:lvl7pPr marL="2741770" indent="0">
              <a:buNone/>
              <a:defRPr sz="1600" b="1"/>
            </a:lvl7pPr>
            <a:lvl8pPr marL="3198720" indent="0">
              <a:buNone/>
              <a:defRPr sz="1600" b="1"/>
            </a:lvl8pPr>
            <a:lvl9pPr marL="365567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80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3/23/2022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9088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lIns="91300" tIns="45702" rIns="9130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5" y="1825625"/>
            <a:ext cx="5181600" cy="4351339"/>
          </a:xfrm>
          <a:prstGeom prst="rect">
            <a:avLst/>
          </a:prstGeom>
        </p:spPr>
        <p:txBody>
          <a:bodyPr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2022/3/23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82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3/23/2022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7010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3/23/2022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453304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54" y="1388535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9" y="982156"/>
            <a:ext cx="5469467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54" y="3031067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951" indent="0">
              <a:buNone/>
              <a:defRPr sz="1200"/>
            </a:lvl2pPr>
            <a:lvl3pPr marL="913924" indent="0">
              <a:buNone/>
              <a:defRPr sz="1100"/>
            </a:lvl3pPr>
            <a:lvl4pPr marL="1370886" indent="0">
              <a:buNone/>
              <a:defRPr sz="900"/>
            </a:lvl4pPr>
            <a:lvl5pPr marL="1827848" indent="0">
              <a:buNone/>
              <a:defRPr sz="900"/>
            </a:lvl5pPr>
            <a:lvl6pPr marL="2284822" indent="0">
              <a:buNone/>
              <a:defRPr sz="900"/>
            </a:lvl6pPr>
            <a:lvl7pPr marL="2741770" indent="0">
              <a:buNone/>
              <a:defRPr sz="900"/>
            </a:lvl7pPr>
            <a:lvl8pPr marL="3198720" indent="0">
              <a:buNone/>
              <a:defRPr sz="900"/>
            </a:lvl8pPr>
            <a:lvl9pPr marL="3655671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3/23/2022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3445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3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951" indent="0">
              <a:buNone/>
              <a:defRPr sz="1600"/>
            </a:lvl2pPr>
            <a:lvl3pPr marL="913924" indent="0">
              <a:buNone/>
              <a:defRPr sz="1600"/>
            </a:lvl3pPr>
            <a:lvl4pPr marL="1370886" indent="0">
              <a:buNone/>
              <a:defRPr sz="1600"/>
            </a:lvl4pPr>
            <a:lvl5pPr marL="1827848" indent="0">
              <a:buNone/>
              <a:defRPr sz="1600"/>
            </a:lvl5pPr>
            <a:lvl6pPr marL="2284822" indent="0">
              <a:buNone/>
              <a:defRPr sz="1600"/>
            </a:lvl6pPr>
            <a:lvl7pPr marL="2741770" indent="0">
              <a:buNone/>
              <a:defRPr sz="1600"/>
            </a:lvl7pPr>
            <a:lvl8pPr marL="3198720" indent="0">
              <a:buNone/>
              <a:defRPr sz="1600"/>
            </a:lvl8pPr>
            <a:lvl9pPr marL="3655671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900"/>
            </a:lvl1pPr>
            <a:lvl2pPr marL="456951" indent="0">
              <a:buNone/>
              <a:defRPr sz="1200"/>
            </a:lvl2pPr>
            <a:lvl3pPr marL="913924" indent="0">
              <a:buNone/>
              <a:defRPr sz="1100"/>
            </a:lvl3pPr>
            <a:lvl4pPr marL="1370886" indent="0">
              <a:buNone/>
              <a:defRPr sz="900"/>
            </a:lvl4pPr>
            <a:lvl5pPr marL="1827848" indent="0">
              <a:buNone/>
              <a:defRPr sz="900"/>
            </a:lvl5pPr>
            <a:lvl6pPr marL="2284822" indent="0">
              <a:buNone/>
              <a:defRPr sz="900"/>
            </a:lvl6pPr>
            <a:lvl7pPr marL="2741770" indent="0">
              <a:buNone/>
              <a:defRPr sz="900"/>
            </a:lvl7pPr>
            <a:lvl8pPr marL="3198720" indent="0">
              <a:buNone/>
              <a:defRPr sz="900"/>
            </a:lvl8pPr>
            <a:lvl9pPr marL="3655671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3/23/2022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791337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33"/>
            <a:ext cx="9609667" cy="566739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47" y="1041416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951" indent="0">
              <a:buNone/>
              <a:defRPr sz="1600"/>
            </a:lvl2pPr>
            <a:lvl3pPr marL="913924" indent="0">
              <a:buNone/>
              <a:defRPr sz="1600"/>
            </a:lvl3pPr>
            <a:lvl4pPr marL="1370886" indent="0">
              <a:buNone/>
              <a:defRPr sz="1600"/>
            </a:lvl4pPr>
            <a:lvl5pPr marL="1827848" indent="0">
              <a:buNone/>
              <a:defRPr sz="1600"/>
            </a:lvl5pPr>
            <a:lvl6pPr marL="2284822" indent="0">
              <a:buNone/>
              <a:defRPr sz="1600"/>
            </a:lvl6pPr>
            <a:lvl7pPr marL="2741770" indent="0">
              <a:buNone/>
              <a:defRPr sz="1600"/>
            </a:lvl7pPr>
            <a:lvl8pPr marL="3198720" indent="0">
              <a:buNone/>
              <a:defRPr sz="1600"/>
            </a:lvl8pPr>
            <a:lvl9pPr marL="3655671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7" cy="493712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  <a:lvl2pPr marL="456951" indent="0">
              <a:buNone/>
              <a:defRPr sz="1200"/>
            </a:lvl2pPr>
            <a:lvl3pPr marL="913924" indent="0">
              <a:buNone/>
              <a:defRPr sz="1100"/>
            </a:lvl3pPr>
            <a:lvl4pPr marL="1370886" indent="0">
              <a:buNone/>
              <a:defRPr sz="900"/>
            </a:lvl4pPr>
            <a:lvl5pPr marL="1827848" indent="0">
              <a:buNone/>
              <a:defRPr sz="900"/>
            </a:lvl5pPr>
            <a:lvl6pPr marL="2284822" indent="0">
              <a:buNone/>
              <a:defRPr sz="900"/>
            </a:lvl6pPr>
            <a:lvl7pPr marL="2741770" indent="0">
              <a:buNone/>
              <a:defRPr sz="900"/>
            </a:lvl7pPr>
            <a:lvl8pPr marL="3198720" indent="0">
              <a:buNone/>
              <a:defRPr sz="900"/>
            </a:lvl8pPr>
            <a:lvl9pPr marL="3655671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3/23/2022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04000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87" y="982134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87" y="4343417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69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8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7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6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3/23/2022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87761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69" y="982135"/>
            <a:ext cx="9296399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3" y="3352800"/>
            <a:ext cx="8839203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6951" indent="0">
              <a:buFontTx/>
              <a:buNone/>
              <a:defRPr/>
            </a:lvl2pPr>
            <a:lvl3pPr marL="913924" indent="0">
              <a:buFontTx/>
              <a:buNone/>
              <a:defRPr/>
            </a:lvl3pPr>
            <a:lvl4pPr marL="1370886" indent="0">
              <a:buFontTx/>
              <a:buNone/>
              <a:defRPr/>
            </a:lvl4pPr>
            <a:lvl5pPr marL="1827848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417"/>
            <a:ext cx="9609667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69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8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7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6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3/23/2022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398" tIns="45718" rIns="91398" bIns="45718" rtlCol="0" anchor="ctr">
            <a:noAutofit/>
          </a:bodyPr>
          <a:lstStyle/>
          <a:p>
            <a:pPr defTabSz="913924"/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1"/>
            <a:ext cx="609600" cy="584776"/>
          </a:xfrm>
          <a:prstGeom prst="rect">
            <a:avLst/>
          </a:prstGeom>
        </p:spPr>
        <p:txBody>
          <a:bodyPr vert="horz" lIns="91398" tIns="45718" rIns="91398" bIns="45718" rtlCol="0" anchor="ctr">
            <a:noAutofit/>
          </a:bodyPr>
          <a:lstStyle/>
          <a:p>
            <a:pPr algn="r" defTabSz="913924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41834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23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23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69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8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7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6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3/23/2022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044357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69" y="982135"/>
            <a:ext cx="9296399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23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69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8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7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6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23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/>
                </a:solidFill>
              </a:defRPr>
            </a:lvl1pPr>
            <a:lvl2pPr marL="4569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8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7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6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3/23/2022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398" tIns="45718" rIns="91398" bIns="45718" rtlCol="0" anchor="ctr">
            <a:noAutofit/>
          </a:bodyPr>
          <a:lstStyle/>
          <a:p>
            <a:pPr defTabSz="913924"/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398" tIns="45718" rIns="91398" bIns="45718" rtlCol="0" anchor="ctr">
            <a:noAutofit/>
          </a:bodyPr>
          <a:lstStyle/>
          <a:p>
            <a:pPr algn="r" defTabSz="913924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9846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5"/>
            <a:ext cx="9609667" cy="2243668"/>
          </a:xfrm>
        </p:spPr>
        <p:txBody>
          <a:bodyPr vert="horz" lIns="91398" tIns="45718" rIns="91398" bIns="45718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23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69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8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7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6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32" y="4470417"/>
            <a:ext cx="9609671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/>
                </a:solidFill>
              </a:defRPr>
            </a:lvl1pPr>
            <a:lvl2pPr marL="4569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8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7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6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3/23/2022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4981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 lIns="91300" tIns="45702" rIns="9130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  <a:prstGeom prst="rect">
            <a:avLst/>
          </a:prstGeom>
        </p:spPr>
        <p:txBody>
          <a:bodyPr lIns="91300" tIns="45702" rIns="91300" bIns="45702" anchor="b"/>
          <a:lstStyle>
            <a:lvl1pPr marL="0" indent="0">
              <a:buNone/>
              <a:defRPr sz="2400" b="1"/>
            </a:lvl1pPr>
            <a:lvl2pPr marL="456403" indent="0">
              <a:buNone/>
              <a:defRPr sz="2000" b="1"/>
            </a:lvl2pPr>
            <a:lvl3pPr marL="912877" indent="0">
              <a:buNone/>
              <a:defRPr sz="1900" b="1"/>
            </a:lvl3pPr>
            <a:lvl4pPr marL="1369314" indent="0">
              <a:buNone/>
              <a:defRPr sz="1600" b="1"/>
            </a:lvl4pPr>
            <a:lvl5pPr marL="1825756" indent="0">
              <a:buNone/>
              <a:defRPr sz="1600" b="1"/>
            </a:lvl5pPr>
            <a:lvl6pPr marL="2282226" indent="0">
              <a:buNone/>
              <a:defRPr sz="1600" b="1"/>
            </a:lvl6pPr>
            <a:lvl7pPr marL="2738630" indent="0">
              <a:buNone/>
              <a:defRPr sz="1600" b="1"/>
            </a:lvl7pPr>
            <a:lvl8pPr marL="3195036" indent="0">
              <a:buNone/>
              <a:defRPr sz="1600" b="1"/>
            </a:lvl8pPr>
            <a:lvl9pPr marL="365143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3" y="2505083"/>
            <a:ext cx="5157787" cy="3684588"/>
          </a:xfrm>
          <a:prstGeom prst="rect">
            <a:avLst/>
          </a:prstGeom>
        </p:spPr>
        <p:txBody>
          <a:bodyPr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  <a:prstGeom prst="rect">
            <a:avLst/>
          </a:prstGeom>
        </p:spPr>
        <p:txBody>
          <a:bodyPr lIns="91300" tIns="45702" rIns="91300" bIns="45702" anchor="b"/>
          <a:lstStyle>
            <a:lvl1pPr marL="0" indent="0">
              <a:buNone/>
              <a:defRPr sz="2400" b="1"/>
            </a:lvl1pPr>
            <a:lvl2pPr marL="456403" indent="0">
              <a:buNone/>
              <a:defRPr sz="2000" b="1"/>
            </a:lvl2pPr>
            <a:lvl3pPr marL="912877" indent="0">
              <a:buNone/>
              <a:defRPr sz="1900" b="1"/>
            </a:lvl3pPr>
            <a:lvl4pPr marL="1369314" indent="0">
              <a:buNone/>
              <a:defRPr sz="1600" b="1"/>
            </a:lvl4pPr>
            <a:lvl5pPr marL="1825756" indent="0">
              <a:buNone/>
              <a:defRPr sz="1600" b="1"/>
            </a:lvl5pPr>
            <a:lvl6pPr marL="2282226" indent="0">
              <a:buNone/>
              <a:defRPr sz="1600" b="1"/>
            </a:lvl6pPr>
            <a:lvl7pPr marL="2738630" indent="0">
              <a:buNone/>
              <a:defRPr sz="1600" b="1"/>
            </a:lvl7pPr>
            <a:lvl8pPr marL="3195036" indent="0">
              <a:buNone/>
              <a:defRPr sz="1600" b="1"/>
            </a:lvl8pPr>
            <a:lvl9pPr marL="365143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10" y="2505083"/>
            <a:ext cx="5183188" cy="3684588"/>
          </a:xfrm>
          <a:prstGeom prst="rect">
            <a:avLst/>
          </a:prstGeom>
        </p:spPr>
        <p:txBody>
          <a:bodyPr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2022/3/23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46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3/23/2022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3868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413" y="982156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54" y="982156"/>
            <a:ext cx="7433025" cy="4893735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3/23/2022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1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97273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134"/>
            <a:ext cx="9144000" cy="165576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311" indent="0" algn="ctr">
              <a:buNone/>
              <a:defRPr sz="2000"/>
            </a:lvl2pPr>
            <a:lvl3pPr marL="912675" indent="0" algn="ctr">
              <a:buNone/>
              <a:defRPr sz="1900"/>
            </a:lvl3pPr>
            <a:lvl4pPr marL="1369012" indent="0" algn="ctr">
              <a:buNone/>
              <a:defRPr sz="1600"/>
            </a:lvl4pPr>
            <a:lvl5pPr marL="1825348" indent="0" algn="ctr">
              <a:buNone/>
              <a:defRPr sz="1600"/>
            </a:lvl5pPr>
            <a:lvl6pPr marL="2281714" indent="0" algn="ctr">
              <a:buNone/>
              <a:defRPr sz="1600"/>
            </a:lvl6pPr>
            <a:lvl7pPr marL="2738022" indent="0" algn="ctr">
              <a:buNone/>
              <a:defRPr sz="1600"/>
            </a:lvl7pPr>
            <a:lvl8pPr marL="3194331" indent="0" algn="ctr">
              <a:buNone/>
              <a:defRPr sz="1600"/>
            </a:lvl8pPr>
            <a:lvl9pPr marL="365063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23/03/2022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3473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23/03/2022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2362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3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67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0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3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7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0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3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06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23/03/2022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3063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23/03/2022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5663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11" indent="0">
              <a:buNone/>
              <a:defRPr sz="2000" b="1"/>
            </a:lvl2pPr>
            <a:lvl3pPr marL="912675" indent="0">
              <a:buNone/>
              <a:defRPr sz="1900" b="1"/>
            </a:lvl3pPr>
            <a:lvl4pPr marL="1369012" indent="0">
              <a:buNone/>
              <a:defRPr sz="1600" b="1"/>
            </a:lvl4pPr>
            <a:lvl5pPr marL="1825348" indent="0">
              <a:buNone/>
              <a:defRPr sz="1600" b="1"/>
            </a:lvl5pPr>
            <a:lvl6pPr marL="2281714" indent="0">
              <a:buNone/>
              <a:defRPr sz="1600" b="1"/>
            </a:lvl6pPr>
            <a:lvl7pPr marL="2738022" indent="0">
              <a:buNone/>
              <a:defRPr sz="1600" b="1"/>
            </a:lvl7pPr>
            <a:lvl8pPr marL="3194331" indent="0">
              <a:buNone/>
              <a:defRPr sz="1600" b="1"/>
            </a:lvl8pPr>
            <a:lvl9pPr marL="365063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87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11" indent="0">
              <a:buNone/>
              <a:defRPr sz="2000" b="1"/>
            </a:lvl2pPr>
            <a:lvl3pPr marL="912675" indent="0">
              <a:buNone/>
              <a:defRPr sz="1900" b="1"/>
            </a:lvl3pPr>
            <a:lvl4pPr marL="1369012" indent="0">
              <a:buNone/>
              <a:defRPr sz="1600" b="1"/>
            </a:lvl4pPr>
            <a:lvl5pPr marL="1825348" indent="0">
              <a:buNone/>
              <a:defRPr sz="1600" b="1"/>
            </a:lvl5pPr>
            <a:lvl6pPr marL="2281714" indent="0">
              <a:buNone/>
              <a:defRPr sz="1600" b="1"/>
            </a:lvl6pPr>
            <a:lvl7pPr marL="2738022" indent="0">
              <a:buNone/>
              <a:defRPr sz="1600" b="1"/>
            </a:lvl7pPr>
            <a:lvl8pPr marL="3194331" indent="0">
              <a:buNone/>
              <a:defRPr sz="1600" b="1"/>
            </a:lvl8pPr>
            <a:lvl9pPr marL="365063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87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23/03/2022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220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23/03/2022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3929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23/03/2022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5959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11" indent="0">
              <a:buNone/>
              <a:defRPr sz="1500"/>
            </a:lvl2pPr>
            <a:lvl3pPr marL="912675" indent="0">
              <a:buNone/>
              <a:defRPr sz="1200"/>
            </a:lvl3pPr>
            <a:lvl4pPr marL="1369012" indent="0">
              <a:buNone/>
              <a:defRPr sz="900"/>
            </a:lvl4pPr>
            <a:lvl5pPr marL="1825348" indent="0">
              <a:buNone/>
              <a:defRPr sz="900"/>
            </a:lvl5pPr>
            <a:lvl6pPr marL="2281714" indent="0">
              <a:buNone/>
              <a:defRPr sz="900"/>
            </a:lvl6pPr>
            <a:lvl7pPr marL="2738022" indent="0">
              <a:buNone/>
              <a:defRPr sz="900"/>
            </a:lvl7pPr>
            <a:lvl8pPr marL="3194331" indent="0">
              <a:buNone/>
              <a:defRPr sz="900"/>
            </a:lvl8pPr>
            <a:lvl9pPr marL="3650635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23/03/2022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079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lIns="91300" tIns="45702" rIns="9130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2022/3/23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32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311" indent="0">
              <a:buNone/>
              <a:defRPr sz="2800"/>
            </a:lvl2pPr>
            <a:lvl3pPr marL="912675" indent="0">
              <a:buNone/>
              <a:defRPr sz="2400"/>
            </a:lvl3pPr>
            <a:lvl4pPr marL="1369012" indent="0">
              <a:buNone/>
              <a:defRPr sz="2000"/>
            </a:lvl4pPr>
            <a:lvl5pPr marL="1825348" indent="0">
              <a:buNone/>
              <a:defRPr sz="2000"/>
            </a:lvl5pPr>
            <a:lvl6pPr marL="2281714" indent="0">
              <a:buNone/>
              <a:defRPr sz="2000"/>
            </a:lvl6pPr>
            <a:lvl7pPr marL="2738022" indent="0">
              <a:buNone/>
              <a:defRPr sz="2000"/>
            </a:lvl7pPr>
            <a:lvl8pPr marL="3194331" indent="0">
              <a:buNone/>
              <a:defRPr sz="2000"/>
            </a:lvl8pPr>
            <a:lvl9pPr marL="3650635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11" indent="0">
              <a:buNone/>
              <a:defRPr sz="1500"/>
            </a:lvl2pPr>
            <a:lvl3pPr marL="912675" indent="0">
              <a:buNone/>
              <a:defRPr sz="1200"/>
            </a:lvl3pPr>
            <a:lvl4pPr marL="1369012" indent="0">
              <a:buNone/>
              <a:defRPr sz="900"/>
            </a:lvl4pPr>
            <a:lvl5pPr marL="1825348" indent="0">
              <a:buNone/>
              <a:defRPr sz="900"/>
            </a:lvl5pPr>
            <a:lvl6pPr marL="2281714" indent="0">
              <a:buNone/>
              <a:defRPr sz="900"/>
            </a:lvl6pPr>
            <a:lvl7pPr marL="2738022" indent="0">
              <a:buNone/>
              <a:defRPr sz="900"/>
            </a:lvl7pPr>
            <a:lvl8pPr marL="3194331" indent="0">
              <a:buNone/>
              <a:defRPr sz="900"/>
            </a:lvl8pPr>
            <a:lvl9pPr marL="3650635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23/03/2022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0510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23/03/2022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094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44"/>
            <a:ext cx="2628900" cy="58118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55" y="365144"/>
            <a:ext cx="7734300" cy="581183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23/03/2022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6465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B65104-453A-4094-B201-E1B7545194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B89D364-D3CA-46D0-AD45-C10D60130D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61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03" indent="0" algn="ctr">
              <a:buNone/>
              <a:defRPr sz="2000"/>
            </a:lvl2pPr>
            <a:lvl3pPr marL="913833" indent="0" algn="ctr">
              <a:buNone/>
              <a:defRPr sz="1900"/>
            </a:lvl3pPr>
            <a:lvl4pPr marL="1370750" indent="0" algn="ctr">
              <a:buNone/>
              <a:defRPr sz="1600"/>
            </a:lvl4pPr>
            <a:lvl5pPr marL="1827666" indent="0" algn="ctr">
              <a:buNone/>
              <a:defRPr sz="1600"/>
            </a:lvl5pPr>
            <a:lvl6pPr marL="2284598" indent="0" algn="ctr">
              <a:buNone/>
              <a:defRPr sz="1600"/>
            </a:lvl6pPr>
            <a:lvl7pPr marL="2741498" indent="0" algn="ctr">
              <a:buNone/>
              <a:defRPr sz="1600"/>
            </a:lvl7pPr>
            <a:lvl8pPr marL="3198400" indent="0" algn="ctr">
              <a:buNone/>
              <a:defRPr sz="1600"/>
            </a:lvl8pPr>
            <a:lvl9pPr marL="36553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5764D4E-481F-4009-80C1-72F6948D0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6A0CC5-483B-4BB7-A895-3D74B5E3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DCBB8C-BEF7-45BE-87D8-103B6A404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0288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D49944-ADA2-4EBF-B238-15A6F20C4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4D15418-2A00-493E-B122-E3B692298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D7875E3-D7A9-47EA-9B3A-51F92992E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12D3E9-5A58-47A5-A93D-A82CB4C6E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585D888-FD40-4003-B490-C7F7E56E2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4449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8DAEB2-6F8C-4FFA-9D75-A5441B098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9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F9F5C3-44C1-454D-8E08-112E3FE03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7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6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5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3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37FCA2-F55A-4717-AB63-9A2B85A5A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27CB5E-9AF4-4061-931B-84BDCE8AA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4A44D37-6F3E-4EBC-9AA0-F86366742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2981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0D7CC5-C112-4525-954C-76711C78C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1CEB0E9-9981-40FE-A5F2-E4766E194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395CB9C-E0A0-4415-B67C-05DF82321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CDBD204-4CC1-46EA-8E8E-4EDBED1F8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EAFA68E-FDA8-4DA2-BFF5-CAC5E067D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819A69A-56CA-4622-99E1-80AE500D2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3743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FB6B8A-CB67-4708-BCDA-610C9E803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BA0DB27-9A4B-412E-AF15-0A29176A36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03" indent="0">
              <a:buNone/>
              <a:defRPr sz="2000" b="1"/>
            </a:lvl2pPr>
            <a:lvl3pPr marL="913833" indent="0">
              <a:buNone/>
              <a:defRPr sz="1900" b="1"/>
            </a:lvl3pPr>
            <a:lvl4pPr marL="1370750" indent="0">
              <a:buNone/>
              <a:defRPr sz="1600" b="1"/>
            </a:lvl4pPr>
            <a:lvl5pPr marL="1827666" indent="0">
              <a:buNone/>
              <a:defRPr sz="1600" b="1"/>
            </a:lvl5pPr>
            <a:lvl6pPr marL="2284598" indent="0">
              <a:buNone/>
              <a:defRPr sz="1600" b="1"/>
            </a:lvl6pPr>
            <a:lvl7pPr marL="2741498" indent="0">
              <a:buNone/>
              <a:defRPr sz="1600" b="1"/>
            </a:lvl7pPr>
            <a:lvl8pPr marL="3198400" indent="0">
              <a:buNone/>
              <a:defRPr sz="1600" b="1"/>
            </a:lvl8pPr>
            <a:lvl9pPr marL="36553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C52BA68-09DC-4C5F-826C-B76315531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71A6FC0-E8EA-496C-BBA0-68634DDD98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03" indent="0">
              <a:buNone/>
              <a:defRPr sz="2000" b="1"/>
            </a:lvl2pPr>
            <a:lvl3pPr marL="913833" indent="0">
              <a:buNone/>
              <a:defRPr sz="1900" b="1"/>
            </a:lvl3pPr>
            <a:lvl4pPr marL="1370750" indent="0">
              <a:buNone/>
              <a:defRPr sz="1600" b="1"/>
            </a:lvl4pPr>
            <a:lvl5pPr marL="1827666" indent="0">
              <a:buNone/>
              <a:defRPr sz="1600" b="1"/>
            </a:lvl5pPr>
            <a:lvl6pPr marL="2284598" indent="0">
              <a:buNone/>
              <a:defRPr sz="1600" b="1"/>
            </a:lvl6pPr>
            <a:lvl7pPr marL="2741498" indent="0">
              <a:buNone/>
              <a:defRPr sz="1600" b="1"/>
            </a:lvl7pPr>
            <a:lvl8pPr marL="3198400" indent="0">
              <a:buNone/>
              <a:defRPr sz="1600" b="1"/>
            </a:lvl8pPr>
            <a:lvl9pPr marL="36553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20DE214-675A-4C73-BD82-4512C06C08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03EBA80-1769-4805-AFF8-43FD361E6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ACED350-7A8B-4825-8F0D-94FE0E40D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20F05B2-1109-4718-AC4F-E2B53ECEF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175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40D289-424A-4AFB-B262-069A6375F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6EF8F-FDCD-43CC-B241-41A7EF9A0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64D085C-7B26-4A93-9AA3-CA023AEB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3A3D937-6D6F-4CC0-86E7-E8DC4A07A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6029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F82E794-117A-4413-88E3-DBC5C7071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A446E2-6EF9-400D-9D2A-85D08D57F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2AABC20-C36B-474B-B9E4-7CAF46886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741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2022/3/23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38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2318F7-A755-465A-8FF9-5E51AAD12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D63336A-6999-4D4A-8E7A-19F2199BD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7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81538DF-9C9B-407D-966C-020FE4B2A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03" indent="0">
              <a:buNone/>
              <a:defRPr sz="1500"/>
            </a:lvl2pPr>
            <a:lvl3pPr marL="913833" indent="0">
              <a:buNone/>
              <a:defRPr sz="1200"/>
            </a:lvl3pPr>
            <a:lvl4pPr marL="1370750" indent="0">
              <a:buNone/>
              <a:defRPr sz="1100"/>
            </a:lvl4pPr>
            <a:lvl5pPr marL="1827666" indent="0">
              <a:buNone/>
              <a:defRPr sz="1100"/>
            </a:lvl5pPr>
            <a:lvl6pPr marL="2284598" indent="0">
              <a:buNone/>
              <a:defRPr sz="1100"/>
            </a:lvl6pPr>
            <a:lvl7pPr marL="2741498" indent="0">
              <a:buNone/>
              <a:defRPr sz="1100"/>
            </a:lvl7pPr>
            <a:lvl8pPr marL="3198400" indent="0">
              <a:buNone/>
              <a:defRPr sz="1100"/>
            </a:lvl8pPr>
            <a:lvl9pPr marL="365530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90B80A0-62B9-483A-857E-8F1D49EDE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D64EEFB-084B-4FA4-970D-871F0A123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2307F14-BCDF-43EB-B561-016DFCE61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8294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D1AED7-5923-4AA2-840F-2597939CC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A8CC669-8A02-4D5F-843C-2D986E4FAA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7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03" indent="0">
              <a:buNone/>
              <a:defRPr sz="2800"/>
            </a:lvl2pPr>
            <a:lvl3pPr marL="913833" indent="0">
              <a:buNone/>
              <a:defRPr sz="2400"/>
            </a:lvl3pPr>
            <a:lvl4pPr marL="1370750" indent="0">
              <a:buNone/>
              <a:defRPr sz="2000"/>
            </a:lvl4pPr>
            <a:lvl5pPr marL="1827666" indent="0">
              <a:buNone/>
              <a:defRPr sz="2000"/>
            </a:lvl5pPr>
            <a:lvl6pPr marL="2284598" indent="0">
              <a:buNone/>
              <a:defRPr sz="2000"/>
            </a:lvl6pPr>
            <a:lvl7pPr marL="2741498" indent="0">
              <a:buNone/>
              <a:defRPr sz="2000"/>
            </a:lvl7pPr>
            <a:lvl8pPr marL="3198400" indent="0">
              <a:buNone/>
              <a:defRPr sz="2000"/>
            </a:lvl8pPr>
            <a:lvl9pPr marL="36553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01B59B6-5CA2-4CF4-BC27-C828F0D4D6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03" indent="0">
              <a:buNone/>
              <a:defRPr sz="1500"/>
            </a:lvl2pPr>
            <a:lvl3pPr marL="913833" indent="0">
              <a:buNone/>
              <a:defRPr sz="1200"/>
            </a:lvl3pPr>
            <a:lvl4pPr marL="1370750" indent="0">
              <a:buNone/>
              <a:defRPr sz="1100"/>
            </a:lvl4pPr>
            <a:lvl5pPr marL="1827666" indent="0">
              <a:buNone/>
              <a:defRPr sz="1100"/>
            </a:lvl5pPr>
            <a:lvl6pPr marL="2284598" indent="0">
              <a:buNone/>
              <a:defRPr sz="1100"/>
            </a:lvl6pPr>
            <a:lvl7pPr marL="2741498" indent="0">
              <a:buNone/>
              <a:defRPr sz="1100"/>
            </a:lvl7pPr>
            <a:lvl8pPr marL="3198400" indent="0">
              <a:buNone/>
              <a:defRPr sz="1100"/>
            </a:lvl8pPr>
            <a:lvl9pPr marL="365530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1827CF9-1537-44E7-8CE8-9543359E3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8055F5E-7B2C-4981-8B9D-F6D13037A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939A6AE-9133-4E31-AB68-4B20097EA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51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56AAE5-4013-4CB6-B340-3C157BA95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7AADE7C-A978-4274-9004-FC065EFF1B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59E2D60-DE13-4972-A0A7-370D29A0E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69CD89-B583-461D-BB0A-94B12283F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08A58D-0D32-4029-AC6C-4467BB3B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5847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F557881-1FE7-4086-82D7-CFFBEC79B4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79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DE24542-1D3F-4E8D-80C4-11F09085D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79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E52F3EA-8100-446D-A2AF-3A4056C68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69C18E-B16A-44FF-9DCE-43C165720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95613F-046A-4731-AF5C-84E7AEB3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1728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5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23" indent="0" algn="ctr">
              <a:buNone/>
              <a:defRPr sz="2000"/>
            </a:lvl2pPr>
            <a:lvl3pPr marL="914060" indent="0" algn="ctr">
              <a:buNone/>
              <a:defRPr sz="1900"/>
            </a:lvl3pPr>
            <a:lvl4pPr marL="1371090" indent="0" algn="ctr">
              <a:buNone/>
              <a:defRPr sz="1600"/>
            </a:lvl4pPr>
            <a:lvl5pPr marL="1828120" indent="0" algn="ctr">
              <a:buNone/>
              <a:defRPr sz="1600"/>
            </a:lvl5pPr>
            <a:lvl6pPr marL="2285158" indent="0" algn="ctr">
              <a:buNone/>
              <a:defRPr sz="1600"/>
            </a:lvl6pPr>
            <a:lvl7pPr marL="2742178" indent="0" algn="ctr">
              <a:buNone/>
              <a:defRPr sz="1600"/>
            </a:lvl7pPr>
            <a:lvl8pPr marL="3199200" indent="0" algn="ctr">
              <a:buNone/>
              <a:defRPr sz="1600"/>
            </a:lvl8pPr>
            <a:lvl9pPr marL="365622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4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07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7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0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1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1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2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12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1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3" indent="0">
              <a:buNone/>
              <a:defRPr sz="2000" b="1"/>
            </a:lvl2pPr>
            <a:lvl3pPr marL="914060" indent="0">
              <a:buNone/>
              <a:defRPr sz="1900" b="1"/>
            </a:lvl3pPr>
            <a:lvl4pPr marL="1371090" indent="0">
              <a:buNone/>
              <a:defRPr sz="1600" b="1"/>
            </a:lvl4pPr>
            <a:lvl5pPr marL="1828120" indent="0">
              <a:buNone/>
              <a:defRPr sz="1600" b="1"/>
            </a:lvl5pPr>
            <a:lvl6pPr marL="2285158" indent="0">
              <a:buNone/>
              <a:defRPr sz="1600" b="1"/>
            </a:lvl6pPr>
            <a:lvl7pPr marL="2742178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3" indent="0">
              <a:buNone/>
              <a:defRPr sz="2000" b="1"/>
            </a:lvl2pPr>
            <a:lvl3pPr marL="914060" indent="0">
              <a:buNone/>
              <a:defRPr sz="1900" b="1"/>
            </a:lvl3pPr>
            <a:lvl4pPr marL="1371090" indent="0">
              <a:buNone/>
              <a:defRPr sz="1600" b="1"/>
            </a:lvl4pPr>
            <a:lvl5pPr marL="1828120" indent="0">
              <a:buNone/>
              <a:defRPr sz="1600" b="1"/>
            </a:lvl5pPr>
            <a:lvl6pPr marL="2285158" indent="0">
              <a:buNone/>
              <a:defRPr sz="1600" b="1"/>
            </a:lvl6pPr>
            <a:lvl7pPr marL="2742178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1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80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  <a:prstGeom prst="rect">
            <a:avLst/>
          </a:prstGeom>
        </p:spPr>
        <p:txBody>
          <a:bodyPr lIns="91300" tIns="45702" rIns="91300" bIns="45702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542"/>
            <a:ext cx="6172200" cy="4873625"/>
          </a:xfrm>
          <a:prstGeom prst="rect">
            <a:avLst/>
          </a:prstGeom>
        </p:spPr>
        <p:txBody>
          <a:bodyPr lIns="91300" tIns="45702" rIns="91300" bIns="45702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6" y="2057407"/>
            <a:ext cx="3932237" cy="3811588"/>
          </a:xfrm>
          <a:prstGeom prst="rect">
            <a:avLst/>
          </a:prstGeom>
        </p:spPr>
        <p:txBody>
          <a:bodyPr lIns="91300" tIns="45702" rIns="91300" bIns="45702"/>
          <a:lstStyle>
            <a:lvl1pPr marL="0" indent="0">
              <a:buNone/>
              <a:defRPr sz="1600"/>
            </a:lvl1pPr>
            <a:lvl2pPr marL="456403" indent="0">
              <a:buNone/>
              <a:defRPr sz="1500"/>
            </a:lvl2pPr>
            <a:lvl3pPr marL="912877" indent="0">
              <a:buNone/>
              <a:defRPr sz="1200"/>
            </a:lvl3pPr>
            <a:lvl4pPr marL="1369314" indent="0">
              <a:buNone/>
              <a:defRPr sz="1100"/>
            </a:lvl4pPr>
            <a:lvl5pPr marL="1825756" indent="0">
              <a:buNone/>
              <a:defRPr sz="1100"/>
            </a:lvl5pPr>
            <a:lvl6pPr marL="2282226" indent="0">
              <a:buNone/>
              <a:defRPr sz="1100"/>
            </a:lvl6pPr>
            <a:lvl7pPr marL="2738630" indent="0">
              <a:buNone/>
              <a:defRPr sz="1100"/>
            </a:lvl7pPr>
            <a:lvl8pPr marL="3195036" indent="0">
              <a:buNone/>
              <a:defRPr sz="1100"/>
            </a:lvl8pPr>
            <a:lvl9pPr marL="365143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2022/3/23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8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30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5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23" indent="0">
              <a:buNone/>
              <a:defRPr sz="1500"/>
            </a:lvl2pPr>
            <a:lvl3pPr marL="914060" indent="0">
              <a:buNone/>
              <a:defRPr sz="1200"/>
            </a:lvl3pPr>
            <a:lvl4pPr marL="1371090" indent="0">
              <a:buNone/>
              <a:defRPr sz="1100"/>
            </a:lvl4pPr>
            <a:lvl5pPr marL="1828120" indent="0">
              <a:buNone/>
              <a:defRPr sz="1100"/>
            </a:lvl5pPr>
            <a:lvl6pPr marL="2285158" indent="0">
              <a:buNone/>
              <a:defRPr sz="1100"/>
            </a:lvl6pPr>
            <a:lvl7pPr marL="2742178" indent="0">
              <a:buNone/>
              <a:defRPr sz="1100"/>
            </a:lvl7pPr>
            <a:lvl8pPr marL="3199200" indent="0">
              <a:buNone/>
              <a:defRPr sz="1100"/>
            </a:lvl8pPr>
            <a:lvl9pPr marL="3656223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06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5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23" indent="0">
              <a:buNone/>
              <a:defRPr sz="2800"/>
            </a:lvl2pPr>
            <a:lvl3pPr marL="914060" indent="0">
              <a:buNone/>
              <a:defRPr sz="2400"/>
            </a:lvl3pPr>
            <a:lvl4pPr marL="1371090" indent="0">
              <a:buNone/>
              <a:defRPr sz="2000"/>
            </a:lvl4pPr>
            <a:lvl5pPr marL="1828120" indent="0">
              <a:buNone/>
              <a:defRPr sz="2000"/>
            </a:lvl5pPr>
            <a:lvl6pPr marL="2285158" indent="0">
              <a:buNone/>
              <a:defRPr sz="2000"/>
            </a:lvl6pPr>
            <a:lvl7pPr marL="2742178" indent="0">
              <a:buNone/>
              <a:defRPr sz="2000"/>
            </a:lvl7pPr>
            <a:lvl8pPr marL="3199200" indent="0">
              <a:buNone/>
              <a:defRPr sz="2000"/>
            </a:lvl8pPr>
            <a:lvl9pPr marL="365622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23" indent="0">
              <a:buNone/>
              <a:defRPr sz="1500"/>
            </a:lvl2pPr>
            <a:lvl3pPr marL="914060" indent="0">
              <a:buNone/>
              <a:defRPr sz="1200"/>
            </a:lvl3pPr>
            <a:lvl4pPr marL="1371090" indent="0">
              <a:buNone/>
              <a:defRPr sz="1100"/>
            </a:lvl4pPr>
            <a:lvl5pPr marL="1828120" indent="0">
              <a:buNone/>
              <a:defRPr sz="1100"/>
            </a:lvl5pPr>
            <a:lvl6pPr marL="2285158" indent="0">
              <a:buNone/>
              <a:defRPr sz="1100"/>
            </a:lvl6pPr>
            <a:lvl7pPr marL="2742178" indent="0">
              <a:buNone/>
              <a:defRPr sz="1100"/>
            </a:lvl7pPr>
            <a:lvl8pPr marL="3199200" indent="0">
              <a:buNone/>
              <a:defRPr sz="1100"/>
            </a:lvl8pPr>
            <a:lvl9pPr marL="3656223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32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82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59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59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0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6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1756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07010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21"/>
            <a:ext cx="10363200" cy="1362075"/>
          </a:xfrm>
        </p:spPr>
        <p:txBody>
          <a:bodyPr anchor="t"/>
          <a:lstStyle>
            <a:lvl1pPr algn="l">
              <a:defRPr sz="5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22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34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72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280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4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78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4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484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32310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8653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47" indent="0">
              <a:buNone/>
              <a:defRPr sz="2700" b="1"/>
            </a:lvl2pPr>
            <a:lvl3pPr marL="1218720" indent="0">
              <a:buNone/>
              <a:defRPr sz="2400" b="1"/>
            </a:lvl3pPr>
            <a:lvl4pPr marL="1828074" indent="0">
              <a:buNone/>
              <a:defRPr sz="2300" b="1"/>
            </a:lvl4pPr>
            <a:lvl5pPr marL="2437438" indent="0">
              <a:buNone/>
              <a:defRPr sz="2300" b="1"/>
            </a:lvl5pPr>
            <a:lvl6pPr marL="3046784" indent="0">
              <a:buNone/>
              <a:defRPr sz="2300" b="1"/>
            </a:lvl6pPr>
            <a:lvl7pPr marL="3656131" indent="0">
              <a:buNone/>
              <a:defRPr sz="2300" b="1"/>
            </a:lvl7pPr>
            <a:lvl8pPr marL="4265493" indent="0">
              <a:buNone/>
              <a:defRPr sz="2300" b="1"/>
            </a:lvl8pPr>
            <a:lvl9pPr marL="4874849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2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47" indent="0">
              <a:buNone/>
              <a:defRPr sz="2700" b="1"/>
            </a:lvl2pPr>
            <a:lvl3pPr marL="1218720" indent="0">
              <a:buNone/>
              <a:defRPr sz="2400" b="1"/>
            </a:lvl3pPr>
            <a:lvl4pPr marL="1828074" indent="0">
              <a:buNone/>
              <a:defRPr sz="2300" b="1"/>
            </a:lvl4pPr>
            <a:lvl5pPr marL="2437438" indent="0">
              <a:buNone/>
              <a:defRPr sz="2300" b="1"/>
            </a:lvl5pPr>
            <a:lvl6pPr marL="3046784" indent="0">
              <a:buNone/>
              <a:defRPr sz="2300" b="1"/>
            </a:lvl6pPr>
            <a:lvl7pPr marL="3656131" indent="0">
              <a:buNone/>
              <a:defRPr sz="2300" b="1"/>
            </a:lvl7pPr>
            <a:lvl8pPr marL="4265493" indent="0">
              <a:buNone/>
              <a:defRPr sz="2300" b="1"/>
            </a:lvl8pPr>
            <a:lvl9pPr marL="4874849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2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556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  <a:prstGeom prst="rect">
            <a:avLst/>
          </a:prstGeom>
        </p:spPr>
        <p:txBody>
          <a:bodyPr lIns="91300" tIns="45702" rIns="91300" bIns="45702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42"/>
            <a:ext cx="6172200" cy="4873625"/>
          </a:xfrm>
          <a:prstGeom prst="rect">
            <a:avLst/>
          </a:prstGeom>
        </p:spPr>
        <p:txBody>
          <a:bodyPr lIns="91300" tIns="45702" rIns="91300" bIns="45702"/>
          <a:lstStyle>
            <a:lvl1pPr marL="0" indent="0">
              <a:buNone/>
              <a:defRPr sz="3200"/>
            </a:lvl1pPr>
            <a:lvl2pPr marL="456403" indent="0">
              <a:buNone/>
              <a:defRPr sz="2800"/>
            </a:lvl2pPr>
            <a:lvl3pPr marL="912877" indent="0">
              <a:buNone/>
              <a:defRPr sz="2400"/>
            </a:lvl3pPr>
            <a:lvl4pPr marL="1369314" indent="0">
              <a:buNone/>
              <a:defRPr sz="2000"/>
            </a:lvl4pPr>
            <a:lvl5pPr marL="1825756" indent="0">
              <a:buNone/>
              <a:defRPr sz="2000"/>
            </a:lvl5pPr>
            <a:lvl6pPr marL="2282226" indent="0">
              <a:buNone/>
              <a:defRPr sz="2000"/>
            </a:lvl6pPr>
            <a:lvl7pPr marL="2738630" indent="0">
              <a:buNone/>
              <a:defRPr sz="2000"/>
            </a:lvl7pPr>
            <a:lvl8pPr marL="3195036" indent="0">
              <a:buNone/>
              <a:defRPr sz="2000"/>
            </a:lvl8pPr>
            <a:lvl9pPr marL="365143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6" y="2057407"/>
            <a:ext cx="3932237" cy="3811588"/>
          </a:xfrm>
          <a:prstGeom prst="rect">
            <a:avLst/>
          </a:prstGeom>
        </p:spPr>
        <p:txBody>
          <a:bodyPr lIns="91300" tIns="45702" rIns="91300" bIns="45702"/>
          <a:lstStyle>
            <a:lvl1pPr marL="0" indent="0">
              <a:buNone/>
              <a:defRPr sz="1600"/>
            </a:lvl1pPr>
            <a:lvl2pPr marL="456403" indent="0">
              <a:buNone/>
              <a:defRPr sz="1500"/>
            </a:lvl2pPr>
            <a:lvl3pPr marL="912877" indent="0">
              <a:buNone/>
              <a:defRPr sz="1200"/>
            </a:lvl3pPr>
            <a:lvl4pPr marL="1369314" indent="0">
              <a:buNone/>
              <a:defRPr sz="1100"/>
            </a:lvl4pPr>
            <a:lvl5pPr marL="1825756" indent="0">
              <a:buNone/>
              <a:defRPr sz="1100"/>
            </a:lvl5pPr>
            <a:lvl6pPr marL="2282226" indent="0">
              <a:buNone/>
              <a:defRPr sz="1100"/>
            </a:lvl6pPr>
            <a:lvl7pPr marL="2738630" indent="0">
              <a:buNone/>
              <a:defRPr sz="1100"/>
            </a:lvl7pPr>
            <a:lvl8pPr marL="3195036" indent="0">
              <a:buNone/>
              <a:defRPr sz="1100"/>
            </a:lvl8pPr>
            <a:lvl9pPr marL="365143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2022/3/23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42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77363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62" y="1031273"/>
            <a:ext cx="9912735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18" rIns="91406" bIns="45718" rtlCol="0" anchor="ctr"/>
          <a:lstStyle/>
          <a:p>
            <a:pPr algn="ctr" defTabSz="914060">
              <a:defRPr/>
            </a:pPr>
            <a:endParaRPr lang="zh-CN" altLang="en-US" sz="19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86" y="6451917"/>
            <a:ext cx="391889" cy="2201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18" rIns="91406" bIns="45718" rtlCol="0" anchor="ctr"/>
          <a:lstStyle/>
          <a:p>
            <a:pPr algn="ctr" defTabSz="914060">
              <a:defRPr/>
            </a:pPr>
            <a:endParaRPr lang="zh-CN" altLang="en-US" sz="19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44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29360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75946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6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89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9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2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347" indent="0">
              <a:buNone/>
              <a:defRPr sz="1600"/>
            </a:lvl2pPr>
            <a:lvl3pPr marL="1218720" indent="0">
              <a:buNone/>
              <a:defRPr sz="1500"/>
            </a:lvl3pPr>
            <a:lvl4pPr marL="1828074" indent="0">
              <a:buNone/>
              <a:defRPr sz="1200"/>
            </a:lvl4pPr>
            <a:lvl5pPr marL="2437438" indent="0">
              <a:buNone/>
              <a:defRPr sz="1200"/>
            </a:lvl5pPr>
            <a:lvl6pPr marL="3046784" indent="0">
              <a:buNone/>
              <a:defRPr sz="1200"/>
            </a:lvl6pPr>
            <a:lvl7pPr marL="3656131" indent="0">
              <a:buNone/>
              <a:defRPr sz="1200"/>
            </a:lvl7pPr>
            <a:lvl8pPr marL="4265493" indent="0">
              <a:buNone/>
              <a:defRPr sz="1200"/>
            </a:lvl8pPr>
            <a:lvl9pPr marL="487484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98359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2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347" indent="0">
              <a:buNone/>
              <a:defRPr sz="3900"/>
            </a:lvl2pPr>
            <a:lvl3pPr marL="1218720" indent="0">
              <a:buNone/>
              <a:defRPr sz="3200"/>
            </a:lvl3pPr>
            <a:lvl4pPr marL="1828074" indent="0">
              <a:buNone/>
              <a:defRPr sz="2700"/>
            </a:lvl4pPr>
            <a:lvl5pPr marL="2437438" indent="0">
              <a:buNone/>
              <a:defRPr sz="2700"/>
            </a:lvl5pPr>
            <a:lvl6pPr marL="3046784" indent="0">
              <a:buNone/>
              <a:defRPr sz="2700"/>
            </a:lvl6pPr>
            <a:lvl7pPr marL="3656131" indent="0">
              <a:buNone/>
              <a:defRPr sz="2700"/>
            </a:lvl7pPr>
            <a:lvl8pPr marL="4265493" indent="0">
              <a:buNone/>
              <a:defRPr sz="2700"/>
            </a:lvl8pPr>
            <a:lvl9pPr marL="4874849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75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347" indent="0">
              <a:buNone/>
              <a:defRPr sz="1600"/>
            </a:lvl2pPr>
            <a:lvl3pPr marL="1218720" indent="0">
              <a:buNone/>
              <a:defRPr sz="1500"/>
            </a:lvl3pPr>
            <a:lvl4pPr marL="1828074" indent="0">
              <a:buNone/>
              <a:defRPr sz="1200"/>
            </a:lvl4pPr>
            <a:lvl5pPr marL="2437438" indent="0">
              <a:buNone/>
              <a:defRPr sz="1200"/>
            </a:lvl5pPr>
            <a:lvl6pPr marL="3046784" indent="0">
              <a:buNone/>
              <a:defRPr sz="1200"/>
            </a:lvl6pPr>
            <a:lvl7pPr marL="3656131" indent="0">
              <a:buNone/>
              <a:defRPr sz="1200"/>
            </a:lvl7pPr>
            <a:lvl8pPr marL="4265493" indent="0">
              <a:buNone/>
              <a:defRPr sz="1200"/>
            </a:lvl8pPr>
            <a:lvl9pPr marL="487484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77742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88677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56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56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63900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022355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B65104-453A-4094-B201-E1B7545194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B89D364-D3CA-46D0-AD45-C10D60130D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61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03" indent="0" algn="ctr">
              <a:buNone/>
              <a:defRPr sz="2000"/>
            </a:lvl2pPr>
            <a:lvl3pPr marL="913833" indent="0" algn="ctr">
              <a:buNone/>
              <a:defRPr sz="1900"/>
            </a:lvl3pPr>
            <a:lvl4pPr marL="1370750" indent="0" algn="ctr">
              <a:buNone/>
              <a:defRPr sz="1600"/>
            </a:lvl4pPr>
            <a:lvl5pPr marL="1827666" indent="0" algn="ctr">
              <a:buNone/>
              <a:defRPr sz="1600"/>
            </a:lvl5pPr>
            <a:lvl6pPr marL="2284598" indent="0" algn="ctr">
              <a:buNone/>
              <a:defRPr sz="1600"/>
            </a:lvl6pPr>
            <a:lvl7pPr marL="2741498" indent="0" algn="ctr">
              <a:buNone/>
              <a:defRPr sz="1600"/>
            </a:lvl7pPr>
            <a:lvl8pPr marL="3198400" indent="0" algn="ctr">
              <a:buNone/>
              <a:defRPr sz="1600"/>
            </a:lvl8pPr>
            <a:lvl9pPr marL="36553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5764D4E-481F-4009-80C1-72F6948D0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6A0CC5-483B-4BB7-A895-3D74B5E3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DCBB8C-BEF7-45BE-87D8-103B6A404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07724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D49944-ADA2-4EBF-B238-15A6F20C4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4D15418-2A00-493E-B122-E3B692298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D7875E3-D7A9-47EA-9B3A-51F92992E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12D3E9-5A58-47A5-A93D-A82CB4C6E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585D888-FD40-4003-B490-C7F7E56E2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531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image" Target="../media/image10.jpg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5837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9128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37" indent="-228237" algn="l" defTabSz="9128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10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14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517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923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395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832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272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746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03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77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14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756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226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630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036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439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6" tIns="60948" rIns="121896" bIns="609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121896" tIns="60948" rIns="121896" bIns="6094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Avo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121896" tIns="60948" rIns="121896" bIns="6094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Avo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8"/>
            <a:ext cx="2743200" cy="365125"/>
          </a:xfrm>
          <a:prstGeom prst="rect">
            <a:avLst/>
          </a:prstGeom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defTabSz="1218930" eaLnBrk="0" fontAlgn="base" hangingPunct="0">
              <a:spcBef>
                <a:spcPct val="0"/>
              </a:spcBef>
              <a:spcAft>
                <a:spcPct val="0"/>
              </a:spcAft>
            </a:pPr>
            <a:fld id="{84438C93-4E1B-426B-8140-1C42241DC4B6}" type="slidenum">
              <a:rPr lang="en-US" altLang="en-US" smtClean="0">
                <a:latin typeface="VNI-Avo" pitchFamily="2" charset="0"/>
              </a:rPr>
              <a:pPr defTabSz="121893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134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68565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65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65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65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65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095" algn="l" defTabSz="685654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196" algn="l" defTabSz="685654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294" algn="l" defTabSz="685654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392" algn="l" defTabSz="685654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14" indent="-171414" algn="l" defTabSz="685654" rtl="0" eaLnBrk="0" fontAlgn="base" hangingPunct="0">
        <a:lnSpc>
          <a:spcPct val="90000"/>
        </a:lnSpc>
        <a:spcBef>
          <a:spcPts val="751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42" indent="-171414" algn="l" defTabSz="685654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059" indent="-171414" algn="l" defTabSz="685654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81" indent="-171414" algn="l" defTabSz="685654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03" indent="-171414" algn="l" defTabSz="685654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530" indent="-171414" algn="l" defTabSz="68565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347" indent="-171414" algn="l" defTabSz="68565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74" indent="-171414" algn="l" defTabSz="68565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02" indent="-171414" algn="l" defTabSz="68565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26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54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72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94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16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35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60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86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149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218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4" indent="-342834" algn="l" defTabSz="91421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01" indent="-285697" algn="l" defTabSz="914218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14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48" tIns="60924" rIns="121848" bIns="6092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848" tIns="60924" rIns="121848" bIns="6092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6"/>
            <a:ext cx="2844800" cy="365125"/>
          </a:xfrm>
          <a:prstGeom prst="rect">
            <a:avLst/>
          </a:prstGeom>
        </p:spPr>
        <p:txBody>
          <a:bodyPr vert="horz" lIns="121848" tIns="60924" rIns="121848" bIns="6092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390"/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390"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6"/>
            <a:ext cx="3860800" cy="365125"/>
          </a:xfrm>
          <a:prstGeom prst="rect">
            <a:avLst/>
          </a:prstGeom>
        </p:spPr>
        <p:txBody>
          <a:bodyPr vert="horz" lIns="121848" tIns="60924" rIns="121848" bIns="6092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3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6"/>
            <a:ext cx="2844800" cy="365125"/>
          </a:xfrm>
          <a:prstGeom prst="rect">
            <a:avLst/>
          </a:prstGeom>
        </p:spPr>
        <p:txBody>
          <a:bodyPr vert="horz" lIns="121848" tIns="60924" rIns="121848" bIns="6092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390"/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3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823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121839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879" indent="-456879" algn="l" defTabSz="121839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950" indent="-380748" algn="l" defTabSz="1218390" rtl="0" eaLnBrk="1" latinLnBrk="0" hangingPunct="1">
        <a:spcBef>
          <a:spcPct val="20000"/>
        </a:spcBef>
        <a:buFont typeface="Arial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2975" indent="-304584" algn="l" defTabSz="121839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160" indent="-304584" algn="l" defTabSz="121839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362" indent="-304584" algn="l" defTabSz="121839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532" indent="-304584" algn="l" defTabSz="121839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736" indent="-304584" algn="l" defTabSz="121839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8922" indent="-304584" algn="l" defTabSz="121839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8108" indent="-304584" algn="l" defTabSz="121839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3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171" algn="l" defTabSz="12183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390" algn="l" defTabSz="12183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576" algn="l" defTabSz="12183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778" algn="l" defTabSz="12183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948" algn="l" defTabSz="12183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119" algn="l" defTabSz="12183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320" algn="l" defTabSz="12183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3507" algn="l" defTabSz="12183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51" y="274641"/>
            <a:ext cx="10972801" cy="1143000"/>
          </a:xfrm>
          <a:prstGeom prst="rect">
            <a:avLst/>
          </a:prstGeom>
        </p:spPr>
        <p:txBody>
          <a:bodyPr vert="horz" lIns="96668" tIns="48313" rIns="96668" bIns="4831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51" y="1600206"/>
            <a:ext cx="10972801" cy="4525963"/>
          </a:xfrm>
          <a:prstGeom prst="rect">
            <a:avLst/>
          </a:prstGeom>
        </p:spPr>
        <p:txBody>
          <a:bodyPr vert="horz" lIns="96668" tIns="48313" rIns="96668" bIns="4831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39" y="6356372"/>
            <a:ext cx="2844801" cy="365125"/>
          </a:xfrm>
          <a:prstGeom prst="rect">
            <a:avLst/>
          </a:prstGeom>
        </p:spPr>
        <p:txBody>
          <a:bodyPr vert="horz" lIns="96668" tIns="48313" rIns="96668" bIns="48313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45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456"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51" y="6356372"/>
            <a:ext cx="3860801" cy="365125"/>
          </a:xfrm>
          <a:prstGeom prst="rect">
            <a:avLst/>
          </a:prstGeom>
        </p:spPr>
        <p:txBody>
          <a:bodyPr vert="horz" lIns="96668" tIns="48313" rIns="96668" bIns="48313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4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725" y="6356372"/>
            <a:ext cx="2844801" cy="365125"/>
          </a:xfrm>
          <a:prstGeom prst="rect">
            <a:avLst/>
          </a:prstGeom>
        </p:spPr>
        <p:txBody>
          <a:bodyPr vert="horz" lIns="96668" tIns="48313" rIns="96668" bIns="48313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45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4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475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129206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4520" indent="-484520" algn="l" defTabSz="1292061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9796" indent="-403765" algn="l" defTabSz="1292061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15074" indent="-323016" algn="l" defTabSz="1292061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61102" indent="-323016" algn="l" defTabSz="129206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07134" indent="-323016" algn="l" defTabSz="129206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53162" indent="-323016" algn="l" defTabSz="129206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99182" indent="-323016" algn="l" defTabSz="129206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45162" indent="-323016" algn="l" defTabSz="129206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91179" indent="-323016" algn="l" defTabSz="129206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206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6031" algn="l" defTabSz="129206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92061" algn="l" defTabSz="129206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38086" algn="l" defTabSz="129206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84118" algn="l" defTabSz="129206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30150" algn="l" defTabSz="129206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76174" algn="l" defTabSz="129206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522186" algn="l" defTabSz="129206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68163" algn="l" defTabSz="129206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51"/>
            <a:ext cx="12229963" cy="6856215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19" y="982149"/>
            <a:ext cx="9601196" cy="1303867"/>
          </a:xfrm>
          <a:prstGeom prst="rect">
            <a:avLst/>
          </a:prstGeom>
          <a:effectLst/>
        </p:spPr>
        <p:txBody>
          <a:bodyPr vert="horz" lIns="91398" tIns="45718" rIns="91398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19" y="2556932"/>
            <a:ext cx="9601196" cy="3318936"/>
          </a:xfrm>
          <a:prstGeom prst="rect">
            <a:avLst/>
          </a:prstGeom>
        </p:spPr>
        <p:txBody>
          <a:bodyPr vert="horz" lIns="91398" tIns="45718" rIns="91398" bIns="45718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398" tIns="45718" rIns="91398" bIns="45718" rtlCol="0" anchor="ctr"/>
          <a:lstStyle>
            <a:lvl1pPr algn="r">
              <a:defRPr sz="11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l" defTabSz="913924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913924">
                <a:defRPr/>
              </a:pPr>
              <a:t>3/23/2022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 vert="horz" lIns="91398" tIns="45718" rIns="91398" bIns="45718" rtlCol="0" anchor="ctr"/>
          <a:lstStyle>
            <a:lvl1pPr algn="l">
              <a:defRPr sz="11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ctr" defTabSz="913924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 vert="horz" lIns="91398" tIns="45718" rIns="91398" bIns="45718" rtlCol="0" anchor="ctr"/>
          <a:lstStyle>
            <a:lvl1pPr algn="r">
              <a:defRPr sz="11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913924"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24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04467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</p:sldLayoutIdLst>
  <p:txStyles>
    <p:titleStyle>
      <a:lvl1pPr algn="ctr" defTabSz="456951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610" indent="-285610" algn="l" defTabSz="45695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559" indent="-285610" algn="l" defTabSz="45695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199521" indent="-285610" algn="l" defTabSz="45695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9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2239" indent="-171366" algn="l" defTabSz="45695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999201" indent="-171366" algn="l" defTabSz="45695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3284" indent="-228488" algn="l" defTabSz="45695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0246" indent="-228488" algn="l" defTabSz="45695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7208" indent="-228488" algn="l" defTabSz="45695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4182" indent="-228488" algn="l" defTabSz="45695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1" algn="l" defTabSz="4569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4" algn="l" defTabSz="4569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86" algn="l" defTabSz="4569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48" algn="l" defTabSz="4569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22" algn="l" defTabSz="4569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70" algn="l" defTabSz="4569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20" algn="l" defTabSz="4569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71" algn="l" defTabSz="4569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2484" tIns="46290" rIns="92484" bIns="462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2484" tIns="46290" rIns="92484" bIns="46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2484" tIns="46290" rIns="92484" bIns="46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04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048"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2484" tIns="46290" rIns="92484" bIns="46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04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8"/>
            <a:ext cx="2743200" cy="365125"/>
          </a:xfrm>
          <a:prstGeom prst="rect">
            <a:avLst/>
          </a:prstGeom>
        </p:spPr>
        <p:txBody>
          <a:bodyPr vert="horz" lIns="92484" tIns="46290" rIns="92484" bIns="46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04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04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551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267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82" indent="-228182" algn="l" defTabSz="91267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50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857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163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475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839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175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510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878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11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75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012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348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714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022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331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635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973278D-7691-44BB-8826-A7C955C3D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390" tIns="45718" rIns="91390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C9829D2-266A-4076-A61B-83FC6A7D9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90" tIns="45718" rIns="91390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B372DDF-CE96-4E73-A7F3-B26A636DFF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vert="horz" lIns="91390" tIns="45718" rIns="9139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C3EC4FE-C94B-4CFB-B89D-4EAD6B5F41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vert="horz" lIns="91390" tIns="45718" rIns="9139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856BE12-64D4-4296-A3FF-8BF2F4CD2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6"/>
            <a:ext cx="2743200" cy="365125"/>
          </a:xfrm>
          <a:prstGeom prst="rect">
            <a:avLst/>
          </a:prstGeom>
        </p:spPr>
        <p:txBody>
          <a:bodyPr vert="horz" lIns="91390" tIns="45718" rIns="9139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959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383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6" indent="-228466" algn="l" defTabSz="91383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98" indent="-228466" algn="l" defTabSz="9138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98" indent="-228466" algn="l" defTabSz="9138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00" indent="-228466" algn="l" defTabSz="9138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03" indent="-228466" algn="l" defTabSz="9138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33" indent="-228466" algn="l" defTabSz="9138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950" indent="-228466" algn="l" defTabSz="9138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866" indent="-228466" algn="l" defTabSz="9138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798" indent="-228466" algn="l" defTabSz="9138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03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33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50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66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98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98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00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03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10" tIns="45718" rIns="91410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0" tIns="45718" rIns="91410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1410" tIns="45718" rIns="9141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60"/>
              <a:t>2022/3/23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1410" tIns="45718" rIns="9141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8"/>
            <a:ext cx="2743200" cy="365125"/>
          </a:xfrm>
          <a:prstGeom prst="rect">
            <a:avLst/>
          </a:prstGeom>
        </p:spPr>
        <p:txBody>
          <a:bodyPr vert="horz" lIns="91410" tIns="45718" rIns="9141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6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2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  <p:txStyles>
    <p:titleStyle>
      <a:lvl1pPr algn="l" defTabSz="91406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0" indent="-228520" algn="l" defTabSz="9140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58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78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00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23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60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90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20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58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3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58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78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0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23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72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060">
                <a:defRPr/>
              </a:pPr>
              <a:t>3/23/2022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72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72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6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27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</p:sldLayoutIdLst>
  <p:hf hdr="0" ftr="0" dt="0"/>
  <p:txStyles>
    <p:titleStyle>
      <a:lvl1pPr algn="ctr" defTabSz="121872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11" indent="-457011" algn="l" defTabSz="121872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214" indent="-380850" algn="l" defTabSz="1218720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93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747" indent="-304672" algn="l" defTabSz="121872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110" indent="-304672" algn="l" defTabSz="121872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456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821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176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531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47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20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074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438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784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131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493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849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973278D-7691-44BB-8826-A7C955C3D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390" tIns="45718" rIns="91390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C9829D2-266A-4076-A61B-83FC6A7D9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90" tIns="45718" rIns="91390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B372DDF-CE96-4E73-A7F3-B26A636DFF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vert="horz" lIns="91390" tIns="45718" rIns="9139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C3EC4FE-C94B-4CFB-B89D-4EAD6B5F41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vert="horz" lIns="91390" tIns="45718" rIns="9139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856BE12-64D4-4296-A3FF-8BF2F4CD2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6"/>
            <a:ext cx="2743200" cy="365125"/>
          </a:xfrm>
          <a:prstGeom prst="rect">
            <a:avLst/>
          </a:prstGeom>
        </p:spPr>
        <p:txBody>
          <a:bodyPr vert="horz" lIns="91390" tIns="45718" rIns="9139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969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3833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6" indent="-228466" algn="l" defTabSz="91383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98" indent="-228466" algn="l" defTabSz="9138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298" indent="-228466" algn="l" defTabSz="9138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00" indent="-228466" algn="l" defTabSz="9138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03" indent="-228466" algn="l" defTabSz="9138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33" indent="-228466" algn="l" defTabSz="9138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950" indent="-228466" algn="l" defTabSz="9138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866" indent="-228466" algn="l" defTabSz="9138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798" indent="-228466" algn="l" defTabSz="9138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03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33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50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66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98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98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00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03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20.xml"/><Relationship Id="rId7" Type="http://schemas.openxmlformats.org/officeDocument/2006/relationships/slide" Target="slide2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0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0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0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0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0.xml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0.xml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5.png"/><Relationship Id="rId12" Type="http://schemas.microsoft.com/office/2007/relationships/hdphoto" Target="../media/hdphoto6.wdp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1" Type="http://schemas.microsoft.com/office/2007/relationships/media" Target="../media/media2.mp3"/><Relationship Id="rId6" Type="http://schemas.microsoft.com/office/2007/relationships/hdphoto" Target="../media/hdphoto3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5" Type="http://schemas.openxmlformats.org/officeDocument/2006/relationships/image" Target="../media/image30.png"/><Relationship Id="rId10" Type="http://schemas.microsoft.com/office/2007/relationships/hdphoto" Target="../media/hdphoto5.wdp"/><Relationship Id="rId4" Type="http://schemas.openxmlformats.org/officeDocument/2006/relationships/image" Target="../media/image33.jpg"/><Relationship Id="rId9" Type="http://schemas.openxmlformats.org/officeDocument/2006/relationships/image" Target="../media/image36.png"/><Relationship Id="rId1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6.wdp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7.wdp"/><Relationship Id="rId12" Type="http://schemas.openxmlformats.org/officeDocument/2006/relationships/image" Target="../media/image37.png"/><Relationship Id="rId17" Type="http://schemas.openxmlformats.org/officeDocument/2006/relationships/image" Target="../media/image43.png"/><Relationship Id="rId2" Type="http://schemas.openxmlformats.org/officeDocument/2006/relationships/audio" Target="../media/media3.mp3"/><Relationship Id="rId16" Type="http://schemas.openxmlformats.org/officeDocument/2006/relationships/image" Target="../media/image42.png"/><Relationship Id="rId1" Type="http://schemas.microsoft.com/office/2007/relationships/media" Target="../media/media3.mp3"/><Relationship Id="rId6" Type="http://schemas.openxmlformats.org/officeDocument/2006/relationships/image" Target="../media/image38.png"/><Relationship Id="rId11" Type="http://schemas.openxmlformats.org/officeDocument/2006/relationships/image" Target="../media/image40.png"/><Relationship Id="rId5" Type="http://schemas.openxmlformats.org/officeDocument/2006/relationships/image" Target="../media/image33.jpg"/><Relationship Id="rId15" Type="http://schemas.microsoft.com/office/2007/relationships/hdphoto" Target="../media/hdphoto8.wdp"/><Relationship Id="rId10" Type="http://schemas.openxmlformats.org/officeDocument/2006/relationships/image" Target="../media/image39.png"/><Relationship Id="rId19" Type="http://schemas.openxmlformats.org/officeDocument/2006/relationships/image" Target="../media/image45.gif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64180" y="-24764"/>
            <a:ext cx="7858760" cy="361061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70892" y="1356631"/>
            <a:ext cx="10058399" cy="2308320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algn="ctr" defTabSz="914060">
              <a:lnSpc>
                <a:spcPct val="80000"/>
              </a:lnSpc>
            </a:pPr>
            <a:r>
              <a:rPr lang="en-US" altLang="zh-CN" sz="6000" b="1" dirty="0">
                <a:solidFill>
                  <a:srgbClr val="FF0000"/>
                </a:solidFill>
                <a:latin typeface="VNI-Avo" pitchFamily="2" charset="0"/>
                <a:ea typeface="方正胖娃简体" panose="03000509000000000000" pitchFamily="65" charset="-122"/>
              </a:rPr>
              <a:t>CHAØO MÖØNG CAÙC CON </a:t>
            </a:r>
            <a:endParaRPr lang="en-US" altLang="zh-CN" sz="6000" b="1" dirty="0" smtClean="0">
              <a:solidFill>
                <a:srgbClr val="FF0000"/>
              </a:solidFill>
              <a:latin typeface="VNI-Avo" pitchFamily="2" charset="0"/>
              <a:ea typeface="方正胖娃简体" panose="03000509000000000000" pitchFamily="65" charset="-122"/>
            </a:endParaRPr>
          </a:p>
          <a:p>
            <a:pPr algn="ctr" defTabSz="914060">
              <a:lnSpc>
                <a:spcPct val="80000"/>
              </a:lnSpc>
            </a:pPr>
            <a:endParaRPr lang="en-US" altLang="zh-CN" sz="6000" b="1" dirty="0">
              <a:solidFill>
                <a:srgbClr val="FF0000"/>
              </a:solidFill>
              <a:latin typeface="VNI-Avo" pitchFamily="2" charset="0"/>
              <a:ea typeface="方正胖娃简体" panose="03000509000000000000" pitchFamily="65" charset="-122"/>
            </a:endParaRPr>
          </a:p>
          <a:p>
            <a:pPr algn="ctr" defTabSz="914060">
              <a:lnSpc>
                <a:spcPct val="80000"/>
              </a:lnSpc>
            </a:pPr>
            <a:r>
              <a:rPr lang="en-US" altLang="zh-CN" sz="6000" b="1" dirty="0" smtClean="0">
                <a:solidFill>
                  <a:srgbClr val="FF0000"/>
                </a:solidFill>
                <a:latin typeface="VNI-Avo" pitchFamily="2" charset="0"/>
                <a:ea typeface="方正胖娃简体" panose="03000509000000000000" pitchFamily="65" charset="-122"/>
              </a:rPr>
              <a:t>ÑEÁN </a:t>
            </a:r>
            <a:r>
              <a:rPr lang="en-US" altLang="zh-CN" sz="6000" b="1" dirty="0">
                <a:solidFill>
                  <a:srgbClr val="FF0000"/>
                </a:solidFill>
                <a:latin typeface="VNI-Avo" pitchFamily="2" charset="0"/>
                <a:ea typeface="方正胖娃简体" panose="03000509000000000000" pitchFamily="65" charset="-122"/>
              </a:rPr>
              <a:t>VÔÙI TIEÁT TOAÙN</a:t>
            </a:r>
            <a:endParaRPr lang="zh-CN" altLang="en-US" sz="2400" b="1" spc="180" dirty="0">
              <a:solidFill>
                <a:srgbClr val="FF0000"/>
              </a:solidFill>
              <a:latin typeface="VNI-Avo" pitchFamily="2" charset="0"/>
              <a:ea typeface="方正胖娃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339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3200A3E2-3D67-4808-8FFE-B4C9F6F45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241"/>
            <a:ext cx="12192000" cy="685552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="" xmlns:a16="http://schemas.microsoft.com/office/drawing/2014/main" id="{E23C76AE-8A02-4E84-88C2-9DBD5F07F02B}"/>
              </a:ext>
            </a:extLst>
          </p:cNvPr>
          <p:cNvSpPr/>
          <p:nvPr/>
        </p:nvSpPr>
        <p:spPr>
          <a:xfrm>
            <a:off x="2379297" y="2134369"/>
            <a:ext cx="7226001" cy="16927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60">
              <a:spcBef>
                <a:spcPct val="50000"/>
              </a:spcBef>
            </a:pPr>
            <a:r>
              <a:rPr lang="en-US" altLang="zh-CN" sz="5500" b="1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CAÙC PHEÙP TÍNH DAÏNG 34+23, 57-23</a:t>
            </a:r>
            <a:endParaRPr lang="zh-CN" altLang="en-US" sz="5500" b="1" dirty="0">
              <a:solidFill>
                <a:srgbClr val="FF0000"/>
              </a:solidFill>
              <a:latin typeface="VNI-Avo" pitchFamily="2" charset="0"/>
              <a:ea typeface="微软雅黑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56814502-3DBF-4690-935E-E46C34FF67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" y="4216158"/>
            <a:ext cx="3189872" cy="267117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D32A22D1-0B49-44CE-A761-96E991E63F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313" y="-347328"/>
            <a:ext cx="3174265" cy="342696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322120E9-3ED9-4350-99F2-1285086D78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781" y="4160386"/>
            <a:ext cx="3599219" cy="279991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72A64447-3A1B-44C0-A70D-765B18FAA3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588" y="917751"/>
            <a:ext cx="1695309" cy="2161905"/>
          </a:xfrm>
          <a:prstGeom prst="rect">
            <a:avLst/>
          </a:prstGeom>
        </p:spPr>
      </p:pic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E23C76AE-8A02-4E84-88C2-9DBD5F07F02B}"/>
              </a:ext>
            </a:extLst>
          </p:cNvPr>
          <p:cNvSpPr/>
          <p:nvPr/>
        </p:nvSpPr>
        <p:spPr>
          <a:xfrm>
            <a:off x="2483030" y="3911640"/>
            <a:ext cx="7226001" cy="8412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60">
              <a:spcBef>
                <a:spcPct val="50000"/>
              </a:spcBef>
            </a:pPr>
            <a:r>
              <a:rPr lang="en-US" altLang="zh-CN" sz="5500" b="1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( TIEÁT 1)</a:t>
            </a:r>
            <a:endParaRPr lang="zh-CN" altLang="en-US" sz="5500" b="1" dirty="0">
              <a:solidFill>
                <a:srgbClr val="FF0000"/>
              </a:solidFill>
              <a:latin typeface="VNI-Avo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4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16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C3D41C6C-2E76-4F80-911B-2F74444BA275}"/>
              </a:ext>
            </a:extLst>
          </p:cNvPr>
          <p:cNvGrpSpPr/>
          <p:nvPr/>
        </p:nvGrpSpPr>
        <p:grpSpPr>
          <a:xfrm>
            <a:off x="2171938" y="1228258"/>
            <a:ext cx="613919" cy="4361281"/>
            <a:chOff x="971600" y="1023457"/>
            <a:chExt cx="613919" cy="4361281"/>
          </a:xfrm>
        </p:grpSpPr>
        <p:grpSp>
          <p:nvGrpSpPr>
            <p:cNvPr id="70" name="Group 2">
              <a:extLst>
                <a:ext uri="{FF2B5EF4-FFF2-40B4-BE49-F238E27FC236}">
                  <a16:creationId xmlns="" xmlns:a16="http://schemas.microsoft.com/office/drawing/2014/main" id="{9C84B579-B837-42BE-83DA-3F4D2EC165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4826789"/>
              <a:ext cx="605100" cy="557949"/>
              <a:chOff x="3360" y="1845"/>
              <a:chExt cx="2310" cy="2130"/>
            </a:xfrm>
          </p:grpSpPr>
          <p:sp>
            <p:nvSpPr>
              <p:cNvPr id="109" name="AutoShape 3">
                <a:extLst>
                  <a:ext uri="{FF2B5EF4-FFF2-40B4-BE49-F238E27FC236}">
                    <a16:creationId xmlns="" xmlns:a16="http://schemas.microsoft.com/office/drawing/2014/main" id="{2698CA97-5DCF-4640-A251-C03B90BE8E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AutoShape 4">
                <a:extLst>
                  <a:ext uri="{FF2B5EF4-FFF2-40B4-BE49-F238E27FC236}">
                    <a16:creationId xmlns="" xmlns:a16="http://schemas.microsoft.com/office/drawing/2014/main" id="{96292952-A1CE-4885-8412-9991B59260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AutoShape 5">
                <a:extLst>
                  <a:ext uri="{FF2B5EF4-FFF2-40B4-BE49-F238E27FC236}">
                    <a16:creationId xmlns="" xmlns:a16="http://schemas.microsoft.com/office/drawing/2014/main" id="{111B610A-B4D5-4A1B-A1F6-82C5980263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1" name="Group 2">
              <a:extLst>
                <a:ext uri="{FF2B5EF4-FFF2-40B4-BE49-F238E27FC236}">
                  <a16:creationId xmlns="" xmlns:a16="http://schemas.microsoft.com/office/drawing/2014/main" id="{16044A8E-A6E9-43AE-A666-F74FAD7285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4414220"/>
              <a:ext cx="605100" cy="557949"/>
              <a:chOff x="3360" y="1845"/>
              <a:chExt cx="2310" cy="2130"/>
            </a:xfrm>
          </p:grpSpPr>
          <p:sp>
            <p:nvSpPr>
              <p:cNvPr id="106" name="AutoShape 3">
                <a:extLst>
                  <a:ext uri="{FF2B5EF4-FFF2-40B4-BE49-F238E27FC236}">
                    <a16:creationId xmlns="" xmlns:a16="http://schemas.microsoft.com/office/drawing/2014/main" id="{DABEC22D-ED2F-4FDA-88B0-5CE37F6B33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AutoShape 4">
                <a:extLst>
                  <a:ext uri="{FF2B5EF4-FFF2-40B4-BE49-F238E27FC236}">
                    <a16:creationId xmlns="" xmlns:a16="http://schemas.microsoft.com/office/drawing/2014/main" id="{6358DF18-5C72-42A0-89E3-F50A2690F8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AutoShape 5">
                <a:extLst>
                  <a:ext uri="{FF2B5EF4-FFF2-40B4-BE49-F238E27FC236}">
                    <a16:creationId xmlns="" xmlns:a16="http://schemas.microsoft.com/office/drawing/2014/main" id="{B41283D1-FF65-42A4-878A-1543B49B4E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2" name="Group 2">
              <a:extLst>
                <a:ext uri="{FF2B5EF4-FFF2-40B4-BE49-F238E27FC236}">
                  <a16:creationId xmlns="" xmlns:a16="http://schemas.microsoft.com/office/drawing/2014/main" id="{F62DFB37-1A02-41D7-AC5D-A3DB4BD0D7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4021297"/>
              <a:ext cx="605100" cy="557949"/>
              <a:chOff x="3360" y="1845"/>
              <a:chExt cx="2310" cy="2130"/>
            </a:xfrm>
          </p:grpSpPr>
          <p:sp>
            <p:nvSpPr>
              <p:cNvPr id="103" name="AutoShape 3">
                <a:extLst>
                  <a:ext uri="{FF2B5EF4-FFF2-40B4-BE49-F238E27FC236}">
                    <a16:creationId xmlns="" xmlns:a16="http://schemas.microsoft.com/office/drawing/2014/main" id="{8E275F26-15A9-4E28-9053-0C0FB958F0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AutoShape 4">
                <a:extLst>
                  <a:ext uri="{FF2B5EF4-FFF2-40B4-BE49-F238E27FC236}">
                    <a16:creationId xmlns="" xmlns:a16="http://schemas.microsoft.com/office/drawing/2014/main" id="{42B55125-E081-49AB-B41D-D8982B0087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AutoShape 5">
                <a:extLst>
                  <a:ext uri="{FF2B5EF4-FFF2-40B4-BE49-F238E27FC236}">
                    <a16:creationId xmlns="" xmlns:a16="http://schemas.microsoft.com/office/drawing/2014/main" id="{808CBDC5-EF6B-453C-B3F1-D509C2F83B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3" name="Group 2">
              <a:extLst>
                <a:ext uri="{FF2B5EF4-FFF2-40B4-BE49-F238E27FC236}">
                  <a16:creationId xmlns="" xmlns:a16="http://schemas.microsoft.com/office/drawing/2014/main" id="{20B8459A-6EBB-42FE-B6EB-D2A165F30D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3620516"/>
              <a:ext cx="605100" cy="557949"/>
              <a:chOff x="3360" y="1845"/>
              <a:chExt cx="2310" cy="2130"/>
            </a:xfrm>
          </p:grpSpPr>
          <p:sp>
            <p:nvSpPr>
              <p:cNvPr id="100" name="AutoShape 3">
                <a:extLst>
                  <a:ext uri="{FF2B5EF4-FFF2-40B4-BE49-F238E27FC236}">
                    <a16:creationId xmlns="" xmlns:a16="http://schemas.microsoft.com/office/drawing/2014/main" id="{B51FEE47-3847-455B-A4A3-440E6D0E42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AutoShape 4">
                <a:extLst>
                  <a:ext uri="{FF2B5EF4-FFF2-40B4-BE49-F238E27FC236}">
                    <a16:creationId xmlns="" xmlns:a16="http://schemas.microsoft.com/office/drawing/2014/main" id="{BE3250E0-7C5E-49FF-98BB-9C411FD39D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AutoShape 5">
                <a:extLst>
                  <a:ext uri="{FF2B5EF4-FFF2-40B4-BE49-F238E27FC236}">
                    <a16:creationId xmlns="" xmlns:a16="http://schemas.microsoft.com/office/drawing/2014/main" id="{9E1FCBAE-C5AE-4EDD-AFEF-B5028C95A7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4" name="Group 2">
              <a:extLst>
                <a:ext uri="{FF2B5EF4-FFF2-40B4-BE49-F238E27FC236}">
                  <a16:creationId xmlns="" xmlns:a16="http://schemas.microsoft.com/office/drawing/2014/main" id="{EB4B8398-3DD2-48CA-ABCD-AE03B00C91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3217770"/>
              <a:ext cx="605100" cy="557949"/>
              <a:chOff x="3360" y="1845"/>
              <a:chExt cx="2310" cy="2130"/>
            </a:xfrm>
          </p:grpSpPr>
          <p:sp>
            <p:nvSpPr>
              <p:cNvPr id="97" name="AutoShape 3">
                <a:extLst>
                  <a:ext uri="{FF2B5EF4-FFF2-40B4-BE49-F238E27FC236}">
                    <a16:creationId xmlns="" xmlns:a16="http://schemas.microsoft.com/office/drawing/2014/main" id="{B33331B0-7044-49F7-A988-2FBFE8F21E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AutoShape 4">
                <a:extLst>
                  <a:ext uri="{FF2B5EF4-FFF2-40B4-BE49-F238E27FC236}">
                    <a16:creationId xmlns="" xmlns:a16="http://schemas.microsoft.com/office/drawing/2014/main" id="{D74BE344-8DA5-4B08-AC53-B5A867F02C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AutoShape 5">
                <a:extLst>
                  <a:ext uri="{FF2B5EF4-FFF2-40B4-BE49-F238E27FC236}">
                    <a16:creationId xmlns="" xmlns:a16="http://schemas.microsoft.com/office/drawing/2014/main" id="{5D3AD461-219B-48B9-8603-3A304034DE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5" name="Group 2">
              <a:extLst>
                <a:ext uri="{FF2B5EF4-FFF2-40B4-BE49-F238E27FC236}">
                  <a16:creationId xmlns="" xmlns:a16="http://schemas.microsoft.com/office/drawing/2014/main" id="{D30EEDDA-16E1-47C8-B8FF-629A0207BD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0" y="2797912"/>
              <a:ext cx="605100" cy="557949"/>
              <a:chOff x="3360" y="1845"/>
              <a:chExt cx="2310" cy="2130"/>
            </a:xfrm>
          </p:grpSpPr>
          <p:sp>
            <p:nvSpPr>
              <p:cNvPr id="94" name="AutoShape 3">
                <a:extLst>
                  <a:ext uri="{FF2B5EF4-FFF2-40B4-BE49-F238E27FC236}">
                    <a16:creationId xmlns="" xmlns:a16="http://schemas.microsoft.com/office/drawing/2014/main" id="{A9B88426-14A9-4A7F-932A-B14564C9DF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AutoShape 4">
                <a:extLst>
                  <a:ext uri="{FF2B5EF4-FFF2-40B4-BE49-F238E27FC236}">
                    <a16:creationId xmlns="" xmlns:a16="http://schemas.microsoft.com/office/drawing/2014/main" id="{073FDD2E-6164-4FE7-9369-7E3651A1A2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AutoShape 5">
                <a:extLst>
                  <a:ext uri="{FF2B5EF4-FFF2-40B4-BE49-F238E27FC236}">
                    <a16:creationId xmlns="" xmlns:a16="http://schemas.microsoft.com/office/drawing/2014/main" id="{18C78283-D89D-4B94-B340-5FD03EB1D2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6" name="Group 2">
              <a:extLst>
                <a:ext uri="{FF2B5EF4-FFF2-40B4-BE49-F238E27FC236}">
                  <a16:creationId xmlns="" xmlns:a16="http://schemas.microsoft.com/office/drawing/2014/main" id="{8523C622-B9ED-44BC-AD36-46308FB788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2030" y="2378054"/>
              <a:ext cx="605100" cy="557949"/>
              <a:chOff x="3360" y="1845"/>
              <a:chExt cx="2310" cy="2130"/>
            </a:xfrm>
          </p:grpSpPr>
          <p:sp>
            <p:nvSpPr>
              <p:cNvPr id="91" name="AutoShape 3">
                <a:extLst>
                  <a:ext uri="{FF2B5EF4-FFF2-40B4-BE49-F238E27FC236}">
                    <a16:creationId xmlns="" xmlns:a16="http://schemas.microsoft.com/office/drawing/2014/main" id="{A01F7426-5BC7-4D0B-925B-F35692BCBE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AutoShape 4">
                <a:extLst>
                  <a:ext uri="{FF2B5EF4-FFF2-40B4-BE49-F238E27FC236}">
                    <a16:creationId xmlns="" xmlns:a16="http://schemas.microsoft.com/office/drawing/2014/main" id="{B7A0E167-B50C-455E-86CD-EC459A337A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AutoShape 5">
                <a:extLst>
                  <a:ext uri="{FF2B5EF4-FFF2-40B4-BE49-F238E27FC236}">
                    <a16:creationId xmlns="" xmlns:a16="http://schemas.microsoft.com/office/drawing/2014/main" id="{968AD236-229B-48F3-B197-AF5A92ECF9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7" name="Group 2">
              <a:extLst>
                <a:ext uri="{FF2B5EF4-FFF2-40B4-BE49-F238E27FC236}">
                  <a16:creationId xmlns="" xmlns:a16="http://schemas.microsoft.com/office/drawing/2014/main" id="{EA00886C-A11B-40ED-9C04-7750E871AC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0" y="1955048"/>
              <a:ext cx="605100" cy="557949"/>
              <a:chOff x="3360" y="1845"/>
              <a:chExt cx="2310" cy="2130"/>
            </a:xfrm>
          </p:grpSpPr>
          <p:sp>
            <p:nvSpPr>
              <p:cNvPr id="88" name="AutoShape 3">
                <a:extLst>
                  <a:ext uri="{FF2B5EF4-FFF2-40B4-BE49-F238E27FC236}">
                    <a16:creationId xmlns="" xmlns:a16="http://schemas.microsoft.com/office/drawing/2014/main" id="{C52CBD38-FF80-44C8-8616-188C490474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AutoShape 4">
                <a:extLst>
                  <a:ext uri="{FF2B5EF4-FFF2-40B4-BE49-F238E27FC236}">
                    <a16:creationId xmlns="" xmlns:a16="http://schemas.microsoft.com/office/drawing/2014/main" id="{1A45DD01-62AC-458D-B977-4ACE18977E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AutoShape 5">
                <a:extLst>
                  <a:ext uri="{FF2B5EF4-FFF2-40B4-BE49-F238E27FC236}">
                    <a16:creationId xmlns="" xmlns:a16="http://schemas.microsoft.com/office/drawing/2014/main" id="{A9452999-AB86-4BBC-9131-3A98FA170E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8" name="Group 2">
              <a:extLst>
                <a:ext uri="{FF2B5EF4-FFF2-40B4-BE49-F238E27FC236}">
                  <a16:creationId xmlns="" xmlns:a16="http://schemas.microsoft.com/office/drawing/2014/main" id="{E19E4701-B13B-4267-86E1-3110074063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0" y="1544077"/>
              <a:ext cx="605100" cy="557949"/>
              <a:chOff x="3360" y="1845"/>
              <a:chExt cx="2310" cy="2130"/>
            </a:xfrm>
          </p:grpSpPr>
          <p:sp>
            <p:nvSpPr>
              <p:cNvPr id="85" name="AutoShape 3">
                <a:extLst>
                  <a:ext uri="{FF2B5EF4-FFF2-40B4-BE49-F238E27FC236}">
                    <a16:creationId xmlns="" xmlns:a16="http://schemas.microsoft.com/office/drawing/2014/main" id="{E8A70662-4389-479D-BD73-F24A195DB4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AutoShape 4">
                <a:extLst>
                  <a:ext uri="{FF2B5EF4-FFF2-40B4-BE49-F238E27FC236}">
                    <a16:creationId xmlns="" xmlns:a16="http://schemas.microsoft.com/office/drawing/2014/main" id="{4B341474-A063-47CB-885A-34AD89BDE4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AutoShape 5">
                <a:extLst>
                  <a:ext uri="{FF2B5EF4-FFF2-40B4-BE49-F238E27FC236}">
                    <a16:creationId xmlns="" xmlns:a16="http://schemas.microsoft.com/office/drawing/2014/main" id="{A9A67D83-FE56-4C5E-B73D-87F72FC7B8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9" name="Group 10">
              <a:extLst>
                <a:ext uri="{FF2B5EF4-FFF2-40B4-BE49-F238E27FC236}">
                  <a16:creationId xmlns="" xmlns:a16="http://schemas.microsoft.com/office/drawing/2014/main" id="{8590717F-49FB-4460-BBC8-5E73C16696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1" y="1023457"/>
              <a:ext cx="605099" cy="656808"/>
              <a:chOff x="3360" y="1572"/>
              <a:chExt cx="2310" cy="2403"/>
            </a:xfrm>
          </p:grpSpPr>
          <p:grpSp>
            <p:nvGrpSpPr>
              <p:cNvPr id="80" name="Group 11">
                <a:extLst>
                  <a:ext uri="{FF2B5EF4-FFF2-40B4-BE49-F238E27FC236}">
                    <a16:creationId xmlns="" xmlns:a16="http://schemas.microsoft.com/office/drawing/2014/main" id="{E96EFF57-E51C-46DB-9386-E8A4C9C1B82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" y="1845"/>
                <a:ext cx="2310" cy="2130"/>
                <a:chOff x="3360" y="1845"/>
                <a:chExt cx="2310" cy="2130"/>
              </a:xfrm>
            </p:grpSpPr>
            <p:sp>
              <p:nvSpPr>
                <p:cNvPr id="82" name="AutoShape 12">
                  <a:extLst>
                    <a:ext uri="{FF2B5EF4-FFF2-40B4-BE49-F238E27FC236}">
                      <a16:creationId xmlns="" xmlns:a16="http://schemas.microsoft.com/office/drawing/2014/main" id="{94675798-6B72-4641-958E-81F14CC565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360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" name="AutoShape 13">
                  <a:extLst>
                    <a:ext uri="{FF2B5EF4-FFF2-40B4-BE49-F238E27FC236}">
                      <a16:creationId xmlns="" xmlns:a16="http://schemas.microsoft.com/office/drawing/2014/main" id="{2E4538AC-14D9-4EC7-8F50-ACB237D8C6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" name="AutoShape 14">
                  <a:extLst>
                    <a:ext uri="{FF2B5EF4-FFF2-40B4-BE49-F238E27FC236}">
                      <a16:creationId xmlns="" xmlns:a16="http://schemas.microsoft.com/office/drawing/2014/main" id="{C8FC64E2-2F49-47C6-8545-145D32EEE9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81" name="AutoShape 15">
                <a:extLst>
                  <a:ext uri="{FF2B5EF4-FFF2-40B4-BE49-F238E27FC236}">
                    <a16:creationId xmlns="" xmlns:a16="http://schemas.microsoft.com/office/drawing/2014/main" id="{F8DC525B-6FF2-44F9-8B73-8062ABD401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12" name="矩形 8">
            <a:extLst>
              <a:ext uri="{FF2B5EF4-FFF2-40B4-BE49-F238E27FC236}">
                <a16:creationId xmlns="" xmlns:a16="http://schemas.microsoft.com/office/drawing/2014/main" id="{E23C76AE-8A02-4E84-88C2-9DBD5F07F02B}"/>
              </a:ext>
            </a:extLst>
          </p:cNvPr>
          <p:cNvSpPr/>
          <p:nvPr/>
        </p:nvSpPr>
        <p:spPr>
          <a:xfrm>
            <a:off x="151225" y="228306"/>
            <a:ext cx="962384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60">
              <a:spcBef>
                <a:spcPct val="50000"/>
              </a:spcBef>
            </a:pPr>
            <a:r>
              <a:rPr lang="en-US" altLang="zh-CN" sz="4000" b="1">
                <a:solidFill>
                  <a:prstClr val="black"/>
                </a:solidFill>
                <a:latin typeface="VNI-Avo" pitchFamily="2" charset="0"/>
                <a:ea typeface="微软雅黑" panose="020B0503020204020204" pitchFamily="34" charset="-122"/>
              </a:rPr>
              <a:t>Duøng         theå hieän caùc pheùp tính</a:t>
            </a:r>
            <a:endParaRPr lang="zh-CN" altLang="en-US" sz="4000" b="1" dirty="0">
              <a:solidFill>
                <a:prstClr val="black"/>
              </a:solidFill>
              <a:latin typeface="VNI-Avo" pitchFamily="2" charset="0"/>
              <a:ea typeface="微软雅黑" panose="020B0503020204020204" pitchFamily="34" charset="-122"/>
            </a:endParaRPr>
          </a:p>
        </p:txBody>
      </p:sp>
      <p:grpSp>
        <p:nvGrpSpPr>
          <p:cNvPr id="113" name="Group 2">
            <a:extLst>
              <a:ext uri="{FF2B5EF4-FFF2-40B4-BE49-F238E27FC236}">
                <a16:creationId xmlns="" xmlns:a16="http://schemas.microsoft.com/office/drawing/2014/main" id="{BC94182E-9B8E-4C7C-90D9-B207598531B1}"/>
              </a:ext>
            </a:extLst>
          </p:cNvPr>
          <p:cNvGrpSpPr>
            <a:grpSpLocks/>
          </p:cNvGrpSpPr>
          <p:nvPr/>
        </p:nvGrpSpPr>
        <p:grpSpPr bwMode="auto">
          <a:xfrm>
            <a:off x="2417967" y="257096"/>
            <a:ext cx="605100" cy="557949"/>
            <a:chOff x="3360" y="1845"/>
            <a:chExt cx="2310" cy="2130"/>
          </a:xfrm>
        </p:grpSpPr>
        <p:sp>
          <p:nvSpPr>
            <p:cNvPr id="114" name="AutoShape 3">
              <a:extLst>
                <a:ext uri="{FF2B5EF4-FFF2-40B4-BE49-F238E27FC236}">
                  <a16:creationId xmlns="" xmlns:a16="http://schemas.microsoft.com/office/drawing/2014/main" id="{3F7C44A1-CDCB-4B96-BE35-2A74345B809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5" name="AutoShape 4">
              <a:extLst>
                <a:ext uri="{FF2B5EF4-FFF2-40B4-BE49-F238E27FC236}">
                  <a16:creationId xmlns="" xmlns:a16="http://schemas.microsoft.com/office/drawing/2014/main" id="{C00CDE67-783A-48D0-A73D-84CC2ED5C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6" name="AutoShape 5">
              <a:extLst>
                <a:ext uri="{FF2B5EF4-FFF2-40B4-BE49-F238E27FC236}">
                  <a16:creationId xmlns="" xmlns:a16="http://schemas.microsoft.com/office/drawing/2014/main" id="{3EBA12D9-7123-4113-83B9-6DDCFE703A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="" xmlns:a16="http://schemas.microsoft.com/office/drawing/2014/main" id="{C3D41C6C-2E76-4F80-911B-2F74444BA275}"/>
              </a:ext>
            </a:extLst>
          </p:cNvPr>
          <p:cNvGrpSpPr/>
          <p:nvPr/>
        </p:nvGrpSpPr>
        <p:grpSpPr>
          <a:xfrm>
            <a:off x="3023095" y="1266055"/>
            <a:ext cx="613919" cy="4361281"/>
            <a:chOff x="971600" y="1023457"/>
            <a:chExt cx="613919" cy="4361281"/>
          </a:xfrm>
        </p:grpSpPr>
        <p:grpSp>
          <p:nvGrpSpPr>
            <p:cNvPr id="118" name="Group 2">
              <a:extLst>
                <a:ext uri="{FF2B5EF4-FFF2-40B4-BE49-F238E27FC236}">
                  <a16:creationId xmlns="" xmlns:a16="http://schemas.microsoft.com/office/drawing/2014/main" id="{9C84B579-B837-42BE-83DA-3F4D2EC165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4826789"/>
              <a:ext cx="605100" cy="557949"/>
              <a:chOff x="3360" y="1845"/>
              <a:chExt cx="2310" cy="2130"/>
            </a:xfrm>
          </p:grpSpPr>
          <p:sp>
            <p:nvSpPr>
              <p:cNvPr id="157" name="AutoShape 3">
                <a:extLst>
                  <a:ext uri="{FF2B5EF4-FFF2-40B4-BE49-F238E27FC236}">
                    <a16:creationId xmlns="" xmlns:a16="http://schemas.microsoft.com/office/drawing/2014/main" id="{2698CA97-5DCF-4640-A251-C03B90BE8E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AutoShape 4">
                <a:extLst>
                  <a:ext uri="{FF2B5EF4-FFF2-40B4-BE49-F238E27FC236}">
                    <a16:creationId xmlns="" xmlns:a16="http://schemas.microsoft.com/office/drawing/2014/main" id="{96292952-A1CE-4885-8412-9991B59260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AutoShape 5">
                <a:extLst>
                  <a:ext uri="{FF2B5EF4-FFF2-40B4-BE49-F238E27FC236}">
                    <a16:creationId xmlns="" xmlns:a16="http://schemas.microsoft.com/office/drawing/2014/main" id="{111B610A-B4D5-4A1B-A1F6-82C5980263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9" name="Group 2">
              <a:extLst>
                <a:ext uri="{FF2B5EF4-FFF2-40B4-BE49-F238E27FC236}">
                  <a16:creationId xmlns="" xmlns:a16="http://schemas.microsoft.com/office/drawing/2014/main" id="{16044A8E-A6E9-43AE-A666-F74FAD7285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4414220"/>
              <a:ext cx="605100" cy="557949"/>
              <a:chOff x="3360" y="1845"/>
              <a:chExt cx="2310" cy="2130"/>
            </a:xfrm>
          </p:grpSpPr>
          <p:sp>
            <p:nvSpPr>
              <p:cNvPr id="154" name="AutoShape 3">
                <a:extLst>
                  <a:ext uri="{FF2B5EF4-FFF2-40B4-BE49-F238E27FC236}">
                    <a16:creationId xmlns="" xmlns:a16="http://schemas.microsoft.com/office/drawing/2014/main" id="{DABEC22D-ED2F-4FDA-88B0-5CE37F6B33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AutoShape 4">
                <a:extLst>
                  <a:ext uri="{FF2B5EF4-FFF2-40B4-BE49-F238E27FC236}">
                    <a16:creationId xmlns="" xmlns:a16="http://schemas.microsoft.com/office/drawing/2014/main" id="{6358DF18-5C72-42A0-89E3-F50A2690F8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AutoShape 5">
                <a:extLst>
                  <a:ext uri="{FF2B5EF4-FFF2-40B4-BE49-F238E27FC236}">
                    <a16:creationId xmlns="" xmlns:a16="http://schemas.microsoft.com/office/drawing/2014/main" id="{B41283D1-FF65-42A4-878A-1543B49B4E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0" name="Group 2">
              <a:extLst>
                <a:ext uri="{FF2B5EF4-FFF2-40B4-BE49-F238E27FC236}">
                  <a16:creationId xmlns="" xmlns:a16="http://schemas.microsoft.com/office/drawing/2014/main" id="{F62DFB37-1A02-41D7-AC5D-A3DB4BD0D7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4021297"/>
              <a:ext cx="605100" cy="557949"/>
              <a:chOff x="3360" y="1845"/>
              <a:chExt cx="2310" cy="2130"/>
            </a:xfrm>
          </p:grpSpPr>
          <p:sp>
            <p:nvSpPr>
              <p:cNvPr id="151" name="AutoShape 3">
                <a:extLst>
                  <a:ext uri="{FF2B5EF4-FFF2-40B4-BE49-F238E27FC236}">
                    <a16:creationId xmlns="" xmlns:a16="http://schemas.microsoft.com/office/drawing/2014/main" id="{8E275F26-15A9-4E28-9053-0C0FB958F0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AutoShape 4">
                <a:extLst>
                  <a:ext uri="{FF2B5EF4-FFF2-40B4-BE49-F238E27FC236}">
                    <a16:creationId xmlns="" xmlns:a16="http://schemas.microsoft.com/office/drawing/2014/main" id="{42B55125-E081-49AB-B41D-D8982B0087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AutoShape 5">
                <a:extLst>
                  <a:ext uri="{FF2B5EF4-FFF2-40B4-BE49-F238E27FC236}">
                    <a16:creationId xmlns="" xmlns:a16="http://schemas.microsoft.com/office/drawing/2014/main" id="{808CBDC5-EF6B-453C-B3F1-D509C2F83B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1" name="Group 2">
              <a:extLst>
                <a:ext uri="{FF2B5EF4-FFF2-40B4-BE49-F238E27FC236}">
                  <a16:creationId xmlns="" xmlns:a16="http://schemas.microsoft.com/office/drawing/2014/main" id="{20B8459A-6EBB-42FE-B6EB-D2A165F30D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3620516"/>
              <a:ext cx="605100" cy="557949"/>
              <a:chOff x="3360" y="1845"/>
              <a:chExt cx="2310" cy="2130"/>
            </a:xfrm>
          </p:grpSpPr>
          <p:sp>
            <p:nvSpPr>
              <p:cNvPr id="148" name="AutoShape 3">
                <a:extLst>
                  <a:ext uri="{FF2B5EF4-FFF2-40B4-BE49-F238E27FC236}">
                    <a16:creationId xmlns="" xmlns:a16="http://schemas.microsoft.com/office/drawing/2014/main" id="{B51FEE47-3847-455B-A4A3-440E6D0E42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AutoShape 4">
                <a:extLst>
                  <a:ext uri="{FF2B5EF4-FFF2-40B4-BE49-F238E27FC236}">
                    <a16:creationId xmlns="" xmlns:a16="http://schemas.microsoft.com/office/drawing/2014/main" id="{BE3250E0-7C5E-49FF-98BB-9C411FD39D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AutoShape 5">
                <a:extLst>
                  <a:ext uri="{FF2B5EF4-FFF2-40B4-BE49-F238E27FC236}">
                    <a16:creationId xmlns="" xmlns:a16="http://schemas.microsoft.com/office/drawing/2014/main" id="{9E1FCBAE-C5AE-4EDD-AFEF-B5028C95A7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2" name="Group 2">
              <a:extLst>
                <a:ext uri="{FF2B5EF4-FFF2-40B4-BE49-F238E27FC236}">
                  <a16:creationId xmlns="" xmlns:a16="http://schemas.microsoft.com/office/drawing/2014/main" id="{EB4B8398-3DD2-48CA-ABCD-AE03B00C91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3217770"/>
              <a:ext cx="605100" cy="557949"/>
              <a:chOff x="3360" y="1845"/>
              <a:chExt cx="2310" cy="2130"/>
            </a:xfrm>
          </p:grpSpPr>
          <p:sp>
            <p:nvSpPr>
              <p:cNvPr id="145" name="AutoShape 3">
                <a:extLst>
                  <a:ext uri="{FF2B5EF4-FFF2-40B4-BE49-F238E27FC236}">
                    <a16:creationId xmlns="" xmlns:a16="http://schemas.microsoft.com/office/drawing/2014/main" id="{B33331B0-7044-49F7-A988-2FBFE8F21E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AutoShape 4">
                <a:extLst>
                  <a:ext uri="{FF2B5EF4-FFF2-40B4-BE49-F238E27FC236}">
                    <a16:creationId xmlns="" xmlns:a16="http://schemas.microsoft.com/office/drawing/2014/main" id="{D74BE344-8DA5-4B08-AC53-B5A867F02C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AutoShape 5">
                <a:extLst>
                  <a:ext uri="{FF2B5EF4-FFF2-40B4-BE49-F238E27FC236}">
                    <a16:creationId xmlns="" xmlns:a16="http://schemas.microsoft.com/office/drawing/2014/main" id="{5D3AD461-219B-48B9-8603-3A304034DE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3" name="Group 2">
              <a:extLst>
                <a:ext uri="{FF2B5EF4-FFF2-40B4-BE49-F238E27FC236}">
                  <a16:creationId xmlns="" xmlns:a16="http://schemas.microsoft.com/office/drawing/2014/main" id="{D30EEDDA-16E1-47C8-B8FF-629A0207BD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0" y="2797912"/>
              <a:ext cx="605100" cy="557949"/>
              <a:chOff x="3360" y="1845"/>
              <a:chExt cx="2310" cy="2130"/>
            </a:xfrm>
          </p:grpSpPr>
          <p:sp>
            <p:nvSpPr>
              <p:cNvPr id="142" name="AutoShape 3">
                <a:extLst>
                  <a:ext uri="{FF2B5EF4-FFF2-40B4-BE49-F238E27FC236}">
                    <a16:creationId xmlns="" xmlns:a16="http://schemas.microsoft.com/office/drawing/2014/main" id="{A9B88426-14A9-4A7F-932A-B14564C9DF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AutoShape 4">
                <a:extLst>
                  <a:ext uri="{FF2B5EF4-FFF2-40B4-BE49-F238E27FC236}">
                    <a16:creationId xmlns="" xmlns:a16="http://schemas.microsoft.com/office/drawing/2014/main" id="{073FDD2E-6164-4FE7-9369-7E3651A1A2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AutoShape 5">
                <a:extLst>
                  <a:ext uri="{FF2B5EF4-FFF2-40B4-BE49-F238E27FC236}">
                    <a16:creationId xmlns="" xmlns:a16="http://schemas.microsoft.com/office/drawing/2014/main" id="{18C78283-D89D-4B94-B340-5FD03EB1D2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4" name="Group 2">
              <a:extLst>
                <a:ext uri="{FF2B5EF4-FFF2-40B4-BE49-F238E27FC236}">
                  <a16:creationId xmlns="" xmlns:a16="http://schemas.microsoft.com/office/drawing/2014/main" id="{8523C622-B9ED-44BC-AD36-46308FB788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2030" y="2378054"/>
              <a:ext cx="605100" cy="557949"/>
              <a:chOff x="3360" y="1845"/>
              <a:chExt cx="2310" cy="2130"/>
            </a:xfrm>
          </p:grpSpPr>
          <p:sp>
            <p:nvSpPr>
              <p:cNvPr id="139" name="AutoShape 3">
                <a:extLst>
                  <a:ext uri="{FF2B5EF4-FFF2-40B4-BE49-F238E27FC236}">
                    <a16:creationId xmlns="" xmlns:a16="http://schemas.microsoft.com/office/drawing/2014/main" id="{A01F7426-5BC7-4D0B-925B-F35692BCBE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AutoShape 4">
                <a:extLst>
                  <a:ext uri="{FF2B5EF4-FFF2-40B4-BE49-F238E27FC236}">
                    <a16:creationId xmlns="" xmlns:a16="http://schemas.microsoft.com/office/drawing/2014/main" id="{B7A0E167-B50C-455E-86CD-EC459A337A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AutoShape 5">
                <a:extLst>
                  <a:ext uri="{FF2B5EF4-FFF2-40B4-BE49-F238E27FC236}">
                    <a16:creationId xmlns="" xmlns:a16="http://schemas.microsoft.com/office/drawing/2014/main" id="{968AD236-229B-48F3-B197-AF5A92ECF9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5" name="Group 2">
              <a:extLst>
                <a:ext uri="{FF2B5EF4-FFF2-40B4-BE49-F238E27FC236}">
                  <a16:creationId xmlns="" xmlns:a16="http://schemas.microsoft.com/office/drawing/2014/main" id="{EA00886C-A11B-40ED-9C04-7750E871AC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0" y="1955048"/>
              <a:ext cx="605100" cy="557949"/>
              <a:chOff x="3360" y="1845"/>
              <a:chExt cx="2310" cy="2130"/>
            </a:xfrm>
          </p:grpSpPr>
          <p:sp>
            <p:nvSpPr>
              <p:cNvPr id="136" name="AutoShape 3">
                <a:extLst>
                  <a:ext uri="{FF2B5EF4-FFF2-40B4-BE49-F238E27FC236}">
                    <a16:creationId xmlns="" xmlns:a16="http://schemas.microsoft.com/office/drawing/2014/main" id="{C52CBD38-FF80-44C8-8616-188C490474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AutoShape 4">
                <a:extLst>
                  <a:ext uri="{FF2B5EF4-FFF2-40B4-BE49-F238E27FC236}">
                    <a16:creationId xmlns="" xmlns:a16="http://schemas.microsoft.com/office/drawing/2014/main" id="{1A45DD01-62AC-458D-B977-4ACE18977E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AutoShape 5">
                <a:extLst>
                  <a:ext uri="{FF2B5EF4-FFF2-40B4-BE49-F238E27FC236}">
                    <a16:creationId xmlns="" xmlns:a16="http://schemas.microsoft.com/office/drawing/2014/main" id="{A9452999-AB86-4BBC-9131-3A98FA170E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6" name="Group 2">
              <a:extLst>
                <a:ext uri="{FF2B5EF4-FFF2-40B4-BE49-F238E27FC236}">
                  <a16:creationId xmlns="" xmlns:a16="http://schemas.microsoft.com/office/drawing/2014/main" id="{E19E4701-B13B-4267-86E1-3110074063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0" y="1544077"/>
              <a:ext cx="605100" cy="557949"/>
              <a:chOff x="3360" y="1845"/>
              <a:chExt cx="2310" cy="2130"/>
            </a:xfrm>
          </p:grpSpPr>
          <p:sp>
            <p:nvSpPr>
              <p:cNvPr id="133" name="AutoShape 3">
                <a:extLst>
                  <a:ext uri="{FF2B5EF4-FFF2-40B4-BE49-F238E27FC236}">
                    <a16:creationId xmlns="" xmlns:a16="http://schemas.microsoft.com/office/drawing/2014/main" id="{E8A70662-4389-479D-BD73-F24A195DB4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AutoShape 4">
                <a:extLst>
                  <a:ext uri="{FF2B5EF4-FFF2-40B4-BE49-F238E27FC236}">
                    <a16:creationId xmlns="" xmlns:a16="http://schemas.microsoft.com/office/drawing/2014/main" id="{4B341474-A063-47CB-885A-34AD89BDE4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AutoShape 5">
                <a:extLst>
                  <a:ext uri="{FF2B5EF4-FFF2-40B4-BE49-F238E27FC236}">
                    <a16:creationId xmlns="" xmlns:a16="http://schemas.microsoft.com/office/drawing/2014/main" id="{A9A67D83-FE56-4C5E-B73D-87F72FC7B8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7" name="Group 10">
              <a:extLst>
                <a:ext uri="{FF2B5EF4-FFF2-40B4-BE49-F238E27FC236}">
                  <a16:creationId xmlns="" xmlns:a16="http://schemas.microsoft.com/office/drawing/2014/main" id="{8590717F-49FB-4460-BBC8-5E73C16696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1" y="1023457"/>
              <a:ext cx="605099" cy="656808"/>
              <a:chOff x="3360" y="1572"/>
              <a:chExt cx="2310" cy="2403"/>
            </a:xfrm>
          </p:grpSpPr>
          <p:grpSp>
            <p:nvGrpSpPr>
              <p:cNvPr id="128" name="Group 11">
                <a:extLst>
                  <a:ext uri="{FF2B5EF4-FFF2-40B4-BE49-F238E27FC236}">
                    <a16:creationId xmlns="" xmlns:a16="http://schemas.microsoft.com/office/drawing/2014/main" id="{E96EFF57-E51C-46DB-9386-E8A4C9C1B82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" y="1845"/>
                <a:ext cx="2310" cy="2130"/>
                <a:chOff x="3360" y="1845"/>
                <a:chExt cx="2310" cy="2130"/>
              </a:xfrm>
            </p:grpSpPr>
            <p:sp>
              <p:nvSpPr>
                <p:cNvPr id="130" name="AutoShape 12">
                  <a:extLst>
                    <a:ext uri="{FF2B5EF4-FFF2-40B4-BE49-F238E27FC236}">
                      <a16:creationId xmlns="" xmlns:a16="http://schemas.microsoft.com/office/drawing/2014/main" id="{94675798-6B72-4641-958E-81F14CC565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360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1" name="AutoShape 13">
                  <a:extLst>
                    <a:ext uri="{FF2B5EF4-FFF2-40B4-BE49-F238E27FC236}">
                      <a16:creationId xmlns="" xmlns:a16="http://schemas.microsoft.com/office/drawing/2014/main" id="{2E4538AC-14D9-4EC7-8F50-ACB237D8C6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2" name="AutoShape 14">
                  <a:extLst>
                    <a:ext uri="{FF2B5EF4-FFF2-40B4-BE49-F238E27FC236}">
                      <a16:creationId xmlns="" xmlns:a16="http://schemas.microsoft.com/office/drawing/2014/main" id="{C8FC64E2-2F49-47C6-8545-145D32EEE9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29" name="AutoShape 15">
                <a:extLst>
                  <a:ext uri="{FF2B5EF4-FFF2-40B4-BE49-F238E27FC236}">
                    <a16:creationId xmlns="" xmlns:a16="http://schemas.microsoft.com/office/drawing/2014/main" id="{F8DC525B-6FF2-44F9-8B73-8062ABD401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60" name="Group 159">
            <a:extLst>
              <a:ext uri="{FF2B5EF4-FFF2-40B4-BE49-F238E27FC236}">
                <a16:creationId xmlns="" xmlns:a16="http://schemas.microsoft.com/office/drawing/2014/main" id="{C3D41C6C-2E76-4F80-911B-2F74444BA275}"/>
              </a:ext>
            </a:extLst>
          </p:cNvPr>
          <p:cNvGrpSpPr/>
          <p:nvPr/>
        </p:nvGrpSpPr>
        <p:grpSpPr>
          <a:xfrm>
            <a:off x="3937495" y="1288655"/>
            <a:ext cx="613919" cy="4361281"/>
            <a:chOff x="971600" y="1023457"/>
            <a:chExt cx="613919" cy="4361281"/>
          </a:xfrm>
        </p:grpSpPr>
        <p:grpSp>
          <p:nvGrpSpPr>
            <p:cNvPr id="161" name="Group 2">
              <a:extLst>
                <a:ext uri="{FF2B5EF4-FFF2-40B4-BE49-F238E27FC236}">
                  <a16:creationId xmlns="" xmlns:a16="http://schemas.microsoft.com/office/drawing/2014/main" id="{9C84B579-B837-42BE-83DA-3F4D2EC165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4826789"/>
              <a:ext cx="605100" cy="557949"/>
              <a:chOff x="3360" y="1845"/>
              <a:chExt cx="2310" cy="2130"/>
            </a:xfrm>
          </p:grpSpPr>
          <p:sp>
            <p:nvSpPr>
              <p:cNvPr id="200" name="AutoShape 3">
                <a:extLst>
                  <a:ext uri="{FF2B5EF4-FFF2-40B4-BE49-F238E27FC236}">
                    <a16:creationId xmlns="" xmlns:a16="http://schemas.microsoft.com/office/drawing/2014/main" id="{2698CA97-5DCF-4640-A251-C03B90BE8E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AutoShape 4">
                <a:extLst>
                  <a:ext uri="{FF2B5EF4-FFF2-40B4-BE49-F238E27FC236}">
                    <a16:creationId xmlns="" xmlns:a16="http://schemas.microsoft.com/office/drawing/2014/main" id="{96292952-A1CE-4885-8412-9991B59260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AutoShape 5">
                <a:extLst>
                  <a:ext uri="{FF2B5EF4-FFF2-40B4-BE49-F238E27FC236}">
                    <a16:creationId xmlns="" xmlns:a16="http://schemas.microsoft.com/office/drawing/2014/main" id="{111B610A-B4D5-4A1B-A1F6-82C5980263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2" name="Group 2">
              <a:extLst>
                <a:ext uri="{FF2B5EF4-FFF2-40B4-BE49-F238E27FC236}">
                  <a16:creationId xmlns="" xmlns:a16="http://schemas.microsoft.com/office/drawing/2014/main" id="{16044A8E-A6E9-43AE-A666-F74FAD7285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4414220"/>
              <a:ext cx="605100" cy="557949"/>
              <a:chOff x="3360" y="1845"/>
              <a:chExt cx="2310" cy="2130"/>
            </a:xfrm>
          </p:grpSpPr>
          <p:sp>
            <p:nvSpPr>
              <p:cNvPr id="197" name="AutoShape 3">
                <a:extLst>
                  <a:ext uri="{FF2B5EF4-FFF2-40B4-BE49-F238E27FC236}">
                    <a16:creationId xmlns="" xmlns:a16="http://schemas.microsoft.com/office/drawing/2014/main" id="{DABEC22D-ED2F-4FDA-88B0-5CE37F6B33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AutoShape 4">
                <a:extLst>
                  <a:ext uri="{FF2B5EF4-FFF2-40B4-BE49-F238E27FC236}">
                    <a16:creationId xmlns="" xmlns:a16="http://schemas.microsoft.com/office/drawing/2014/main" id="{6358DF18-5C72-42A0-89E3-F50A2690F8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AutoShape 5">
                <a:extLst>
                  <a:ext uri="{FF2B5EF4-FFF2-40B4-BE49-F238E27FC236}">
                    <a16:creationId xmlns="" xmlns:a16="http://schemas.microsoft.com/office/drawing/2014/main" id="{B41283D1-FF65-42A4-878A-1543B49B4E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3" name="Group 2">
              <a:extLst>
                <a:ext uri="{FF2B5EF4-FFF2-40B4-BE49-F238E27FC236}">
                  <a16:creationId xmlns="" xmlns:a16="http://schemas.microsoft.com/office/drawing/2014/main" id="{F62DFB37-1A02-41D7-AC5D-A3DB4BD0D7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4021297"/>
              <a:ext cx="605100" cy="557949"/>
              <a:chOff x="3360" y="1845"/>
              <a:chExt cx="2310" cy="2130"/>
            </a:xfrm>
          </p:grpSpPr>
          <p:sp>
            <p:nvSpPr>
              <p:cNvPr id="194" name="AutoShape 3">
                <a:extLst>
                  <a:ext uri="{FF2B5EF4-FFF2-40B4-BE49-F238E27FC236}">
                    <a16:creationId xmlns="" xmlns:a16="http://schemas.microsoft.com/office/drawing/2014/main" id="{8E275F26-15A9-4E28-9053-0C0FB958F0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AutoShape 4">
                <a:extLst>
                  <a:ext uri="{FF2B5EF4-FFF2-40B4-BE49-F238E27FC236}">
                    <a16:creationId xmlns="" xmlns:a16="http://schemas.microsoft.com/office/drawing/2014/main" id="{42B55125-E081-49AB-B41D-D8982B0087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AutoShape 5">
                <a:extLst>
                  <a:ext uri="{FF2B5EF4-FFF2-40B4-BE49-F238E27FC236}">
                    <a16:creationId xmlns="" xmlns:a16="http://schemas.microsoft.com/office/drawing/2014/main" id="{808CBDC5-EF6B-453C-B3F1-D509C2F83B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4" name="Group 2">
              <a:extLst>
                <a:ext uri="{FF2B5EF4-FFF2-40B4-BE49-F238E27FC236}">
                  <a16:creationId xmlns="" xmlns:a16="http://schemas.microsoft.com/office/drawing/2014/main" id="{20B8459A-6EBB-42FE-B6EB-D2A165F30D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3620516"/>
              <a:ext cx="605100" cy="557949"/>
              <a:chOff x="3360" y="1845"/>
              <a:chExt cx="2310" cy="2130"/>
            </a:xfrm>
          </p:grpSpPr>
          <p:sp>
            <p:nvSpPr>
              <p:cNvPr id="191" name="AutoShape 3">
                <a:extLst>
                  <a:ext uri="{FF2B5EF4-FFF2-40B4-BE49-F238E27FC236}">
                    <a16:creationId xmlns="" xmlns:a16="http://schemas.microsoft.com/office/drawing/2014/main" id="{B51FEE47-3847-455B-A4A3-440E6D0E42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AutoShape 4">
                <a:extLst>
                  <a:ext uri="{FF2B5EF4-FFF2-40B4-BE49-F238E27FC236}">
                    <a16:creationId xmlns="" xmlns:a16="http://schemas.microsoft.com/office/drawing/2014/main" id="{BE3250E0-7C5E-49FF-98BB-9C411FD39D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AutoShape 5">
                <a:extLst>
                  <a:ext uri="{FF2B5EF4-FFF2-40B4-BE49-F238E27FC236}">
                    <a16:creationId xmlns="" xmlns:a16="http://schemas.microsoft.com/office/drawing/2014/main" id="{9E1FCBAE-C5AE-4EDD-AFEF-B5028C95A7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5" name="Group 2">
              <a:extLst>
                <a:ext uri="{FF2B5EF4-FFF2-40B4-BE49-F238E27FC236}">
                  <a16:creationId xmlns="" xmlns:a16="http://schemas.microsoft.com/office/drawing/2014/main" id="{EB4B8398-3DD2-48CA-ABCD-AE03B00C91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3217770"/>
              <a:ext cx="605100" cy="557949"/>
              <a:chOff x="3360" y="1845"/>
              <a:chExt cx="2310" cy="2130"/>
            </a:xfrm>
          </p:grpSpPr>
          <p:sp>
            <p:nvSpPr>
              <p:cNvPr id="188" name="AutoShape 3">
                <a:extLst>
                  <a:ext uri="{FF2B5EF4-FFF2-40B4-BE49-F238E27FC236}">
                    <a16:creationId xmlns="" xmlns:a16="http://schemas.microsoft.com/office/drawing/2014/main" id="{B33331B0-7044-49F7-A988-2FBFE8F21E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AutoShape 4">
                <a:extLst>
                  <a:ext uri="{FF2B5EF4-FFF2-40B4-BE49-F238E27FC236}">
                    <a16:creationId xmlns="" xmlns:a16="http://schemas.microsoft.com/office/drawing/2014/main" id="{D74BE344-8DA5-4B08-AC53-B5A867F02C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AutoShape 5">
                <a:extLst>
                  <a:ext uri="{FF2B5EF4-FFF2-40B4-BE49-F238E27FC236}">
                    <a16:creationId xmlns="" xmlns:a16="http://schemas.microsoft.com/office/drawing/2014/main" id="{5D3AD461-219B-48B9-8603-3A304034DE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6" name="Group 2">
              <a:extLst>
                <a:ext uri="{FF2B5EF4-FFF2-40B4-BE49-F238E27FC236}">
                  <a16:creationId xmlns="" xmlns:a16="http://schemas.microsoft.com/office/drawing/2014/main" id="{D30EEDDA-16E1-47C8-B8FF-629A0207BD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0" y="2797912"/>
              <a:ext cx="605100" cy="557949"/>
              <a:chOff x="3360" y="1845"/>
              <a:chExt cx="2310" cy="2130"/>
            </a:xfrm>
          </p:grpSpPr>
          <p:sp>
            <p:nvSpPr>
              <p:cNvPr id="185" name="AutoShape 3">
                <a:extLst>
                  <a:ext uri="{FF2B5EF4-FFF2-40B4-BE49-F238E27FC236}">
                    <a16:creationId xmlns="" xmlns:a16="http://schemas.microsoft.com/office/drawing/2014/main" id="{A9B88426-14A9-4A7F-932A-B14564C9DF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AutoShape 4">
                <a:extLst>
                  <a:ext uri="{FF2B5EF4-FFF2-40B4-BE49-F238E27FC236}">
                    <a16:creationId xmlns="" xmlns:a16="http://schemas.microsoft.com/office/drawing/2014/main" id="{073FDD2E-6164-4FE7-9369-7E3651A1A2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AutoShape 5">
                <a:extLst>
                  <a:ext uri="{FF2B5EF4-FFF2-40B4-BE49-F238E27FC236}">
                    <a16:creationId xmlns="" xmlns:a16="http://schemas.microsoft.com/office/drawing/2014/main" id="{18C78283-D89D-4B94-B340-5FD03EB1D2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7" name="Group 2">
              <a:extLst>
                <a:ext uri="{FF2B5EF4-FFF2-40B4-BE49-F238E27FC236}">
                  <a16:creationId xmlns="" xmlns:a16="http://schemas.microsoft.com/office/drawing/2014/main" id="{8523C622-B9ED-44BC-AD36-46308FB788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2030" y="2378054"/>
              <a:ext cx="605100" cy="557949"/>
              <a:chOff x="3360" y="1845"/>
              <a:chExt cx="2310" cy="2130"/>
            </a:xfrm>
          </p:grpSpPr>
          <p:sp>
            <p:nvSpPr>
              <p:cNvPr id="182" name="AutoShape 3">
                <a:extLst>
                  <a:ext uri="{FF2B5EF4-FFF2-40B4-BE49-F238E27FC236}">
                    <a16:creationId xmlns="" xmlns:a16="http://schemas.microsoft.com/office/drawing/2014/main" id="{A01F7426-5BC7-4D0B-925B-F35692BCBE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AutoShape 4">
                <a:extLst>
                  <a:ext uri="{FF2B5EF4-FFF2-40B4-BE49-F238E27FC236}">
                    <a16:creationId xmlns="" xmlns:a16="http://schemas.microsoft.com/office/drawing/2014/main" id="{B7A0E167-B50C-455E-86CD-EC459A337A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AutoShape 5">
                <a:extLst>
                  <a:ext uri="{FF2B5EF4-FFF2-40B4-BE49-F238E27FC236}">
                    <a16:creationId xmlns="" xmlns:a16="http://schemas.microsoft.com/office/drawing/2014/main" id="{968AD236-229B-48F3-B197-AF5A92ECF9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8" name="Group 2">
              <a:extLst>
                <a:ext uri="{FF2B5EF4-FFF2-40B4-BE49-F238E27FC236}">
                  <a16:creationId xmlns="" xmlns:a16="http://schemas.microsoft.com/office/drawing/2014/main" id="{EA00886C-A11B-40ED-9C04-7750E871AC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0" y="1955048"/>
              <a:ext cx="605100" cy="557949"/>
              <a:chOff x="3360" y="1845"/>
              <a:chExt cx="2310" cy="2130"/>
            </a:xfrm>
          </p:grpSpPr>
          <p:sp>
            <p:nvSpPr>
              <p:cNvPr id="179" name="AutoShape 3">
                <a:extLst>
                  <a:ext uri="{FF2B5EF4-FFF2-40B4-BE49-F238E27FC236}">
                    <a16:creationId xmlns="" xmlns:a16="http://schemas.microsoft.com/office/drawing/2014/main" id="{C52CBD38-FF80-44C8-8616-188C490474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AutoShape 4">
                <a:extLst>
                  <a:ext uri="{FF2B5EF4-FFF2-40B4-BE49-F238E27FC236}">
                    <a16:creationId xmlns="" xmlns:a16="http://schemas.microsoft.com/office/drawing/2014/main" id="{1A45DD01-62AC-458D-B977-4ACE18977E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AutoShape 5">
                <a:extLst>
                  <a:ext uri="{FF2B5EF4-FFF2-40B4-BE49-F238E27FC236}">
                    <a16:creationId xmlns="" xmlns:a16="http://schemas.microsoft.com/office/drawing/2014/main" id="{A9452999-AB86-4BBC-9131-3A98FA170E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9" name="Group 2">
              <a:extLst>
                <a:ext uri="{FF2B5EF4-FFF2-40B4-BE49-F238E27FC236}">
                  <a16:creationId xmlns="" xmlns:a16="http://schemas.microsoft.com/office/drawing/2014/main" id="{E19E4701-B13B-4267-86E1-3110074063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0" y="1544077"/>
              <a:ext cx="605100" cy="557949"/>
              <a:chOff x="3360" y="1845"/>
              <a:chExt cx="2310" cy="2130"/>
            </a:xfrm>
          </p:grpSpPr>
          <p:sp>
            <p:nvSpPr>
              <p:cNvPr id="176" name="AutoShape 3">
                <a:extLst>
                  <a:ext uri="{FF2B5EF4-FFF2-40B4-BE49-F238E27FC236}">
                    <a16:creationId xmlns="" xmlns:a16="http://schemas.microsoft.com/office/drawing/2014/main" id="{E8A70662-4389-479D-BD73-F24A195DB4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AutoShape 4">
                <a:extLst>
                  <a:ext uri="{FF2B5EF4-FFF2-40B4-BE49-F238E27FC236}">
                    <a16:creationId xmlns="" xmlns:a16="http://schemas.microsoft.com/office/drawing/2014/main" id="{4B341474-A063-47CB-885A-34AD89BDE4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AutoShape 5">
                <a:extLst>
                  <a:ext uri="{FF2B5EF4-FFF2-40B4-BE49-F238E27FC236}">
                    <a16:creationId xmlns="" xmlns:a16="http://schemas.microsoft.com/office/drawing/2014/main" id="{A9A67D83-FE56-4C5E-B73D-87F72FC7B8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70" name="Group 10">
              <a:extLst>
                <a:ext uri="{FF2B5EF4-FFF2-40B4-BE49-F238E27FC236}">
                  <a16:creationId xmlns="" xmlns:a16="http://schemas.microsoft.com/office/drawing/2014/main" id="{8590717F-49FB-4460-BBC8-5E73C16696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1" y="1023457"/>
              <a:ext cx="605099" cy="656808"/>
              <a:chOff x="3360" y="1572"/>
              <a:chExt cx="2310" cy="2403"/>
            </a:xfrm>
          </p:grpSpPr>
          <p:grpSp>
            <p:nvGrpSpPr>
              <p:cNvPr id="171" name="Group 11">
                <a:extLst>
                  <a:ext uri="{FF2B5EF4-FFF2-40B4-BE49-F238E27FC236}">
                    <a16:creationId xmlns="" xmlns:a16="http://schemas.microsoft.com/office/drawing/2014/main" id="{E96EFF57-E51C-46DB-9386-E8A4C9C1B82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" y="1845"/>
                <a:ext cx="2310" cy="2130"/>
                <a:chOff x="3360" y="1845"/>
                <a:chExt cx="2310" cy="2130"/>
              </a:xfrm>
            </p:grpSpPr>
            <p:sp>
              <p:nvSpPr>
                <p:cNvPr id="173" name="AutoShape 12">
                  <a:extLst>
                    <a:ext uri="{FF2B5EF4-FFF2-40B4-BE49-F238E27FC236}">
                      <a16:creationId xmlns="" xmlns:a16="http://schemas.microsoft.com/office/drawing/2014/main" id="{94675798-6B72-4641-958E-81F14CC565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360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4" name="AutoShape 13">
                  <a:extLst>
                    <a:ext uri="{FF2B5EF4-FFF2-40B4-BE49-F238E27FC236}">
                      <a16:creationId xmlns="" xmlns:a16="http://schemas.microsoft.com/office/drawing/2014/main" id="{2E4538AC-14D9-4EC7-8F50-ACB237D8C6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5" name="AutoShape 14">
                  <a:extLst>
                    <a:ext uri="{FF2B5EF4-FFF2-40B4-BE49-F238E27FC236}">
                      <a16:creationId xmlns="" xmlns:a16="http://schemas.microsoft.com/office/drawing/2014/main" id="{C8FC64E2-2F49-47C6-8545-145D32EEE9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72" name="AutoShape 15">
                <a:extLst>
                  <a:ext uri="{FF2B5EF4-FFF2-40B4-BE49-F238E27FC236}">
                    <a16:creationId xmlns="" xmlns:a16="http://schemas.microsoft.com/office/drawing/2014/main" id="{F8DC525B-6FF2-44F9-8B73-8062ABD401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203" name="Group 202">
            <a:extLst>
              <a:ext uri="{FF2B5EF4-FFF2-40B4-BE49-F238E27FC236}">
                <a16:creationId xmlns="" xmlns:a16="http://schemas.microsoft.com/office/drawing/2014/main" id="{C3D41C6C-2E76-4F80-911B-2F74444BA275}"/>
              </a:ext>
            </a:extLst>
          </p:cNvPr>
          <p:cNvGrpSpPr/>
          <p:nvPr/>
        </p:nvGrpSpPr>
        <p:grpSpPr>
          <a:xfrm>
            <a:off x="4826138" y="1302047"/>
            <a:ext cx="613919" cy="4361281"/>
            <a:chOff x="971600" y="1023457"/>
            <a:chExt cx="613919" cy="4361281"/>
          </a:xfrm>
        </p:grpSpPr>
        <p:grpSp>
          <p:nvGrpSpPr>
            <p:cNvPr id="204" name="Group 2">
              <a:extLst>
                <a:ext uri="{FF2B5EF4-FFF2-40B4-BE49-F238E27FC236}">
                  <a16:creationId xmlns="" xmlns:a16="http://schemas.microsoft.com/office/drawing/2014/main" id="{9C84B579-B837-42BE-83DA-3F4D2EC165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4826789"/>
              <a:ext cx="605100" cy="557949"/>
              <a:chOff x="3360" y="1845"/>
              <a:chExt cx="2310" cy="2130"/>
            </a:xfrm>
          </p:grpSpPr>
          <p:sp>
            <p:nvSpPr>
              <p:cNvPr id="243" name="AutoShape 3">
                <a:extLst>
                  <a:ext uri="{FF2B5EF4-FFF2-40B4-BE49-F238E27FC236}">
                    <a16:creationId xmlns="" xmlns:a16="http://schemas.microsoft.com/office/drawing/2014/main" id="{2698CA97-5DCF-4640-A251-C03B90BE8E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AutoShape 4">
                <a:extLst>
                  <a:ext uri="{FF2B5EF4-FFF2-40B4-BE49-F238E27FC236}">
                    <a16:creationId xmlns="" xmlns:a16="http://schemas.microsoft.com/office/drawing/2014/main" id="{96292952-A1CE-4885-8412-9991B59260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AutoShape 5">
                <a:extLst>
                  <a:ext uri="{FF2B5EF4-FFF2-40B4-BE49-F238E27FC236}">
                    <a16:creationId xmlns="" xmlns:a16="http://schemas.microsoft.com/office/drawing/2014/main" id="{111B610A-B4D5-4A1B-A1F6-82C5980263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5" name="Group 2">
              <a:extLst>
                <a:ext uri="{FF2B5EF4-FFF2-40B4-BE49-F238E27FC236}">
                  <a16:creationId xmlns="" xmlns:a16="http://schemas.microsoft.com/office/drawing/2014/main" id="{16044A8E-A6E9-43AE-A666-F74FAD7285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4414220"/>
              <a:ext cx="605100" cy="557949"/>
              <a:chOff x="3360" y="1845"/>
              <a:chExt cx="2310" cy="2130"/>
            </a:xfrm>
          </p:grpSpPr>
          <p:sp>
            <p:nvSpPr>
              <p:cNvPr id="240" name="AutoShape 3">
                <a:extLst>
                  <a:ext uri="{FF2B5EF4-FFF2-40B4-BE49-F238E27FC236}">
                    <a16:creationId xmlns="" xmlns:a16="http://schemas.microsoft.com/office/drawing/2014/main" id="{DABEC22D-ED2F-4FDA-88B0-5CE37F6B33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AutoShape 4">
                <a:extLst>
                  <a:ext uri="{FF2B5EF4-FFF2-40B4-BE49-F238E27FC236}">
                    <a16:creationId xmlns="" xmlns:a16="http://schemas.microsoft.com/office/drawing/2014/main" id="{6358DF18-5C72-42A0-89E3-F50A2690F8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AutoShape 5">
                <a:extLst>
                  <a:ext uri="{FF2B5EF4-FFF2-40B4-BE49-F238E27FC236}">
                    <a16:creationId xmlns="" xmlns:a16="http://schemas.microsoft.com/office/drawing/2014/main" id="{B41283D1-FF65-42A4-878A-1543B49B4E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6" name="Group 2">
              <a:extLst>
                <a:ext uri="{FF2B5EF4-FFF2-40B4-BE49-F238E27FC236}">
                  <a16:creationId xmlns="" xmlns:a16="http://schemas.microsoft.com/office/drawing/2014/main" id="{F62DFB37-1A02-41D7-AC5D-A3DB4BD0D7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4021297"/>
              <a:ext cx="605100" cy="557949"/>
              <a:chOff x="3360" y="1845"/>
              <a:chExt cx="2310" cy="2130"/>
            </a:xfrm>
          </p:grpSpPr>
          <p:sp>
            <p:nvSpPr>
              <p:cNvPr id="237" name="AutoShape 3">
                <a:extLst>
                  <a:ext uri="{FF2B5EF4-FFF2-40B4-BE49-F238E27FC236}">
                    <a16:creationId xmlns="" xmlns:a16="http://schemas.microsoft.com/office/drawing/2014/main" id="{8E275F26-15A9-4E28-9053-0C0FB958F0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AutoShape 4">
                <a:extLst>
                  <a:ext uri="{FF2B5EF4-FFF2-40B4-BE49-F238E27FC236}">
                    <a16:creationId xmlns="" xmlns:a16="http://schemas.microsoft.com/office/drawing/2014/main" id="{42B55125-E081-49AB-B41D-D8982B0087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AutoShape 5">
                <a:extLst>
                  <a:ext uri="{FF2B5EF4-FFF2-40B4-BE49-F238E27FC236}">
                    <a16:creationId xmlns="" xmlns:a16="http://schemas.microsoft.com/office/drawing/2014/main" id="{808CBDC5-EF6B-453C-B3F1-D509C2F83B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7" name="Group 2">
              <a:extLst>
                <a:ext uri="{FF2B5EF4-FFF2-40B4-BE49-F238E27FC236}">
                  <a16:creationId xmlns="" xmlns:a16="http://schemas.microsoft.com/office/drawing/2014/main" id="{20B8459A-6EBB-42FE-B6EB-D2A165F30D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3620516"/>
              <a:ext cx="605100" cy="557949"/>
              <a:chOff x="3360" y="1845"/>
              <a:chExt cx="2310" cy="2130"/>
            </a:xfrm>
          </p:grpSpPr>
          <p:sp>
            <p:nvSpPr>
              <p:cNvPr id="234" name="AutoShape 3">
                <a:extLst>
                  <a:ext uri="{FF2B5EF4-FFF2-40B4-BE49-F238E27FC236}">
                    <a16:creationId xmlns="" xmlns:a16="http://schemas.microsoft.com/office/drawing/2014/main" id="{B51FEE47-3847-455B-A4A3-440E6D0E42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AutoShape 4">
                <a:extLst>
                  <a:ext uri="{FF2B5EF4-FFF2-40B4-BE49-F238E27FC236}">
                    <a16:creationId xmlns="" xmlns:a16="http://schemas.microsoft.com/office/drawing/2014/main" id="{BE3250E0-7C5E-49FF-98BB-9C411FD39D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AutoShape 5">
                <a:extLst>
                  <a:ext uri="{FF2B5EF4-FFF2-40B4-BE49-F238E27FC236}">
                    <a16:creationId xmlns="" xmlns:a16="http://schemas.microsoft.com/office/drawing/2014/main" id="{9E1FCBAE-C5AE-4EDD-AFEF-B5028C95A7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8" name="Group 2">
              <a:extLst>
                <a:ext uri="{FF2B5EF4-FFF2-40B4-BE49-F238E27FC236}">
                  <a16:creationId xmlns="" xmlns:a16="http://schemas.microsoft.com/office/drawing/2014/main" id="{EB4B8398-3DD2-48CA-ABCD-AE03B00C91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3217770"/>
              <a:ext cx="605100" cy="557949"/>
              <a:chOff x="3360" y="1845"/>
              <a:chExt cx="2310" cy="2130"/>
            </a:xfrm>
          </p:grpSpPr>
          <p:sp>
            <p:nvSpPr>
              <p:cNvPr id="231" name="AutoShape 3">
                <a:extLst>
                  <a:ext uri="{FF2B5EF4-FFF2-40B4-BE49-F238E27FC236}">
                    <a16:creationId xmlns="" xmlns:a16="http://schemas.microsoft.com/office/drawing/2014/main" id="{B33331B0-7044-49F7-A988-2FBFE8F21E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AutoShape 4">
                <a:extLst>
                  <a:ext uri="{FF2B5EF4-FFF2-40B4-BE49-F238E27FC236}">
                    <a16:creationId xmlns="" xmlns:a16="http://schemas.microsoft.com/office/drawing/2014/main" id="{D74BE344-8DA5-4B08-AC53-B5A867F02C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AutoShape 5">
                <a:extLst>
                  <a:ext uri="{FF2B5EF4-FFF2-40B4-BE49-F238E27FC236}">
                    <a16:creationId xmlns="" xmlns:a16="http://schemas.microsoft.com/office/drawing/2014/main" id="{5D3AD461-219B-48B9-8603-3A304034DE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9" name="Group 2">
              <a:extLst>
                <a:ext uri="{FF2B5EF4-FFF2-40B4-BE49-F238E27FC236}">
                  <a16:creationId xmlns="" xmlns:a16="http://schemas.microsoft.com/office/drawing/2014/main" id="{D30EEDDA-16E1-47C8-B8FF-629A0207BD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0" y="2797912"/>
              <a:ext cx="605100" cy="557949"/>
              <a:chOff x="3360" y="1845"/>
              <a:chExt cx="2310" cy="2130"/>
            </a:xfrm>
          </p:grpSpPr>
          <p:sp>
            <p:nvSpPr>
              <p:cNvPr id="228" name="AutoShape 3">
                <a:extLst>
                  <a:ext uri="{FF2B5EF4-FFF2-40B4-BE49-F238E27FC236}">
                    <a16:creationId xmlns="" xmlns:a16="http://schemas.microsoft.com/office/drawing/2014/main" id="{A9B88426-14A9-4A7F-932A-B14564C9DF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AutoShape 4">
                <a:extLst>
                  <a:ext uri="{FF2B5EF4-FFF2-40B4-BE49-F238E27FC236}">
                    <a16:creationId xmlns="" xmlns:a16="http://schemas.microsoft.com/office/drawing/2014/main" id="{073FDD2E-6164-4FE7-9369-7E3651A1A2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AutoShape 5">
                <a:extLst>
                  <a:ext uri="{FF2B5EF4-FFF2-40B4-BE49-F238E27FC236}">
                    <a16:creationId xmlns="" xmlns:a16="http://schemas.microsoft.com/office/drawing/2014/main" id="{18C78283-D89D-4B94-B340-5FD03EB1D2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0" name="Group 2">
              <a:extLst>
                <a:ext uri="{FF2B5EF4-FFF2-40B4-BE49-F238E27FC236}">
                  <a16:creationId xmlns="" xmlns:a16="http://schemas.microsoft.com/office/drawing/2014/main" id="{8523C622-B9ED-44BC-AD36-46308FB788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2030" y="2378054"/>
              <a:ext cx="605100" cy="557949"/>
              <a:chOff x="3360" y="1845"/>
              <a:chExt cx="2310" cy="2130"/>
            </a:xfrm>
          </p:grpSpPr>
          <p:sp>
            <p:nvSpPr>
              <p:cNvPr id="225" name="AutoShape 3">
                <a:extLst>
                  <a:ext uri="{FF2B5EF4-FFF2-40B4-BE49-F238E27FC236}">
                    <a16:creationId xmlns="" xmlns:a16="http://schemas.microsoft.com/office/drawing/2014/main" id="{A01F7426-5BC7-4D0B-925B-F35692BCBE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AutoShape 4">
                <a:extLst>
                  <a:ext uri="{FF2B5EF4-FFF2-40B4-BE49-F238E27FC236}">
                    <a16:creationId xmlns="" xmlns:a16="http://schemas.microsoft.com/office/drawing/2014/main" id="{B7A0E167-B50C-455E-86CD-EC459A337A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AutoShape 5">
                <a:extLst>
                  <a:ext uri="{FF2B5EF4-FFF2-40B4-BE49-F238E27FC236}">
                    <a16:creationId xmlns="" xmlns:a16="http://schemas.microsoft.com/office/drawing/2014/main" id="{968AD236-229B-48F3-B197-AF5A92ECF9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1" name="Group 2">
              <a:extLst>
                <a:ext uri="{FF2B5EF4-FFF2-40B4-BE49-F238E27FC236}">
                  <a16:creationId xmlns="" xmlns:a16="http://schemas.microsoft.com/office/drawing/2014/main" id="{EA00886C-A11B-40ED-9C04-7750E871AC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0" y="1955048"/>
              <a:ext cx="605100" cy="557949"/>
              <a:chOff x="3360" y="1845"/>
              <a:chExt cx="2310" cy="2130"/>
            </a:xfrm>
          </p:grpSpPr>
          <p:sp>
            <p:nvSpPr>
              <p:cNvPr id="222" name="AutoShape 3">
                <a:extLst>
                  <a:ext uri="{FF2B5EF4-FFF2-40B4-BE49-F238E27FC236}">
                    <a16:creationId xmlns="" xmlns:a16="http://schemas.microsoft.com/office/drawing/2014/main" id="{C52CBD38-FF80-44C8-8616-188C490474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AutoShape 4">
                <a:extLst>
                  <a:ext uri="{FF2B5EF4-FFF2-40B4-BE49-F238E27FC236}">
                    <a16:creationId xmlns="" xmlns:a16="http://schemas.microsoft.com/office/drawing/2014/main" id="{1A45DD01-62AC-458D-B977-4ACE18977E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AutoShape 5">
                <a:extLst>
                  <a:ext uri="{FF2B5EF4-FFF2-40B4-BE49-F238E27FC236}">
                    <a16:creationId xmlns="" xmlns:a16="http://schemas.microsoft.com/office/drawing/2014/main" id="{A9452999-AB86-4BBC-9131-3A98FA170E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2" name="Group 2">
              <a:extLst>
                <a:ext uri="{FF2B5EF4-FFF2-40B4-BE49-F238E27FC236}">
                  <a16:creationId xmlns="" xmlns:a16="http://schemas.microsoft.com/office/drawing/2014/main" id="{E19E4701-B13B-4267-86E1-3110074063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0" y="1544077"/>
              <a:ext cx="605100" cy="557949"/>
              <a:chOff x="3360" y="1845"/>
              <a:chExt cx="2310" cy="2130"/>
            </a:xfrm>
          </p:grpSpPr>
          <p:sp>
            <p:nvSpPr>
              <p:cNvPr id="219" name="AutoShape 3">
                <a:extLst>
                  <a:ext uri="{FF2B5EF4-FFF2-40B4-BE49-F238E27FC236}">
                    <a16:creationId xmlns="" xmlns:a16="http://schemas.microsoft.com/office/drawing/2014/main" id="{E8A70662-4389-479D-BD73-F24A195DB4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AutoShape 4">
                <a:extLst>
                  <a:ext uri="{FF2B5EF4-FFF2-40B4-BE49-F238E27FC236}">
                    <a16:creationId xmlns="" xmlns:a16="http://schemas.microsoft.com/office/drawing/2014/main" id="{4B341474-A063-47CB-885A-34AD89BDE4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AutoShape 5">
                <a:extLst>
                  <a:ext uri="{FF2B5EF4-FFF2-40B4-BE49-F238E27FC236}">
                    <a16:creationId xmlns="" xmlns:a16="http://schemas.microsoft.com/office/drawing/2014/main" id="{A9A67D83-FE56-4C5E-B73D-87F72FC7B8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3" name="Group 10">
              <a:extLst>
                <a:ext uri="{FF2B5EF4-FFF2-40B4-BE49-F238E27FC236}">
                  <a16:creationId xmlns="" xmlns:a16="http://schemas.microsoft.com/office/drawing/2014/main" id="{8590717F-49FB-4460-BBC8-5E73C16696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1" y="1023457"/>
              <a:ext cx="605099" cy="656808"/>
              <a:chOff x="3360" y="1572"/>
              <a:chExt cx="2310" cy="2403"/>
            </a:xfrm>
          </p:grpSpPr>
          <p:grpSp>
            <p:nvGrpSpPr>
              <p:cNvPr id="214" name="Group 11">
                <a:extLst>
                  <a:ext uri="{FF2B5EF4-FFF2-40B4-BE49-F238E27FC236}">
                    <a16:creationId xmlns="" xmlns:a16="http://schemas.microsoft.com/office/drawing/2014/main" id="{E96EFF57-E51C-46DB-9386-E8A4C9C1B82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" y="1845"/>
                <a:ext cx="2310" cy="2130"/>
                <a:chOff x="3360" y="1845"/>
                <a:chExt cx="2310" cy="2130"/>
              </a:xfrm>
            </p:grpSpPr>
            <p:sp>
              <p:nvSpPr>
                <p:cNvPr id="216" name="AutoShape 12">
                  <a:extLst>
                    <a:ext uri="{FF2B5EF4-FFF2-40B4-BE49-F238E27FC236}">
                      <a16:creationId xmlns="" xmlns:a16="http://schemas.microsoft.com/office/drawing/2014/main" id="{94675798-6B72-4641-958E-81F14CC565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360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7" name="AutoShape 13">
                  <a:extLst>
                    <a:ext uri="{FF2B5EF4-FFF2-40B4-BE49-F238E27FC236}">
                      <a16:creationId xmlns="" xmlns:a16="http://schemas.microsoft.com/office/drawing/2014/main" id="{2E4538AC-14D9-4EC7-8F50-ACB237D8C6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8" name="AutoShape 14">
                  <a:extLst>
                    <a:ext uri="{FF2B5EF4-FFF2-40B4-BE49-F238E27FC236}">
                      <a16:creationId xmlns="" xmlns:a16="http://schemas.microsoft.com/office/drawing/2014/main" id="{C8FC64E2-2F49-47C6-8545-145D32EEE9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15" name="AutoShape 15">
                <a:extLst>
                  <a:ext uri="{FF2B5EF4-FFF2-40B4-BE49-F238E27FC236}">
                    <a16:creationId xmlns="" xmlns:a16="http://schemas.microsoft.com/office/drawing/2014/main" id="{F8DC525B-6FF2-44F9-8B73-8062ABD401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246" name="Group 245">
            <a:extLst>
              <a:ext uri="{FF2B5EF4-FFF2-40B4-BE49-F238E27FC236}">
                <a16:creationId xmlns="" xmlns:a16="http://schemas.microsoft.com/office/drawing/2014/main" id="{C3D41C6C-2E76-4F80-911B-2F74444BA275}"/>
              </a:ext>
            </a:extLst>
          </p:cNvPr>
          <p:cNvGrpSpPr/>
          <p:nvPr/>
        </p:nvGrpSpPr>
        <p:grpSpPr>
          <a:xfrm>
            <a:off x="5689022" y="1315695"/>
            <a:ext cx="613919" cy="4361281"/>
            <a:chOff x="971600" y="1023457"/>
            <a:chExt cx="613919" cy="4361281"/>
          </a:xfrm>
        </p:grpSpPr>
        <p:grpSp>
          <p:nvGrpSpPr>
            <p:cNvPr id="247" name="Group 2">
              <a:extLst>
                <a:ext uri="{FF2B5EF4-FFF2-40B4-BE49-F238E27FC236}">
                  <a16:creationId xmlns="" xmlns:a16="http://schemas.microsoft.com/office/drawing/2014/main" id="{9C84B579-B837-42BE-83DA-3F4D2EC165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4826789"/>
              <a:ext cx="605100" cy="557949"/>
              <a:chOff x="3360" y="1845"/>
              <a:chExt cx="2310" cy="2130"/>
            </a:xfrm>
          </p:grpSpPr>
          <p:sp>
            <p:nvSpPr>
              <p:cNvPr id="286" name="AutoShape 3">
                <a:extLst>
                  <a:ext uri="{FF2B5EF4-FFF2-40B4-BE49-F238E27FC236}">
                    <a16:creationId xmlns="" xmlns:a16="http://schemas.microsoft.com/office/drawing/2014/main" id="{2698CA97-5DCF-4640-A251-C03B90BE8E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AutoShape 4">
                <a:extLst>
                  <a:ext uri="{FF2B5EF4-FFF2-40B4-BE49-F238E27FC236}">
                    <a16:creationId xmlns="" xmlns:a16="http://schemas.microsoft.com/office/drawing/2014/main" id="{96292952-A1CE-4885-8412-9991B59260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AutoShape 5">
                <a:extLst>
                  <a:ext uri="{FF2B5EF4-FFF2-40B4-BE49-F238E27FC236}">
                    <a16:creationId xmlns="" xmlns:a16="http://schemas.microsoft.com/office/drawing/2014/main" id="{111B610A-B4D5-4A1B-A1F6-82C5980263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48" name="Group 2">
              <a:extLst>
                <a:ext uri="{FF2B5EF4-FFF2-40B4-BE49-F238E27FC236}">
                  <a16:creationId xmlns="" xmlns:a16="http://schemas.microsoft.com/office/drawing/2014/main" id="{16044A8E-A6E9-43AE-A666-F74FAD7285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4414220"/>
              <a:ext cx="605100" cy="557949"/>
              <a:chOff x="3360" y="1845"/>
              <a:chExt cx="2310" cy="2130"/>
            </a:xfrm>
          </p:grpSpPr>
          <p:sp>
            <p:nvSpPr>
              <p:cNvPr id="283" name="AutoShape 3">
                <a:extLst>
                  <a:ext uri="{FF2B5EF4-FFF2-40B4-BE49-F238E27FC236}">
                    <a16:creationId xmlns="" xmlns:a16="http://schemas.microsoft.com/office/drawing/2014/main" id="{DABEC22D-ED2F-4FDA-88B0-5CE37F6B33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AutoShape 4">
                <a:extLst>
                  <a:ext uri="{FF2B5EF4-FFF2-40B4-BE49-F238E27FC236}">
                    <a16:creationId xmlns="" xmlns:a16="http://schemas.microsoft.com/office/drawing/2014/main" id="{6358DF18-5C72-42A0-89E3-F50A2690F8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AutoShape 5">
                <a:extLst>
                  <a:ext uri="{FF2B5EF4-FFF2-40B4-BE49-F238E27FC236}">
                    <a16:creationId xmlns="" xmlns:a16="http://schemas.microsoft.com/office/drawing/2014/main" id="{B41283D1-FF65-42A4-878A-1543B49B4E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49" name="Group 2">
              <a:extLst>
                <a:ext uri="{FF2B5EF4-FFF2-40B4-BE49-F238E27FC236}">
                  <a16:creationId xmlns="" xmlns:a16="http://schemas.microsoft.com/office/drawing/2014/main" id="{F62DFB37-1A02-41D7-AC5D-A3DB4BD0D7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4021297"/>
              <a:ext cx="605100" cy="557949"/>
              <a:chOff x="3360" y="1845"/>
              <a:chExt cx="2310" cy="2130"/>
            </a:xfrm>
          </p:grpSpPr>
          <p:sp>
            <p:nvSpPr>
              <p:cNvPr id="280" name="AutoShape 3">
                <a:extLst>
                  <a:ext uri="{FF2B5EF4-FFF2-40B4-BE49-F238E27FC236}">
                    <a16:creationId xmlns="" xmlns:a16="http://schemas.microsoft.com/office/drawing/2014/main" id="{8E275F26-15A9-4E28-9053-0C0FB958F0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AutoShape 4">
                <a:extLst>
                  <a:ext uri="{FF2B5EF4-FFF2-40B4-BE49-F238E27FC236}">
                    <a16:creationId xmlns="" xmlns:a16="http://schemas.microsoft.com/office/drawing/2014/main" id="{42B55125-E081-49AB-B41D-D8982B0087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AutoShape 5">
                <a:extLst>
                  <a:ext uri="{FF2B5EF4-FFF2-40B4-BE49-F238E27FC236}">
                    <a16:creationId xmlns="" xmlns:a16="http://schemas.microsoft.com/office/drawing/2014/main" id="{808CBDC5-EF6B-453C-B3F1-D509C2F83B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50" name="Group 2">
              <a:extLst>
                <a:ext uri="{FF2B5EF4-FFF2-40B4-BE49-F238E27FC236}">
                  <a16:creationId xmlns="" xmlns:a16="http://schemas.microsoft.com/office/drawing/2014/main" id="{20B8459A-6EBB-42FE-B6EB-D2A165F30D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3620516"/>
              <a:ext cx="605100" cy="557949"/>
              <a:chOff x="3360" y="1845"/>
              <a:chExt cx="2310" cy="2130"/>
            </a:xfrm>
          </p:grpSpPr>
          <p:sp>
            <p:nvSpPr>
              <p:cNvPr id="277" name="AutoShape 3">
                <a:extLst>
                  <a:ext uri="{FF2B5EF4-FFF2-40B4-BE49-F238E27FC236}">
                    <a16:creationId xmlns="" xmlns:a16="http://schemas.microsoft.com/office/drawing/2014/main" id="{B51FEE47-3847-455B-A4A3-440E6D0E42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AutoShape 4">
                <a:extLst>
                  <a:ext uri="{FF2B5EF4-FFF2-40B4-BE49-F238E27FC236}">
                    <a16:creationId xmlns="" xmlns:a16="http://schemas.microsoft.com/office/drawing/2014/main" id="{BE3250E0-7C5E-49FF-98BB-9C411FD39D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AutoShape 5">
                <a:extLst>
                  <a:ext uri="{FF2B5EF4-FFF2-40B4-BE49-F238E27FC236}">
                    <a16:creationId xmlns="" xmlns:a16="http://schemas.microsoft.com/office/drawing/2014/main" id="{9E1FCBAE-C5AE-4EDD-AFEF-B5028C95A7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51" name="Group 2">
              <a:extLst>
                <a:ext uri="{FF2B5EF4-FFF2-40B4-BE49-F238E27FC236}">
                  <a16:creationId xmlns="" xmlns:a16="http://schemas.microsoft.com/office/drawing/2014/main" id="{EB4B8398-3DD2-48CA-ABCD-AE03B00C91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3217770"/>
              <a:ext cx="605100" cy="557949"/>
              <a:chOff x="3360" y="1845"/>
              <a:chExt cx="2310" cy="2130"/>
            </a:xfrm>
          </p:grpSpPr>
          <p:sp>
            <p:nvSpPr>
              <p:cNvPr id="274" name="AutoShape 3">
                <a:extLst>
                  <a:ext uri="{FF2B5EF4-FFF2-40B4-BE49-F238E27FC236}">
                    <a16:creationId xmlns="" xmlns:a16="http://schemas.microsoft.com/office/drawing/2014/main" id="{B33331B0-7044-49F7-A988-2FBFE8F21E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AutoShape 4">
                <a:extLst>
                  <a:ext uri="{FF2B5EF4-FFF2-40B4-BE49-F238E27FC236}">
                    <a16:creationId xmlns="" xmlns:a16="http://schemas.microsoft.com/office/drawing/2014/main" id="{D74BE344-8DA5-4B08-AC53-B5A867F02C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AutoShape 5">
                <a:extLst>
                  <a:ext uri="{FF2B5EF4-FFF2-40B4-BE49-F238E27FC236}">
                    <a16:creationId xmlns="" xmlns:a16="http://schemas.microsoft.com/office/drawing/2014/main" id="{5D3AD461-219B-48B9-8603-3A304034DE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52" name="Group 2">
              <a:extLst>
                <a:ext uri="{FF2B5EF4-FFF2-40B4-BE49-F238E27FC236}">
                  <a16:creationId xmlns="" xmlns:a16="http://schemas.microsoft.com/office/drawing/2014/main" id="{D30EEDDA-16E1-47C8-B8FF-629A0207BD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0" y="2797912"/>
              <a:ext cx="605100" cy="557949"/>
              <a:chOff x="3360" y="1845"/>
              <a:chExt cx="2310" cy="2130"/>
            </a:xfrm>
          </p:grpSpPr>
          <p:sp>
            <p:nvSpPr>
              <p:cNvPr id="271" name="AutoShape 3">
                <a:extLst>
                  <a:ext uri="{FF2B5EF4-FFF2-40B4-BE49-F238E27FC236}">
                    <a16:creationId xmlns="" xmlns:a16="http://schemas.microsoft.com/office/drawing/2014/main" id="{A9B88426-14A9-4A7F-932A-B14564C9DF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AutoShape 4">
                <a:extLst>
                  <a:ext uri="{FF2B5EF4-FFF2-40B4-BE49-F238E27FC236}">
                    <a16:creationId xmlns="" xmlns:a16="http://schemas.microsoft.com/office/drawing/2014/main" id="{073FDD2E-6164-4FE7-9369-7E3651A1A2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AutoShape 5">
                <a:extLst>
                  <a:ext uri="{FF2B5EF4-FFF2-40B4-BE49-F238E27FC236}">
                    <a16:creationId xmlns="" xmlns:a16="http://schemas.microsoft.com/office/drawing/2014/main" id="{18C78283-D89D-4B94-B340-5FD03EB1D2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53" name="Group 2">
              <a:extLst>
                <a:ext uri="{FF2B5EF4-FFF2-40B4-BE49-F238E27FC236}">
                  <a16:creationId xmlns="" xmlns:a16="http://schemas.microsoft.com/office/drawing/2014/main" id="{8523C622-B9ED-44BC-AD36-46308FB788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2030" y="2378054"/>
              <a:ext cx="605100" cy="557949"/>
              <a:chOff x="3360" y="1845"/>
              <a:chExt cx="2310" cy="2130"/>
            </a:xfrm>
          </p:grpSpPr>
          <p:sp>
            <p:nvSpPr>
              <p:cNvPr id="268" name="AutoShape 3">
                <a:extLst>
                  <a:ext uri="{FF2B5EF4-FFF2-40B4-BE49-F238E27FC236}">
                    <a16:creationId xmlns="" xmlns:a16="http://schemas.microsoft.com/office/drawing/2014/main" id="{A01F7426-5BC7-4D0B-925B-F35692BCBE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AutoShape 4">
                <a:extLst>
                  <a:ext uri="{FF2B5EF4-FFF2-40B4-BE49-F238E27FC236}">
                    <a16:creationId xmlns="" xmlns:a16="http://schemas.microsoft.com/office/drawing/2014/main" id="{B7A0E167-B50C-455E-86CD-EC459A337A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AutoShape 5">
                <a:extLst>
                  <a:ext uri="{FF2B5EF4-FFF2-40B4-BE49-F238E27FC236}">
                    <a16:creationId xmlns="" xmlns:a16="http://schemas.microsoft.com/office/drawing/2014/main" id="{968AD236-229B-48F3-B197-AF5A92ECF9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54" name="Group 2">
              <a:extLst>
                <a:ext uri="{FF2B5EF4-FFF2-40B4-BE49-F238E27FC236}">
                  <a16:creationId xmlns="" xmlns:a16="http://schemas.microsoft.com/office/drawing/2014/main" id="{EA00886C-A11B-40ED-9C04-7750E871AC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0" y="1955048"/>
              <a:ext cx="605100" cy="557949"/>
              <a:chOff x="3360" y="1845"/>
              <a:chExt cx="2310" cy="2130"/>
            </a:xfrm>
          </p:grpSpPr>
          <p:sp>
            <p:nvSpPr>
              <p:cNvPr id="265" name="AutoShape 3">
                <a:extLst>
                  <a:ext uri="{FF2B5EF4-FFF2-40B4-BE49-F238E27FC236}">
                    <a16:creationId xmlns="" xmlns:a16="http://schemas.microsoft.com/office/drawing/2014/main" id="{C52CBD38-FF80-44C8-8616-188C490474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AutoShape 4">
                <a:extLst>
                  <a:ext uri="{FF2B5EF4-FFF2-40B4-BE49-F238E27FC236}">
                    <a16:creationId xmlns="" xmlns:a16="http://schemas.microsoft.com/office/drawing/2014/main" id="{1A45DD01-62AC-458D-B977-4ACE18977E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AutoShape 5">
                <a:extLst>
                  <a:ext uri="{FF2B5EF4-FFF2-40B4-BE49-F238E27FC236}">
                    <a16:creationId xmlns="" xmlns:a16="http://schemas.microsoft.com/office/drawing/2014/main" id="{A9452999-AB86-4BBC-9131-3A98FA170E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55" name="Group 2">
              <a:extLst>
                <a:ext uri="{FF2B5EF4-FFF2-40B4-BE49-F238E27FC236}">
                  <a16:creationId xmlns="" xmlns:a16="http://schemas.microsoft.com/office/drawing/2014/main" id="{E19E4701-B13B-4267-86E1-3110074063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0" y="1544077"/>
              <a:ext cx="605100" cy="557949"/>
              <a:chOff x="3360" y="1845"/>
              <a:chExt cx="2310" cy="2130"/>
            </a:xfrm>
          </p:grpSpPr>
          <p:sp>
            <p:nvSpPr>
              <p:cNvPr id="262" name="AutoShape 3">
                <a:extLst>
                  <a:ext uri="{FF2B5EF4-FFF2-40B4-BE49-F238E27FC236}">
                    <a16:creationId xmlns="" xmlns:a16="http://schemas.microsoft.com/office/drawing/2014/main" id="{E8A70662-4389-479D-BD73-F24A195DB4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AutoShape 4">
                <a:extLst>
                  <a:ext uri="{FF2B5EF4-FFF2-40B4-BE49-F238E27FC236}">
                    <a16:creationId xmlns="" xmlns:a16="http://schemas.microsoft.com/office/drawing/2014/main" id="{4B341474-A063-47CB-885A-34AD89BDE4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AutoShape 5">
                <a:extLst>
                  <a:ext uri="{FF2B5EF4-FFF2-40B4-BE49-F238E27FC236}">
                    <a16:creationId xmlns="" xmlns:a16="http://schemas.microsoft.com/office/drawing/2014/main" id="{A9A67D83-FE56-4C5E-B73D-87F72FC7B8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56" name="Group 10">
              <a:extLst>
                <a:ext uri="{FF2B5EF4-FFF2-40B4-BE49-F238E27FC236}">
                  <a16:creationId xmlns="" xmlns:a16="http://schemas.microsoft.com/office/drawing/2014/main" id="{8590717F-49FB-4460-BBC8-5E73C16696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1" y="1023457"/>
              <a:ext cx="605099" cy="656808"/>
              <a:chOff x="3360" y="1572"/>
              <a:chExt cx="2310" cy="2403"/>
            </a:xfrm>
          </p:grpSpPr>
          <p:grpSp>
            <p:nvGrpSpPr>
              <p:cNvPr id="257" name="Group 11">
                <a:extLst>
                  <a:ext uri="{FF2B5EF4-FFF2-40B4-BE49-F238E27FC236}">
                    <a16:creationId xmlns="" xmlns:a16="http://schemas.microsoft.com/office/drawing/2014/main" id="{E96EFF57-E51C-46DB-9386-E8A4C9C1B82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" y="1845"/>
                <a:ext cx="2310" cy="2130"/>
                <a:chOff x="3360" y="1845"/>
                <a:chExt cx="2310" cy="2130"/>
              </a:xfrm>
            </p:grpSpPr>
            <p:sp>
              <p:nvSpPr>
                <p:cNvPr id="259" name="AutoShape 12">
                  <a:extLst>
                    <a:ext uri="{FF2B5EF4-FFF2-40B4-BE49-F238E27FC236}">
                      <a16:creationId xmlns="" xmlns:a16="http://schemas.microsoft.com/office/drawing/2014/main" id="{94675798-6B72-4641-958E-81F14CC565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360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0" name="AutoShape 13">
                  <a:extLst>
                    <a:ext uri="{FF2B5EF4-FFF2-40B4-BE49-F238E27FC236}">
                      <a16:creationId xmlns="" xmlns:a16="http://schemas.microsoft.com/office/drawing/2014/main" id="{2E4538AC-14D9-4EC7-8F50-ACB237D8C6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1" name="AutoShape 14">
                  <a:extLst>
                    <a:ext uri="{FF2B5EF4-FFF2-40B4-BE49-F238E27FC236}">
                      <a16:creationId xmlns="" xmlns:a16="http://schemas.microsoft.com/office/drawing/2014/main" id="{C8FC64E2-2F49-47C6-8545-145D32EEE9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58" name="AutoShape 15">
                <a:extLst>
                  <a:ext uri="{FF2B5EF4-FFF2-40B4-BE49-F238E27FC236}">
                    <a16:creationId xmlns="" xmlns:a16="http://schemas.microsoft.com/office/drawing/2014/main" id="{F8DC525B-6FF2-44F9-8B73-8062ABD401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65" name="Group 64"/>
          <p:cNvGrpSpPr/>
          <p:nvPr/>
        </p:nvGrpSpPr>
        <p:grpSpPr>
          <a:xfrm>
            <a:off x="6598618" y="2631879"/>
            <a:ext cx="613919" cy="3006684"/>
            <a:chOff x="6732182" y="2812183"/>
            <a:chExt cx="613919" cy="3006684"/>
          </a:xfrm>
        </p:grpSpPr>
        <p:grpSp>
          <p:nvGrpSpPr>
            <p:cNvPr id="290" name="Group 2">
              <a:extLst>
                <a:ext uri="{FF2B5EF4-FFF2-40B4-BE49-F238E27FC236}">
                  <a16:creationId xmlns="" xmlns:a16="http://schemas.microsoft.com/office/drawing/2014/main" id="{9C84B579-B837-42BE-83DA-3F4D2EC165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1001" y="5260918"/>
              <a:ext cx="605100" cy="557949"/>
              <a:chOff x="3360" y="1845"/>
              <a:chExt cx="2310" cy="2130"/>
            </a:xfrm>
          </p:grpSpPr>
          <p:sp>
            <p:nvSpPr>
              <p:cNvPr id="329" name="AutoShape 3">
                <a:extLst>
                  <a:ext uri="{FF2B5EF4-FFF2-40B4-BE49-F238E27FC236}">
                    <a16:creationId xmlns="" xmlns:a16="http://schemas.microsoft.com/office/drawing/2014/main" id="{2698CA97-5DCF-4640-A251-C03B90BE8E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AutoShape 4">
                <a:extLst>
                  <a:ext uri="{FF2B5EF4-FFF2-40B4-BE49-F238E27FC236}">
                    <a16:creationId xmlns="" xmlns:a16="http://schemas.microsoft.com/office/drawing/2014/main" id="{96292952-A1CE-4885-8412-9991B59260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AutoShape 5">
                <a:extLst>
                  <a:ext uri="{FF2B5EF4-FFF2-40B4-BE49-F238E27FC236}">
                    <a16:creationId xmlns="" xmlns:a16="http://schemas.microsoft.com/office/drawing/2014/main" id="{111B610A-B4D5-4A1B-A1F6-82C5980263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91" name="Group 2">
              <a:extLst>
                <a:ext uri="{FF2B5EF4-FFF2-40B4-BE49-F238E27FC236}">
                  <a16:creationId xmlns="" xmlns:a16="http://schemas.microsoft.com/office/drawing/2014/main" id="{16044A8E-A6E9-43AE-A666-F74FAD7285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1001" y="4848349"/>
              <a:ext cx="605100" cy="557949"/>
              <a:chOff x="3360" y="1845"/>
              <a:chExt cx="2310" cy="2130"/>
            </a:xfrm>
          </p:grpSpPr>
          <p:sp>
            <p:nvSpPr>
              <p:cNvPr id="326" name="AutoShape 3">
                <a:extLst>
                  <a:ext uri="{FF2B5EF4-FFF2-40B4-BE49-F238E27FC236}">
                    <a16:creationId xmlns="" xmlns:a16="http://schemas.microsoft.com/office/drawing/2014/main" id="{DABEC22D-ED2F-4FDA-88B0-5CE37F6B33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AutoShape 4">
                <a:extLst>
                  <a:ext uri="{FF2B5EF4-FFF2-40B4-BE49-F238E27FC236}">
                    <a16:creationId xmlns="" xmlns:a16="http://schemas.microsoft.com/office/drawing/2014/main" id="{6358DF18-5C72-42A0-89E3-F50A2690F8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AutoShape 5">
                <a:extLst>
                  <a:ext uri="{FF2B5EF4-FFF2-40B4-BE49-F238E27FC236}">
                    <a16:creationId xmlns="" xmlns:a16="http://schemas.microsoft.com/office/drawing/2014/main" id="{B41283D1-FF65-42A4-878A-1543B49B4E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92" name="Group 2">
              <a:extLst>
                <a:ext uri="{FF2B5EF4-FFF2-40B4-BE49-F238E27FC236}">
                  <a16:creationId xmlns="" xmlns:a16="http://schemas.microsoft.com/office/drawing/2014/main" id="{F62DFB37-1A02-41D7-AC5D-A3DB4BD0D7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1001" y="4455426"/>
              <a:ext cx="605100" cy="557949"/>
              <a:chOff x="3360" y="1845"/>
              <a:chExt cx="2310" cy="2130"/>
            </a:xfrm>
          </p:grpSpPr>
          <p:sp>
            <p:nvSpPr>
              <p:cNvPr id="323" name="AutoShape 3">
                <a:extLst>
                  <a:ext uri="{FF2B5EF4-FFF2-40B4-BE49-F238E27FC236}">
                    <a16:creationId xmlns="" xmlns:a16="http://schemas.microsoft.com/office/drawing/2014/main" id="{8E275F26-15A9-4E28-9053-0C0FB958F0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AutoShape 4">
                <a:extLst>
                  <a:ext uri="{FF2B5EF4-FFF2-40B4-BE49-F238E27FC236}">
                    <a16:creationId xmlns="" xmlns:a16="http://schemas.microsoft.com/office/drawing/2014/main" id="{42B55125-E081-49AB-B41D-D8982B0087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AutoShape 5">
                <a:extLst>
                  <a:ext uri="{FF2B5EF4-FFF2-40B4-BE49-F238E27FC236}">
                    <a16:creationId xmlns="" xmlns:a16="http://schemas.microsoft.com/office/drawing/2014/main" id="{808CBDC5-EF6B-453C-B3F1-D509C2F83B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93" name="Group 2">
              <a:extLst>
                <a:ext uri="{FF2B5EF4-FFF2-40B4-BE49-F238E27FC236}">
                  <a16:creationId xmlns="" xmlns:a16="http://schemas.microsoft.com/office/drawing/2014/main" id="{20B8459A-6EBB-42FE-B6EB-D2A165F30D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1001" y="4054645"/>
              <a:ext cx="605100" cy="557949"/>
              <a:chOff x="3360" y="1845"/>
              <a:chExt cx="2310" cy="2130"/>
            </a:xfrm>
          </p:grpSpPr>
          <p:sp>
            <p:nvSpPr>
              <p:cNvPr id="320" name="AutoShape 3">
                <a:extLst>
                  <a:ext uri="{FF2B5EF4-FFF2-40B4-BE49-F238E27FC236}">
                    <a16:creationId xmlns="" xmlns:a16="http://schemas.microsoft.com/office/drawing/2014/main" id="{B51FEE47-3847-455B-A4A3-440E6D0E42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AutoShape 4">
                <a:extLst>
                  <a:ext uri="{FF2B5EF4-FFF2-40B4-BE49-F238E27FC236}">
                    <a16:creationId xmlns="" xmlns:a16="http://schemas.microsoft.com/office/drawing/2014/main" id="{BE3250E0-7C5E-49FF-98BB-9C411FD39D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AutoShape 5">
                <a:extLst>
                  <a:ext uri="{FF2B5EF4-FFF2-40B4-BE49-F238E27FC236}">
                    <a16:creationId xmlns="" xmlns:a16="http://schemas.microsoft.com/office/drawing/2014/main" id="{9E1FCBAE-C5AE-4EDD-AFEF-B5028C95A7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94" name="Group 2">
              <a:extLst>
                <a:ext uri="{FF2B5EF4-FFF2-40B4-BE49-F238E27FC236}">
                  <a16:creationId xmlns="" xmlns:a16="http://schemas.microsoft.com/office/drawing/2014/main" id="{EB4B8398-3DD2-48CA-ABCD-AE03B00C91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1001" y="3651899"/>
              <a:ext cx="605100" cy="557949"/>
              <a:chOff x="3360" y="1845"/>
              <a:chExt cx="2310" cy="2130"/>
            </a:xfrm>
          </p:grpSpPr>
          <p:sp>
            <p:nvSpPr>
              <p:cNvPr id="317" name="AutoShape 3">
                <a:extLst>
                  <a:ext uri="{FF2B5EF4-FFF2-40B4-BE49-F238E27FC236}">
                    <a16:creationId xmlns="" xmlns:a16="http://schemas.microsoft.com/office/drawing/2014/main" id="{B33331B0-7044-49F7-A988-2FBFE8F21E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AutoShape 4">
                <a:extLst>
                  <a:ext uri="{FF2B5EF4-FFF2-40B4-BE49-F238E27FC236}">
                    <a16:creationId xmlns="" xmlns:a16="http://schemas.microsoft.com/office/drawing/2014/main" id="{D74BE344-8DA5-4B08-AC53-B5A867F02C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AutoShape 5">
                <a:extLst>
                  <a:ext uri="{FF2B5EF4-FFF2-40B4-BE49-F238E27FC236}">
                    <a16:creationId xmlns="" xmlns:a16="http://schemas.microsoft.com/office/drawing/2014/main" id="{5D3AD461-219B-48B9-8603-3A304034DE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95" name="Group 2">
              <a:extLst>
                <a:ext uri="{FF2B5EF4-FFF2-40B4-BE49-F238E27FC236}">
                  <a16:creationId xmlns="" xmlns:a16="http://schemas.microsoft.com/office/drawing/2014/main" id="{D30EEDDA-16E1-47C8-B8FF-629A0207BD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32182" y="3232041"/>
              <a:ext cx="605100" cy="557949"/>
              <a:chOff x="3360" y="1845"/>
              <a:chExt cx="2310" cy="2130"/>
            </a:xfrm>
          </p:grpSpPr>
          <p:sp>
            <p:nvSpPr>
              <p:cNvPr id="314" name="AutoShape 3">
                <a:extLst>
                  <a:ext uri="{FF2B5EF4-FFF2-40B4-BE49-F238E27FC236}">
                    <a16:creationId xmlns="" xmlns:a16="http://schemas.microsoft.com/office/drawing/2014/main" id="{A9B88426-14A9-4A7F-932A-B14564C9DF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AutoShape 4">
                <a:extLst>
                  <a:ext uri="{FF2B5EF4-FFF2-40B4-BE49-F238E27FC236}">
                    <a16:creationId xmlns="" xmlns:a16="http://schemas.microsoft.com/office/drawing/2014/main" id="{073FDD2E-6164-4FE7-9369-7E3651A1A2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AutoShape 5">
                <a:extLst>
                  <a:ext uri="{FF2B5EF4-FFF2-40B4-BE49-F238E27FC236}">
                    <a16:creationId xmlns="" xmlns:a16="http://schemas.microsoft.com/office/drawing/2014/main" id="{18C78283-D89D-4B94-B340-5FD03EB1D2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96" name="Group 2">
              <a:extLst>
                <a:ext uri="{FF2B5EF4-FFF2-40B4-BE49-F238E27FC236}">
                  <a16:creationId xmlns="" xmlns:a16="http://schemas.microsoft.com/office/drawing/2014/main" id="{8523C622-B9ED-44BC-AD36-46308FB788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32612" y="2812183"/>
              <a:ext cx="605100" cy="557949"/>
              <a:chOff x="3360" y="1845"/>
              <a:chExt cx="2310" cy="2130"/>
            </a:xfrm>
          </p:grpSpPr>
          <p:sp>
            <p:nvSpPr>
              <p:cNvPr id="311" name="AutoShape 3">
                <a:extLst>
                  <a:ext uri="{FF2B5EF4-FFF2-40B4-BE49-F238E27FC236}">
                    <a16:creationId xmlns="" xmlns:a16="http://schemas.microsoft.com/office/drawing/2014/main" id="{A01F7426-5BC7-4D0B-925B-F35692BCBE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AutoShape 4">
                <a:extLst>
                  <a:ext uri="{FF2B5EF4-FFF2-40B4-BE49-F238E27FC236}">
                    <a16:creationId xmlns="" xmlns:a16="http://schemas.microsoft.com/office/drawing/2014/main" id="{B7A0E167-B50C-455E-86CD-EC459A337A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AutoShape 5">
                <a:extLst>
                  <a:ext uri="{FF2B5EF4-FFF2-40B4-BE49-F238E27FC236}">
                    <a16:creationId xmlns="" xmlns:a16="http://schemas.microsoft.com/office/drawing/2014/main" id="{968AD236-229B-48F3-B197-AF5A92ECF9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89" name="TextBox 288"/>
          <p:cNvSpPr txBox="1"/>
          <p:nvPr/>
        </p:nvSpPr>
        <p:spPr>
          <a:xfrm>
            <a:off x="3589692" y="5795508"/>
            <a:ext cx="2472837" cy="830997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57</a:t>
            </a:r>
            <a:endParaRPr lang="vi-VN" sz="4800" b="1">
              <a:solidFill>
                <a:srgbClr val="FF0000"/>
              </a:solidFill>
            </a:endParaRPr>
          </a:p>
        </p:txBody>
      </p:sp>
      <p:sp>
        <p:nvSpPr>
          <p:cNvPr id="297" name="TextBox 296"/>
          <p:cNvSpPr txBox="1"/>
          <p:nvPr/>
        </p:nvSpPr>
        <p:spPr>
          <a:xfrm>
            <a:off x="7873673" y="2588975"/>
            <a:ext cx="3802784" cy="1569660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57 goàm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 50 vaø 7</a:t>
            </a:r>
            <a:endParaRPr lang="vi-VN" sz="4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06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" grpId="0"/>
      <p:bldP spid="29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83401" y="1064602"/>
            <a:ext cx="609547" cy="4361281"/>
            <a:chOff x="852328" y="1064569"/>
            <a:chExt cx="609546" cy="4361281"/>
          </a:xfrm>
        </p:grpSpPr>
        <p:grpSp>
          <p:nvGrpSpPr>
            <p:cNvPr id="4" name="Group 2">
              <a:extLst>
                <a:ext uri="{FF2B5EF4-FFF2-40B4-BE49-F238E27FC236}">
                  <a16:creationId xmlns="" xmlns:a16="http://schemas.microsoft.com/office/drawing/2014/main" id="{8BB8501B-169C-43B8-80D7-2DC76E18CE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4867901"/>
              <a:ext cx="605100" cy="557949"/>
              <a:chOff x="3360" y="1845"/>
              <a:chExt cx="2310" cy="2130"/>
            </a:xfrm>
          </p:grpSpPr>
          <p:sp>
            <p:nvSpPr>
              <p:cNvPr id="43" name="AutoShape 3">
                <a:extLst>
                  <a:ext uri="{FF2B5EF4-FFF2-40B4-BE49-F238E27FC236}">
                    <a16:creationId xmlns="" xmlns:a16="http://schemas.microsoft.com/office/drawing/2014/main" id="{CCB5ADC1-5D91-4019-8205-3875D3CEF7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AutoShape 4">
                <a:extLst>
                  <a:ext uri="{FF2B5EF4-FFF2-40B4-BE49-F238E27FC236}">
                    <a16:creationId xmlns="" xmlns:a16="http://schemas.microsoft.com/office/drawing/2014/main" id="{A6CDA826-0865-4F5A-8E9E-8E36B23D9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AutoShape 5">
                <a:extLst>
                  <a:ext uri="{FF2B5EF4-FFF2-40B4-BE49-F238E27FC236}">
                    <a16:creationId xmlns="" xmlns:a16="http://schemas.microsoft.com/office/drawing/2014/main" id="{F6D90DC5-E8C8-496C-A86A-3BBF02FEDA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2">
              <a:extLst>
                <a:ext uri="{FF2B5EF4-FFF2-40B4-BE49-F238E27FC236}">
                  <a16:creationId xmlns="" xmlns:a16="http://schemas.microsoft.com/office/drawing/2014/main" id="{E58DA7A9-272E-4544-811F-9F67449AA0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4455332"/>
              <a:ext cx="605100" cy="557949"/>
              <a:chOff x="3360" y="1845"/>
              <a:chExt cx="2310" cy="2130"/>
            </a:xfrm>
          </p:grpSpPr>
          <p:sp>
            <p:nvSpPr>
              <p:cNvPr id="40" name="AutoShape 3">
                <a:extLst>
                  <a:ext uri="{FF2B5EF4-FFF2-40B4-BE49-F238E27FC236}">
                    <a16:creationId xmlns="" xmlns:a16="http://schemas.microsoft.com/office/drawing/2014/main" id="{274B4BDB-0455-43B5-B171-43DE0C3B90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AutoShape 4">
                <a:extLst>
                  <a:ext uri="{FF2B5EF4-FFF2-40B4-BE49-F238E27FC236}">
                    <a16:creationId xmlns="" xmlns:a16="http://schemas.microsoft.com/office/drawing/2014/main" id="{1B49BC3D-FAF0-4928-B869-91FD0C1D3B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AutoShape 5">
                <a:extLst>
                  <a:ext uri="{FF2B5EF4-FFF2-40B4-BE49-F238E27FC236}">
                    <a16:creationId xmlns="" xmlns:a16="http://schemas.microsoft.com/office/drawing/2014/main" id="{5AF021FB-1E76-47C1-9C5C-FF82315FA0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2">
              <a:extLst>
                <a:ext uri="{FF2B5EF4-FFF2-40B4-BE49-F238E27FC236}">
                  <a16:creationId xmlns="" xmlns:a16="http://schemas.microsoft.com/office/drawing/2014/main" id="{BC94182E-9B8E-4C7C-90D9-B207598531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4062409"/>
              <a:ext cx="605100" cy="557949"/>
              <a:chOff x="3360" y="1845"/>
              <a:chExt cx="2310" cy="2130"/>
            </a:xfrm>
          </p:grpSpPr>
          <p:sp>
            <p:nvSpPr>
              <p:cNvPr id="37" name="AutoShape 3">
                <a:extLst>
                  <a:ext uri="{FF2B5EF4-FFF2-40B4-BE49-F238E27FC236}">
                    <a16:creationId xmlns="" xmlns:a16="http://schemas.microsoft.com/office/drawing/2014/main" id="{3F7C44A1-CDCB-4B96-BE35-2A74345B8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AutoShape 4">
                <a:extLst>
                  <a:ext uri="{FF2B5EF4-FFF2-40B4-BE49-F238E27FC236}">
                    <a16:creationId xmlns="" xmlns:a16="http://schemas.microsoft.com/office/drawing/2014/main" id="{C00CDE67-783A-48D0-A73D-84CC2ED5C8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AutoShape 5">
                <a:extLst>
                  <a:ext uri="{FF2B5EF4-FFF2-40B4-BE49-F238E27FC236}">
                    <a16:creationId xmlns="" xmlns:a16="http://schemas.microsoft.com/office/drawing/2014/main" id="{3EBA12D9-7123-4113-83B9-6DDCFE703A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2">
              <a:extLst>
                <a:ext uri="{FF2B5EF4-FFF2-40B4-BE49-F238E27FC236}">
                  <a16:creationId xmlns="" xmlns:a16="http://schemas.microsoft.com/office/drawing/2014/main" id="{78684FC4-70CD-4C6A-B660-A97018BAC2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3661628"/>
              <a:ext cx="605100" cy="557949"/>
              <a:chOff x="3360" y="1845"/>
              <a:chExt cx="2310" cy="2130"/>
            </a:xfrm>
          </p:grpSpPr>
          <p:sp>
            <p:nvSpPr>
              <p:cNvPr id="34" name="AutoShape 3">
                <a:extLst>
                  <a:ext uri="{FF2B5EF4-FFF2-40B4-BE49-F238E27FC236}">
                    <a16:creationId xmlns="" xmlns:a16="http://schemas.microsoft.com/office/drawing/2014/main" id="{0EC79334-2352-427B-9CF5-47911CD90F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AutoShape 4">
                <a:extLst>
                  <a:ext uri="{FF2B5EF4-FFF2-40B4-BE49-F238E27FC236}">
                    <a16:creationId xmlns="" xmlns:a16="http://schemas.microsoft.com/office/drawing/2014/main" id="{51075BCC-FCE6-4168-A309-814F603295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AutoShape 5">
                <a:extLst>
                  <a:ext uri="{FF2B5EF4-FFF2-40B4-BE49-F238E27FC236}">
                    <a16:creationId xmlns="" xmlns:a16="http://schemas.microsoft.com/office/drawing/2014/main" id="{595BEC3F-C3BA-45B1-8428-BCC1765B3F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2">
              <a:extLst>
                <a:ext uri="{FF2B5EF4-FFF2-40B4-BE49-F238E27FC236}">
                  <a16:creationId xmlns="" xmlns:a16="http://schemas.microsoft.com/office/drawing/2014/main" id="{DCBA4FEE-50C7-416F-A989-3FC53651E5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3258882"/>
              <a:ext cx="605100" cy="557949"/>
              <a:chOff x="3360" y="1845"/>
              <a:chExt cx="2310" cy="2130"/>
            </a:xfrm>
          </p:grpSpPr>
          <p:sp>
            <p:nvSpPr>
              <p:cNvPr id="31" name="AutoShape 3">
                <a:extLst>
                  <a:ext uri="{FF2B5EF4-FFF2-40B4-BE49-F238E27FC236}">
                    <a16:creationId xmlns="" xmlns:a16="http://schemas.microsoft.com/office/drawing/2014/main" id="{4A30CB60-577E-468A-B4BC-C609B5D5CE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AutoShape 4">
                <a:extLst>
                  <a:ext uri="{FF2B5EF4-FFF2-40B4-BE49-F238E27FC236}">
                    <a16:creationId xmlns="" xmlns:a16="http://schemas.microsoft.com/office/drawing/2014/main" id="{A20E3B6D-FD06-4AD1-B354-3B190B767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AutoShape 5">
                <a:extLst>
                  <a:ext uri="{FF2B5EF4-FFF2-40B4-BE49-F238E27FC236}">
                    <a16:creationId xmlns="" xmlns:a16="http://schemas.microsoft.com/office/drawing/2014/main" id="{F7594EE6-72CD-4874-8F89-A0ABEBB0C4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2">
              <a:extLst>
                <a:ext uri="{FF2B5EF4-FFF2-40B4-BE49-F238E27FC236}">
                  <a16:creationId xmlns="" xmlns:a16="http://schemas.microsoft.com/office/drawing/2014/main" id="{CEECC1EE-F761-4FC7-9D94-EB9A90BD36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344" y="2839024"/>
              <a:ext cx="605100" cy="557949"/>
              <a:chOff x="3409" y="1845"/>
              <a:chExt cx="2310" cy="2130"/>
            </a:xfrm>
          </p:grpSpPr>
          <p:sp>
            <p:nvSpPr>
              <p:cNvPr id="28" name="AutoShape 3">
                <a:extLst>
                  <a:ext uri="{FF2B5EF4-FFF2-40B4-BE49-F238E27FC236}">
                    <a16:creationId xmlns="" xmlns:a16="http://schemas.microsoft.com/office/drawing/2014/main" id="{9FAEACE7-350C-431B-BD0A-CF100E61C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409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AutoShape 4">
                <a:extLst>
                  <a:ext uri="{FF2B5EF4-FFF2-40B4-BE49-F238E27FC236}">
                    <a16:creationId xmlns="" xmlns:a16="http://schemas.microsoft.com/office/drawing/2014/main" id="{1EC02274-54DB-4B2D-AA5B-15358AE17A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AutoShape 5">
                <a:extLst>
                  <a:ext uri="{FF2B5EF4-FFF2-40B4-BE49-F238E27FC236}">
                    <a16:creationId xmlns="" xmlns:a16="http://schemas.microsoft.com/office/drawing/2014/main" id="{C895CDE0-4843-4118-A4D1-29673CE2E8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" name="Group 2">
              <a:extLst>
                <a:ext uri="{FF2B5EF4-FFF2-40B4-BE49-F238E27FC236}">
                  <a16:creationId xmlns="" xmlns:a16="http://schemas.microsoft.com/office/drawing/2014/main" id="{28146C99-0D60-447C-8E68-7D41A4A522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774" y="2419166"/>
              <a:ext cx="605100" cy="557949"/>
              <a:chOff x="3409" y="1845"/>
              <a:chExt cx="2310" cy="2130"/>
            </a:xfrm>
          </p:grpSpPr>
          <p:sp>
            <p:nvSpPr>
              <p:cNvPr id="25" name="AutoShape 3">
                <a:extLst>
                  <a:ext uri="{FF2B5EF4-FFF2-40B4-BE49-F238E27FC236}">
                    <a16:creationId xmlns="" xmlns:a16="http://schemas.microsoft.com/office/drawing/2014/main" id="{E0F4A34D-35DE-40B3-AE08-745721A411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409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AutoShape 4">
                <a:extLst>
                  <a:ext uri="{FF2B5EF4-FFF2-40B4-BE49-F238E27FC236}">
                    <a16:creationId xmlns="" xmlns:a16="http://schemas.microsoft.com/office/drawing/2014/main" id="{553528E9-95A5-41DB-92C5-8879E97E6E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AutoShape 5">
                <a:extLst>
                  <a:ext uri="{FF2B5EF4-FFF2-40B4-BE49-F238E27FC236}">
                    <a16:creationId xmlns="" xmlns:a16="http://schemas.microsoft.com/office/drawing/2014/main" id="{20494B7D-7E52-40D4-B210-80466CF134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Group 2">
              <a:extLst>
                <a:ext uri="{FF2B5EF4-FFF2-40B4-BE49-F238E27FC236}">
                  <a16:creationId xmlns="" xmlns:a16="http://schemas.microsoft.com/office/drawing/2014/main" id="{056B3A80-CF79-4ADB-8C9E-28E8A4444F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388" y="1996160"/>
              <a:ext cx="605100" cy="557949"/>
              <a:chOff x="3360" y="1845"/>
              <a:chExt cx="2310" cy="2130"/>
            </a:xfrm>
          </p:grpSpPr>
          <p:sp>
            <p:nvSpPr>
              <p:cNvPr id="22" name="AutoShape 3">
                <a:extLst>
                  <a:ext uri="{FF2B5EF4-FFF2-40B4-BE49-F238E27FC236}">
                    <a16:creationId xmlns="" xmlns:a16="http://schemas.microsoft.com/office/drawing/2014/main" id="{6FC2B2EC-F15A-4EAC-BE89-BB00431877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AutoShape 4">
                <a:extLst>
                  <a:ext uri="{FF2B5EF4-FFF2-40B4-BE49-F238E27FC236}">
                    <a16:creationId xmlns="" xmlns:a16="http://schemas.microsoft.com/office/drawing/2014/main" id="{8E7C8BCB-7D1A-44DD-8B95-46C836774F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AutoShape 5">
                <a:extLst>
                  <a:ext uri="{FF2B5EF4-FFF2-40B4-BE49-F238E27FC236}">
                    <a16:creationId xmlns="" xmlns:a16="http://schemas.microsoft.com/office/drawing/2014/main" id="{3E02A600-589E-420A-93BC-5FDAB52999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2">
              <a:extLst>
                <a:ext uri="{FF2B5EF4-FFF2-40B4-BE49-F238E27FC236}">
                  <a16:creationId xmlns="" xmlns:a16="http://schemas.microsoft.com/office/drawing/2014/main" id="{44EA18A9-07A9-4C39-A24C-47F904814F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388" y="1585189"/>
              <a:ext cx="605100" cy="557949"/>
              <a:chOff x="3360" y="1845"/>
              <a:chExt cx="2310" cy="2130"/>
            </a:xfrm>
          </p:grpSpPr>
          <p:sp>
            <p:nvSpPr>
              <p:cNvPr id="19" name="AutoShape 3">
                <a:extLst>
                  <a:ext uri="{FF2B5EF4-FFF2-40B4-BE49-F238E27FC236}">
                    <a16:creationId xmlns="" xmlns:a16="http://schemas.microsoft.com/office/drawing/2014/main" id="{F61B52FD-A3E9-411E-831B-68A79614CD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AutoShape 4">
                <a:extLst>
                  <a:ext uri="{FF2B5EF4-FFF2-40B4-BE49-F238E27FC236}">
                    <a16:creationId xmlns="" xmlns:a16="http://schemas.microsoft.com/office/drawing/2014/main" id="{899AE238-6607-4DD1-985C-9A066F1A91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AutoShape 5">
                <a:extLst>
                  <a:ext uri="{FF2B5EF4-FFF2-40B4-BE49-F238E27FC236}">
                    <a16:creationId xmlns="" xmlns:a16="http://schemas.microsoft.com/office/drawing/2014/main" id="{5AF7A25C-7A72-4F6A-BA24-BFA6735552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10">
              <a:extLst>
                <a:ext uri="{FF2B5EF4-FFF2-40B4-BE49-F238E27FC236}">
                  <a16:creationId xmlns="" xmlns:a16="http://schemas.microsoft.com/office/drawing/2014/main" id="{3EA430C9-EA08-459D-A36C-81B6CEB722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389" y="1064569"/>
              <a:ext cx="605099" cy="656808"/>
              <a:chOff x="3360" y="1572"/>
              <a:chExt cx="2310" cy="2403"/>
            </a:xfrm>
          </p:grpSpPr>
          <p:grpSp>
            <p:nvGrpSpPr>
              <p:cNvPr id="14" name="Group 11">
                <a:extLst>
                  <a:ext uri="{FF2B5EF4-FFF2-40B4-BE49-F238E27FC236}">
                    <a16:creationId xmlns="" xmlns:a16="http://schemas.microsoft.com/office/drawing/2014/main" id="{3E59969E-0568-4529-88BB-BACEBAFB63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" y="1845"/>
                <a:ext cx="2310" cy="2130"/>
                <a:chOff x="3360" y="1845"/>
                <a:chExt cx="2310" cy="2130"/>
              </a:xfrm>
            </p:grpSpPr>
            <p:sp>
              <p:nvSpPr>
                <p:cNvPr id="16" name="AutoShape 12">
                  <a:extLst>
                    <a:ext uri="{FF2B5EF4-FFF2-40B4-BE49-F238E27FC236}">
                      <a16:creationId xmlns="" xmlns:a16="http://schemas.microsoft.com/office/drawing/2014/main" id="{ACB1C58D-3982-4377-9C6A-EFAB79DEE0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360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" name="AutoShape 13">
                  <a:extLst>
                    <a:ext uri="{FF2B5EF4-FFF2-40B4-BE49-F238E27FC236}">
                      <a16:creationId xmlns="" xmlns:a16="http://schemas.microsoft.com/office/drawing/2014/main" id="{F9CBBFF5-BC25-40CB-8860-6E8E01891A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" name="AutoShape 14">
                  <a:extLst>
                    <a:ext uri="{FF2B5EF4-FFF2-40B4-BE49-F238E27FC236}">
                      <a16:creationId xmlns="" xmlns:a16="http://schemas.microsoft.com/office/drawing/2014/main" id="{19DB1ED4-07B8-4FCA-A9AE-51E531724C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5" name="AutoShape 15">
                <a:extLst>
                  <a:ext uri="{FF2B5EF4-FFF2-40B4-BE49-F238E27FC236}">
                    <a16:creationId xmlns="" xmlns:a16="http://schemas.microsoft.com/office/drawing/2014/main" id="{9C0C336A-8FBE-45DC-8116-A05A1A1B2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79" name="矩形 8">
            <a:extLst>
              <a:ext uri="{FF2B5EF4-FFF2-40B4-BE49-F238E27FC236}">
                <a16:creationId xmlns="" xmlns:a16="http://schemas.microsoft.com/office/drawing/2014/main" id="{E23C76AE-8A02-4E84-88C2-9DBD5F07F02B}"/>
              </a:ext>
            </a:extLst>
          </p:cNvPr>
          <p:cNvSpPr/>
          <p:nvPr/>
        </p:nvSpPr>
        <p:spPr>
          <a:xfrm>
            <a:off x="601985" y="221720"/>
            <a:ext cx="962384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60">
              <a:spcBef>
                <a:spcPct val="50000"/>
              </a:spcBef>
            </a:pPr>
            <a:r>
              <a:rPr lang="en-US" altLang="zh-CN" sz="4000" b="1">
                <a:latin typeface="VNI-Avo" pitchFamily="2" charset="0"/>
                <a:ea typeface="微软雅黑" panose="020B0503020204020204" pitchFamily="34" charset="-122"/>
              </a:rPr>
              <a:t>Duøng         theå hieän caùc pheùp tính</a:t>
            </a:r>
            <a:endParaRPr lang="zh-CN" altLang="en-US" sz="4000" b="1" dirty="0">
              <a:latin typeface="VNI-Avo" pitchFamily="2" charset="0"/>
              <a:ea typeface="微软雅黑" panose="020B0503020204020204" pitchFamily="34" charset="-122"/>
            </a:endParaRPr>
          </a:p>
        </p:txBody>
      </p:sp>
      <p:grpSp>
        <p:nvGrpSpPr>
          <p:cNvPr id="322" name="Group 2">
            <a:extLst>
              <a:ext uri="{FF2B5EF4-FFF2-40B4-BE49-F238E27FC236}">
                <a16:creationId xmlns="" xmlns:a16="http://schemas.microsoft.com/office/drawing/2014/main" id="{BC94182E-9B8E-4C7C-90D9-B207598531B1}"/>
              </a:ext>
            </a:extLst>
          </p:cNvPr>
          <p:cNvGrpSpPr>
            <a:grpSpLocks/>
          </p:cNvGrpSpPr>
          <p:nvPr/>
        </p:nvGrpSpPr>
        <p:grpSpPr bwMode="auto">
          <a:xfrm>
            <a:off x="2994827" y="241964"/>
            <a:ext cx="605100" cy="557949"/>
            <a:chOff x="3360" y="1845"/>
            <a:chExt cx="2310" cy="2130"/>
          </a:xfrm>
        </p:grpSpPr>
        <p:sp>
          <p:nvSpPr>
            <p:cNvPr id="323" name="AutoShape 3">
              <a:extLst>
                <a:ext uri="{FF2B5EF4-FFF2-40B4-BE49-F238E27FC236}">
                  <a16:creationId xmlns="" xmlns:a16="http://schemas.microsoft.com/office/drawing/2014/main" id="{3F7C44A1-CDCB-4B96-BE35-2A74345B809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4" name="AutoShape 4">
              <a:extLst>
                <a:ext uri="{FF2B5EF4-FFF2-40B4-BE49-F238E27FC236}">
                  <a16:creationId xmlns="" xmlns:a16="http://schemas.microsoft.com/office/drawing/2014/main" id="{C00CDE67-783A-48D0-A73D-84CC2ED5C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5" name="AutoShape 5">
              <a:extLst>
                <a:ext uri="{FF2B5EF4-FFF2-40B4-BE49-F238E27FC236}">
                  <a16:creationId xmlns="" xmlns:a16="http://schemas.microsoft.com/office/drawing/2014/main" id="{3EBA12D9-7123-4113-83B9-6DDCFE703A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26" name="Group 325"/>
          <p:cNvGrpSpPr/>
          <p:nvPr/>
        </p:nvGrpSpPr>
        <p:grpSpPr>
          <a:xfrm>
            <a:off x="2346285" y="1102418"/>
            <a:ext cx="609547" cy="4361281"/>
            <a:chOff x="852328" y="1064569"/>
            <a:chExt cx="609546" cy="4361281"/>
          </a:xfrm>
        </p:grpSpPr>
        <p:grpSp>
          <p:nvGrpSpPr>
            <p:cNvPr id="327" name="Group 2">
              <a:extLst>
                <a:ext uri="{FF2B5EF4-FFF2-40B4-BE49-F238E27FC236}">
                  <a16:creationId xmlns="" xmlns:a16="http://schemas.microsoft.com/office/drawing/2014/main" id="{8BB8501B-169C-43B8-80D7-2DC76E18CE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4867901"/>
              <a:ext cx="605100" cy="557949"/>
              <a:chOff x="3360" y="1845"/>
              <a:chExt cx="2310" cy="2130"/>
            </a:xfrm>
          </p:grpSpPr>
          <p:sp>
            <p:nvSpPr>
              <p:cNvPr id="427" name="AutoShape 3">
                <a:extLst>
                  <a:ext uri="{FF2B5EF4-FFF2-40B4-BE49-F238E27FC236}">
                    <a16:creationId xmlns="" xmlns:a16="http://schemas.microsoft.com/office/drawing/2014/main" id="{CCB5ADC1-5D91-4019-8205-3875D3CEF7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AutoShape 4">
                <a:extLst>
                  <a:ext uri="{FF2B5EF4-FFF2-40B4-BE49-F238E27FC236}">
                    <a16:creationId xmlns="" xmlns:a16="http://schemas.microsoft.com/office/drawing/2014/main" id="{A6CDA826-0865-4F5A-8E9E-8E36B23D9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AutoShape 5">
                <a:extLst>
                  <a:ext uri="{FF2B5EF4-FFF2-40B4-BE49-F238E27FC236}">
                    <a16:creationId xmlns="" xmlns:a16="http://schemas.microsoft.com/office/drawing/2014/main" id="{F6D90DC5-E8C8-496C-A86A-3BBF02FEDA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8" name="Group 2">
              <a:extLst>
                <a:ext uri="{FF2B5EF4-FFF2-40B4-BE49-F238E27FC236}">
                  <a16:creationId xmlns="" xmlns:a16="http://schemas.microsoft.com/office/drawing/2014/main" id="{E58DA7A9-272E-4544-811F-9F67449AA0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4455332"/>
              <a:ext cx="605100" cy="557949"/>
              <a:chOff x="3360" y="1845"/>
              <a:chExt cx="2310" cy="2130"/>
            </a:xfrm>
          </p:grpSpPr>
          <p:sp>
            <p:nvSpPr>
              <p:cNvPr id="424" name="AutoShape 3">
                <a:extLst>
                  <a:ext uri="{FF2B5EF4-FFF2-40B4-BE49-F238E27FC236}">
                    <a16:creationId xmlns="" xmlns:a16="http://schemas.microsoft.com/office/drawing/2014/main" id="{274B4BDB-0455-43B5-B171-43DE0C3B90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AutoShape 4">
                <a:extLst>
                  <a:ext uri="{FF2B5EF4-FFF2-40B4-BE49-F238E27FC236}">
                    <a16:creationId xmlns="" xmlns:a16="http://schemas.microsoft.com/office/drawing/2014/main" id="{1B49BC3D-FAF0-4928-B869-91FD0C1D3B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AutoShape 5">
                <a:extLst>
                  <a:ext uri="{FF2B5EF4-FFF2-40B4-BE49-F238E27FC236}">
                    <a16:creationId xmlns="" xmlns:a16="http://schemas.microsoft.com/office/drawing/2014/main" id="{5AF021FB-1E76-47C1-9C5C-FF82315FA0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9" name="Group 2">
              <a:extLst>
                <a:ext uri="{FF2B5EF4-FFF2-40B4-BE49-F238E27FC236}">
                  <a16:creationId xmlns="" xmlns:a16="http://schemas.microsoft.com/office/drawing/2014/main" id="{BC94182E-9B8E-4C7C-90D9-B207598531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4062409"/>
              <a:ext cx="605100" cy="557949"/>
              <a:chOff x="3360" y="1845"/>
              <a:chExt cx="2310" cy="2130"/>
            </a:xfrm>
          </p:grpSpPr>
          <p:sp>
            <p:nvSpPr>
              <p:cNvPr id="421" name="AutoShape 3">
                <a:extLst>
                  <a:ext uri="{FF2B5EF4-FFF2-40B4-BE49-F238E27FC236}">
                    <a16:creationId xmlns="" xmlns:a16="http://schemas.microsoft.com/office/drawing/2014/main" id="{3F7C44A1-CDCB-4B96-BE35-2A74345B8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AutoShape 4">
                <a:extLst>
                  <a:ext uri="{FF2B5EF4-FFF2-40B4-BE49-F238E27FC236}">
                    <a16:creationId xmlns="" xmlns:a16="http://schemas.microsoft.com/office/drawing/2014/main" id="{C00CDE67-783A-48D0-A73D-84CC2ED5C8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AutoShape 5">
                <a:extLst>
                  <a:ext uri="{FF2B5EF4-FFF2-40B4-BE49-F238E27FC236}">
                    <a16:creationId xmlns="" xmlns:a16="http://schemas.microsoft.com/office/drawing/2014/main" id="{3EBA12D9-7123-4113-83B9-6DDCFE703A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30" name="Group 2">
              <a:extLst>
                <a:ext uri="{FF2B5EF4-FFF2-40B4-BE49-F238E27FC236}">
                  <a16:creationId xmlns="" xmlns:a16="http://schemas.microsoft.com/office/drawing/2014/main" id="{78684FC4-70CD-4C6A-B660-A97018BAC2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3661628"/>
              <a:ext cx="605100" cy="557949"/>
              <a:chOff x="3360" y="1845"/>
              <a:chExt cx="2310" cy="2130"/>
            </a:xfrm>
          </p:grpSpPr>
          <p:sp>
            <p:nvSpPr>
              <p:cNvPr id="418" name="AutoShape 3">
                <a:extLst>
                  <a:ext uri="{FF2B5EF4-FFF2-40B4-BE49-F238E27FC236}">
                    <a16:creationId xmlns="" xmlns:a16="http://schemas.microsoft.com/office/drawing/2014/main" id="{0EC79334-2352-427B-9CF5-47911CD90F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AutoShape 4">
                <a:extLst>
                  <a:ext uri="{FF2B5EF4-FFF2-40B4-BE49-F238E27FC236}">
                    <a16:creationId xmlns="" xmlns:a16="http://schemas.microsoft.com/office/drawing/2014/main" id="{51075BCC-FCE6-4168-A309-814F603295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AutoShape 5">
                <a:extLst>
                  <a:ext uri="{FF2B5EF4-FFF2-40B4-BE49-F238E27FC236}">
                    <a16:creationId xmlns="" xmlns:a16="http://schemas.microsoft.com/office/drawing/2014/main" id="{595BEC3F-C3BA-45B1-8428-BCC1765B3F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31" name="Group 2">
              <a:extLst>
                <a:ext uri="{FF2B5EF4-FFF2-40B4-BE49-F238E27FC236}">
                  <a16:creationId xmlns="" xmlns:a16="http://schemas.microsoft.com/office/drawing/2014/main" id="{DCBA4FEE-50C7-416F-A989-3FC53651E5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3258882"/>
              <a:ext cx="605100" cy="557949"/>
              <a:chOff x="3360" y="1845"/>
              <a:chExt cx="2310" cy="2130"/>
            </a:xfrm>
          </p:grpSpPr>
          <p:sp>
            <p:nvSpPr>
              <p:cNvPr id="415" name="AutoShape 3">
                <a:extLst>
                  <a:ext uri="{FF2B5EF4-FFF2-40B4-BE49-F238E27FC236}">
                    <a16:creationId xmlns="" xmlns:a16="http://schemas.microsoft.com/office/drawing/2014/main" id="{4A30CB60-577E-468A-B4BC-C609B5D5CE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AutoShape 4">
                <a:extLst>
                  <a:ext uri="{FF2B5EF4-FFF2-40B4-BE49-F238E27FC236}">
                    <a16:creationId xmlns="" xmlns:a16="http://schemas.microsoft.com/office/drawing/2014/main" id="{A20E3B6D-FD06-4AD1-B354-3B190B767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AutoShape 5">
                <a:extLst>
                  <a:ext uri="{FF2B5EF4-FFF2-40B4-BE49-F238E27FC236}">
                    <a16:creationId xmlns="" xmlns:a16="http://schemas.microsoft.com/office/drawing/2014/main" id="{F7594EE6-72CD-4874-8F89-A0ABEBB0C4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32" name="Group 2">
              <a:extLst>
                <a:ext uri="{FF2B5EF4-FFF2-40B4-BE49-F238E27FC236}">
                  <a16:creationId xmlns="" xmlns:a16="http://schemas.microsoft.com/office/drawing/2014/main" id="{CEECC1EE-F761-4FC7-9D94-EB9A90BD36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344" y="2839024"/>
              <a:ext cx="605100" cy="557949"/>
              <a:chOff x="3409" y="1845"/>
              <a:chExt cx="2310" cy="2130"/>
            </a:xfrm>
          </p:grpSpPr>
          <p:sp>
            <p:nvSpPr>
              <p:cNvPr id="412" name="AutoShape 3">
                <a:extLst>
                  <a:ext uri="{FF2B5EF4-FFF2-40B4-BE49-F238E27FC236}">
                    <a16:creationId xmlns="" xmlns:a16="http://schemas.microsoft.com/office/drawing/2014/main" id="{9FAEACE7-350C-431B-BD0A-CF100E61C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409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AutoShape 4">
                <a:extLst>
                  <a:ext uri="{FF2B5EF4-FFF2-40B4-BE49-F238E27FC236}">
                    <a16:creationId xmlns="" xmlns:a16="http://schemas.microsoft.com/office/drawing/2014/main" id="{1EC02274-54DB-4B2D-AA5B-15358AE17A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AutoShape 5">
                <a:extLst>
                  <a:ext uri="{FF2B5EF4-FFF2-40B4-BE49-F238E27FC236}">
                    <a16:creationId xmlns="" xmlns:a16="http://schemas.microsoft.com/office/drawing/2014/main" id="{C895CDE0-4843-4118-A4D1-29673CE2E8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33" name="Group 2">
              <a:extLst>
                <a:ext uri="{FF2B5EF4-FFF2-40B4-BE49-F238E27FC236}">
                  <a16:creationId xmlns="" xmlns:a16="http://schemas.microsoft.com/office/drawing/2014/main" id="{28146C99-0D60-447C-8E68-7D41A4A522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774" y="2419166"/>
              <a:ext cx="605100" cy="557949"/>
              <a:chOff x="3409" y="1845"/>
              <a:chExt cx="2310" cy="2130"/>
            </a:xfrm>
          </p:grpSpPr>
          <p:sp>
            <p:nvSpPr>
              <p:cNvPr id="409" name="AutoShape 3">
                <a:extLst>
                  <a:ext uri="{FF2B5EF4-FFF2-40B4-BE49-F238E27FC236}">
                    <a16:creationId xmlns="" xmlns:a16="http://schemas.microsoft.com/office/drawing/2014/main" id="{E0F4A34D-35DE-40B3-AE08-745721A411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409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AutoShape 4">
                <a:extLst>
                  <a:ext uri="{FF2B5EF4-FFF2-40B4-BE49-F238E27FC236}">
                    <a16:creationId xmlns="" xmlns:a16="http://schemas.microsoft.com/office/drawing/2014/main" id="{553528E9-95A5-41DB-92C5-8879E97E6E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AutoShape 5">
                <a:extLst>
                  <a:ext uri="{FF2B5EF4-FFF2-40B4-BE49-F238E27FC236}">
                    <a16:creationId xmlns="" xmlns:a16="http://schemas.microsoft.com/office/drawing/2014/main" id="{20494B7D-7E52-40D4-B210-80466CF134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34" name="Group 2">
              <a:extLst>
                <a:ext uri="{FF2B5EF4-FFF2-40B4-BE49-F238E27FC236}">
                  <a16:creationId xmlns="" xmlns:a16="http://schemas.microsoft.com/office/drawing/2014/main" id="{056B3A80-CF79-4ADB-8C9E-28E8A4444F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388" y="1996160"/>
              <a:ext cx="605100" cy="557949"/>
              <a:chOff x="3360" y="1845"/>
              <a:chExt cx="2310" cy="2130"/>
            </a:xfrm>
          </p:grpSpPr>
          <p:sp>
            <p:nvSpPr>
              <p:cNvPr id="406" name="AutoShape 3">
                <a:extLst>
                  <a:ext uri="{FF2B5EF4-FFF2-40B4-BE49-F238E27FC236}">
                    <a16:creationId xmlns="" xmlns:a16="http://schemas.microsoft.com/office/drawing/2014/main" id="{6FC2B2EC-F15A-4EAC-BE89-BB00431877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AutoShape 4">
                <a:extLst>
                  <a:ext uri="{FF2B5EF4-FFF2-40B4-BE49-F238E27FC236}">
                    <a16:creationId xmlns="" xmlns:a16="http://schemas.microsoft.com/office/drawing/2014/main" id="{8E7C8BCB-7D1A-44DD-8B95-46C836774F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AutoShape 5">
                <a:extLst>
                  <a:ext uri="{FF2B5EF4-FFF2-40B4-BE49-F238E27FC236}">
                    <a16:creationId xmlns="" xmlns:a16="http://schemas.microsoft.com/office/drawing/2014/main" id="{3E02A600-589E-420A-93BC-5FDAB52999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35" name="Group 2">
              <a:extLst>
                <a:ext uri="{FF2B5EF4-FFF2-40B4-BE49-F238E27FC236}">
                  <a16:creationId xmlns="" xmlns:a16="http://schemas.microsoft.com/office/drawing/2014/main" id="{44EA18A9-07A9-4C39-A24C-47F904814F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388" y="1585189"/>
              <a:ext cx="605100" cy="557949"/>
              <a:chOff x="3360" y="1845"/>
              <a:chExt cx="2310" cy="2130"/>
            </a:xfrm>
          </p:grpSpPr>
          <p:sp>
            <p:nvSpPr>
              <p:cNvPr id="403" name="AutoShape 3">
                <a:extLst>
                  <a:ext uri="{FF2B5EF4-FFF2-40B4-BE49-F238E27FC236}">
                    <a16:creationId xmlns="" xmlns:a16="http://schemas.microsoft.com/office/drawing/2014/main" id="{F61B52FD-A3E9-411E-831B-68A79614CD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AutoShape 4">
                <a:extLst>
                  <a:ext uri="{FF2B5EF4-FFF2-40B4-BE49-F238E27FC236}">
                    <a16:creationId xmlns="" xmlns:a16="http://schemas.microsoft.com/office/drawing/2014/main" id="{899AE238-6607-4DD1-985C-9A066F1A91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AutoShape 5">
                <a:extLst>
                  <a:ext uri="{FF2B5EF4-FFF2-40B4-BE49-F238E27FC236}">
                    <a16:creationId xmlns="" xmlns:a16="http://schemas.microsoft.com/office/drawing/2014/main" id="{5AF7A25C-7A72-4F6A-BA24-BFA6735552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36" name="Group 10">
              <a:extLst>
                <a:ext uri="{FF2B5EF4-FFF2-40B4-BE49-F238E27FC236}">
                  <a16:creationId xmlns="" xmlns:a16="http://schemas.microsoft.com/office/drawing/2014/main" id="{3EA430C9-EA08-459D-A36C-81B6CEB722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389" y="1064569"/>
              <a:ext cx="605099" cy="656808"/>
              <a:chOff x="3360" y="1572"/>
              <a:chExt cx="2310" cy="2403"/>
            </a:xfrm>
          </p:grpSpPr>
          <p:grpSp>
            <p:nvGrpSpPr>
              <p:cNvPr id="337" name="Group 11">
                <a:extLst>
                  <a:ext uri="{FF2B5EF4-FFF2-40B4-BE49-F238E27FC236}">
                    <a16:creationId xmlns="" xmlns:a16="http://schemas.microsoft.com/office/drawing/2014/main" id="{3E59969E-0568-4529-88BB-BACEBAFB63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" y="1845"/>
                <a:ext cx="2310" cy="2130"/>
                <a:chOff x="3360" y="1845"/>
                <a:chExt cx="2310" cy="2130"/>
              </a:xfrm>
            </p:grpSpPr>
            <p:sp>
              <p:nvSpPr>
                <p:cNvPr id="400" name="AutoShape 12">
                  <a:extLst>
                    <a:ext uri="{FF2B5EF4-FFF2-40B4-BE49-F238E27FC236}">
                      <a16:creationId xmlns="" xmlns:a16="http://schemas.microsoft.com/office/drawing/2014/main" id="{ACB1C58D-3982-4377-9C6A-EFAB79DEE0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360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1" name="AutoShape 13">
                  <a:extLst>
                    <a:ext uri="{FF2B5EF4-FFF2-40B4-BE49-F238E27FC236}">
                      <a16:creationId xmlns="" xmlns:a16="http://schemas.microsoft.com/office/drawing/2014/main" id="{F9CBBFF5-BC25-40CB-8860-6E8E01891A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2" name="AutoShape 14">
                  <a:extLst>
                    <a:ext uri="{FF2B5EF4-FFF2-40B4-BE49-F238E27FC236}">
                      <a16:creationId xmlns="" xmlns:a16="http://schemas.microsoft.com/office/drawing/2014/main" id="{19DB1ED4-07B8-4FCA-A9AE-51E531724C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399" name="AutoShape 15">
                <a:extLst>
                  <a:ext uri="{FF2B5EF4-FFF2-40B4-BE49-F238E27FC236}">
                    <a16:creationId xmlns="" xmlns:a16="http://schemas.microsoft.com/office/drawing/2014/main" id="{9C0C336A-8FBE-45DC-8116-A05A1A1B2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30" name="Group 429"/>
          <p:cNvGrpSpPr/>
          <p:nvPr/>
        </p:nvGrpSpPr>
        <p:grpSpPr>
          <a:xfrm>
            <a:off x="3264825" y="1125457"/>
            <a:ext cx="609547" cy="4361281"/>
            <a:chOff x="852328" y="1064569"/>
            <a:chExt cx="609546" cy="4361281"/>
          </a:xfrm>
        </p:grpSpPr>
        <p:grpSp>
          <p:nvGrpSpPr>
            <p:cNvPr id="431" name="Group 2">
              <a:extLst>
                <a:ext uri="{FF2B5EF4-FFF2-40B4-BE49-F238E27FC236}">
                  <a16:creationId xmlns="" xmlns:a16="http://schemas.microsoft.com/office/drawing/2014/main" id="{8BB8501B-169C-43B8-80D7-2DC76E18CE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4867901"/>
              <a:ext cx="605100" cy="557949"/>
              <a:chOff x="3360" y="1845"/>
              <a:chExt cx="2310" cy="2130"/>
            </a:xfrm>
          </p:grpSpPr>
          <p:sp>
            <p:nvSpPr>
              <p:cNvPr id="470" name="AutoShape 3">
                <a:extLst>
                  <a:ext uri="{FF2B5EF4-FFF2-40B4-BE49-F238E27FC236}">
                    <a16:creationId xmlns="" xmlns:a16="http://schemas.microsoft.com/office/drawing/2014/main" id="{CCB5ADC1-5D91-4019-8205-3875D3CEF7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AutoShape 4">
                <a:extLst>
                  <a:ext uri="{FF2B5EF4-FFF2-40B4-BE49-F238E27FC236}">
                    <a16:creationId xmlns="" xmlns:a16="http://schemas.microsoft.com/office/drawing/2014/main" id="{A6CDA826-0865-4F5A-8E9E-8E36B23D9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AutoShape 5">
                <a:extLst>
                  <a:ext uri="{FF2B5EF4-FFF2-40B4-BE49-F238E27FC236}">
                    <a16:creationId xmlns="" xmlns:a16="http://schemas.microsoft.com/office/drawing/2014/main" id="{F6D90DC5-E8C8-496C-A86A-3BBF02FEDA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32" name="Group 2">
              <a:extLst>
                <a:ext uri="{FF2B5EF4-FFF2-40B4-BE49-F238E27FC236}">
                  <a16:creationId xmlns="" xmlns:a16="http://schemas.microsoft.com/office/drawing/2014/main" id="{E58DA7A9-272E-4544-811F-9F67449AA0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4455332"/>
              <a:ext cx="605100" cy="557949"/>
              <a:chOff x="3360" y="1845"/>
              <a:chExt cx="2310" cy="2130"/>
            </a:xfrm>
          </p:grpSpPr>
          <p:sp>
            <p:nvSpPr>
              <p:cNvPr id="467" name="AutoShape 3">
                <a:extLst>
                  <a:ext uri="{FF2B5EF4-FFF2-40B4-BE49-F238E27FC236}">
                    <a16:creationId xmlns="" xmlns:a16="http://schemas.microsoft.com/office/drawing/2014/main" id="{274B4BDB-0455-43B5-B171-43DE0C3B90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AutoShape 4">
                <a:extLst>
                  <a:ext uri="{FF2B5EF4-FFF2-40B4-BE49-F238E27FC236}">
                    <a16:creationId xmlns="" xmlns:a16="http://schemas.microsoft.com/office/drawing/2014/main" id="{1B49BC3D-FAF0-4928-B869-91FD0C1D3B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AutoShape 5">
                <a:extLst>
                  <a:ext uri="{FF2B5EF4-FFF2-40B4-BE49-F238E27FC236}">
                    <a16:creationId xmlns="" xmlns:a16="http://schemas.microsoft.com/office/drawing/2014/main" id="{5AF021FB-1E76-47C1-9C5C-FF82315FA0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33" name="Group 2">
              <a:extLst>
                <a:ext uri="{FF2B5EF4-FFF2-40B4-BE49-F238E27FC236}">
                  <a16:creationId xmlns="" xmlns:a16="http://schemas.microsoft.com/office/drawing/2014/main" id="{BC94182E-9B8E-4C7C-90D9-B207598531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4062409"/>
              <a:ext cx="605100" cy="557949"/>
              <a:chOff x="3360" y="1845"/>
              <a:chExt cx="2310" cy="2130"/>
            </a:xfrm>
          </p:grpSpPr>
          <p:sp>
            <p:nvSpPr>
              <p:cNvPr id="464" name="AutoShape 3">
                <a:extLst>
                  <a:ext uri="{FF2B5EF4-FFF2-40B4-BE49-F238E27FC236}">
                    <a16:creationId xmlns="" xmlns:a16="http://schemas.microsoft.com/office/drawing/2014/main" id="{3F7C44A1-CDCB-4B96-BE35-2A74345B8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AutoShape 4">
                <a:extLst>
                  <a:ext uri="{FF2B5EF4-FFF2-40B4-BE49-F238E27FC236}">
                    <a16:creationId xmlns="" xmlns:a16="http://schemas.microsoft.com/office/drawing/2014/main" id="{C00CDE67-783A-48D0-A73D-84CC2ED5C8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AutoShape 5">
                <a:extLst>
                  <a:ext uri="{FF2B5EF4-FFF2-40B4-BE49-F238E27FC236}">
                    <a16:creationId xmlns="" xmlns:a16="http://schemas.microsoft.com/office/drawing/2014/main" id="{3EBA12D9-7123-4113-83B9-6DDCFE703A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34" name="Group 2">
              <a:extLst>
                <a:ext uri="{FF2B5EF4-FFF2-40B4-BE49-F238E27FC236}">
                  <a16:creationId xmlns="" xmlns:a16="http://schemas.microsoft.com/office/drawing/2014/main" id="{78684FC4-70CD-4C6A-B660-A97018BAC2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3661628"/>
              <a:ext cx="605100" cy="557949"/>
              <a:chOff x="3360" y="1845"/>
              <a:chExt cx="2310" cy="2130"/>
            </a:xfrm>
          </p:grpSpPr>
          <p:sp>
            <p:nvSpPr>
              <p:cNvPr id="461" name="AutoShape 3">
                <a:extLst>
                  <a:ext uri="{FF2B5EF4-FFF2-40B4-BE49-F238E27FC236}">
                    <a16:creationId xmlns="" xmlns:a16="http://schemas.microsoft.com/office/drawing/2014/main" id="{0EC79334-2352-427B-9CF5-47911CD90F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AutoShape 4">
                <a:extLst>
                  <a:ext uri="{FF2B5EF4-FFF2-40B4-BE49-F238E27FC236}">
                    <a16:creationId xmlns="" xmlns:a16="http://schemas.microsoft.com/office/drawing/2014/main" id="{51075BCC-FCE6-4168-A309-814F603295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AutoShape 5">
                <a:extLst>
                  <a:ext uri="{FF2B5EF4-FFF2-40B4-BE49-F238E27FC236}">
                    <a16:creationId xmlns="" xmlns:a16="http://schemas.microsoft.com/office/drawing/2014/main" id="{595BEC3F-C3BA-45B1-8428-BCC1765B3F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35" name="Group 2">
              <a:extLst>
                <a:ext uri="{FF2B5EF4-FFF2-40B4-BE49-F238E27FC236}">
                  <a16:creationId xmlns="" xmlns:a16="http://schemas.microsoft.com/office/drawing/2014/main" id="{DCBA4FEE-50C7-416F-A989-3FC53651E5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3258882"/>
              <a:ext cx="605100" cy="557949"/>
              <a:chOff x="3360" y="1845"/>
              <a:chExt cx="2310" cy="2130"/>
            </a:xfrm>
          </p:grpSpPr>
          <p:sp>
            <p:nvSpPr>
              <p:cNvPr id="458" name="AutoShape 3">
                <a:extLst>
                  <a:ext uri="{FF2B5EF4-FFF2-40B4-BE49-F238E27FC236}">
                    <a16:creationId xmlns="" xmlns:a16="http://schemas.microsoft.com/office/drawing/2014/main" id="{4A30CB60-577E-468A-B4BC-C609B5D5CE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AutoShape 4">
                <a:extLst>
                  <a:ext uri="{FF2B5EF4-FFF2-40B4-BE49-F238E27FC236}">
                    <a16:creationId xmlns="" xmlns:a16="http://schemas.microsoft.com/office/drawing/2014/main" id="{A20E3B6D-FD06-4AD1-B354-3B190B767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AutoShape 5">
                <a:extLst>
                  <a:ext uri="{FF2B5EF4-FFF2-40B4-BE49-F238E27FC236}">
                    <a16:creationId xmlns="" xmlns:a16="http://schemas.microsoft.com/office/drawing/2014/main" id="{F7594EE6-72CD-4874-8F89-A0ABEBB0C4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36" name="Group 2">
              <a:extLst>
                <a:ext uri="{FF2B5EF4-FFF2-40B4-BE49-F238E27FC236}">
                  <a16:creationId xmlns="" xmlns:a16="http://schemas.microsoft.com/office/drawing/2014/main" id="{CEECC1EE-F761-4FC7-9D94-EB9A90BD36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344" y="2839024"/>
              <a:ext cx="605100" cy="557949"/>
              <a:chOff x="3409" y="1845"/>
              <a:chExt cx="2310" cy="2130"/>
            </a:xfrm>
          </p:grpSpPr>
          <p:sp>
            <p:nvSpPr>
              <p:cNvPr id="455" name="AutoShape 3">
                <a:extLst>
                  <a:ext uri="{FF2B5EF4-FFF2-40B4-BE49-F238E27FC236}">
                    <a16:creationId xmlns="" xmlns:a16="http://schemas.microsoft.com/office/drawing/2014/main" id="{9FAEACE7-350C-431B-BD0A-CF100E61C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409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AutoShape 4">
                <a:extLst>
                  <a:ext uri="{FF2B5EF4-FFF2-40B4-BE49-F238E27FC236}">
                    <a16:creationId xmlns="" xmlns:a16="http://schemas.microsoft.com/office/drawing/2014/main" id="{1EC02274-54DB-4B2D-AA5B-15358AE17A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AutoShape 5">
                <a:extLst>
                  <a:ext uri="{FF2B5EF4-FFF2-40B4-BE49-F238E27FC236}">
                    <a16:creationId xmlns="" xmlns:a16="http://schemas.microsoft.com/office/drawing/2014/main" id="{C895CDE0-4843-4118-A4D1-29673CE2E8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37" name="Group 2">
              <a:extLst>
                <a:ext uri="{FF2B5EF4-FFF2-40B4-BE49-F238E27FC236}">
                  <a16:creationId xmlns="" xmlns:a16="http://schemas.microsoft.com/office/drawing/2014/main" id="{28146C99-0D60-447C-8E68-7D41A4A522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774" y="2419166"/>
              <a:ext cx="605100" cy="557949"/>
              <a:chOff x="3409" y="1845"/>
              <a:chExt cx="2310" cy="2130"/>
            </a:xfrm>
          </p:grpSpPr>
          <p:sp>
            <p:nvSpPr>
              <p:cNvPr id="452" name="AutoShape 3">
                <a:extLst>
                  <a:ext uri="{FF2B5EF4-FFF2-40B4-BE49-F238E27FC236}">
                    <a16:creationId xmlns="" xmlns:a16="http://schemas.microsoft.com/office/drawing/2014/main" id="{E0F4A34D-35DE-40B3-AE08-745721A411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409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AutoShape 4">
                <a:extLst>
                  <a:ext uri="{FF2B5EF4-FFF2-40B4-BE49-F238E27FC236}">
                    <a16:creationId xmlns="" xmlns:a16="http://schemas.microsoft.com/office/drawing/2014/main" id="{553528E9-95A5-41DB-92C5-8879E97E6E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AutoShape 5">
                <a:extLst>
                  <a:ext uri="{FF2B5EF4-FFF2-40B4-BE49-F238E27FC236}">
                    <a16:creationId xmlns="" xmlns:a16="http://schemas.microsoft.com/office/drawing/2014/main" id="{20494B7D-7E52-40D4-B210-80466CF134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38" name="Group 2">
              <a:extLst>
                <a:ext uri="{FF2B5EF4-FFF2-40B4-BE49-F238E27FC236}">
                  <a16:creationId xmlns="" xmlns:a16="http://schemas.microsoft.com/office/drawing/2014/main" id="{056B3A80-CF79-4ADB-8C9E-28E8A4444F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388" y="1996160"/>
              <a:ext cx="605100" cy="557949"/>
              <a:chOff x="3360" y="1845"/>
              <a:chExt cx="2310" cy="2130"/>
            </a:xfrm>
          </p:grpSpPr>
          <p:sp>
            <p:nvSpPr>
              <p:cNvPr id="449" name="AutoShape 3">
                <a:extLst>
                  <a:ext uri="{FF2B5EF4-FFF2-40B4-BE49-F238E27FC236}">
                    <a16:creationId xmlns="" xmlns:a16="http://schemas.microsoft.com/office/drawing/2014/main" id="{6FC2B2EC-F15A-4EAC-BE89-BB00431877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AutoShape 4">
                <a:extLst>
                  <a:ext uri="{FF2B5EF4-FFF2-40B4-BE49-F238E27FC236}">
                    <a16:creationId xmlns="" xmlns:a16="http://schemas.microsoft.com/office/drawing/2014/main" id="{8E7C8BCB-7D1A-44DD-8B95-46C836774F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AutoShape 5">
                <a:extLst>
                  <a:ext uri="{FF2B5EF4-FFF2-40B4-BE49-F238E27FC236}">
                    <a16:creationId xmlns="" xmlns:a16="http://schemas.microsoft.com/office/drawing/2014/main" id="{3E02A600-589E-420A-93BC-5FDAB52999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39" name="Group 2">
              <a:extLst>
                <a:ext uri="{FF2B5EF4-FFF2-40B4-BE49-F238E27FC236}">
                  <a16:creationId xmlns="" xmlns:a16="http://schemas.microsoft.com/office/drawing/2014/main" id="{44EA18A9-07A9-4C39-A24C-47F904814F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388" y="1585189"/>
              <a:ext cx="605100" cy="557949"/>
              <a:chOff x="3360" y="1845"/>
              <a:chExt cx="2310" cy="2130"/>
            </a:xfrm>
          </p:grpSpPr>
          <p:sp>
            <p:nvSpPr>
              <p:cNvPr id="446" name="AutoShape 3">
                <a:extLst>
                  <a:ext uri="{FF2B5EF4-FFF2-40B4-BE49-F238E27FC236}">
                    <a16:creationId xmlns="" xmlns:a16="http://schemas.microsoft.com/office/drawing/2014/main" id="{F61B52FD-A3E9-411E-831B-68A79614CD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AutoShape 4">
                <a:extLst>
                  <a:ext uri="{FF2B5EF4-FFF2-40B4-BE49-F238E27FC236}">
                    <a16:creationId xmlns="" xmlns:a16="http://schemas.microsoft.com/office/drawing/2014/main" id="{899AE238-6607-4DD1-985C-9A066F1A91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AutoShape 5">
                <a:extLst>
                  <a:ext uri="{FF2B5EF4-FFF2-40B4-BE49-F238E27FC236}">
                    <a16:creationId xmlns="" xmlns:a16="http://schemas.microsoft.com/office/drawing/2014/main" id="{5AF7A25C-7A72-4F6A-BA24-BFA6735552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40" name="Group 10">
              <a:extLst>
                <a:ext uri="{FF2B5EF4-FFF2-40B4-BE49-F238E27FC236}">
                  <a16:creationId xmlns="" xmlns:a16="http://schemas.microsoft.com/office/drawing/2014/main" id="{3EA430C9-EA08-459D-A36C-81B6CEB722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389" y="1064569"/>
              <a:ext cx="605099" cy="656808"/>
              <a:chOff x="3360" y="1572"/>
              <a:chExt cx="2310" cy="2403"/>
            </a:xfrm>
          </p:grpSpPr>
          <p:grpSp>
            <p:nvGrpSpPr>
              <p:cNvPr id="441" name="Group 11">
                <a:extLst>
                  <a:ext uri="{FF2B5EF4-FFF2-40B4-BE49-F238E27FC236}">
                    <a16:creationId xmlns="" xmlns:a16="http://schemas.microsoft.com/office/drawing/2014/main" id="{3E59969E-0568-4529-88BB-BACEBAFB63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" y="1845"/>
                <a:ext cx="2310" cy="2130"/>
                <a:chOff x="3360" y="1845"/>
                <a:chExt cx="2310" cy="2130"/>
              </a:xfrm>
            </p:grpSpPr>
            <p:sp>
              <p:nvSpPr>
                <p:cNvPr id="443" name="AutoShape 12">
                  <a:extLst>
                    <a:ext uri="{FF2B5EF4-FFF2-40B4-BE49-F238E27FC236}">
                      <a16:creationId xmlns="" xmlns:a16="http://schemas.microsoft.com/office/drawing/2014/main" id="{ACB1C58D-3982-4377-9C6A-EFAB79DEE0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360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4" name="AutoShape 13">
                  <a:extLst>
                    <a:ext uri="{FF2B5EF4-FFF2-40B4-BE49-F238E27FC236}">
                      <a16:creationId xmlns="" xmlns:a16="http://schemas.microsoft.com/office/drawing/2014/main" id="{F9CBBFF5-BC25-40CB-8860-6E8E01891A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5" name="AutoShape 14">
                  <a:extLst>
                    <a:ext uri="{FF2B5EF4-FFF2-40B4-BE49-F238E27FC236}">
                      <a16:creationId xmlns="" xmlns:a16="http://schemas.microsoft.com/office/drawing/2014/main" id="{19DB1ED4-07B8-4FCA-A9AE-51E531724C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442" name="AutoShape 15">
                <a:extLst>
                  <a:ext uri="{FF2B5EF4-FFF2-40B4-BE49-F238E27FC236}">
                    <a16:creationId xmlns="" xmlns:a16="http://schemas.microsoft.com/office/drawing/2014/main" id="{9C0C336A-8FBE-45DC-8116-A05A1A1B2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4250803" y="3774095"/>
            <a:ext cx="605100" cy="1764223"/>
            <a:chOff x="3619732" y="3774062"/>
            <a:chExt cx="605100" cy="1764222"/>
          </a:xfrm>
        </p:grpSpPr>
        <p:grpSp>
          <p:nvGrpSpPr>
            <p:cNvPr id="474" name="Group 2">
              <a:extLst>
                <a:ext uri="{FF2B5EF4-FFF2-40B4-BE49-F238E27FC236}">
                  <a16:creationId xmlns="" xmlns:a16="http://schemas.microsoft.com/office/drawing/2014/main" id="{8BB8501B-169C-43B8-80D7-2DC76E18CE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9732" y="4980335"/>
              <a:ext cx="605100" cy="557949"/>
              <a:chOff x="3360" y="1845"/>
              <a:chExt cx="2310" cy="2130"/>
            </a:xfrm>
          </p:grpSpPr>
          <p:sp>
            <p:nvSpPr>
              <p:cNvPr id="513" name="AutoShape 3">
                <a:extLst>
                  <a:ext uri="{FF2B5EF4-FFF2-40B4-BE49-F238E27FC236}">
                    <a16:creationId xmlns="" xmlns:a16="http://schemas.microsoft.com/office/drawing/2014/main" id="{CCB5ADC1-5D91-4019-8205-3875D3CEF7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4" name="AutoShape 4">
                <a:extLst>
                  <a:ext uri="{FF2B5EF4-FFF2-40B4-BE49-F238E27FC236}">
                    <a16:creationId xmlns="" xmlns:a16="http://schemas.microsoft.com/office/drawing/2014/main" id="{A6CDA826-0865-4F5A-8E9E-8E36B23D9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5" name="AutoShape 5">
                <a:extLst>
                  <a:ext uri="{FF2B5EF4-FFF2-40B4-BE49-F238E27FC236}">
                    <a16:creationId xmlns="" xmlns:a16="http://schemas.microsoft.com/office/drawing/2014/main" id="{F6D90DC5-E8C8-496C-A86A-3BBF02FEDA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75" name="Group 2">
              <a:extLst>
                <a:ext uri="{FF2B5EF4-FFF2-40B4-BE49-F238E27FC236}">
                  <a16:creationId xmlns="" xmlns:a16="http://schemas.microsoft.com/office/drawing/2014/main" id="{E58DA7A9-272E-4544-811F-9F67449AA0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9732" y="4567766"/>
              <a:ext cx="605100" cy="557949"/>
              <a:chOff x="3360" y="1845"/>
              <a:chExt cx="2310" cy="2130"/>
            </a:xfrm>
          </p:grpSpPr>
          <p:sp>
            <p:nvSpPr>
              <p:cNvPr id="510" name="AutoShape 3">
                <a:extLst>
                  <a:ext uri="{FF2B5EF4-FFF2-40B4-BE49-F238E27FC236}">
                    <a16:creationId xmlns="" xmlns:a16="http://schemas.microsoft.com/office/drawing/2014/main" id="{274B4BDB-0455-43B5-B171-43DE0C3B90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1" name="AutoShape 4">
                <a:extLst>
                  <a:ext uri="{FF2B5EF4-FFF2-40B4-BE49-F238E27FC236}">
                    <a16:creationId xmlns="" xmlns:a16="http://schemas.microsoft.com/office/drawing/2014/main" id="{1B49BC3D-FAF0-4928-B869-91FD0C1D3B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2" name="AutoShape 5">
                <a:extLst>
                  <a:ext uri="{FF2B5EF4-FFF2-40B4-BE49-F238E27FC236}">
                    <a16:creationId xmlns="" xmlns:a16="http://schemas.microsoft.com/office/drawing/2014/main" id="{5AF021FB-1E76-47C1-9C5C-FF82315FA0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76" name="Group 2">
              <a:extLst>
                <a:ext uri="{FF2B5EF4-FFF2-40B4-BE49-F238E27FC236}">
                  <a16:creationId xmlns="" xmlns:a16="http://schemas.microsoft.com/office/drawing/2014/main" id="{BC94182E-9B8E-4C7C-90D9-B207598531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9732" y="4174843"/>
              <a:ext cx="605100" cy="557949"/>
              <a:chOff x="3360" y="1845"/>
              <a:chExt cx="2310" cy="2130"/>
            </a:xfrm>
          </p:grpSpPr>
          <p:sp>
            <p:nvSpPr>
              <p:cNvPr id="507" name="AutoShape 3">
                <a:extLst>
                  <a:ext uri="{FF2B5EF4-FFF2-40B4-BE49-F238E27FC236}">
                    <a16:creationId xmlns="" xmlns:a16="http://schemas.microsoft.com/office/drawing/2014/main" id="{3F7C44A1-CDCB-4B96-BE35-2A74345B8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8" name="AutoShape 4">
                <a:extLst>
                  <a:ext uri="{FF2B5EF4-FFF2-40B4-BE49-F238E27FC236}">
                    <a16:creationId xmlns="" xmlns:a16="http://schemas.microsoft.com/office/drawing/2014/main" id="{C00CDE67-783A-48D0-A73D-84CC2ED5C8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9" name="AutoShape 5">
                <a:extLst>
                  <a:ext uri="{FF2B5EF4-FFF2-40B4-BE49-F238E27FC236}">
                    <a16:creationId xmlns="" xmlns:a16="http://schemas.microsoft.com/office/drawing/2014/main" id="{3EBA12D9-7123-4113-83B9-6DDCFE703A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77" name="Group 2">
              <a:extLst>
                <a:ext uri="{FF2B5EF4-FFF2-40B4-BE49-F238E27FC236}">
                  <a16:creationId xmlns="" xmlns:a16="http://schemas.microsoft.com/office/drawing/2014/main" id="{78684FC4-70CD-4C6A-B660-A97018BAC2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9732" y="3774062"/>
              <a:ext cx="605100" cy="557949"/>
              <a:chOff x="3360" y="1845"/>
              <a:chExt cx="2310" cy="2130"/>
            </a:xfrm>
          </p:grpSpPr>
          <p:sp>
            <p:nvSpPr>
              <p:cNvPr id="504" name="AutoShape 3">
                <a:extLst>
                  <a:ext uri="{FF2B5EF4-FFF2-40B4-BE49-F238E27FC236}">
                    <a16:creationId xmlns="" xmlns:a16="http://schemas.microsoft.com/office/drawing/2014/main" id="{0EC79334-2352-427B-9CF5-47911CD90F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5" name="AutoShape 4">
                <a:extLst>
                  <a:ext uri="{FF2B5EF4-FFF2-40B4-BE49-F238E27FC236}">
                    <a16:creationId xmlns="" xmlns:a16="http://schemas.microsoft.com/office/drawing/2014/main" id="{51075BCC-FCE6-4168-A309-814F603295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6" name="AutoShape 5">
                <a:extLst>
                  <a:ext uri="{FF2B5EF4-FFF2-40B4-BE49-F238E27FC236}">
                    <a16:creationId xmlns="" xmlns:a16="http://schemas.microsoft.com/office/drawing/2014/main" id="{595BEC3F-C3BA-45B1-8428-BCC1765B3F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516" name="Group 515"/>
          <p:cNvGrpSpPr/>
          <p:nvPr/>
        </p:nvGrpSpPr>
        <p:grpSpPr>
          <a:xfrm>
            <a:off x="7472077" y="1189786"/>
            <a:ext cx="609547" cy="4361281"/>
            <a:chOff x="852328" y="1064569"/>
            <a:chExt cx="609546" cy="4361281"/>
          </a:xfrm>
        </p:grpSpPr>
        <p:grpSp>
          <p:nvGrpSpPr>
            <p:cNvPr id="517" name="Group 2">
              <a:extLst>
                <a:ext uri="{FF2B5EF4-FFF2-40B4-BE49-F238E27FC236}">
                  <a16:creationId xmlns="" xmlns:a16="http://schemas.microsoft.com/office/drawing/2014/main" id="{8BB8501B-169C-43B8-80D7-2DC76E18CE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4867901"/>
              <a:ext cx="605100" cy="557949"/>
              <a:chOff x="3360" y="1845"/>
              <a:chExt cx="2310" cy="2130"/>
            </a:xfrm>
          </p:grpSpPr>
          <p:sp>
            <p:nvSpPr>
              <p:cNvPr id="556" name="AutoShape 3">
                <a:extLst>
                  <a:ext uri="{FF2B5EF4-FFF2-40B4-BE49-F238E27FC236}">
                    <a16:creationId xmlns="" xmlns:a16="http://schemas.microsoft.com/office/drawing/2014/main" id="{CCB5ADC1-5D91-4019-8205-3875D3CEF7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7" name="AutoShape 4">
                <a:extLst>
                  <a:ext uri="{FF2B5EF4-FFF2-40B4-BE49-F238E27FC236}">
                    <a16:creationId xmlns="" xmlns:a16="http://schemas.microsoft.com/office/drawing/2014/main" id="{A6CDA826-0865-4F5A-8E9E-8E36B23D9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8" name="AutoShape 5">
                <a:extLst>
                  <a:ext uri="{FF2B5EF4-FFF2-40B4-BE49-F238E27FC236}">
                    <a16:creationId xmlns="" xmlns:a16="http://schemas.microsoft.com/office/drawing/2014/main" id="{F6D90DC5-E8C8-496C-A86A-3BBF02FEDA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18" name="Group 2">
              <a:extLst>
                <a:ext uri="{FF2B5EF4-FFF2-40B4-BE49-F238E27FC236}">
                  <a16:creationId xmlns="" xmlns:a16="http://schemas.microsoft.com/office/drawing/2014/main" id="{E58DA7A9-272E-4544-811F-9F67449AA0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4455332"/>
              <a:ext cx="605100" cy="557949"/>
              <a:chOff x="3360" y="1845"/>
              <a:chExt cx="2310" cy="2130"/>
            </a:xfrm>
          </p:grpSpPr>
          <p:sp>
            <p:nvSpPr>
              <p:cNvPr id="553" name="AutoShape 3">
                <a:extLst>
                  <a:ext uri="{FF2B5EF4-FFF2-40B4-BE49-F238E27FC236}">
                    <a16:creationId xmlns="" xmlns:a16="http://schemas.microsoft.com/office/drawing/2014/main" id="{274B4BDB-0455-43B5-B171-43DE0C3B90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4" name="AutoShape 4">
                <a:extLst>
                  <a:ext uri="{FF2B5EF4-FFF2-40B4-BE49-F238E27FC236}">
                    <a16:creationId xmlns="" xmlns:a16="http://schemas.microsoft.com/office/drawing/2014/main" id="{1B49BC3D-FAF0-4928-B869-91FD0C1D3B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5" name="AutoShape 5">
                <a:extLst>
                  <a:ext uri="{FF2B5EF4-FFF2-40B4-BE49-F238E27FC236}">
                    <a16:creationId xmlns="" xmlns:a16="http://schemas.microsoft.com/office/drawing/2014/main" id="{5AF021FB-1E76-47C1-9C5C-FF82315FA0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19" name="Group 2">
              <a:extLst>
                <a:ext uri="{FF2B5EF4-FFF2-40B4-BE49-F238E27FC236}">
                  <a16:creationId xmlns="" xmlns:a16="http://schemas.microsoft.com/office/drawing/2014/main" id="{BC94182E-9B8E-4C7C-90D9-B207598531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4062409"/>
              <a:ext cx="605100" cy="557949"/>
              <a:chOff x="3360" y="1845"/>
              <a:chExt cx="2310" cy="2130"/>
            </a:xfrm>
          </p:grpSpPr>
          <p:sp>
            <p:nvSpPr>
              <p:cNvPr id="550" name="AutoShape 3">
                <a:extLst>
                  <a:ext uri="{FF2B5EF4-FFF2-40B4-BE49-F238E27FC236}">
                    <a16:creationId xmlns="" xmlns:a16="http://schemas.microsoft.com/office/drawing/2014/main" id="{3F7C44A1-CDCB-4B96-BE35-2A74345B8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1" name="AutoShape 4">
                <a:extLst>
                  <a:ext uri="{FF2B5EF4-FFF2-40B4-BE49-F238E27FC236}">
                    <a16:creationId xmlns="" xmlns:a16="http://schemas.microsoft.com/office/drawing/2014/main" id="{C00CDE67-783A-48D0-A73D-84CC2ED5C8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2" name="AutoShape 5">
                <a:extLst>
                  <a:ext uri="{FF2B5EF4-FFF2-40B4-BE49-F238E27FC236}">
                    <a16:creationId xmlns="" xmlns:a16="http://schemas.microsoft.com/office/drawing/2014/main" id="{3EBA12D9-7123-4113-83B9-6DDCFE703A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20" name="Group 2">
              <a:extLst>
                <a:ext uri="{FF2B5EF4-FFF2-40B4-BE49-F238E27FC236}">
                  <a16:creationId xmlns="" xmlns:a16="http://schemas.microsoft.com/office/drawing/2014/main" id="{78684FC4-70CD-4C6A-B660-A97018BAC2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3661628"/>
              <a:ext cx="605100" cy="557949"/>
              <a:chOff x="3360" y="1845"/>
              <a:chExt cx="2310" cy="2130"/>
            </a:xfrm>
          </p:grpSpPr>
          <p:sp>
            <p:nvSpPr>
              <p:cNvPr id="547" name="AutoShape 3">
                <a:extLst>
                  <a:ext uri="{FF2B5EF4-FFF2-40B4-BE49-F238E27FC236}">
                    <a16:creationId xmlns="" xmlns:a16="http://schemas.microsoft.com/office/drawing/2014/main" id="{0EC79334-2352-427B-9CF5-47911CD90F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8" name="AutoShape 4">
                <a:extLst>
                  <a:ext uri="{FF2B5EF4-FFF2-40B4-BE49-F238E27FC236}">
                    <a16:creationId xmlns="" xmlns:a16="http://schemas.microsoft.com/office/drawing/2014/main" id="{51075BCC-FCE6-4168-A309-814F603295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9" name="AutoShape 5">
                <a:extLst>
                  <a:ext uri="{FF2B5EF4-FFF2-40B4-BE49-F238E27FC236}">
                    <a16:creationId xmlns="" xmlns:a16="http://schemas.microsoft.com/office/drawing/2014/main" id="{595BEC3F-C3BA-45B1-8428-BCC1765B3F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21" name="Group 2">
              <a:extLst>
                <a:ext uri="{FF2B5EF4-FFF2-40B4-BE49-F238E27FC236}">
                  <a16:creationId xmlns="" xmlns:a16="http://schemas.microsoft.com/office/drawing/2014/main" id="{DCBA4FEE-50C7-416F-A989-3FC53651E5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3258882"/>
              <a:ext cx="605100" cy="557949"/>
              <a:chOff x="3360" y="1845"/>
              <a:chExt cx="2310" cy="2130"/>
            </a:xfrm>
          </p:grpSpPr>
          <p:sp>
            <p:nvSpPr>
              <p:cNvPr id="544" name="AutoShape 3">
                <a:extLst>
                  <a:ext uri="{FF2B5EF4-FFF2-40B4-BE49-F238E27FC236}">
                    <a16:creationId xmlns="" xmlns:a16="http://schemas.microsoft.com/office/drawing/2014/main" id="{4A30CB60-577E-468A-B4BC-C609B5D5CE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5" name="AutoShape 4">
                <a:extLst>
                  <a:ext uri="{FF2B5EF4-FFF2-40B4-BE49-F238E27FC236}">
                    <a16:creationId xmlns="" xmlns:a16="http://schemas.microsoft.com/office/drawing/2014/main" id="{A20E3B6D-FD06-4AD1-B354-3B190B767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6" name="AutoShape 5">
                <a:extLst>
                  <a:ext uri="{FF2B5EF4-FFF2-40B4-BE49-F238E27FC236}">
                    <a16:creationId xmlns="" xmlns:a16="http://schemas.microsoft.com/office/drawing/2014/main" id="{F7594EE6-72CD-4874-8F89-A0ABEBB0C4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22" name="Group 2">
              <a:extLst>
                <a:ext uri="{FF2B5EF4-FFF2-40B4-BE49-F238E27FC236}">
                  <a16:creationId xmlns="" xmlns:a16="http://schemas.microsoft.com/office/drawing/2014/main" id="{CEECC1EE-F761-4FC7-9D94-EB9A90BD36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344" y="2839024"/>
              <a:ext cx="605100" cy="557949"/>
              <a:chOff x="3409" y="1845"/>
              <a:chExt cx="2310" cy="2130"/>
            </a:xfrm>
          </p:grpSpPr>
          <p:sp>
            <p:nvSpPr>
              <p:cNvPr id="541" name="AutoShape 3">
                <a:extLst>
                  <a:ext uri="{FF2B5EF4-FFF2-40B4-BE49-F238E27FC236}">
                    <a16:creationId xmlns="" xmlns:a16="http://schemas.microsoft.com/office/drawing/2014/main" id="{9FAEACE7-350C-431B-BD0A-CF100E61C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409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2" name="AutoShape 4">
                <a:extLst>
                  <a:ext uri="{FF2B5EF4-FFF2-40B4-BE49-F238E27FC236}">
                    <a16:creationId xmlns="" xmlns:a16="http://schemas.microsoft.com/office/drawing/2014/main" id="{1EC02274-54DB-4B2D-AA5B-15358AE17A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3" name="AutoShape 5">
                <a:extLst>
                  <a:ext uri="{FF2B5EF4-FFF2-40B4-BE49-F238E27FC236}">
                    <a16:creationId xmlns="" xmlns:a16="http://schemas.microsoft.com/office/drawing/2014/main" id="{C895CDE0-4843-4118-A4D1-29673CE2E8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23" name="Group 2">
              <a:extLst>
                <a:ext uri="{FF2B5EF4-FFF2-40B4-BE49-F238E27FC236}">
                  <a16:creationId xmlns="" xmlns:a16="http://schemas.microsoft.com/office/drawing/2014/main" id="{28146C99-0D60-447C-8E68-7D41A4A522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774" y="2419166"/>
              <a:ext cx="605100" cy="557949"/>
              <a:chOff x="3409" y="1845"/>
              <a:chExt cx="2310" cy="2130"/>
            </a:xfrm>
          </p:grpSpPr>
          <p:sp>
            <p:nvSpPr>
              <p:cNvPr id="538" name="AutoShape 3">
                <a:extLst>
                  <a:ext uri="{FF2B5EF4-FFF2-40B4-BE49-F238E27FC236}">
                    <a16:creationId xmlns="" xmlns:a16="http://schemas.microsoft.com/office/drawing/2014/main" id="{E0F4A34D-35DE-40B3-AE08-745721A411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409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9" name="AutoShape 4">
                <a:extLst>
                  <a:ext uri="{FF2B5EF4-FFF2-40B4-BE49-F238E27FC236}">
                    <a16:creationId xmlns="" xmlns:a16="http://schemas.microsoft.com/office/drawing/2014/main" id="{553528E9-95A5-41DB-92C5-8879E97E6E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0" name="AutoShape 5">
                <a:extLst>
                  <a:ext uri="{FF2B5EF4-FFF2-40B4-BE49-F238E27FC236}">
                    <a16:creationId xmlns="" xmlns:a16="http://schemas.microsoft.com/office/drawing/2014/main" id="{20494B7D-7E52-40D4-B210-80466CF134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24" name="Group 2">
              <a:extLst>
                <a:ext uri="{FF2B5EF4-FFF2-40B4-BE49-F238E27FC236}">
                  <a16:creationId xmlns="" xmlns:a16="http://schemas.microsoft.com/office/drawing/2014/main" id="{056B3A80-CF79-4ADB-8C9E-28E8A4444F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388" y="1996160"/>
              <a:ext cx="605100" cy="557949"/>
              <a:chOff x="3360" y="1845"/>
              <a:chExt cx="2310" cy="2130"/>
            </a:xfrm>
          </p:grpSpPr>
          <p:sp>
            <p:nvSpPr>
              <p:cNvPr id="535" name="AutoShape 3">
                <a:extLst>
                  <a:ext uri="{FF2B5EF4-FFF2-40B4-BE49-F238E27FC236}">
                    <a16:creationId xmlns="" xmlns:a16="http://schemas.microsoft.com/office/drawing/2014/main" id="{6FC2B2EC-F15A-4EAC-BE89-BB00431877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6" name="AutoShape 4">
                <a:extLst>
                  <a:ext uri="{FF2B5EF4-FFF2-40B4-BE49-F238E27FC236}">
                    <a16:creationId xmlns="" xmlns:a16="http://schemas.microsoft.com/office/drawing/2014/main" id="{8E7C8BCB-7D1A-44DD-8B95-46C836774F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7" name="AutoShape 5">
                <a:extLst>
                  <a:ext uri="{FF2B5EF4-FFF2-40B4-BE49-F238E27FC236}">
                    <a16:creationId xmlns="" xmlns:a16="http://schemas.microsoft.com/office/drawing/2014/main" id="{3E02A600-589E-420A-93BC-5FDAB52999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25" name="Group 2">
              <a:extLst>
                <a:ext uri="{FF2B5EF4-FFF2-40B4-BE49-F238E27FC236}">
                  <a16:creationId xmlns="" xmlns:a16="http://schemas.microsoft.com/office/drawing/2014/main" id="{44EA18A9-07A9-4C39-A24C-47F904814F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388" y="1585189"/>
              <a:ext cx="605100" cy="557949"/>
              <a:chOff x="3360" y="1845"/>
              <a:chExt cx="2310" cy="2130"/>
            </a:xfrm>
          </p:grpSpPr>
          <p:sp>
            <p:nvSpPr>
              <p:cNvPr id="532" name="AutoShape 3">
                <a:extLst>
                  <a:ext uri="{FF2B5EF4-FFF2-40B4-BE49-F238E27FC236}">
                    <a16:creationId xmlns="" xmlns:a16="http://schemas.microsoft.com/office/drawing/2014/main" id="{F61B52FD-A3E9-411E-831B-68A79614CD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3" name="AutoShape 4">
                <a:extLst>
                  <a:ext uri="{FF2B5EF4-FFF2-40B4-BE49-F238E27FC236}">
                    <a16:creationId xmlns="" xmlns:a16="http://schemas.microsoft.com/office/drawing/2014/main" id="{899AE238-6607-4DD1-985C-9A066F1A91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4" name="AutoShape 5">
                <a:extLst>
                  <a:ext uri="{FF2B5EF4-FFF2-40B4-BE49-F238E27FC236}">
                    <a16:creationId xmlns="" xmlns:a16="http://schemas.microsoft.com/office/drawing/2014/main" id="{5AF7A25C-7A72-4F6A-BA24-BFA6735552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26" name="Group 10">
              <a:extLst>
                <a:ext uri="{FF2B5EF4-FFF2-40B4-BE49-F238E27FC236}">
                  <a16:creationId xmlns="" xmlns:a16="http://schemas.microsoft.com/office/drawing/2014/main" id="{3EA430C9-EA08-459D-A36C-81B6CEB722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389" y="1064569"/>
              <a:ext cx="605099" cy="656808"/>
              <a:chOff x="3360" y="1572"/>
              <a:chExt cx="2310" cy="2403"/>
            </a:xfrm>
          </p:grpSpPr>
          <p:grpSp>
            <p:nvGrpSpPr>
              <p:cNvPr id="527" name="Group 11">
                <a:extLst>
                  <a:ext uri="{FF2B5EF4-FFF2-40B4-BE49-F238E27FC236}">
                    <a16:creationId xmlns="" xmlns:a16="http://schemas.microsoft.com/office/drawing/2014/main" id="{3E59969E-0568-4529-88BB-BACEBAFB63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" y="1845"/>
                <a:ext cx="2310" cy="2130"/>
                <a:chOff x="3360" y="1845"/>
                <a:chExt cx="2310" cy="2130"/>
              </a:xfrm>
            </p:grpSpPr>
            <p:sp>
              <p:nvSpPr>
                <p:cNvPr id="529" name="AutoShape 12">
                  <a:extLst>
                    <a:ext uri="{FF2B5EF4-FFF2-40B4-BE49-F238E27FC236}">
                      <a16:creationId xmlns="" xmlns:a16="http://schemas.microsoft.com/office/drawing/2014/main" id="{ACB1C58D-3982-4377-9C6A-EFAB79DEE0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360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0" name="AutoShape 13">
                  <a:extLst>
                    <a:ext uri="{FF2B5EF4-FFF2-40B4-BE49-F238E27FC236}">
                      <a16:creationId xmlns="" xmlns:a16="http://schemas.microsoft.com/office/drawing/2014/main" id="{F9CBBFF5-BC25-40CB-8860-6E8E01891A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1" name="AutoShape 14">
                  <a:extLst>
                    <a:ext uri="{FF2B5EF4-FFF2-40B4-BE49-F238E27FC236}">
                      <a16:creationId xmlns="" xmlns:a16="http://schemas.microsoft.com/office/drawing/2014/main" id="{19DB1ED4-07B8-4FCA-A9AE-51E531724C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528" name="AutoShape 15">
                <a:extLst>
                  <a:ext uri="{FF2B5EF4-FFF2-40B4-BE49-F238E27FC236}">
                    <a16:creationId xmlns="" xmlns:a16="http://schemas.microsoft.com/office/drawing/2014/main" id="{9C0C336A-8FBE-45DC-8116-A05A1A1B2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559" name="Group 558"/>
          <p:cNvGrpSpPr/>
          <p:nvPr/>
        </p:nvGrpSpPr>
        <p:grpSpPr>
          <a:xfrm>
            <a:off x="8334961" y="1253351"/>
            <a:ext cx="609547" cy="4361281"/>
            <a:chOff x="852328" y="1064569"/>
            <a:chExt cx="609546" cy="4361281"/>
          </a:xfrm>
        </p:grpSpPr>
        <p:grpSp>
          <p:nvGrpSpPr>
            <p:cNvPr id="560" name="Group 2">
              <a:extLst>
                <a:ext uri="{FF2B5EF4-FFF2-40B4-BE49-F238E27FC236}">
                  <a16:creationId xmlns="" xmlns:a16="http://schemas.microsoft.com/office/drawing/2014/main" id="{8BB8501B-169C-43B8-80D7-2DC76E18CE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4867901"/>
              <a:ext cx="605100" cy="557949"/>
              <a:chOff x="3360" y="1845"/>
              <a:chExt cx="2310" cy="2130"/>
            </a:xfrm>
          </p:grpSpPr>
          <p:sp>
            <p:nvSpPr>
              <p:cNvPr id="599" name="AutoShape 3">
                <a:extLst>
                  <a:ext uri="{FF2B5EF4-FFF2-40B4-BE49-F238E27FC236}">
                    <a16:creationId xmlns="" xmlns:a16="http://schemas.microsoft.com/office/drawing/2014/main" id="{CCB5ADC1-5D91-4019-8205-3875D3CEF7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0" name="AutoShape 4">
                <a:extLst>
                  <a:ext uri="{FF2B5EF4-FFF2-40B4-BE49-F238E27FC236}">
                    <a16:creationId xmlns="" xmlns:a16="http://schemas.microsoft.com/office/drawing/2014/main" id="{A6CDA826-0865-4F5A-8E9E-8E36B23D9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1" name="AutoShape 5">
                <a:extLst>
                  <a:ext uri="{FF2B5EF4-FFF2-40B4-BE49-F238E27FC236}">
                    <a16:creationId xmlns="" xmlns:a16="http://schemas.microsoft.com/office/drawing/2014/main" id="{F6D90DC5-E8C8-496C-A86A-3BBF02FEDA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61" name="Group 2">
              <a:extLst>
                <a:ext uri="{FF2B5EF4-FFF2-40B4-BE49-F238E27FC236}">
                  <a16:creationId xmlns="" xmlns:a16="http://schemas.microsoft.com/office/drawing/2014/main" id="{E58DA7A9-272E-4544-811F-9F67449AA0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4455332"/>
              <a:ext cx="605100" cy="557949"/>
              <a:chOff x="3360" y="1845"/>
              <a:chExt cx="2310" cy="2130"/>
            </a:xfrm>
          </p:grpSpPr>
          <p:sp>
            <p:nvSpPr>
              <p:cNvPr id="596" name="AutoShape 3">
                <a:extLst>
                  <a:ext uri="{FF2B5EF4-FFF2-40B4-BE49-F238E27FC236}">
                    <a16:creationId xmlns="" xmlns:a16="http://schemas.microsoft.com/office/drawing/2014/main" id="{274B4BDB-0455-43B5-B171-43DE0C3B90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7" name="AutoShape 4">
                <a:extLst>
                  <a:ext uri="{FF2B5EF4-FFF2-40B4-BE49-F238E27FC236}">
                    <a16:creationId xmlns="" xmlns:a16="http://schemas.microsoft.com/office/drawing/2014/main" id="{1B49BC3D-FAF0-4928-B869-91FD0C1D3B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8" name="AutoShape 5">
                <a:extLst>
                  <a:ext uri="{FF2B5EF4-FFF2-40B4-BE49-F238E27FC236}">
                    <a16:creationId xmlns="" xmlns:a16="http://schemas.microsoft.com/office/drawing/2014/main" id="{5AF021FB-1E76-47C1-9C5C-FF82315FA0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62" name="Group 2">
              <a:extLst>
                <a:ext uri="{FF2B5EF4-FFF2-40B4-BE49-F238E27FC236}">
                  <a16:creationId xmlns="" xmlns:a16="http://schemas.microsoft.com/office/drawing/2014/main" id="{BC94182E-9B8E-4C7C-90D9-B207598531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4062409"/>
              <a:ext cx="605100" cy="557949"/>
              <a:chOff x="3360" y="1845"/>
              <a:chExt cx="2310" cy="2130"/>
            </a:xfrm>
          </p:grpSpPr>
          <p:sp>
            <p:nvSpPr>
              <p:cNvPr id="593" name="AutoShape 3">
                <a:extLst>
                  <a:ext uri="{FF2B5EF4-FFF2-40B4-BE49-F238E27FC236}">
                    <a16:creationId xmlns="" xmlns:a16="http://schemas.microsoft.com/office/drawing/2014/main" id="{3F7C44A1-CDCB-4B96-BE35-2A74345B8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4" name="AutoShape 4">
                <a:extLst>
                  <a:ext uri="{FF2B5EF4-FFF2-40B4-BE49-F238E27FC236}">
                    <a16:creationId xmlns="" xmlns:a16="http://schemas.microsoft.com/office/drawing/2014/main" id="{C00CDE67-783A-48D0-A73D-84CC2ED5C8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5" name="AutoShape 5">
                <a:extLst>
                  <a:ext uri="{FF2B5EF4-FFF2-40B4-BE49-F238E27FC236}">
                    <a16:creationId xmlns="" xmlns:a16="http://schemas.microsoft.com/office/drawing/2014/main" id="{3EBA12D9-7123-4113-83B9-6DDCFE703A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63" name="Group 2">
              <a:extLst>
                <a:ext uri="{FF2B5EF4-FFF2-40B4-BE49-F238E27FC236}">
                  <a16:creationId xmlns="" xmlns:a16="http://schemas.microsoft.com/office/drawing/2014/main" id="{78684FC4-70CD-4C6A-B660-A97018BAC2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3661628"/>
              <a:ext cx="605100" cy="557949"/>
              <a:chOff x="3360" y="1845"/>
              <a:chExt cx="2310" cy="2130"/>
            </a:xfrm>
          </p:grpSpPr>
          <p:sp>
            <p:nvSpPr>
              <p:cNvPr id="590" name="AutoShape 3">
                <a:extLst>
                  <a:ext uri="{FF2B5EF4-FFF2-40B4-BE49-F238E27FC236}">
                    <a16:creationId xmlns="" xmlns:a16="http://schemas.microsoft.com/office/drawing/2014/main" id="{0EC79334-2352-427B-9CF5-47911CD90F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1" name="AutoShape 4">
                <a:extLst>
                  <a:ext uri="{FF2B5EF4-FFF2-40B4-BE49-F238E27FC236}">
                    <a16:creationId xmlns="" xmlns:a16="http://schemas.microsoft.com/office/drawing/2014/main" id="{51075BCC-FCE6-4168-A309-814F603295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2" name="AutoShape 5">
                <a:extLst>
                  <a:ext uri="{FF2B5EF4-FFF2-40B4-BE49-F238E27FC236}">
                    <a16:creationId xmlns="" xmlns:a16="http://schemas.microsoft.com/office/drawing/2014/main" id="{595BEC3F-C3BA-45B1-8428-BCC1765B3F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64" name="Group 2">
              <a:extLst>
                <a:ext uri="{FF2B5EF4-FFF2-40B4-BE49-F238E27FC236}">
                  <a16:creationId xmlns="" xmlns:a16="http://schemas.microsoft.com/office/drawing/2014/main" id="{DCBA4FEE-50C7-416F-A989-3FC53651E5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3258882"/>
              <a:ext cx="605100" cy="557949"/>
              <a:chOff x="3360" y="1845"/>
              <a:chExt cx="2310" cy="2130"/>
            </a:xfrm>
          </p:grpSpPr>
          <p:sp>
            <p:nvSpPr>
              <p:cNvPr id="587" name="AutoShape 3">
                <a:extLst>
                  <a:ext uri="{FF2B5EF4-FFF2-40B4-BE49-F238E27FC236}">
                    <a16:creationId xmlns="" xmlns:a16="http://schemas.microsoft.com/office/drawing/2014/main" id="{4A30CB60-577E-468A-B4BC-C609B5D5CE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8" name="AutoShape 4">
                <a:extLst>
                  <a:ext uri="{FF2B5EF4-FFF2-40B4-BE49-F238E27FC236}">
                    <a16:creationId xmlns="" xmlns:a16="http://schemas.microsoft.com/office/drawing/2014/main" id="{A20E3B6D-FD06-4AD1-B354-3B190B767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9" name="AutoShape 5">
                <a:extLst>
                  <a:ext uri="{FF2B5EF4-FFF2-40B4-BE49-F238E27FC236}">
                    <a16:creationId xmlns="" xmlns:a16="http://schemas.microsoft.com/office/drawing/2014/main" id="{F7594EE6-72CD-4874-8F89-A0ABEBB0C4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65" name="Group 2">
              <a:extLst>
                <a:ext uri="{FF2B5EF4-FFF2-40B4-BE49-F238E27FC236}">
                  <a16:creationId xmlns="" xmlns:a16="http://schemas.microsoft.com/office/drawing/2014/main" id="{CEECC1EE-F761-4FC7-9D94-EB9A90BD36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344" y="2839024"/>
              <a:ext cx="605100" cy="557949"/>
              <a:chOff x="3409" y="1845"/>
              <a:chExt cx="2310" cy="2130"/>
            </a:xfrm>
          </p:grpSpPr>
          <p:sp>
            <p:nvSpPr>
              <p:cNvPr id="584" name="AutoShape 3">
                <a:extLst>
                  <a:ext uri="{FF2B5EF4-FFF2-40B4-BE49-F238E27FC236}">
                    <a16:creationId xmlns="" xmlns:a16="http://schemas.microsoft.com/office/drawing/2014/main" id="{9FAEACE7-350C-431B-BD0A-CF100E61C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409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5" name="AutoShape 4">
                <a:extLst>
                  <a:ext uri="{FF2B5EF4-FFF2-40B4-BE49-F238E27FC236}">
                    <a16:creationId xmlns="" xmlns:a16="http://schemas.microsoft.com/office/drawing/2014/main" id="{1EC02274-54DB-4B2D-AA5B-15358AE17A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6" name="AutoShape 5">
                <a:extLst>
                  <a:ext uri="{FF2B5EF4-FFF2-40B4-BE49-F238E27FC236}">
                    <a16:creationId xmlns="" xmlns:a16="http://schemas.microsoft.com/office/drawing/2014/main" id="{C895CDE0-4843-4118-A4D1-29673CE2E8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66" name="Group 2">
              <a:extLst>
                <a:ext uri="{FF2B5EF4-FFF2-40B4-BE49-F238E27FC236}">
                  <a16:creationId xmlns="" xmlns:a16="http://schemas.microsoft.com/office/drawing/2014/main" id="{28146C99-0D60-447C-8E68-7D41A4A522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774" y="2419166"/>
              <a:ext cx="605100" cy="557949"/>
              <a:chOff x="3409" y="1845"/>
              <a:chExt cx="2310" cy="2130"/>
            </a:xfrm>
          </p:grpSpPr>
          <p:sp>
            <p:nvSpPr>
              <p:cNvPr id="581" name="AutoShape 3">
                <a:extLst>
                  <a:ext uri="{FF2B5EF4-FFF2-40B4-BE49-F238E27FC236}">
                    <a16:creationId xmlns="" xmlns:a16="http://schemas.microsoft.com/office/drawing/2014/main" id="{E0F4A34D-35DE-40B3-AE08-745721A411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409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2" name="AutoShape 4">
                <a:extLst>
                  <a:ext uri="{FF2B5EF4-FFF2-40B4-BE49-F238E27FC236}">
                    <a16:creationId xmlns="" xmlns:a16="http://schemas.microsoft.com/office/drawing/2014/main" id="{553528E9-95A5-41DB-92C5-8879E97E6E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3" name="AutoShape 5">
                <a:extLst>
                  <a:ext uri="{FF2B5EF4-FFF2-40B4-BE49-F238E27FC236}">
                    <a16:creationId xmlns="" xmlns:a16="http://schemas.microsoft.com/office/drawing/2014/main" id="{20494B7D-7E52-40D4-B210-80466CF134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67" name="Group 2">
              <a:extLst>
                <a:ext uri="{FF2B5EF4-FFF2-40B4-BE49-F238E27FC236}">
                  <a16:creationId xmlns="" xmlns:a16="http://schemas.microsoft.com/office/drawing/2014/main" id="{056B3A80-CF79-4ADB-8C9E-28E8A4444F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388" y="1996160"/>
              <a:ext cx="605100" cy="557949"/>
              <a:chOff x="3360" y="1845"/>
              <a:chExt cx="2310" cy="2130"/>
            </a:xfrm>
          </p:grpSpPr>
          <p:sp>
            <p:nvSpPr>
              <p:cNvPr id="578" name="AutoShape 3">
                <a:extLst>
                  <a:ext uri="{FF2B5EF4-FFF2-40B4-BE49-F238E27FC236}">
                    <a16:creationId xmlns="" xmlns:a16="http://schemas.microsoft.com/office/drawing/2014/main" id="{6FC2B2EC-F15A-4EAC-BE89-BB00431877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9" name="AutoShape 4">
                <a:extLst>
                  <a:ext uri="{FF2B5EF4-FFF2-40B4-BE49-F238E27FC236}">
                    <a16:creationId xmlns="" xmlns:a16="http://schemas.microsoft.com/office/drawing/2014/main" id="{8E7C8BCB-7D1A-44DD-8B95-46C836774F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0" name="AutoShape 5">
                <a:extLst>
                  <a:ext uri="{FF2B5EF4-FFF2-40B4-BE49-F238E27FC236}">
                    <a16:creationId xmlns="" xmlns:a16="http://schemas.microsoft.com/office/drawing/2014/main" id="{3E02A600-589E-420A-93BC-5FDAB52999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68" name="Group 2">
              <a:extLst>
                <a:ext uri="{FF2B5EF4-FFF2-40B4-BE49-F238E27FC236}">
                  <a16:creationId xmlns="" xmlns:a16="http://schemas.microsoft.com/office/drawing/2014/main" id="{44EA18A9-07A9-4C39-A24C-47F904814F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388" y="1585189"/>
              <a:ext cx="605100" cy="557949"/>
              <a:chOff x="3360" y="1845"/>
              <a:chExt cx="2310" cy="2130"/>
            </a:xfrm>
          </p:grpSpPr>
          <p:sp>
            <p:nvSpPr>
              <p:cNvPr id="575" name="AutoShape 3">
                <a:extLst>
                  <a:ext uri="{FF2B5EF4-FFF2-40B4-BE49-F238E27FC236}">
                    <a16:creationId xmlns="" xmlns:a16="http://schemas.microsoft.com/office/drawing/2014/main" id="{F61B52FD-A3E9-411E-831B-68A79614CD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6" name="AutoShape 4">
                <a:extLst>
                  <a:ext uri="{FF2B5EF4-FFF2-40B4-BE49-F238E27FC236}">
                    <a16:creationId xmlns="" xmlns:a16="http://schemas.microsoft.com/office/drawing/2014/main" id="{899AE238-6607-4DD1-985C-9A066F1A91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7" name="AutoShape 5">
                <a:extLst>
                  <a:ext uri="{FF2B5EF4-FFF2-40B4-BE49-F238E27FC236}">
                    <a16:creationId xmlns="" xmlns:a16="http://schemas.microsoft.com/office/drawing/2014/main" id="{5AF7A25C-7A72-4F6A-BA24-BFA6735552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69" name="Group 10">
              <a:extLst>
                <a:ext uri="{FF2B5EF4-FFF2-40B4-BE49-F238E27FC236}">
                  <a16:creationId xmlns="" xmlns:a16="http://schemas.microsoft.com/office/drawing/2014/main" id="{3EA430C9-EA08-459D-A36C-81B6CEB722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389" y="1064569"/>
              <a:ext cx="605099" cy="656808"/>
              <a:chOff x="3360" y="1572"/>
              <a:chExt cx="2310" cy="2403"/>
            </a:xfrm>
          </p:grpSpPr>
          <p:grpSp>
            <p:nvGrpSpPr>
              <p:cNvPr id="570" name="Group 11">
                <a:extLst>
                  <a:ext uri="{FF2B5EF4-FFF2-40B4-BE49-F238E27FC236}">
                    <a16:creationId xmlns="" xmlns:a16="http://schemas.microsoft.com/office/drawing/2014/main" id="{3E59969E-0568-4529-88BB-BACEBAFB63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" y="1845"/>
                <a:ext cx="2310" cy="2130"/>
                <a:chOff x="3360" y="1845"/>
                <a:chExt cx="2310" cy="2130"/>
              </a:xfrm>
            </p:grpSpPr>
            <p:sp>
              <p:nvSpPr>
                <p:cNvPr id="572" name="AutoShape 12">
                  <a:extLst>
                    <a:ext uri="{FF2B5EF4-FFF2-40B4-BE49-F238E27FC236}">
                      <a16:creationId xmlns="" xmlns:a16="http://schemas.microsoft.com/office/drawing/2014/main" id="{ACB1C58D-3982-4377-9C6A-EFAB79DEE0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360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3" name="AutoShape 13">
                  <a:extLst>
                    <a:ext uri="{FF2B5EF4-FFF2-40B4-BE49-F238E27FC236}">
                      <a16:creationId xmlns="" xmlns:a16="http://schemas.microsoft.com/office/drawing/2014/main" id="{F9CBBFF5-BC25-40CB-8860-6E8E01891A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4" name="AutoShape 14">
                  <a:extLst>
                    <a:ext uri="{FF2B5EF4-FFF2-40B4-BE49-F238E27FC236}">
                      <a16:creationId xmlns="" xmlns:a16="http://schemas.microsoft.com/office/drawing/2014/main" id="{19DB1ED4-07B8-4FCA-A9AE-51E531724C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571" name="AutoShape 15">
                <a:extLst>
                  <a:ext uri="{FF2B5EF4-FFF2-40B4-BE49-F238E27FC236}">
                    <a16:creationId xmlns="" xmlns:a16="http://schemas.microsoft.com/office/drawing/2014/main" id="{9C0C336A-8FBE-45DC-8116-A05A1A1B2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6" name="Group 45"/>
          <p:cNvGrpSpPr/>
          <p:nvPr/>
        </p:nvGrpSpPr>
        <p:grpSpPr>
          <a:xfrm>
            <a:off x="9299323" y="4277022"/>
            <a:ext cx="605100" cy="1363441"/>
            <a:chOff x="9299322" y="4341383"/>
            <a:chExt cx="605100" cy="1363441"/>
          </a:xfrm>
        </p:grpSpPr>
        <p:grpSp>
          <p:nvGrpSpPr>
            <p:cNvPr id="603" name="Group 2">
              <a:extLst>
                <a:ext uri="{FF2B5EF4-FFF2-40B4-BE49-F238E27FC236}">
                  <a16:creationId xmlns="" xmlns:a16="http://schemas.microsoft.com/office/drawing/2014/main" id="{8BB8501B-169C-43B8-80D7-2DC76E18CE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99322" y="5146875"/>
              <a:ext cx="605100" cy="557949"/>
              <a:chOff x="3360" y="1845"/>
              <a:chExt cx="2310" cy="2130"/>
            </a:xfrm>
          </p:grpSpPr>
          <p:sp>
            <p:nvSpPr>
              <p:cNvPr id="616" name="AutoShape 3">
                <a:extLst>
                  <a:ext uri="{FF2B5EF4-FFF2-40B4-BE49-F238E27FC236}">
                    <a16:creationId xmlns="" xmlns:a16="http://schemas.microsoft.com/office/drawing/2014/main" id="{CCB5ADC1-5D91-4019-8205-3875D3CEF7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7" name="AutoShape 4">
                <a:extLst>
                  <a:ext uri="{FF2B5EF4-FFF2-40B4-BE49-F238E27FC236}">
                    <a16:creationId xmlns="" xmlns:a16="http://schemas.microsoft.com/office/drawing/2014/main" id="{A6CDA826-0865-4F5A-8E9E-8E36B23D9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8" name="AutoShape 5">
                <a:extLst>
                  <a:ext uri="{FF2B5EF4-FFF2-40B4-BE49-F238E27FC236}">
                    <a16:creationId xmlns="" xmlns:a16="http://schemas.microsoft.com/office/drawing/2014/main" id="{F6D90DC5-E8C8-496C-A86A-3BBF02FEDA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04" name="Group 2">
              <a:extLst>
                <a:ext uri="{FF2B5EF4-FFF2-40B4-BE49-F238E27FC236}">
                  <a16:creationId xmlns="" xmlns:a16="http://schemas.microsoft.com/office/drawing/2014/main" id="{E58DA7A9-272E-4544-811F-9F67449AA0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99322" y="4734306"/>
              <a:ext cx="605100" cy="557949"/>
              <a:chOff x="3360" y="1845"/>
              <a:chExt cx="2310" cy="2130"/>
            </a:xfrm>
          </p:grpSpPr>
          <p:sp>
            <p:nvSpPr>
              <p:cNvPr id="613" name="AutoShape 3">
                <a:extLst>
                  <a:ext uri="{FF2B5EF4-FFF2-40B4-BE49-F238E27FC236}">
                    <a16:creationId xmlns="" xmlns:a16="http://schemas.microsoft.com/office/drawing/2014/main" id="{274B4BDB-0455-43B5-B171-43DE0C3B90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4" name="AutoShape 4">
                <a:extLst>
                  <a:ext uri="{FF2B5EF4-FFF2-40B4-BE49-F238E27FC236}">
                    <a16:creationId xmlns="" xmlns:a16="http://schemas.microsoft.com/office/drawing/2014/main" id="{1B49BC3D-FAF0-4928-B869-91FD0C1D3B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5" name="AutoShape 5">
                <a:extLst>
                  <a:ext uri="{FF2B5EF4-FFF2-40B4-BE49-F238E27FC236}">
                    <a16:creationId xmlns="" xmlns:a16="http://schemas.microsoft.com/office/drawing/2014/main" id="{5AF021FB-1E76-47C1-9C5C-FF82315FA0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05" name="Group 2">
              <a:extLst>
                <a:ext uri="{FF2B5EF4-FFF2-40B4-BE49-F238E27FC236}">
                  <a16:creationId xmlns="" xmlns:a16="http://schemas.microsoft.com/office/drawing/2014/main" id="{BC94182E-9B8E-4C7C-90D9-B207598531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99322" y="4341383"/>
              <a:ext cx="605100" cy="557949"/>
              <a:chOff x="3360" y="1845"/>
              <a:chExt cx="2310" cy="2130"/>
            </a:xfrm>
          </p:grpSpPr>
          <p:sp>
            <p:nvSpPr>
              <p:cNvPr id="610" name="AutoShape 3">
                <a:extLst>
                  <a:ext uri="{FF2B5EF4-FFF2-40B4-BE49-F238E27FC236}">
                    <a16:creationId xmlns="" xmlns:a16="http://schemas.microsoft.com/office/drawing/2014/main" id="{3F7C44A1-CDCB-4B96-BE35-2A74345B8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1" name="AutoShape 4">
                <a:extLst>
                  <a:ext uri="{FF2B5EF4-FFF2-40B4-BE49-F238E27FC236}">
                    <a16:creationId xmlns="" xmlns:a16="http://schemas.microsoft.com/office/drawing/2014/main" id="{C00CDE67-783A-48D0-A73D-84CC2ED5C8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2" name="AutoShape 5">
                <a:extLst>
                  <a:ext uri="{FF2B5EF4-FFF2-40B4-BE49-F238E27FC236}">
                    <a16:creationId xmlns="" xmlns:a16="http://schemas.microsoft.com/office/drawing/2014/main" id="{3EBA12D9-7123-4113-83B9-6DDCFE703A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9178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4627E-6 -1.26735E-6 L -0.18899 0.010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49" y="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3635E-6 -1.68363E-6 L -0.19107 -0.001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54" y="-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0293E-6 2.08141E-6 L -0.20487 -0.0004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E23C76AE-8A02-4E84-88C2-9DBD5F07F02B}"/>
              </a:ext>
            </a:extLst>
          </p:cNvPr>
          <p:cNvSpPr/>
          <p:nvPr/>
        </p:nvSpPr>
        <p:spPr>
          <a:xfrm>
            <a:off x="601985" y="221720"/>
            <a:ext cx="962384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60">
              <a:spcBef>
                <a:spcPct val="50000"/>
              </a:spcBef>
            </a:pPr>
            <a:r>
              <a:rPr lang="en-US" altLang="zh-CN" sz="4000" b="1">
                <a:latin typeface="VNI-Avo" pitchFamily="2" charset="0"/>
                <a:ea typeface="微软雅黑" panose="020B0503020204020204" pitchFamily="34" charset="-122"/>
              </a:rPr>
              <a:t>Duøng         theå hieän caùc pheùp tính</a:t>
            </a:r>
            <a:endParaRPr lang="zh-CN" altLang="en-US" sz="4000" b="1" dirty="0">
              <a:latin typeface="VNI-Avo" pitchFamily="2" charset="0"/>
              <a:ea typeface="微软雅黑" panose="020B0503020204020204" pitchFamily="34" charset="-122"/>
            </a:endParaRPr>
          </a:p>
        </p:txBody>
      </p:sp>
      <p:grpSp>
        <p:nvGrpSpPr>
          <p:cNvPr id="5" name="Group 2">
            <a:extLst>
              <a:ext uri="{FF2B5EF4-FFF2-40B4-BE49-F238E27FC236}">
                <a16:creationId xmlns="" xmlns:a16="http://schemas.microsoft.com/office/drawing/2014/main" id="{BC94182E-9B8E-4C7C-90D9-B207598531B1}"/>
              </a:ext>
            </a:extLst>
          </p:cNvPr>
          <p:cNvGrpSpPr>
            <a:grpSpLocks/>
          </p:cNvGrpSpPr>
          <p:nvPr/>
        </p:nvGrpSpPr>
        <p:grpSpPr bwMode="auto">
          <a:xfrm>
            <a:off x="2994827" y="241964"/>
            <a:ext cx="605100" cy="557949"/>
            <a:chOff x="3360" y="1845"/>
            <a:chExt cx="2310" cy="2130"/>
          </a:xfrm>
        </p:grpSpPr>
        <p:sp>
          <p:nvSpPr>
            <p:cNvPr id="6" name="AutoShape 3">
              <a:extLst>
                <a:ext uri="{FF2B5EF4-FFF2-40B4-BE49-F238E27FC236}">
                  <a16:creationId xmlns="" xmlns:a16="http://schemas.microsoft.com/office/drawing/2014/main" id="{3F7C44A1-CDCB-4B96-BE35-2A74345B809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AutoShape 4">
              <a:extLst>
                <a:ext uri="{FF2B5EF4-FFF2-40B4-BE49-F238E27FC236}">
                  <a16:creationId xmlns="" xmlns:a16="http://schemas.microsoft.com/office/drawing/2014/main" id="{C00CDE67-783A-48D0-A73D-84CC2ED5C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AutoShape 5">
              <a:extLst>
                <a:ext uri="{FF2B5EF4-FFF2-40B4-BE49-F238E27FC236}">
                  <a16:creationId xmlns="" xmlns:a16="http://schemas.microsoft.com/office/drawing/2014/main" id="{3EBA12D9-7123-4113-83B9-6DDCFE703A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4" t="28271" r="46395" b="46479"/>
          <a:stretch/>
        </p:blipFill>
        <p:spPr>
          <a:xfrm>
            <a:off x="5413904" y="1029203"/>
            <a:ext cx="6778096" cy="552391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940178"/>
            <a:ext cx="3802784" cy="830993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34 + 23 = ?</a:t>
            </a:r>
            <a:endParaRPr lang="vi-VN" sz="4800" b="1">
              <a:solidFill>
                <a:srgbClr val="FF0000"/>
              </a:solidFill>
            </a:endParaRPr>
          </a:p>
        </p:txBody>
      </p:sp>
      <p:sp>
        <p:nvSpPr>
          <p:cNvPr id="20" name="矩形 8">
            <a:extLst>
              <a:ext uri="{FF2B5EF4-FFF2-40B4-BE49-F238E27FC236}">
                <a16:creationId xmlns="" xmlns:a16="http://schemas.microsoft.com/office/drawing/2014/main" id="{E23C76AE-8A02-4E84-88C2-9DBD5F07F02B}"/>
              </a:ext>
            </a:extLst>
          </p:cNvPr>
          <p:cNvSpPr/>
          <p:nvPr/>
        </p:nvSpPr>
        <p:spPr>
          <a:xfrm>
            <a:off x="1901392" y="3129572"/>
            <a:ext cx="4084864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60">
              <a:spcBef>
                <a:spcPct val="50000"/>
              </a:spcBef>
            </a:pPr>
            <a:r>
              <a:rPr lang="en-US" altLang="zh-CN" sz="3200" b="1">
                <a:latin typeface="VNI-Avo" pitchFamily="2" charset="0"/>
                <a:ea typeface="微软雅黑" panose="020B0503020204020204" pitchFamily="34" charset="-122"/>
              </a:rPr>
              <a:t>4 coäng 3 baèng 7, vieát 7</a:t>
            </a:r>
            <a:endParaRPr lang="zh-CN" altLang="en-US" sz="3200" b="1" dirty="0">
              <a:latin typeface="VNI-Avo" pitchFamily="2" charset="0"/>
              <a:ea typeface="微软雅黑" panose="020B0503020204020204" pitchFamily="34" charset="-122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40917" y="3129576"/>
            <a:ext cx="618187" cy="862159"/>
          </a:xfrm>
          <a:prstGeom prst="rect">
            <a:avLst/>
          </a:prstGeom>
          <a:solidFill>
            <a:srgbClr val="DD2BC4"/>
          </a:solidFill>
          <a:ln>
            <a:solidFill>
              <a:srgbClr val="DD2B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18" rIns="91410" bIns="45718" spcCol="0" rtlCol="0" anchor="ctr"/>
          <a:lstStyle/>
          <a:p>
            <a:pPr algn="ctr"/>
            <a:r>
              <a:rPr lang="en-US" sz="6700" b="1">
                <a:solidFill>
                  <a:schemeClr val="tx1"/>
                </a:solidFill>
              </a:rPr>
              <a:t>3</a:t>
            </a:r>
            <a:endParaRPr lang="vi-VN" sz="6700" b="1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23497" y="3125818"/>
            <a:ext cx="618187" cy="86215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18" rIns="91410" bIns="45718" spcCol="0" rtlCol="0" anchor="ctr"/>
          <a:lstStyle/>
          <a:p>
            <a:pPr algn="ctr"/>
            <a:r>
              <a:rPr lang="en-US" sz="6700" b="1">
                <a:solidFill>
                  <a:schemeClr val="tx1"/>
                </a:solidFill>
              </a:rPr>
              <a:t>4</a:t>
            </a:r>
            <a:endParaRPr lang="vi-VN" sz="6700" b="1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23497" y="3994063"/>
            <a:ext cx="618187" cy="86215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18" rIns="91410" bIns="45718" spcCol="0" rtlCol="0" anchor="ctr"/>
          <a:lstStyle/>
          <a:p>
            <a:pPr algn="ctr"/>
            <a:r>
              <a:rPr lang="en-US" sz="6700" b="1">
                <a:solidFill>
                  <a:schemeClr val="tx1"/>
                </a:solidFill>
              </a:rPr>
              <a:t>3</a:t>
            </a:r>
            <a:endParaRPr lang="vi-VN" sz="6700" b="1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40917" y="3994063"/>
            <a:ext cx="618187" cy="862159"/>
          </a:xfrm>
          <a:prstGeom prst="rect">
            <a:avLst/>
          </a:prstGeom>
          <a:solidFill>
            <a:srgbClr val="DD2BC4"/>
          </a:solidFill>
          <a:ln>
            <a:solidFill>
              <a:srgbClr val="DD2B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18" rIns="91410" bIns="45718" spcCol="0" rtlCol="0" anchor="ctr"/>
          <a:lstStyle/>
          <a:p>
            <a:pPr algn="ctr"/>
            <a:r>
              <a:rPr lang="en-US" sz="6700" b="1">
                <a:solidFill>
                  <a:schemeClr val="tx1"/>
                </a:solidFill>
              </a:rPr>
              <a:t>2</a:t>
            </a:r>
            <a:endParaRPr lang="vi-VN" sz="6700" b="1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36844" y="3543997"/>
            <a:ext cx="655029" cy="830997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algn="ctr"/>
            <a:r>
              <a:rPr lang="en-US" sz="4800" b="1">
                <a:latin typeface="VNI-Avo" pitchFamily="2" charset="0"/>
              </a:rPr>
              <a:t>+</a:t>
            </a:r>
            <a:endParaRPr lang="vi-VN" sz="4800" b="1"/>
          </a:p>
        </p:txBody>
      </p:sp>
      <p:cxnSp>
        <p:nvCxnSpPr>
          <p:cNvPr id="28" name="Straight Connector 27"/>
          <p:cNvCxnSpPr/>
          <p:nvPr/>
        </p:nvCxnSpPr>
        <p:spPr>
          <a:xfrm>
            <a:off x="540943" y="4856188"/>
            <a:ext cx="1300767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221233" y="4894859"/>
            <a:ext cx="618187" cy="86215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18" rIns="91410" bIns="45718" spcCol="0" rtlCol="0" anchor="ctr"/>
          <a:lstStyle/>
          <a:p>
            <a:pPr algn="ctr"/>
            <a:r>
              <a:rPr lang="en-US" sz="6700" b="1">
                <a:solidFill>
                  <a:schemeClr val="tx1"/>
                </a:solidFill>
              </a:rPr>
              <a:t>7</a:t>
            </a:r>
            <a:endParaRPr lang="vi-VN" sz="6700" b="1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40913" y="4894859"/>
            <a:ext cx="618187" cy="862159"/>
          </a:xfrm>
          <a:prstGeom prst="rect">
            <a:avLst/>
          </a:prstGeom>
          <a:solidFill>
            <a:srgbClr val="DD2BC4"/>
          </a:solidFill>
          <a:ln>
            <a:solidFill>
              <a:srgbClr val="DD2B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18" rIns="91410" bIns="45718" spcCol="0" rtlCol="0" anchor="ctr"/>
          <a:lstStyle/>
          <a:p>
            <a:pPr algn="ctr"/>
            <a:r>
              <a:rPr lang="en-US" sz="6700" b="1">
                <a:solidFill>
                  <a:schemeClr val="tx1"/>
                </a:solidFill>
              </a:rPr>
              <a:t>5</a:t>
            </a:r>
            <a:endParaRPr lang="vi-VN" sz="6700" b="1">
              <a:solidFill>
                <a:schemeClr val="tx1"/>
              </a:solidFill>
            </a:endParaRPr>
          </a:p>
        </p:txBody>
      </p:sp>
      <p:sp>
        <p:nvSpPr>
          <p:cNvPr id="31" name="矩形 8">
            <a:extLst>
              <a:ext uri="{FF2B5EF4-FFF2-40B4-BE49-F238E27FC236}">
                <a16:creationId xmlns="" xmlns:a16="http://schemas.microsoft.com/office/drawing/2014/main" id="{E23C76AE-8A02-4E84-88C2-9DBD5F07F02B}"/>
              </a:ext>
            </a:extLst>
          </p:cNvPr>
          <p:cNvSpPr/>
          <p:nvPr/>
        </p:nvSpPr>
        <p:spPr>
          <a:xfrm>
            <a:off x="1901392" y="4384116"/>
            <a:ext cx="4084864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60">
              <a:spcBef>
                <a:spcPct val="50000"/>
              </a:spcBef>
            </a:pPr>
            <a:r>
              <a:rPr lang="en-US" altLang="zh-CN" sz="3200" b="1">
                <a:latin typeface="VNI-Avo" pitchFamily="2" charset="0"/>
                <a:ea typeface="微软雅黑" panose="020B0503020204020204" pitchFamily="34" charset="-122"/>
              </a:rPr>
              <a:t>3 coäng 2 baèng 5, vieát 5</a:t>
            </a:r>
            <a:endParaRPr lang="zh-CN" altLang="en-US" sz="3200" b="1" dirty="0">
              <a:latin typeface="VNI-Avo" pitchFamily="2" charset="0"/>
              <a:ea typeface="微软雅黑" panose="020B0503020204020204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50011" y="6001266"/>
            <a:ext cx="3802784" cy="830993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34 + 23 = 57</a:t>
            </a:r>
            <a:endParaRPr lang="vi-VN" sz="4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16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 animBg="1"/>
      <p:bldP spid="23" grpId="0" animBg="1"/>
      <p:bldP spid="25" grpId="0" animBg="1"/>
      <p:bldP spid="26" grpId="0"/>
      <p:bldP spid="29" grpId="0" animBg="1"/>
      <p:bldP spid="30" grpId="0" animBg="1"/>
      <p:bldP spid="31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roup 384"/>
          <p:cNvGrpSpPr/>
          <p:nvPr/>
        </p:nvGrpSpPr>
        <p:grpSpPr>
          <a:xfrm>
            <a:off x="4172215" y="3785675"/>
            <a:ext cx="605100" cy="1764223"/>
            <a:chOff x="3619732" y="3774062"/>
            <a:chExt cx="605100" cy="1764222"/>
          </a:xfrm>
        </p:grpSpPr>
        <p:grpSp>
          <p:nvGrpSpPr>
            <p:cNvPr id="386" name="Group 2">
              <a:extLst>
                <a:ext uri="{FF2B5EF4-FFF2-40B4-BE49-F238E27FC236}">
                  <a16:creationId xmlns="" xmlns:a16="http://schemas.microsoft.com/office/drawing/2014/main" id="{8BB8501B-169C-43B8-80D7-2DC76E18CE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9732" y="4980335"/>
              <a:ext cx="605100" cy="557949"/>
              <a:chOff x="3360" y="1845"/>
              <a:chExt cx="2310" cy="2130"/>
            </a:xfrm>
          </p:grpSpPr>
          <p:sp>
            <p:nvSpPr>
              <p:cNvPr id="473" name="AutoShape 3">
                <a:extLst>
                  <a:ext uri="{FF2B5EF4-FFF2-40B4-BE49-F238E27FC236}">
                    <a16:creationId xmlns="" xmlns:a16="http://schemas.microsoft.com/office/drawing/2014/main" id="{CCB5ADC1-5D91-4019-8205-3875D3CEF7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AutoShape 4">
                <a:extLst>
                  <a:ext uri="{FF2B5EF4-FFF2-40B4-BE49-F238E27FC236}">
                    <a16:creationId xmlns="" xmlns:a16="http://schemas.microsoft.com/office/drawing/2014/main" id="{A6CDA826-0865-4F5A-8E9E-8E36B23D9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AutoShape 5">
                <a:extLst>
                  <a:ext uri="{FF2B5EF4-FFF2-40B4-BE49-F238E27FC236}">
                    <a16:creationId xmlns="" xmlns:a16="http://schemas.microsoft.com/office/drawing/2014/main" id="{F6D90DC5-E8C8-496C-A86A-3BBF02FEDA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87" name="Group 2">
              <a:extLst>
                <a:ext uri="{FF2B5EF4-FFF2-40B4-BE49-F238E27FC236}">
                  <a16:creationId xmlns="" xmlns:a16="http://schemas.microsoft.com/office/drawing/2014/main" id="{E58DA7A9-272E-4544-811F-9F67449AA0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9732" y="4567766"/>
              <a:ext cx="605100" cy="557949"/>
              <a:chOff x="3360" y="1845"/>
              <a:chExt cx="2310" cy="2130"/>
            </a:xfrm>
          </p:grpSpPr>
          <p:sp>
            <p:nvSpPr>
              <p:cNvPr id="396" name="AutoShape 3">
                <a:extLst>
                  <a:ext uri="{FF2B5EF4-FFF2-40B4-BE49-F238E27FC236}">
                    <a16:creationId xmlns="" xmlns:a16="http://schemas.microsoft.com/office/drawing/2014/main" id="{274B4BDB-0455-43B5-B171-43DE0C3B90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AutoShape 4">
                <a:extLst>
                  <a:ext uri="{FF2B5EF4-FFF2-40B4-BE49-F238E27FC236}">
                    <a16:creationId xmlns="" xmlns:a16="http://schemas.microsoft.com/office/drawing/2014/main" id="{1B49BC3D-FAF0-4928-B869-91FD0C1D3B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AutoShape 5">
                <a:extLst>
                  <a:ext uri="{FF2B5EF4-FFF2-40B4-BE49-F238E27FC236}">
                    <a16:creationId xmlns="" xmlns:a16="http://schemas.microsoft.com/office/drawing/2014/main" id="{5AF021FB-1E76-47C1-9C5C-FF82315FA0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88" name="Group 2">
              <a:extLst>
                <a:ext uri="{FF2B5EF4-FFF2-40B4-BE49-F238E27FC236}">
                  <a16:creationId xmlns="" xmlns:a16="http://schemas.microsoft.com/office/drawing/2014/main" id="{BC94182E-9B8E-4C7C-90D9-B207598531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9732" y="4174843"/>
              <a:ext cx="605100" cy="557949"/>
              <a:chOff x="3360" y="1845"/>
              <a:chExt cx="2310" cy="2130"/>
            </a:xfrm>
          </p:grpSpPr>
          <p:sp>
            <p:nvSpPr>
              <p:cNvPr id="393" name="AutoShape 3">
                <a:extLst>
                  <a:ext uri="{FF2B5EF4-FFF2-40B4-BE49-F238E27FC236}">
                    <a16:creationId xmlns="" xmlns:a16="http://schemas.microsoft.com/office/drawing/2014/main" id="{3F7C44A1-CDCB-4B96-BE35-2A74345B8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AutoShape 4">
                <a:extLst>
                  <a:ext uri="{FF2B5EF4-FFF2-40B4-BE49-F238E27FC236}">
                    <a16:creationId xmlns="" xmlns:a16="http://schemas.microsoft.com/office/drawing/2014/main" id="{C00CDE67-783A-48D0-A73D-84CC2ED5C8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AutoShape 5">
                <a:extLst>
                  <a:ext uri="{FF2B5EF4-FFF2-40B4-BE49-F238E27FC236}">
                    <a16:creationId xmlns="" xmlns:a16="http://schemas.microsoft.com/office/drawing/2014/main" id="{3EBA12D9-7123-4113-83B9-6DDCFE703A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89" name="Group 2">
              <a:extLst>
                <a:ext uri="{FF2B5EF4-FFF2-40B4-BE49-F238E27FC236}">
                  <a16:creationId xmlns="" xmlns:a16="http://schemas.microsoft.com/office/drawing/2014/main" id="{78684FC4-70CD-4C6A-B660-A97018BAC2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9732" y="3774062"/>
              <a:ext cx="605100" cy="557949"/>
              <a:chOff x="3360" y="1845"/>
              <a:chExt cx="2310" cy="2130"/>
            </a:xfrm>
          </p:grpSpPr>
          <p:sp>
            <p:nvSpPr>
              <p:cNvPr id="390" name="AutoShape 3">
                <a:extLst>
                  <a:ext uri="{FF2B5EF4-FFF2-40B4-BE49-F238E27FC236}">
                    <a16:creationId xmlns="" xmlns:a16="http://schemas.microsoft.com/office/drawing/2014/main" id="{0EC79334-2352-427B-9CF5-47911CD90F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AutoShape 4">
                <a:extLst>
                  <a:ext uri="{FF2B5EF4-FFF2-40B4-BE49-F238E27FC236}">
                    <a16:creationId xmlns="" xmlns:a16="http://schemas.microsoft.com/office/drawing/2014/main" id="{51075BCC-FCE6-4168-A309-814F603295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AutoShape 5">
                <a:extLst>
                  <a:ext uri="{FF2B5EF4-FFF2-40B4-BE49-F238E27FC236}">
                    <a16:creationId xmlns="" xmlns:a16="http://schemas.microsoft.com/office/drawing/2014/main" id="{595BEC3F-C3BA-45B1-8428-BCC1765B3F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483401" y="1064602"/>
            <a:ext cx="609547" cy="4361281"/>
            <a:chOff x="852328" y="1064569"/>
            <a:chExt cx="609546" cy="4361281"/>
          </a:xfrm>
        </p:grpSpPr>
        <p:grpSp>
          <p:nvGrpSpPr>
            <p:cNvPr id="4" name="Group 2">
              <a:extLst>
                <a:ext uri="{FF2B5EF4-FFF2-40B4-BE49-F238E27FC236}">
                  <a16:creationId xmlns="" xmlns:a16="http://schemas.microsoft.com/office/drawing/2014/main" id="{8BB8501B-169C-43B8-80D7-2DC76E18CE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4867901"/>
              <a:ext cx="605100" cy="557949"/>
              <a:chOff x="3360" y="1845"/>
              <a:chExt cx="2310" cy="2130"/>
            </a:xfrm>
          </p:grpSpPr>
          <p:sp>
            <p:nvSpPr>
              <p:cNvPr id="43" name="AutoShape 3">
                <a:extLst>
                  <a:ext uri="{FF2B5EF4-FFF2-40B4-BE49-F238E27FC236}">
                    <a16:creationId xmlns="" xmlns:a16="http://schemas.microsoft.com/office/drawing/2014/main" id="{CCB5ADC1-5D91-4019-8205-3875D3CEF7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AutoShape 4">
                <a:extLst>
                  <a:ext uri="{FF2B5EF4-FFF2-40B4-BE49-F238E27FC236}">
                    <a16:creationId xmlns="" xmlns:a16="http://schemas.microsoft.com/office/drawing/2014/main" id="{A6CDA826-0865-4F5A-8E9E-8E36B23D9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AutoShape 5">
                <a:extLst>
                  <a:ext uri="{FF2B5EF4-FFF2-40B4-BE49-F238E27FC236}">
                    <a16:creationId xmlns="" xmlns:a16="http://schemas.microsoft.com/office/drawing/2014/main" id="{F6D90DC5-E8C8-496C-A86A-3BBF02FEDA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2">
              <a:extLst>
                <a:ext uri="{FF2B5EF4-FFF2-40B4-BE49-F238E27FC236}">
                  <a16:creationId xmlns="" xmlns:a16="http://schemas.microsoft.com/office/drawing/2014/main" id="{E58DA7A9-272E-4544-811F-9F67449AA0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4455332"/>
              <a:ext cx="605100" cy="557949"/>
              <a:chOff x="3360" y="1845"/>
              <a:chExt cx="2310" cy="2130"/>
            </a:xfrm>
          </p:grpSpPr>
          <p:sp>
            <p:nvSpPr>
              <p:cNvPr id="40" name="AutoShape 3">
                <a:extLst>
                  <a:ext uri="{FF2B5EF4-FFF2-40B4-BE49-F238E27FC236}">
                    <a16:creationId xmlns="" xmlns:a16="http://schemas.microsoft.com/office/drawing/2014/main" id="{274B4BDB-0455-43B5-B171-43DE0C3B90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AutoShape 4">
                <a:extLst>
                  <a:ext uri="{FF2B5EF4-FFF2-40B4-BE49-F238E27FC236}">
                    <a16:creationId xmlns="" xmlns:a16="http://schemas.microsoft.com/office/drawing/2014/main" id="{1B49BC3D-FAF0-4928-B869-91FD0C1D3B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AutoShape 5">
                <a:extLst>
                  <a:ext uri="{FF2B5EF4-FFF2-40B4-BE49-F238E27FC236}">
                    <a16:creationId xmlns="" xmlns:a16="http://schemas.microsoft.com/office/drawing/2014/main" id="{5AF021FB-1E76-47C1-9C5C-FF82315FA0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2">
              <a:extLst>
                <a:ext uri="{FF2B5EF4-FFF2-40B4-BE49-F238E27FC236}">
                  <a16:creationId xmlns="" xmlns:a16="http://schemas.microsoft.com/office/drawing/2014/main" id="{BC94182E-9B8E-4C7C-90D9-B207598531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4062409"/>
              <a:ext cx="605100" cy="557949"/>
              <a:chOff x="3360" y="1845"/>
              <a:chExt cx="2310" cy="2130"/>
            </a:xfrm>
          </p:grpSpPr>
          <p:sp>
            <p:nvSpPr>
              <p:cNvPr id="37" name="AutoShape 3">
                <a:extLst>
                  <a:ext uri="{FF2B5EF4-FFF2-40B4-BE49-F238E27FC236}">
                    <a16:creationId xmlns="" xmlns:a16="http://schemas.microsoft.com/office/drawing/2014/main" id="{3F7C44A1-CDCB-4B96-BE35-2A74345B8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AutoShape 4">
                <a:extLst>
                  <a:ext uri="{FF2B5EF4-FFF2-40B4-BE49-F238E27FC236}">
                    <a16:creationId xmlns="" xmlns:a16="http://schemas.microsoft.com/office/drawing/2014/main" id="{C00CDE67-783A-48D0-A73D-84CC2ED5C8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AutoShape 5">
                <a:extLst>
                  <a:ext uri="{FF2B5EF4-FFF2-40B4-BE49-F238E27FC236}">
                    <a16:creationId xmlns="" xmlns:a16="http://schemas.microsoft.com/office/drawing/2014/main" id="{3EBA12D9-7123-4113-83B9-6DDCFE703A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2">
              <a:extLst>
                <a:ext uri="{FF2B5EF4-FFF2-40B4-BE49-F238E27FC236}">
                  <a16:creationId xmlns="" xmlns:a16="http://schemas.microsoft.com/office/drawing/2014/main" id="{78684FC4-70CD-4C6A-B660-A97018BAC2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3661628"/>
              <a:ext cx="605100" cy="557949"/>
              <a:chOff x="3360" y="1845"/>
              <a:chExt cx="2310" cy="2130"/>
            </a:xfrm>
          </p:grpSpPr>
          <p:sp>
            <p:nvSpPr>
              <p:cNvPr id="34" name="AutoShape 3">
                <a:extLst>
                  <a:ext uri="{FF2B5EF4-FFF2-40B4-BE49-F238E27FC236}">
                    <a16:creationId xmlns="" xmlns:a16="http://schemas.microsoft.com/office/drawing/2014/main" id="{0EC79334-2352-427B-9CF5-47911CD90F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AutoShape 4">
                <a:extLst>
                  <a:ext uri="{FF2B5EF4-FFF2-40B4-BE49-F238E27FC236}">
                    <a16:creationId xmlns="" xmlns:a16="http://schemas.microsoft.com/office/drawing/2014/main" id="{51075BCC-FCE6-4168-A309-814F603295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AutoShape 5">
                <a:extLst>
                  <a:ext uri="{FF2B5EF4-FFF2-40B4-BE49-F238E27FC236}">
                    <a16:creationId xmlns="" xmlns:a16="http://schemas.microsoft.com/office/drawing/2014/main" id="{595BEC3F-C3BA-45B1-8428-BCC1765B3F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2">
              <a:extLst>
                <a:ext uri="{FF2B5EF4-FFF2-40B4-BE49-F238E27FC236}">
                  <a16:creationId xmlns="" xmlns:a16="http://schemas.microsoft.com/office/drawing/2014/main" id="{DCBA4FEE-50C7-416F-A989-3FC53651E5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3258882"/>
              <a:ext cx="605100" cy="557949"/>
              <a:chOff x="3360" y="1845"/>
              <a:chExt cx="2310" cy="2130"/>
            </a:xfrm>
          </p:grpSpPr>
          <p:sp>
            <p:nvSpPr>
              <p:cNvPr id="31" name="AutoShape 3">
                <a:extLst>
                  <a:ext uri="{FF2B5EF4-FFF2-40B4-BE49-F238E27FC236}">
                    <a16:creationId xmlns="" xmlns:a16="http://schemas.microsoft.com/office/drawing/2014/main" id="{4A30CB60-577E-468A-B4BC-C609B5D5CE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AutoShape 4">
                <a:extLst>
                  <a:ext uri="{FF2B5EF4-FFF2-40B4-BE49-F238E27FC236}">
                    <a16:creationId xmlns="" xmlns:a16="http://schemas.microsoft.com/office/drawing/2014/main" id="{A20E3B6D-FD06-4AD1-B354-3B190B767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AutoShape 5">
                <a:extLst>
                  <a:ext uri="{FF2B5EF4-FFF2-40B4-BE49-F238E27FC236}">
                    <a16:creationId xmlns="" xmlns:a16="http://schemas.microsoft.com/office/drawing/2014/main" id="{F7594EE6-72CD-4874-8F89-A0ABEBB0C4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2">
              <a:extLst>
                <a:ext uri="{FF2B5EF4-FFF2-40B4-BE49-F238E27FC236}">
                  <a16:creationId xmlns="" xmlns:a16="http://schemas.microsoft.com/office/drawing/2014/main" id="{CEECC1EE-F761-4FC7-9D94-EB9A90BD36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344" y="2839024"/>
              <a:ext cx="605100" cy="557949"/>
              <a:chOff x="3409" y="1845"/>
              <a:chExt cx="2310" cy="2130"/>
            </a:xfrm>
          </p:grpSpPr>
          <p:sp>
            <p:nvSpPr>
              <p:cNvPr id="28" name="AutoShape 3">
                <a:extLst>
                  <a:ext uri="{FF2B5EF4-FFF2-40B4-BE49-F238E27FC236}">
                    <a16:creationId xmlns="" xmlns:a16="http://schemas.microsoft.com/office/drawing/2014/main" id="{9FAEACE7-350C-431B-BD0A-CF100E61C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409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AutoShape 4">
                <a:extLst>
                  <a:ext uri="{FF2B5EF4-FFF2-40B4-BE49-F238E27FC236}">
                    <a16:creationId xmlns="" xmlns:a16="http://schemas.microsoft.com/office/drawing/2014/main" id="{1EC02274-54DB-4B2D-AA5B-15358AE17A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AutoShape 5">
                <a:extLst>
                  <a:ext uri="{FF2B5EF4-FFF2-40B4-BE49-F238E27FC236}">
                    <a16:creationId xmlns="" xmlns:a16="http://schemas.microsoft.com/office/drawing/2014/main" id="{C895CDE0-4843-4118-A4D1-29673CE2E8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" name="Group 2">
              <a:extLst>
                <a:ext uri="{FF2B5EF4-FFF2-40B4-BE49-F238E27FC236}">
                  <a16:creationId xmlns="" xmlns:a16="http://schemas.microsoft.com/office/drawing/2014/main" id="{28146C99-0D60-447C-8E68-7D41A4A522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774" y="2419166"/>
              <a:ext cx="605100" cy="557949"/>
              <a:chOff x="3409" y="1845"/>
              <a:chExt cx="2310" cy="2130"/>
            </a:xfrm>
          </p:grpSpPr>
          <p:sp>
            <p:nvSpPr>
              <p:cNvPr id="25" name="AutoShape 3">
                <a:extLst>
                  <a:ext uri="{FF2B5EF4-FFF2-40B4-BE49-F238E27FC236}">
                    <a16:creationId xmlns="" xmlns:a16="http://schemas.microsoft.com/office/drawing/2014/main" id="{E0F4A34D-35DE-40B3-AE08-745721A411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409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AutoShape 4">
                <a:extLst>
                  <a:ext uri="{FF2B5EF4-FFF2-40B4-BE49-F238E27FC236}">
                    <a16:creationId xmlns="" xmlns:a16="http://schemas.microsoft.com/office/drawing/2014/main" id="{553528E9-95A5-41DB-92C5-8879E97E6E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AutoShape 5">
                <a:extLst>
                  <a:ext uri="{FF2B5EF4-FFF2-40B4-BE49-F238E27FC236}">
                    <a16:creationId xmlns="" xmlns:a16="http://schemas.microsoft.com/office/drawing/2014/main" id="{20494B7D-7E52-40D4-B210-80466CF134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Group 2">
              <a:extLst>
                <a:ext uri="{FF2B5EF4-FFF2-40B4-BE49-F238E27FC236}">
                  <a16:creationId xmlns="" xmlns:a16="http://schemas.microsoft.com/office/drawing/2014/main" id="{056B3A80-CF79-4ADB-8C9E-28E8A4444F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388" y="1996160"/>
              <a:ext cx="605100" cy="557949"/>
              <a:chOff x="3360" y="1845"/>
              <a:chExt cx="2310" cy="2130"/>
            </a:xfrm>
          </p:grpSpPr>
          <p:sp>
            <p:nvSpPr>
              <p:cNvPr id="22" name="AutoShape 3">
                <a:extLst>
                  <a:ext uri="{FF2B5EF4-FFF2-40B4-BE49-F238E27FC236}">
                    <a16:creationId xmlns="" xmlns:a16="http://schemas.microsoft.com/office/drawing/2014/main" id="{6FC2B2EC-F15A-4EAC-BE89-BB00431877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AutoShape 4">
                <a:extLst>
                  <a:ext uri="{FF2B5EF4-FFF2-40B4-BE49-F238E27FC236}">
                    <a16:creationId xmlns="" xmlns:a16="http://schemas.microsoft.com/office/drawing/2014/main" id="{8E7C8BCB-7D1A-44DD-8B95-46C836774F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AutoShape 5">
                <a:extLst>
                  <a:ext uri="{FF2B5EF4-FFF2-40B4-BE49-F238E27FC236}">
                    <a16:creationId xmlns="" xmlns:a16="http://schemas.microsoft.com/office/drawing/2014/main" id="{3E02A600-589E-420A-93BC-5FDAB52999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2">
              <a:extLst>
                <a:ext uri="{FF2B5EF4-FFF2-40B4-BE49-F238E27FC236}">
                  <a16:creationId xmlns="" xmlns:a16="http://schemas.microsoft.com/office/drawing/2014/main" id="{44EA18A9-07A9-4C39-A24C-47F904814F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388" y="1585189"/>
              <a:ext cx="605100" cy="557949"/>
              <a:chOff x="3360" y="1845"/>
              <a:chExt cx="2310" cy="2130"/>
            </a:xfrm>
          </p:grpSpPr>
          <p:sp>
            <p:nvSpPr>
              <p:cNvPr id="19" name="AutoShape 3">
                <a:extLst>
                  <a:ext uri="{FF2B5EF4-FFF2-40B4-BE49-F238E27FC236}">
                    <a16:creationId xmlns="" xmlns:a16="http://schemas.microsoft.com/office/drawing/2014/main" id="{F61B52FD-A3E9-411E-831B-68A79614CD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AutoShape 4">
                <a:extLst>
                  <a:ext uri="{FF2B5EF4-FFF2-40B4-BE49-F238E27FC236}">
                    <a16:creationId xmlns="" xmlns:a16="http://schemas.microsoft.com/office/drawing/2014/main" id="{899AE238-6607-4DD1-985C-9A066F1A91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AutoShape 5">
                <a:extLst>
                  <a:ext uri="{FF2B5EF4-FFF2-40B4-BE49-F238E27FC236}">
                    <a16:creationId xmlns="" xmlns:a16="http://schemas.microsoft.com/office/drawing/2014/main" id="{5AF7A25C-7A72-4F6A-BA24-BFA6735552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10">
              <a:extLst>
                <a:ext uri="{FF2B5EF4-FFF2-40B4-BE49-F238E27FC236}">
                  <a16:creationId xmlns="" xmlns:a16="http://schemas.microsoft.com/office/drawing/2014/main" id="{3EA430C9-EA08-459D-A36C-81B6CEB722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389" y="1064569"/>
              <a:ext cx="605099" cy="656808"/>
              <a:chOff x="3360" y="1572"/>
              <a:chExt cx="2310" cy="2403"/>
            </a:xfrm>
          </p:grpSpPr>
          <p:grpSp>
            <p:nvGrpSpPr>
              <p:cNvPr id="14" name="Group 11">
                <a:extLst>
                  <a:ext uri="{FF2B5EF4-FFF2-40B4-BE49-F238E27FC236}">
                    <a16:creationId xmlns="" xmlns:a16="http://schemas.microsoft.com/office/drawing/2014/main" id="{3E59969E-0568-4529-88BB-BACEBAFB63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" y="1845"/>
                <a:ext cx="2310" cy="2130"/>
                <a:chOff x="3360" y="1845"/>
                <a:chExt cx="2310" cy="2130"/>
              </a:xfrm>
            </p:grpSpPr>
            <p:sp>
              <p:nvSpPr>
                <p:cNvPr id="16" name="AutoShape 12">
                  <a:extLst>
                    <a:ext uri="{FF2B5EF4-FFF2-40B4-BE49-F238E27FC236}">
                      <a16:creationId xmlns="" xmlns:a16="http://schemas.microsoft.com/office/drawing/2014/main" id="{ACB1C58D-3982-4377-9C6A-EFAB79DEE0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360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" name="AutoShape 13">
                  <a:extLst>
                    <a:ext uri="{FF2B5EF4-FFF2-40B4-BE49-F238E27FC236}">
                      <a16:creationId xmlns="" xmlns:a16="http://schemas.microsoft.com/office/drawing/2014/main" id="{F9CBBFF5-BC25-40CB-8860-6E8E01891A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" name="AutoShape 14">
                  <a:extLst>
                    <a:ext uri="{FF2B5EF4-FFF2-40B4-BE49-F238E27FC236}">
                      <a16:creationId xmlns="" xmlns:a16="http://schemas.microsoft.com/office/drawing/2014/main" id="{19DB1ED4-07B8-4FCA-A9AE-51E531724C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5" name="AutoShape 15">
                <a:extLst>
                  <a:ext uri="{FF2B5EF4-FFF2-40B4-BE49-F238E27FC236}">
                    <a16:creationId xmlns="" xmlns:a16="http://schemas.microsoft.com/office/drawing/2014/main" id="{9C0C336A-8FBE-45DC-8116-A05A1A1B2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79" name="矩形 8">
            <a:extLst>
              <a:ext uri="{FF2B5EF4-FFF2-40B4-BE49-F238E27FC236}">
                <a16:creationId xmlns="" xmlns:a16="http://schemas.microsoft.com/office/drawing/2014/main" id="{E23C76AE-8A02-4E84-88C2-9DBD5F07F02B}"/>
              </a:ext>
            </a:extLst>
          </p:cNvPr>
          <p:cNvSpPr/>
          <p:nvPr/>
        </p:nvSpPr>
        <p:spPr>
          <a:xfrm>
            <a:off x="601985" y="221720"/>
            <a:ext cx="962384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60">
              <a:spcBef>
                <a:spcPct val="50000"/>
              </a:spcBef>
            </a:pPr>
            <a:r>
              <a:rPr lang="en-US" altLang="zh-CN" sz="4000" b="1">
                <a:solidFill>
                  <a:prstClr val="black"/>
                </a:solidFill>
                <a:latin typeface="VNI-Avo" pitchFamily="2" charset="0"/>
                <a:ea typeface="微软雅黑" panose="020B0503020204020204" pitchFamily="34" charset="-122"/>
              </a:rPr>
              <a:t>Duøng         theå hieän caùc pheùp tính</a:t>
            </a:r>
            <a:endParaRPr lang="zh-CN" altLang="en-US" sz="4000" b="1" dirty="0">
              <a:solidFill>
                <a:prstClr val="black"/>
              </a:solidFill>
              <a:latin typeface="VNI-Avo" pitchFamily="2" charset="0"/>
              <a:ea typeface="微软雅黑" panose="020B0503020204020204" pitchFamily="34" charset="-122"/>
            </a:endParaRPr>
          </a:p>
        </p:txBody>
      </p:sp>
      <p:grpSp>
        <p:nvGrpSpPr>
          <p:cNvPr id="322" name="Group 2">
            <a:extLst>
              <a:ext uri="{FF2B5EF4-FFF2-40B4-BE49-F238E27FC236}">
                <a16:creationId xmlns="" xmlns:a16="http://schemas.microsoft.com/office/drawing/2014/main" id="{BC94182E-9B8E-4C7C-90D9-B207598531B1}"/>
              </a:ext>
            </a:extLst>
          </p:cNvPr>
          <p:cNvGrpSpPr>
            <a:grpSpLocks/>
          </p:cNvGrpSpPr>
          <p:nvPr/>
        </p:nvGrpSpPr>
        <p:grpSpPr bwMode="auto">
          <a:xfrm>
            <a:off x="2994827" y="241964"/>
            <a:ext cx="605100" cy="557949"/>
            <a:chOff x="3360" y="1845"/>
            <a:chExt cx="2310" cy="2130"/>
          </a:xfrm>
        </p:grpSpPr>
        <p:sp>
          <p:nvSpPr>
            <p:cNvPr id="323" name="AutoShape 3">
              <a:extLst>
                <a:ext uri="{FF2B5EF4-FFF2-40B4-BE49-F238E27FC236}">
                  <a16:creationId xmlns="" xmlns:a16="http://schemas.microsoft.com/office/drawing/2014/main" id="{3F7C44A1-CDCB-4B96-BE35-2A74345B809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4" name="AutoShape 4">
              <a:extLst>
                <a:ext uri="{FF2B5EF4-FFF2-40B4-BE49-F238E27FC236}">
                  <a16:creationId xmlns="" xmlns:a16="http://schemas.microsoft.com/office/drawing/2014/main" id="{C00CDE67-783A-48D0-A73D-84CC2ED5C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5" name="AutoShape 5">
              <a:extLst>
                <a:ext uri="{FF2B5EF4-FFF2-40B4-BE49-F238E27FC236}">
                  <a16:creationId xmlns="" xmlns:a16="http://schemas.microsoft.com/office/drawing/2014/main" id="{3EBA12D9-7123-4113-83B9-6DDCFE703A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26" name="Group 325"/>
          <p:cNvGrpSpPr/>
          <p:nvPr/>
        </p:nvGrpSpPr>
        <p:grpSpPr>
          <a:xfrm>
            <a:off x="2346285" y="1102418"/>
            <a:ext cx="609547" cy="4361281"/>
            <a:chOff x="852328" y="1064569"/>
            <a:chExt cx="609546" cy="4361281"/>
          </a:xfrm>
        </p:grpSpPr>
        <p:grpSp>
          <p:nvGrpSpPr>
            <p:cNvPr id="327" name="Group 2">
              <a:extLst>
                <a:ext uri="{FF2B5EF4-FFF2-40B4-BE49-F238E27FC236}">
                  <a16:creationId xmlns="" xmlns:a16="http://schemas.microsoft.com/office/drawing/2014/main" id="{8BB8501B-169C-43B8-80D7-2DC76E18CE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4867901"/>
              <a:ext cx="605100" cy="557949"/>
              <a:chOff x="3360" y="1845"/>
              <a:chExt cx="2310" cy="2130"/>
            </a:xfrm>
          </p:grpSpPr>
          <p:sp>
            <p:nvSpPr>
              <p:cNvPr id="427" name="AutoShape 3">
                <a:extLst>
                  <a:ext uri="{FF2B5EF4-FFF2-40B4-BE49-F238E27FC236}">
                    <a16:creationId xmlns="" xmlns:a16="http://schemas.microsoft.com/office/drawing/2014/main" id="{CCB5ADC1-5D91-4019-8205-3875D3CEF7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AutoShape 4">
                <a:extLst>
                  <a:ext uri="{FF2B5EF4-FFF2-40B4-BE49-F238E27FC236}">
                    <a16:creationId xmlns="" xmlns:a16="http://schemas.microsoft.com/office/drawing/2014/main" id="{A6CDA826-0865-4F5A-8E9E-8E36B23D9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AutoShape 5">
                <a:extLst>
                  <a:ext uri="{FF2B5EF4-FFF2-40B4-BE49-F238E27FC236}">
                    <a16:creationId xmlns="" xmlns:a16="http://schemas.microsoft.com/office/drawing/2014/main" id="{F6D90DC5-E8C8-496C-A86A-3BBF02FEDA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8" name="Group 2">
              <a:extLst>
                <a:ext uri="{FF2B5EF4-FFF2-40B4-BE49-F238E27FC236}">
                  <a16:creationId xmlns="" xmlns:a16="http://schemas.microsoft.com/office/drawing/2014/main" id="{E58DA7A9-272E-4544-811F-9F67449AA0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4455332"/>
              <a:ext cx="605100" cy="557949"/>
              <a:chOff x="3360" y="1845"/>
              <a:chExt cx="2310" cy="2130"/>
            </a:xfrm>
          </p:grpSpPr>
          <p:sp>
            <p:nvSpPr>
              <p:cNvPr id="424" name="AutoShape 3">
                <a:extLst>
                  <a:ext uri="{FF2B5EF4-FFF2-40B4-BE49-F238E27FC236}">
                    <a16:creationId xmlns="" xmlns:a16="http://schemas.microsoft.com/office/drawing/2014/main" id="{274B4BDB-0455-43B5-B171-43DE0C3B90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AutoShape 4">
                <a:extLst>
                  <a:ext uri="{FF2B5EF4-FFF2-40B4-BE49-F238E27FC236}">
                    <a16:creationId xmlns="" xmlns:a16="http://schemas.microsoft.com/office/drawing/2014/main" id="{1B49BC3D-FAF0-4928-B869-91FD0C1D3B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AutoShape 5">
                <a:extLst>
                  <a:ext uri="{FF2B5EF4-FFF2-40B4-BE49-F238E27FC236}">
                    <a16:creationId xmlns="" xmlns:a16="http://schemas.microsoft.com/office/drawing/2014/main" id="{5AF021FB-1E76-47C1-9C5C-FF82315FA0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9" name="Group 2">
              <a:extLst>
                <a:ext uri="{FF2B5EF4-FFF2-40B4-BE49-F238E27FC236}">
                  <a16:creationId xmlns="" xmlns:a16="http://schemas.microsoft.com/office/drawing/2014/main" id="{BC94182E-9B8E-4C7C-90D9-B207598531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4062409"/>
              <a:ext cx="605100" cy="557949"/>
              <a:chOff x="3360" y="1845"/>
              <a:chExt cx="2310" cy="2130"/>
            </a:xfrm>
          </p:grpSpPr>
          <p:sp>
            <p:nvSpPr>
              <p:cNvPr id="421" name="AutoShape 3">
                <a:extLst>
                  <a:ext uri="{FF2B5EF4-FFF2-40B4-BE49-F238E27FC236}">
                    <a16:creationId xmlns="" xmlns:a16="http://schemas.microsoft.com/office/drawing/2014/main" id="{3F7C44A1-CDCB-4B96-BE35-2A74345B8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AutoShape 4">
                <a:extLst>
                  <a:ext uri="{FF2B5EF4-FFF2-40B4-BE49-F238E27FC236}">
                    <a16:creationId xmlns="" xmlns:a16="http://schemas.microsoft.com/office/drawing/2014/main" id="{C00CDE67-783A-48D0-A73D-84CC2ED5C8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AutoShape 5">
                <a:extLst>
                  <a:ext uri="{FF2B5EF4-FFF2-40B4-BE49-F238E27FC236}">
                    <a16:creationId xmlns="" xmlns:a16="http://schemas.microsoft.com/office/drawing/2014/main" id="{3EBA12D9-7123-4113-83B9-6DDCFE703A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30" name="Group 2">
              <a:extLst>
                <a:ext uri="{FF2B5EF4-FFF2-40B4-BE49-F238E27FC236}">
                  <a16:creationId xmlns="" xmlns:a16="http://schemas.microsoft.com/office/drawing/2014/main" id="{78684FC4-70CD-4C6A-B660-A97018BAC2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3661628"/>
              <a:ext cx="605100" cy="557949"/>
              <a:chOff x="3360" y="1845"/>
              <a:chExt cx="2310" cy="2130"/>
            </a:xfrm>
          </p:grpSpPr>
          <p:sp>
            <p:nvSpPr>
              <p:cNvPr id="418" name="AutoShape 3">
                <a:extLst>
                  <a:ext uri="{FF2B5EF4-FFF2-40B4-BE49-F238E27FC236}">
                    <a16:creationId xmlns="" xmlns:a16="http://schemas.microsoft.com/office/drawing/2014/main" id="{0EC79334-2352-427B-9CF5-47911CD90F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AutoShape 4">
                <a:extLst>
                  <a:ext uri="{FF2B5EF4-FFF2-40B4-BE49-F238E27FC236}">
                    <a16:creationId xmlns="" xmlns:a16="http://schemas.microsoft.com/office/drawing/2014/main" id="{51075BCC-FCE6-4168-A309-814F603295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AutoShape 5">
                <a:extLst>
                  <a:ext uri="{FF2B5EF4-FFF2-40B4-BE49-F238E27FC236}">
                    <a16:creationId xmlns="" xmlns:a16="http://schemas.microsoft.com/office/drawing/2014/main" id="{595BEC3F-C3BA-45B1-8428-BCC1765B3F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31" name="Group 2">
              <a:extLst>
                <a:ext uri="{FF2B5EF4-FFF2-40B4-BE49-F238E27FC236}">
                  <a16:creationId xmlns="" xmlns:a16="http://schemas.microsoft.com/office/drawing/2014/main" id="{DCBA4FEE-50C7-416F-A989-3FC53651E5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3258882"/>
              <a:ext cx="605100" cy="557949"/>
              <a:chOff x="3360" y="1845"/>
              <a:chExt cx="2310" cy="2130"/>
            </a:xfrm>
          </p:grpSpPr>
          <p:sp>
            <p:nvSpPr>
              <p:cNvPr id="415" name="AutoShape 3">
                <a:extLst>
                  <a:ext uri="{FF2B5EF4-FFF2-40B4-BE49-F238E27FC236}">
                    <a16:creationId xmlns="" xmlns:a16="http://schemas.microsoft.com/office/drawing/2014/main" id="{4A30CB60-577E-468A-B4BC-C609B5D5CE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AutoShape 4">
                <a:extLst>
                  <a:ext uri="{FF2B5EF4-FFF2-40B4-BE49-F238E27FC236}">
                    <a16:creationId xmlns="" xmlns:a16="http://schemas.microsoft.com/office/drawing/2014/main" id="{A20E3B6D-FD06-4AD1-B354-3B190B767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AutoShape 5">
                <a:extLst>
                  <a:ext uri="{FF2B5EF4-FFF2-40B4-BE49-F238E27FC236}">
                    <a16:creationId xmlns="" xmlns:a16="http://schemas.microsoft.com/office/drawing/2014/main" id="{F7594EE6-72CD-4874-8F89-A0ABEBB0C4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32" name="Group 2">
              <a:extLst>
                <a:ext uri="{FF2B5EF4-FFF2-40B4-BE49-F238E27FC236}">
                  <a16:creationId xmlns="" xmlns:a16="http://schemas.microsoft.com/office/drawing/2014/main" id="{CEECC1EE-F761-4FC7-9D94-EB9A90BD36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344" y="2839024"/>
              <a:ext cx="605100" cy="557949"/>
              <a:chOff x="3409" y="1845"/>
              <a:chExt cx="2310" cy="2130"/>
            </a:xfrm>
          </p:grpSpPr>
          <p:sp>
            <p:nvSpPr>
              <p:cNvPr id="412" name="AutoShape 3">
                <a:extLst>
                  <a:ext uri="{FF2B5EF4-FFF2-40B4-BE49-F238E27FC236}">
                    <a16:creationId xmlns="" xmlns:a16="http://schemas.microsoft.com/office/drawing/2014/main" id="{9FAEACE7-350C-431B-BD0A-CF100E61C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409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AutoShape 4">
                <a:extLst>
                  <a:ext uri="{FF2B5EF4-FFF2-40B4-BE49-F238E27FC236}">
                    <a16:creationId xmlns="" xmlns:a16="http://schemas.microsoft.com/office/drawing/2014/main" id="{1EC02274-54DB-4B2D-AA5B-15358AE17A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AutoShape 5">
                <a:extLst>
                  <a:ext uri="{FF2B5EF4-FFF2-40B4-BE49-F238E27FC236}">
                    <a16:creationId xmlns="" xmlns:a16="http://schemas.microsoft.com/office/drawing/2014/main" id="{C895CDE0-4843-4118-A4D1-29673CE2E8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33" name="Group 2">
              <a:extLst>
                <a:ext uri="{FF2B5EF4-FFF2-40B4-BE49-F238E27FC236}">
                  <a16:creationId xmlns="" xmlns:a16="http://schemas.microsoft.com/office/drawing/2014/main" id="{28146C99-0D60-447C-8E68-7D41A4A522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774" y="2419166"/>
              <a:ext cx="605100" cy="557949"/>
              <a:chOff x="3409" y="1845"/>
              <a:chExt cx="2310" cy="2130"/>
            </a:xfrm>
          </p:grpSpPr>
          <p:sp>
            <p:nvSpPr>
              <p:cNvPr id="409" name="AutoShape 3">
                <a:extLst>
                  <a:ext uri="{FF2B5EF4-FFF2-40B4-BE49-F238E27FC236}">
                    <a16:creationId xmlns="" xmlns:a16="http://schemas.microsoft.com/office/drawing/2014/main" id="{E0F4A34D-35DE-40B3-AE08-745721A411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409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AutoShape 4">
                <a:extLst>
                  <a:ext uri="{FF2B5EF4-FFF2-40B4-BE49-F238E27FC236}">
                    <a16:creationId xmlns="" xmlns:a16="http://schemas.microsoft.com/office/drawing/2014/main" id="{553528E9-95A5-41DB-92C5-8879E97E6E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AutoShape 5">
                <a:extLst>
                  <a:ext uri="{FF2B5EF4-FFF2-40B4-BE49-F238E27FC236}">
                    <a16:creationId xmlns="" xmlns:a16="http://schemas.microsoft.com/office/drawing/2014/main" id="{20494B7D-7E52-40D4-B210-80466CF134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34" name="Group 2">
              <a:extLst>
                <a:ext uri="{FF2B5EF4-FFF2-40B4-BE49-F238E27FC236}">
                  <a16:creationId xmlns="" xmlns:a16="http://schemas.microsoft.com/office/drawing/2014/main" id="{056B3A80-CF79-4ADB-8C9E-28E8A4444F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388" y="1996160"/>
              <a:ext cx="605100" cy="557949"/>
              <a:chOff x="3360" y="1845"/>
              <a:chExt cx="2310" cy="2130"/>
            </a:xfrm>
          </p:grpSpPr>
          <p:sp>
            <p:nvSpPr>
              <p:cNvPr id="406" name="AutoShape 3">
                <a:extLst>
                  <a:ext uri="{FF2B5EF4-FFF2-40B4-BE49-F238E27FC236}">
                    <a16:creationId xmlns="" xmlns:a16="http://schemas.microsoft.com/office/drawing/2014/main" id="{6FC2B2EC-F15A-4EAC-BE89-BB00431877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AutoShape 4">
                <a:extLst>
                  <a:ext uri="{FF2B5EF4-FFF2-40B4-BE49-F238E27FC236}">
                    <a16:creationId xmlns="" xmlns:a16="http://schemas.microsoft.com/office/drawing/2014/main" id="{8E7C8BCB-7D1A-44DD-8B95-46C836774F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AutoShape 5">
                <a:extLst>
                  <a:ext uri="{FF2B5EF4-FFF2-40B4-BE49-F238E27FC236}">
                    <a16:creationId xmlns="" xmlns:a16="http://schemas.microsoft.com/office/drawing/2014/main" id="{3E02A600-589E-420A-93BC-5FDAB52999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35" name="Group 2">
              <a:extLst>
                <a:ext uri="{FF2B5EF4-FFF2-40B4-BE49-F238E27FC236}">
                  <a16:creationId xmlns="" xmlns:a16="http://schemas.microsoft.com/office/drawing/2014/main" id="{44EA18A9-07A9-4C39-A24C-47F904814F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388" y="1585189"/>
              <a:ext cx="605100" cy="557949"/>
              <a:chOff x="3360" y="1845"/>
              <a:chExt cx="2310" cy="2130"/>
            </a:xfrm>
          </p:grpSpPr>
          <p:sp>
            <p:nvSpPr>
              <p:cNvPr id="403" name="AutoShape 3">
                <a:extLst>
                  <a:ext uri="{FF2B5EF4-FFF2-40B4-BE49-F238E27FC236}">
                    <a16:creationId xmlns="" xmlns:a16="http://schemas.microsoft.com/office/drawing/2014/main" id="{F61B52FD-A3E9-411E-831B-68A79614CD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AutoShape 4">
                <a:extLst>
                  <a:ext uri="{FF2B5EF4-FFF2-40B4-BE49-F238E27FC236}">
                    <a16:creationId xmlns="" xmlns:a16="http://schemas.microsoft.com/office/drawing/2014/main" id="{899AE238-6607-4DD1-985C-9A066F1A91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AutoShape 5">
                <a:extLst>
                  <a:ext uri="{FF2B5EF4-FFF2-40B4-BE49-F238E27FC236}">
                    <a16:creationId xmlns="" xmlns:a16="http://schemas.microsoft.com/office/drawing/2014/main" id="{5AF7A25C-7A72-4F6A-BA24-BFA6735552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36" name="Group 10">
              <a:extLst>
                <a:ext uri="{FF2B5EF4-FFF2-40B4-BE49-F238E27FC236}">
                  <a16:creationId xmlns="" xmlns:a16="http://schemas.microsoft.com/office/drawing/2014/main" id="{3EA430C9-EA08-459D-A36C-81B6CEB722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389" y="1064569"/>
              <a:ext cx="605099" cy="656808"/>
              <a:chOff x="3360" y="1572"/>
              <a:chExt cx="2310" cy="2403"/>
            </a:xfrm>
          </p:grpSpPr>
          <p:grpSp>
            <p:nvGrpSpPr>
              <p:cNvPr id="337" name="Group 11">
                <a:extLst>
                  <a:ext uri="{FF2B5EF4-FFF2-40B4-BE49-F238E27FC236}">
                    <a16:creationId xmlns="" xmlns:a16="http://schemas.microsoft.com/office/drawing/2014/main" id="{3E59969E-0568-4529-88BB-BACEBAFB63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" y="1845"/>
                <a:ext cx="2310" cy="2130"/>
                <a:chOff x="3360" y="1845"/>
                <a:chExt cx="2310" cy="2130"/>
              </a:xfrm>
            </p:grpSpPr>
            <p:sp>
              <p:nvSpPr>
                <p:cNvPr id="400" name="AutoShape 12">
                  <a:extLst>
                    <a:ext uri="{FF2B5EF4-FFF2-40B4-BE49-F238E27FC236}">
                      <a16:creationId xmlns="" xmlns:a16="http://schemas.microsoft.com/office/drawing/2014/main" id="{ACB1C58D-3982-4377-9C6A-EFAB79DEE0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360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1" name="AutoShape 13">
                  <a:extLst>
                    <a:ext uri="{FF2B5EF4-FFF2-40B4-BE49-F238E27FC236}">
                      <a16:creationId xmlns="" xmlns:a16="http://schemas.microsoft.com/office/drawing/2014/main" id="{F9CBBFF5-BC25-40CB-8860-6E8E01891A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2" name="AutoShape 14">
                  <a:extLst>
                    <a:ext uri="{FF2B5EF4-FFF2-40B4-BE49-F238E27FC236}">
                      <a16:creationId xmlns="" xmlns:a16="http://schemas.microsoft.com/office/drawing/2014/main" id="{19DB1ED4-07B8-4FCA-A9AE-51E531724C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399" name="AutoShape 15">
                <a:extLst>
                  <a:ext uri="{FF2B5EF4-FFF2-40B4-BE49-F238E27FC236}">
                    <a16:creationId xmlns="" xmlns:a16="http://schemas.microsoft.com/office/drawing/2014/main" id="{9C0C336A-8FBE-45DC-8116-A05A1A1B2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30" name="Group 429"/>
          <p:cNvGrpSpPr/>
          <p:nvPr/>
        </p:nvGrpSpPr>
        <p:grpSpPr>
          <a:xfrm>
            <a:off x="3264825" y="1125457"/>
            <a:ext cx="609547" cy="4361281"/>
            <a:chOff x="852328" y="1064569"/>
            <a:chExt cx="609546" cy="4361281"/>
          </a:xfrm>
        </p:grpSpPr>
        <p:grpSp>
          <p:nvGrpSpPr>
            <p:cNvPr id="431" name="Group 2">
              <a:extLst>
                <a:ext uri="{FF2B5EF4-FFF2-40B4-BE49-F238E27FC236}">
                  <a16:creationId xmlns="" xmlns:a16="http://schemas.microsoft.com/office/drawing/2014/main" id="{8BB8501B-169C-43B8-80D7-2DC76E18CE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4867901"/>
              <a:ext cx="605100" cy="557949"/>
              <a:chOff x="3360" y="1845"/>
              <a:chExt cx="2310" cy="2130"/>
            </a:xfrm>
          </p:grpSpPr>
          <p:sp>
            <p:nvSpPr>
              <p:cNvPr id="470" name="AutoShape 3">
                <a:extLst>
                  <a:ext uri="{FF2B5EF4-FFF2-40B4-BE49-F238E27FC236}">
                    <a16:creationId xmlns="" xmlns:a16="http://schemas.microsoft.com/office/drawing/2014/main" id="{CCB5ADC1-5D91-4019-8205-3875D3CEF7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AutoShape 4">
                <a:extLst>
                  <a:ext uri="{FF2B5EF4-FFF2-40B4-BE49-F238E27FC236}">
                    <a16:creationId xmlns="" xmlns:a16="http://schemas.microsoft.com/office/drawing/2014/main" id="{A6CDA826-0865-4F5A-8E9E-8E36B23D9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AutoShape 5">
                <a:extLst>
                  <a:ext uri="{FF2B5EF4-FFF2-40B4-BE49-F238E27FC236}">
                    <a16:creationId xmlns="" xmlns:a16="http://schemas.microsoft.com/office/drawing/2014/main" id="{F6D90DC5-E8C8-496C-A86A-3BBF02FEDA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32" name="Group 2">
              <a:extLst>
                <a:ext uri="{FF2B5EF4-FFF2-40B4-BE49-F238E27FC236}">
                  <a16:creationId xmlns="" xmlns:a16="http://schemas.microsoft.com/office/drawing/2014/main" id="{E58DA7A9-272E-4544-811F-9F67449AA0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4455332"/>
              <a:ext cx="605100" cy="557949"/>
              <a:chOff x="3360" y="1845"/>
              <a:chExt cx="2310" cy="2130"/>
            </a:xfrm>
          </p:grpSpPr>
          <p:sp>
            <p:nvSpPr>
              <p:cNvPr id="467" name="AutoShape 3">
                <a:extLst>
                  <a:ext uri="{FF2B5EF4-FFF2-40B4-BE49-F238E27FC236}">
                    <a16:creationId xmlns="" xmlns:a16="http://schemas.microsoft.com/office/drawing/2014/main" id="{274B4BDB-0455-43B5-B171-43DE0C3B90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AutoShape 4">
                <a:extLst>
                  <a:ext uri="{FF2B5EF4-FFF2-40B4-BE49-F238E27FC236}">
                    <a16:creationId xmlns="" xmlns:a16="http://schemas.microsoft.com/office/drawing/2014/main" id="{1B49BC3D-FAF0-4928-B869-91FD0C1D3B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AutoShape 5">
                <a:extLst>
                  <a:ext uri="{FF2B5EF4-FFF2-40B4-BE49-F238E27FC236}">
                    <a16:creationId xmlns="" xmlns:a16="http://schemas.microsoft.com/office/drawing/2014/main" id="{5AF021FB-1E76-47C1-9C5C-FF82315FA0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33" name="Group 2">
              <a:extLst>
                <a:ext uri="{FF2B5EF4-FFF2-40B4-BE49-F238E27FC236}">
                  <a16:creationId xmlns="" xmlns:a16="http://schemas.microsoft.com/office/drawing/2014/main" id="{BC94182E-9B8E-4C7C-90D9-B207598531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4062409"/>
              <a:ext cx="605100" cy="557949"/>
              <a:chOff x="3360" y="1845"/>
              <a:chExt cx="2310" cy="2130"/>
            </a:xfrm>
          </p:grpSpPr>
          <p:sp>
            <p:nvSpPr>
              <p:cNvPr id="464" name="AutoShape 3">
                <a:extLst>
                  <a:ext uri="{FF2B5EF4-FFF2-40B4-BE49-F238E27FC236}">
                    <a16:creationId xmlns="" xmlns:a16="http://schemas.microsoft.com/office/drawing/2014/main" id="{3F7C44A1-CDCB-4B96-BE35-2A74345B8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AutoShape 4">
                <a:extLst>
                  <a:ext uri="{FF2B5EF4-FFF2-40B4-BE49-F238E27FC236}">
                    <a16:creationId xmlns="" xmlns:a16="http://schemas.microsoft.com/office/drawing/2014/main" id="{C00CDE67-783A-48D0-A73D-84CC2ED5C8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AutoShape 5">
                <a:extLst>
                  <a:ext uri="{FF2B5EF4-FFF2-40B4-BE49-F238E27FC236}">
                    <a16:creationId xmlns="" xmlns:a16="http://schemas.microsoft.com/office/drawing/2014/main" id="{3EBA12D9-7123-4113-83B9-6DDCFE703A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34" name="Group 2">
              <a:extLst>
                <a:ext uri="{FF2B5EF4-FFF2-40B4-BE49-F238E27FC236}">
                  <a16:creationId xmlns="" xmlns:a16="http://schemas.microsoft.com/office/drawing/2014/main" id="{78684FC4-70CD-4C6A-B660-A97018BAC2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3661628"/>
              <a:ext cx="605100" cy="557949"/>
              <a:chOff x="3360" y="1845"/>
              <a:chExt cx="2310" cy="2130"/>
            </a:xfrm>
          </p:grpSpPr>
          <p:sp>
            <p:nvSpPr>
              <p:cNvPr id="461" name="AutoShape 3">
                <a:extLst>
                  <a:ext uri="{FF2B5EF4-FFF2-40B4-BE49-F238E27FC236}">
                    <a16:creationId xmlns="" xmlns:a16="http://schemas.microsoft.com/office/drawing/2014/main" id="{0EC79334-2352-427B-9CF5-47911CD90F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AutoShape 4">
                <a:extLst>
                  <a:ext uri="{FF2B5EF4-FFF2-40B4-BE49-F238E27FC236}">
                    <a16:creationId xmlns="" xmlns:a16="http://schemas.microsoft.com/office/drawing/2014/main" id="{51075BCC-FCE6-4168-A309-814F603295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AutoShape 5">
                <a:extLst>
                  <a:ext uri="{FF2B5EF4-FFF2-40B4-BE49-F238E27FC236}">
                    <a16:creationId xmlns="" xmlns:a16="http://schemas.microsoft.com/office/drawing/2014/main" id="{595BEC3F-C3BA-45B1-8428-BCC1765B3F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35" name="Group 2">
              <a:extLst>
                <a:ext uri="{FF2B5EF4-FFF2-40B4-BE49-F238E27FC236}">
                  <a16:creationId xmlns="" xmlns:a16="http://schemas.microsoft.com/office/drawing/2014/main" id="{DCBA4FEE-50C7-416F-A989-3FC53651E5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3258882"/>
              <a:ext cx="605100" cy="557949"/>
              <a:chOff x="3360" y="1845"/>
              <a:chExt cx="2310" cy="2130"/>
            </a:xfrm>
          </p:grpSpPr>
          <p:sp>
            <p:nvSpPr>
              <p:cNvPr id="458" name="AutoShape 3">
                <a:extLst>
                  <a:ext uri="{FF2B5EF4-FFF2-40B4-BE49-F238E27FC236}">
                    <a16:creationId xmlns="" xmlns:a16="http://schemas.microsoft.com/office/drawing/2014/main" id="{4A30CB60-577E-468A-B4BC-C609B5D5CE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AutoShape 4">
                <a:extLst>
                  <a:ext uri="{FF2B5EF4-FFF2-40B4-BE49-F238E27FC236}">
                    <a16:creationId xmlns="" xmlns:a16="http://schemas.microsoft.com/office/drawing/2014/main" id="{A20E3B6D-FD06-4AD1-B354-3B190B767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AutoShape 5">
                <a:extLst>
                  <a:ext uri="{FF2B5EF4-FFF2-40B4-BE49-F238E27FC236}">
                    <a16:creationId xmlns="" xmlns:a16="http://schemas.microsoft.com/office/drawing/2014/main" id="{F7594EE6-72CD-4874-8F89-A0ABEBB0C4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36" name="Group 2">
              <a:extLst>
                <a:ext uri="{FF2B5EF4-FFF2-40B4-BE49-F238E27FC236}">
                  <a16:creationId xmlns="" xmlns:a16="http://schemas.microsoft.com/office/drawing/2014/main" id="{CEECC1EE-F761-4FC7-9D94-EB9A90BD36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344" y="2839024"/>
              <a:ext cx="605100" cy="557949"/>
              <a:chOff x="3409" y="1845"/>
              <a:chExt cx="2310" cy="2130"/>
            </a:xfrm>
          </p:grpSpPr>
          <p:sp>
            <p:nvSpPr>
              <p:cNvPr id="455" name="AutoShape 3">
                <a:extLst>
                  <a:ext uri="{FF2B5EF4-FFF2-40B4-BE49-F238E27FC236}">
                    <a16:creationId xmlns="" xmlns:a16="http://schemas.microsoft.com/office/drawing/2014/main" id="{9FAEACE7-350C-431B-BD0A-CF100E61C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409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AutoShape 4">
                <a:extLst>
                  <a:ext uri="{FF2B5EF4-FFF2-40B4-BE49-F238E27FC236}">
                    <a16:creationId xmlns="" xmlns:a16="http://schemas.microsoft.com/office/drawing/2014/main" id="{1EC02274-54DB-4B2D-AA5B-15358AE17A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AutoShape 5">
                <a:extLst>
                  <a:ext uri="{FF2B5EF4-FFF2-40B4-BE49-F238E27FC236}">
                    <a16:creationId xmlns="" xmlns:a16="http://schemas.microsoft.com/office/drawing/2014/main" id="{C895CDE0-4843-4118-A4D1-29673CE2E8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37" name="Group 2">
              <a:extLst>
                <a:ext uri="{FF2B5EF4-FFF2-40B4-BE49-F238E27FC236}">
                  <a16:creationId xmlns="" xmlns:a16="http://schemas.microsoft.com/office/drawing/2014/main" id="{28146C99-0D60-447C-8E68-7D41A4A522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774" y="2419166"/>
              <a:ext cx="605100" cy="557949"/>
              <a:chOff x="3409" y="1845"/>
              <a:chExt cx="2310" cy="2130"/>
            </a:xfrm>
          </p:grpSpPr>
          <p:sp>
            <p:nvSpPr>
              <p:cNvPr id="452" name="AutoShape 3">
                <a:extLst>
                  <a:ext uri="{FF2B5EF4-FFF2-40B4-BE49-F238E27FC236}">
                    <a16:creationId xmlns="" xmlns:a16="http://schemas.microsoft.com/office/drawing/2014/main" id="{E0F4A34D-35DE-40B3-AE08-745721A411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409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AutoShape 4">
                <a:extLst>
                  <a:ext uri="{FF2B5EF4-FFF2-40B4-BE49-F238E27FC236}">
                    <a16:creationId xmlns="" xmlns:a16="http://schemas.microsoft.com/office/drawing/2014/main" id="{553528E9-95A5-41DB-92C5-8879E97E6E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AutoShape 5">
                <a:extLst>
                  <a:ext uri="{FF2B5EF4-FFF2-40B4-BE49-F238E27FC236}">
                    <a16:creationId xmlns="" xmlns:a16="http://schemas.microsoft.com/office/drawing/2014/main" id="{20494B7D-7E52-40D4-B210-80466CF134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38" name="Group 2">
              <a:extLst>
                <a:ext uri="{FF2B5EF4-FFF2-40B4-BE49-F238E27FC236}">
                  <a16:creationId xmlns="" xmlns:a16="http://schemas.microsoft.com/office/drawing/2014/main" id="{056B3A80-CF79-4ADB-8C9E-28E8A4444F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388" y="1996160"/>
              <a:ext cx="605100" cy="557949"/>
              <a:chOff x="3360" y="1845"/>
              <a:chExt cx="2310" cy="2130"/>
            </a:xfrm>
          </p:grpSpPr>
          <p:sp>
            <p:nvSpPr>
              <p:cNvPr id="449" name="AutoShape 3">
                <a:extLst>
                  <a:ext uri="{FF2B5EF4-FFF2-40B4-BE49-F238E27FC236}">
                    <a16:creationId xmlns="" xmlns:a16="http://schemas.microsoft.com/office/drawing/2014/main" id="{6FC2B2EC-F15A-4EAC-BE89-BB00431877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AutoShape 4">
                <a:extLst>
                  <a:ext uri="{FF2B5EF4-FFF2-40B4-BE49-F238E27FC236}">
                    <a16:creationId xmlns="" xmlns:a16="http://schemas.microsoft.com/office/drawing/2014/main" id="{8E7C8BCB-7D1A-44DD-8B95-46C836774F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AutoShape 5">
                <a:extLst>
                  <a:ext uri="{FF2B5EF4-FFF2-40B4-BE49-F238E27FC236}">
                    <a16:creationId xmlns="" xmlns:a16="http://schemas.microsoft.com/office/drawing/2014/main" id="{3E02A600-589E-420A-93BC-5FDAB52999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39" name="Group 2">
              <a:extLst>
                <a:ext uri="{FF2B5EF4-FFF2-40B4-BE49-F238E27FC236}">
                  <a16:creationId xmlns="" xmlns:a16="http://schemas.microsoft.com/office/drawing/2014/main" id="{44EA18A9-07A9-4C39-A24C-47F904814F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388" y="1585189"/>
              <a:ext cx="605100" cy="557949"/>
              <a:chOff x="3360" y="1845"/>
              <a:chExt cx="2310" cy="2130"/>
            </a:xfrm>
          </p:grpSpPr>
          <p:sp>
            <p:nvSpPr>
              <p:cNvPr id="446" name="AutoShape 3">
                <a:extLst>
                  <a:ext uri="{FF2B5EF4-FFF2-40B4-BE49-F238E27FC236}">
                    <a16:creationId xmlns="" xmlns:a16="http://schemas.microsoft.com/office/drawing/2014/main" id="{F61B52FD-A3E9-411E-831B-68A79614CD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AutoShape 4">
                <a:extLst>
                  <a:ext uri="{FF2B5EF4-FFF2-40B4-BE49-F238E27FC236}">
                    <a16:creationId xmlns="" xmlns:a16="http://schemas.microsoft.com/office/drawing/2014/main" id="{899AE238-6607-4DD1-985C-9A066F1A91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AutoShape 5">
                <a:extLst>
                  <a:ext uri="{FF2B5EF4-FFF2-40B4-BE49-F238E27FC236}">
                    <a16:creationId xmlns="" xmlns:a16="http://schemas.microsoft.com/office/drawing/2014/main" id="{5AF7A25C-7A72-4F6A-BA24-BFA6735552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40" name="Group 10">
              <a:extLst>
                <a:ext uri="{FF2B5EF4-FFF2-40B4-BE49-F238E27FC236}">
                  <a16:creationId xmlns="" xmlns:a16="http://schemas.microsoft.com/office/drawing/2014/main" id="{3EA430C9-EA08-459D-A36C-81B6CEB722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389" y="1064569"/>
              <a:ext cx="605099" cy="656808"/>
              <a:chOff x="3360" y="1572"/>
              <a:chExt cx="2310" cy="2403"/>
            </a:xfrm>
          </p:grpSpPr>
          <p:grpSp>
            <p:nvGrpSpPr>
              <p:cNvPr id="441" name="Group 11">
                <a:extLst>
                  <a:ext uri="{FF2B5EF4-FFF2-40B4-BE49-F238E27FC236}">
                    <a16:creationId xmlns="" xmlns:a16="http://schemas.microsoft.com/office/drawing/2014/main" id="{3E59969E-0568-4529-88BB-BACEBAFB63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" y="1845"/>
                <a:ext cx="2310" cy="2130"/>
                <a:chOff x="3360" y="1845"/>
                <a:chExt cx="2310" cy="2130"/>
              </a:xfrm>
            </p:grpSpPr>
            <p:sp>
              <p:nvSpPr>
                <p:cNvPr id="443" name="AutoShape 12">
                  <a:extLst>
                    <a:ext uri="{FF2B5EF4-FFF2-40B4-BE49-F238E27FC236}">
                      <a16:creationId xmlns="" xmlns:a16="http://schemas.microsoft.com/office/drawing/2014/main" id="{ACB1C58D-3982-4377-9C6A-EFAB79DEE0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360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4" name="AutoShape 13">
                  <a:extLst>
                    <a:ext uri="{FF2B5EF4-FFF2-40B4-BE49-F238E27FC236}">
                      <a16:creationId xmlns="" xmlns:a16="http://schemas.microsoft.com/office/drawing/2014/main" id="{F9CBBFF5-BC25-40CB-8860-6E8E01891A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5" name="AutoShape 14">
                  <a:extLst>
                    <a:ext uri="{FF2B5EF4-FFF2-40B4-BE49-F238E27FC236}">
                      <a16:creationId xmlns="" xmlns:a16="http://schemas.microsoft.com/office/drawing/2014/main" id="{19DB1ED4-07B8-4FCA-A9AE-51E531724C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442" name="AutoShape 15">
                <a:extLst>
                  <a:ext uri="{FF2B5EF4-FFF2-40B4-BE49-F238E27FC236}">
                    <a16:creationId xmlns="" xmlns:a16="http://schemas.microsoft.com/office/drawing/2014/main" id="{9C0C336A-8FBE-45DC-8116-A05A1A1B2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5899299" y="3839251"/>
            <a:ext cx="605100" cy="1764223"/>
            <a:chOff x="3619732" y="3774062"/>
            <a:chExt cx="605100" cy="1764222"/>
          </a:xfrm>
        </p:grpSpPr>
        <p:grpSp>
          <p:nvGrpSpPr>
            <p:cNvPr id="474" name="Group 2">
              <a:extLst>
                <a:ext uri="{FF2B5EF4-FFF2-40B4-BE49-F238E27FC236}">
                  <a16:creationId xmlns="" xmlns:a16="http://schemas.microsoft.com/office/drawing/2014/main" id="{8BB8501B-169C-43B8-80D7-2DC76E18CE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9732" y="4980335"/>
              <a:ext cx="605100" cy="557949"/>
              <a:chOff x="3360" y="1845"/>
              <a:chExt cx="2310" cy="2130"/>
            </a:xfrm>
          </p:grpSpPr>
          <p:sp>
            <p:nvSpPr>
              <p:cNvPr id="513" name="AutoShape 3">
                <a:extLst>
                  <a:ext uri="{FF2B5EF4-FFF2-40B4-BE49-F238E27FC236}">
                    <a16:creationId xmlns="" xmlns:a16="http://schemas.microsoft.com/office/drawing/2014/main" id="{CCB5ADC1-5D91-4019-8205-3875D3CEF7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4" name="AutoShape 4">
                <a:extLst>
                  <a:ext uri="{FF2B5EF4-FFF2-40B4-BE49-F238E27FC236}">
                    <a16:creationId xmlns="" xmlns:a16="http://schemas.microsoft.com/office/drawing/2014/main" id="{A6CDA826-0865-4F5A-8E9E-8E36B23D9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5" name="AutoShape 5">
                <a:extLst>
                  <a:ext uri="{FF2B5EF4-FFF2-40B4-BE49-F238E27FC236}">
                    <a16:creationId xmlns="" xmlns:a16="http://schemas.microsoft.com/office/drawing/2014/main" id="{F6D90DC5-E8C8-496C-A86A-3BBF02FEDA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75" name="Group 2">
              <a:extLst>
                <a:ext uri="{FF2B5EF4-FFF2-40B4-BE49-F238E27FC236}">
                  <a16:creationId xmlns="" xmlns:a16="http://schemas.microsoft.com/office/drawing/2014/main" id="{E58DA7A9-272E-4544-811F-9F67449AA0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9732" y="4567766"/>
              <a:ext cx="605100" cy="557949"/>
              <a:chOff x="3360" y="1845"/>
              <a:chExt cx="2310" cy="2130"/>
            </a:xfrm>
          </p:grpSpPr>
          <p:sp>
            <p:nvSpPr>
              <p:cNvPr id="510" name="AutoShape 3">
                <a:extLst>
                  <a:ext uri="{FF2B5EF4-FFF2-40B4-BE49-F238E27FC236}">
                    <a16:creationId xmlns="" xmlns:a16="http://schemas.microsoft.com/office/drawing/2014/main" id="{274B4BDB-0455-43B5-B171-43DE0C3B90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1" name="AutoShape 4">
                <a:extLst>
                  <a:ext uri="{FF2B5EF4-FFF2-40B4-BE49-F238E27FC236}">
                    <a16:creationId xmlns="" xmlns:a16="http://schemas.microsoft.com/office/drawing/2014/main" id="{1B49BC3D-FAF0-4928-B869-91FD0C1D3B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2" name="AutoShape 5">
                <a:extLst>
                  <a:ext uri="{FF2B5EF4-FFF2-40B4-BE49-F238E27FC236}">
                    <a16:creationId xmlns="" xmlns:a16="http://schemas.microsoft.com/office/drawing/2014/main" id="{5AF021FB-1E76-47C1-9C5C-FF82315FA0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76" name="Group 2">
              <a:extLst>
                <a:ext uri="{FF2B5EF4-FFF2-40B4-BE49-F238E27FC236}">
                  <a16:creationId xmlns="" xmlns:a16="http://schemas.microsoft.com/office/drawing/2014/main" id="{BC94182E-9B8E-4C7C-90D9-B207598531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9732" y="4174843"/>
              <a:ext cx="605100" cy="557949"/>
              <a:chOff x="3360" y="1845"/>
              <a:chExt cx="2310" cy="2130"/>
            </a:xfrm>
          </p:grpSpPr>
          <p:sp>
            <p:nvSpPr>
              <p:cNvPr id="507" name="AutoShape 3">
                <a:extLst>
                  <a:ext uri="{FF2B5EF4-FFF2-40B4-BE49-F238E27FC236}">
                    <a16:creationId xmlns="" xmlns:a16="http://schemas.microsoft.com/office/drawing/2014/main" id="{3F7C44A1-CDCB-4B96-BE35-2A74345B8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8" name="AutoShape 4">
                <a:extLst>
                  <a:ext uri="{FF2B5EF4-FFF2-40B4-BE49-F238E27FC236}">
                    <a16:creationId xmlns="" xmlns:a16="http://schemas.microsoft.com/office/drawing/2014/main" id="{C00CDE67-783A-48D0-A73D-84CC2ED5C8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9" name="AutoShape 5">
                <a:extLst>
                  <a:ext uri="{FF2B5EF4-FFF2-40B4-BE49-F238E27FC236}">
                    <a16:creationId xmlns="" xmlns:a16="http://schemas.microsoft.com/office/drawing/2014/main" id="{3EBA12D9-7123-4113-83B9-6DDCFE703A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77" name="Group 2">
              <a:extLst>
                <a:ext uri="{FF2B5EF4-FFF2-40B4-BE49-F238E27FC236}">
                  <a16:creationId xmlns="" xmlns:a16="http://schemas.microsoft.com/office/drawing/2014/main" id="{78684FC4-70CD-4C6A-B660-A97018BAC2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9732" y="3774062"/>
              <a:ext cx="605100" cy="557949"/>
              <a:chOff x="3360" y="1845"/>
              <a:chExt cx="2310" cy="2130"/>
            </a:xfrm>
          </p:grpSpPr>
          <p:sp>
            <p:nvSpPr>
              <p:cNvPr id="504" name="AutoShape 3">
                <a:extLst>
                  <a:ext uri="{FF2B5EF4-FFF2-40B4-BE49-F238E27FC236}">
                    <a16:creationId xmlns="" xmlns:a16="http://schemas.microsoft.com/office/drawing/2014/main" id="{0EC79334-2352-427B-9CF5-47911CD90F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5" name="AutoShape 4">
                <a:extLst>
                  <a:ext uri="{FF2B5EF4-FFF2-40B4-BE49-F238E27FC236}">
                    <a16:creationId xmlns="" xmlns:a16="http://schemas.microsoft.com/office/drawing/2014/main" id="{51075BCC-FCE6-4168-A309-814F603295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6" name="AutoShape 5">
                <a:extLst>
                  <a:ext uri="{FF2B5EF4-FFF2-40B4-BE49-F238E27FC236}">
                    <a16:creationId xmlns="" xmlns:a16="http://schemas.microsoft.com/office/drawing/2014/main" id="{595BEC3F-C3BA-45B1-8428-BCC1765B3F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516" name="Group 515"/>
          <p:cNvGrpSpPr/>
          <p:nvPr/>
        </p:nvGrpSpPr>
        <p:grpSpPr>
          <a:xfrm>
            <a:off x="4178193" y="1149326"/>
            <a:ext cx="609547" cy="4361281"/>
            <a:chOff x="852328" y="1064569"/>
            <a:chExt cx="609546" cy="4361281"/>
          </a:xfrm>
        </p:grpSpPr>
        <p:grpSp>
          <p:nvGrpSpPr>
            <p:cNvPr id="517" name="Group 2">
              <a:extLst>
                <a:ext uri="{FF2B5EF4-FFF2-40B4-BE49-F238E27FC236}">
                  <a16:creationId xmlns="" xmlns:a16="http://schemas.microsoft.com/office/drawing/2014/main" id="{8BB8501B-169C-43B8-80D7-2DC76E18CE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4867901"/>
              <a:ext cx="605100" cy="557949"/>
              <a:chOff x="3360" y="1845"/>
              <a:chExt cx="2310" cy="2130"/>
            </a:xfrm>
          </p:grpSpPr>
          <p:sp>
            <p:nvSpPr>
              <p:cNvPr id="556" name="AutoShape 3">
                <a:extLst>
                  <a:ext uri="{FF2B5EF4-FFF2-40B4-BE49-F238E27FC236}">
                    <a16:creationId xmlns="" xmlns:a16="http://schemas.microsoft.com/office/drawing/2014/main" id="{CCB5ADC1-5D91-4019-8205-3875D3CEF7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7" name="AutoShape 4">
                <a:extLst>
                  <a:ext uri="{FF2B5EF4-FFF2-40B4-BE49-F238E27FC236}">
                    <a16:creationId xmlns="" xmlns:a16="http://schemas.microsoft.com/office/drawing/2014/main" id="{A6CDA826-0865-4F5A-8E9E-8E36B23D9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8" name="AutoShape 5">
                <a:extLst>
                  <a:ext uri="{FF2B5EF4-FFF2-40B4-BE49-F238E27FC236}">
                    <a16:creationId xmlns="" xmlns:a16="http://schemas.microsoft.com/office/drawing/2014/main" id="{F6D90DC5-E8C8-496C-A86A-3BBF02FEDA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18" name="Group 2">
              <a:extLst>
                <a:ext uri="{FF2B5EF4-FFF2-40B4-BE49-F238E27FC236}">
                  <a16:creationId xmlns="" xmlns:a16="http://schemas.microsoft.com/office/drawing/2014/main" id="{E58DA7A9-272E-4544-811F-9F67449AA0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4455332"/>
              <a:ext cx="605100" cy="557949"/>
              <a:chOff x="3360" y="1845"/>
              <a:chExt cx="2310" cy="2130"/>
            </a:xfrm>
          </p:grpSpPr>
          <p:sp>
            <p:nvSpPr>
              <p:cNvPr id="553" name="AutoShape 3">
                <a:extLst>
                  <a:ext uri="{FF2B5EF4-FFF2-40B4-BE49-F238E27FC236}">
                    <a16:creationId xmlns="" xmlns:a16="http://schemas.microsoft.com/office/drawing/2014/main" id="{274B4BDB-0455-43B5-B171-43DE0C3B90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4" name="AutoShape 4">
                <a:extLst>
                  <a:ext uri="{FF2B5EF4-FFF2-40B4-BE49-F238E27FC236}">
                    <a16:creationId xmlns="" xmlns:a16="http://schemas.microsoft.com/office/drawing/2014/main" id="{1B49BC3D-FAF0-4928-B869-91FD0C1D3B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5" name="AutoShape 5">
                <a:extLst>
                  <a:ext uri="{FF2B5EF4-FFF2-40B4-BE49-F238E27FC236}">
                    <a16:creationId xmlns="" xmlns:a16="http://schemas.microsoft.com/office/drawing/2014/main" id="{5AF021FB-1E76-47C1-9C5C-FF82315FA0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19" name="Group 2">
              <a:extLst>
                <a:ext uri="{FF2B5EF4-FFF2-40B4-BE49-F238E27FC236}">
                  <a16:creationId xmlns="" xmlns:a16="http://schemas.microsoft.com/office/drawing/2014/main" id="{BC94182E-9B8E-4C7C-90D9-B207598531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4062409"/>
              <a:ext cx="605100" cy="557949"/>
              <a:chOff x="3360" y="1845"/>
              <a:chExt cx="2310" cy="2130"/>
            </a:xfrm>
          </p:grpSpPr>
          <p:sp>
            <p:nvSpPr>
              <p:cNvPr id="550" name="AutoShape 3">
                <a:extLst>
                  <a:ext uri="{FF2B5EF4-FFF2-40B4-BE49-F238E27FC236}">
                    <a16:creationId xmlns="" xmlns:a16="http://schemas.microsoft.com/office/drawing/2014/main" id="{3F7C44A1-CDCB-4B96-BE35-2A74345B8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1" name="AutoShape 4">
                <a:extLst>
                  <a:ext uri="{FF2B5EF4-FFF2-40B4-BE49-F238E27FC236}">
                    <a16:creationId xmlns="" xmlns:a16="http://schemas.microsoft.com/office/drawing/2014/main" id="{C00CDE67-783A-48D0-A73D-84CC2ED5C8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2" name="AutoShape 5">
                <a:extLst>
                  <a:ext uri="{FF2B5EF4-FFF2-40B4-BE49-F238E27FC236}">
                    <a16:creationId xmlns="" xmlns:a16="http://schemas.microsoft.com/office/drawing/2014/main" id="{3EBA12D9-7123-4113-83B9-6DDCFE703A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20" name="Group 2">
              <a:extLst>
                <a:ext uri="{FF2B5EF4-FFF2-40B4-BE49-F238E27FC236}">
                  <a16:creationId xmlns="" xmlns:a16="http://schemas.microsoft.com/office/drawing/2014/main" id="{78684FC4-70CD-4C6A-B660-A97018BAC2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3661628"/>
              <a:ext cx="605100" cy="557949"/>
              <a:chOff x="3360" y="1845"/>
              <a:chExt cx="2310" cy="2130"/>
            </a:xfrm>
          </p:grpSpPr>
          <p:sp>
            <p:nvSpPr>
              <p:cNvPr id="547" name="AutoShape 3">
                <a:extLst>
                  <a:ext uri="{FF2B5EF4-FFF2-40B4-BE49-F238E27FC236}">
                    <a16:creationId xmlns="" xmlns:a16="http://schemas.microsoft.com/office/drawing/2014/main" id="{0EC79334-2352-427B-9CF5-47911CD90F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8" name="AutoShape 4">
                <a:extLst>
                  <a:ext uri="{FF2B5EF4-FFF2-40B4-BE49-F238E27FC236}">
                    <a16:creationId xmlns="" xmlns:a16="http://schemas.microsoft.com/office/drawing/2014/main" id="{51075BCC-FCE6-4168-A309-814F603295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9" name="AutoShape 5">
                <a:extLst>
                  <a:ext uri="{FF2B5EF4-FFF2-40B4-BE49-F238E27FC236}">
                    <a16:creationId xmlns="" xmlns:a16="http://schemas.microsoft.com/office/drawing/2014/main" id="{595BEC3F-C3BA-45B1-8428-BCC1765B3F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21" name="Group 2">
              <a:extLst>
                <a:ext uri="{FF2B5EF4-FFF2-40B4-BE49-F238E27FC236}">
                  <a16:creationId xmlns="" xmlns:a16="http://schemas.microsoft.com/office/drawing/2014/main" id="{DCBA4FEE-50C7-416F-A989-3FC53651E5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3258882"/>
              <a:ext cx="605100" cy="557949"/>
              <a:chOff x="3360" y="1845"/>
              <a:chExt cx="2310" cy="2130"/>
            </a:xfrm>
          </p:grpSpPr>
          <p:sp>
            <p:nvSpPr>
              <p:cNvPr id="544" name="AutoShape 3">
                <a:extLst>
                  <a:ext uri="{FF2B5EF4-FFF2-40B4-BE49-F238E27FC236}">
                    <a16:creationId xmlns="" xmlns:a16="http://schemas.microsoft.com/office/drawing/2014/main" id="{4A30CB60-577E-468A-B4BC-C609B5D5CE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5" name="AutoShape 4">
                <a:extLst>
                  <a:ext uri="{FF2B5EF4-FFF2-40B4-BE49-F238E27FC236}">
                    <a16:creationId xmlns="" xmlns:a16="http://schemas.microsoft.com/office/drawing/2014/main" id="{A20E3B6D-FD06-4AD1-B354-3B190B767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6" name="AutoShape 5">
                <a:extLst>
                  <a:ext uri="{FF2B5EF4-FFF2-40B4-BE49-F238E27FC236}">
                    <a16:creationId xmlns="" xmlns:a16="http://schemas.microsoft.com/office/drawing/2014/main" id="{F7594EE6-72CD-4874-8F89-A0ABEBB0C4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22" name="Group 2">
              <a:extLst>
                <a:ext uri="{FF2B5EF4-FFF2-40B4-BE49-F238E27FC236}">
                  <a16:creationId xmlns="" xmlns:a16="http://schemas.microsoft.com/office/drawing/2014/main" id="{CEECC1EE-F761-4FC7-9D94-EB9A90BD36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344" y="2839024"/>
              <a:ext cx="605100" cy="557949"/>
              <a:chOff x="3409" y="1845"/>
              <a:chExt cx="2310" cy="2130"/>
            </a:xfrm>
          </p:grpSpPr>
          <p:sp>
            <p:nvSpPr>
              <p:cNvPr id="541" name="AutoShape 3">
                <a:extLst>
                  <a:ext uri="{FF2B5EF4-FFF2-40B4-BE49-F238E27FC236}">
                    <a16:creationId xmlns="" xmlns:a16="http://schemas.microsoft.com/office/drawing/2014/main" id="{9FAEACE7-350C-431B-BD0A-CF100E61C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409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2" name="AutoShape 4">
                <a:extLst>
                  <a:ext uri="{FF2B5EF4-FFF2-40B4-BE49-F238E27FC236}">
                    <a16:creationId xmlns="" xmlns:a16="http://schemas.microsoft.com/office/drawing/2014/main" id="{1EC02274-54DB-4B2D-AA5B-15358AE17A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3" name="AutoShape 5">
                <a:extLst>
                  <a:ext uri="{FF2B5EF4-FFF2-40B4-BE49-F238E27FC236}">
                    <a16:creationId xmlns="" xmlns:a16="http://schemas.microsoft.com/office/drawing/2014/main" id="{C895CDE0-4843-4118-A4D1-29673CE2E8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23" name="Group 2">
              <a:extLst>
                <a:ext uri="{FF2B5EF4-FFF2-40B4-BE49-F238E27FC236}">
                  <a16:creationId xmlns="" xmlns:a16="http://schemas.microsoft.com/office/drawing/2014/main" id="{28146C99-0D60-447C-8E68-7D41A4A522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774" y="2419166"/>
              <a:ext cx="605100" cy="557949"/>
              <a:chOff x="3409" y="1845"/>
              <a:chExt cx="2310" cy="2130"/>
            </a:xfrm>
          </p:grpSpPr>
          <p:sp>
            <p:nvSpPr>
              <p:cNvPr id="538" name="AutoShape 3">
                <a:extLst>
                  <a:ext uri="{FF2B5EF4-FFF2-40B4-BE49-F238E27FC236}">
                    <a16:creationId xmlns="" xmlns:a16="http://schemas.microsoft.com/office/drawing/2014/main" id="{E0F4A34D-35DE-40B3-AE08-745721A411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409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9" name="AutoShape 4">
                <a:extLst>
                  <a:ext uri="{FF2B5EF4-FFF2-40B4-BE49-F238E27FC236}">
                    <a16:creationId xmlns="" xmlns:a16="http://schemas.microsoft.com/office/drawing/2014/main" id="{553528E9-95A5-41DB-92C5-8879E97E6E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0" name="AutoShape 5">
                <a:extLst>
                  <a:ext uri="{FF2B5EF4-FFF2-40B4-BE49-F238E27FC236}">
                    <a16:creationId xmlns="" xmlns:a16="http://schemas.microsoft.com/office/drawing/2014/main" id="{20494B7D-7E52-40D4-B210-80466CF134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24" name="Group 2">
              <a:extLst>
                <a:ext uri="{FF2B5EF4-FFF2-40B4-BE49-F238E27FC236}">
                  <a16:creationId xmlns="" xmlns:a16="http://schemas.microsoft.com/office/drawing/2014/main" id="{056B3A80-CF79-4ADB-8C9E-28E8A4444F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388" y="1996160"/>
              <a:ext cx="605100" cy="557949"/>
              <a:chOff x="3360" y="1845"/>
              <a:chExt cx="2310" cy="2130"/>
            </a:xfrm>
          </p:grpSpPr>
          <p:sp>
            <p:nvSpPr>
              <p:cNvPr id="535" name="AutoShape 3">
                <a:extLst>
                  <a:ext uri="{FF2B5EF4-FFF2-40B4-BE49-F238E27FC236}">
                    <a16:creationId xmlns="" xmlns:a16="http://schemas.microsoft.com/office/drawing/2014/main" id="{6FC2B2EC-F15A-4EAC-BE89-BB00431877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6" name="AutoShape 4">
                <a:extLst>
                  <a:ext uri="{FF2B5EF4-FFF2-40B4-BE49-F238E27FC236}">
                    <a16:creationId xmlns="" xmlns:a16="http://schemas.microsoft.com/office/drawing/2014/main" id="{8E7C8BCB-7D1A-44DD-8B95-46C836774F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7" name="AutoShape 5">
                <a:extLst>
                  <a:ext uri="{FF2B5EF4-FFF2-40B4-BE49-F238E27FC236}">
                    <a16:creationId xmlns="" xmlns:a16="http://schemas.microsoft.com/office/drawing/2014/main" id="{3E02A600-589E-420A-93BC-5FDAB52999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25" name="Group 2">
              <a:extLst>
                <a:ext uri="{FF2B5EF4-FFF2-40B4-BE49-F238E27FC236}">
                  <a16:creationId xmlns="" xmlns:a16="http://schemas.microsoft.com/office/drawing/2014/main" id="{44EA18A9-07A9-4C39-A24C-47F904814F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388" y="1585189"/>
              <a:ext cx="605100" cy="557949"/>
              <a:chOff x="3360" y="1845"/>
              <a:chExt cx="2310" cy="2130"/>
            </a:xfrm>
          </p:grpSpPr>
          <p:sp>
            <p:nvSpPr>
              <p:cNvPr id="532" name="AutoShape 3">
                <a:extLst>
                  <a:ext uri="{FF2B5EF4-FFF2-40B4-BE49-F238E27FC236}">
                    <a16:creationId xmlns="" xmlns:a16="http://schemas.microsoft.com/office/drawing/2014/main" id="{F61B52FD-A3E9-411E-831B-68A79614CD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3" name="AutoShape 4">
                <a:extLst>
                  <a:ext uri="{FF2B5EF4-FFF2-40B4-BE49-F238E27FC236}">
                    <a16:creationId xmlns="" xmlns:a16="http://schemas.microsoft.com/office/drawing/2014/main" id="{899AE238-6607-4DD1-985C-9A066F1A91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4" name="AutoShape 5">
                <a:extLst>
                  <a:ext uri="{FF2B5EF4-FFF2-40B4-BE49-F238E27FC236}">
                    <a16:creationId xmlns="" xmlns:a16="http://schemas.microsoft.com/office/drawing/2014/main" id="{5AF7A25C-7A72-4F6A-BA24-BFA6735552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26" name="Group 10">
              <a:extLst>
                <a:ext uri="{FF2B5EF4-FFF2-40B4-BE49-F238E27FC236}">
                  <a16:creationId xmlns="" xmlns:a16="http://schemas.microsoft.com/office/drawing/2014/main" id="{3EA430C9-EA08-459D-A36C-81B6CEB722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389" y="1064569"/>
              <a:ext cx="605099" cy="656808"/>
              <a:chOff x="3360" y="1572"/>
              <a:chExt cx="2310" cy="2403"/>
            </a:xfrm>
          </p:grpSpPr>
          <p:grpSp>
            <p:nvGrpSpPr>
              <p:cNvPr id="527" name="Group 11">
                <a:extLst>
                  <a:ext uri="{FF2B5EF4-FFF2-40B4-BE49-F238E27FC236}">
                    <a16:creationId xmlns="" xmlns:a16="http://schemas.microsoft.com/office/drawing/2014/main" id="{3E59969E-0568-4529-88BB-BACEBAFB63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" y="1845"/>
                <a:ext cx="2310" cy="2130"/>
                <a:chOff x="3360" y="1845"/>
                <a:chExt cx="2310" cy="2130"/>
              </a:xfrm>
            </p:grpSpPr>
            <p:sp>
              <p:nvSpPr>
                <p:cNvPr id="529" name="AutoShape 12">
                  <a:extLst>
                    <a:ext uri="{FF2B5EF4-FFF2-40B4-BE49-F238E27FC236}">
                      <a16:creationId xmlns="" xmlns:a16="http://schemas.microsoft.com/office/drawing/2014/main" id="{ACB1C58D-3982-4377-9C6A-EFAB79DEE0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360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0" name="AutoShape 13">
                  <a:extLst>
                    <a:ext uri="{FF2B5EF4-FFF2-40B4-BE49-F238E27FC236}">
                      <a16:creationId xmlns="" xmlns:a16="http://schemas.microsoft.com/office/drawing/2014/main" id="{F9CBBFF5-BC25-40CB-8860-6E8E01891A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1" name="AutoShape 14">
                  <a:extLst>
                    <a:ext uri="{FF2B5EF4-FFF2-40B4-BE49-F238E27FC236}">
                      <a16:creationId xmlns="" xmlns:a16="http://schemas.microsoft.com/office/drawing/2014/main" id="{19DB1ED4-07B8-4FCA-A9AE-51E531724C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528" name="AutoShape 15">
                <a:extLst>
                  <a:ext uri="{FF2B5EF4-FFF2-40B4-BE49-F238E27FC236}">
                    <a16:creationId xmlns="" xmlns:a16="http://schemas.microsoft.com/office/drawing/2014/main" id="{9C0C336A-8FBE-45DC-8116-A05A1A1B2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559" name="Group 558"/>
          <p:cNvGrpSpPr/>
          <p:nvPr/>
        </p:nvGrpSpPr>
        <p:grpSpPr>
          <a:xfrm>
            <a:off x="4989561" y="1188618"/>
            <a:ext cx="609547" cy="4361281"/>
            <a:chOff x="852328" y="1064569"/>
            <a:chExt cx="609546" cy="4361281"/>
          </a:xfrm>
        </p:grpSpPr>
        <p:grpSp>
          <p:nvGrpSpPr>
            <p:cNvPr id="560" name="Group 2">
              <a:extLst>
                <a:ext uri="{FF2B5EF4-FFF2-40B4-BE49-F238E27FC236}">
                  <a16:creationId xmlns="" xmlns:a16="http://schemas.microsoft.com/office/drawing/2014/main" id="{8BB8501B-169C-43B8-80D7-2DC76E18CE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4867901"/>
              <a:ext cx="605100" cy="557949"/>
              <a:chOff x="3360" y="1845"/>
              <a:chExt cx="2310" cy="2130"/>
            </a:xfrm>
          </p:grpSpPr>
          <p:sp>
            <p:nvSpPr>
              <p:cNvPr id="599" name="AutoShape 3">
                <a:extLst>
                  <a:ext uri="{FF2B5EF4-FFF2-40B4-BE49-F238E27FC236}">
                    <a16:creationId xmlns="" xmlns:a16="http://schemas.microsoft.com/office/drawing/2014/main" id="{CCB5ADC1-5D91-4019-8205-3875D3CEF7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0" name="AutoShape 4">
                <a:extLst>
                  <a:ext uri="{FF2B5EF4-FFF2-40B4-BE49-F238E27FC236}">
                    <a16:creationId xmlns="" xmlns:a16="http://schemas.microsoft.com/office/drawing/2014/main" id="{A6CDA826-0865-4F5A-8E9E-8E36B23D9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1" name="AutoShape 5">
                <a:extLst>
                  <a:ext uri="{FF2B5EF4-FFF2-40B4-BE49-F238E27FC236}">
                    <a16:creationId xmlns="" xmlns:a16="http://schemas.microsoft.com/office/drawing/2014/main" id="{F6D90DC5-E8C8-496C-A86A-3BBF02FEDA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61" name="Group 2">
              <a:extLst>
                <a:ext uri="{FF2B5EF4-FFF2-40B4-BE49-F238E27FC236}">
                  <a16:creationId xmlns="" xmlns:a16="http://schemas.microsoft.com/office/drawing/2014/main" id="{E58DA7A9-272E-4544-811F-9F67449AA0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4455332"/>
              <a:ext cx="605100" cy="557949"/>
              <a:chOff x="3360" y="1845"/>
              <a:chExt cx="2310" cy="2130"/>
            </a:xfrm>
          </p:grpSpPr>
          <p:sp>
            <p:nvSpPr>
              <p:cNvPr id="596" name="AutoShape 3">
                <a:extLst>
                  <a:ext uri="{FF2B5EF4-FFF2-40B4-BE49-F238E27FC236}">
                    <a16:creationId xmlns="" xmlns:a16="http://schemas.microsoft.com/office/drawing/2014/main" id="{274B4BDB-0455-43B5-B171-43DE0C3B90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7" name="AutoShape 4">
                <a:extLst>
                  <a:ext uri="{FF2B5EF4-FFF2-40B4-BE49-F238E27FC236}">
                    <a16:creationId xmlns="" xmlns:a16="http://schemas.microsoft.com/office/drawing/2014/main" id="{1B49BC3D-FAF0-4928-B869-91FD0C1D3B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8" name="AutoShape 5">
                <a:extLst>
                  <a:ext uri="{FF2B5EF4-FFF2-40B4-BE49-F238E27FC236}">
                    <a16:creationId xmlns="" xmlns:a16="http://schemas.microsoft.com/office/drawing/2014/main" id="{5AF021FB-1E76-47C1-9C5C-FF82315FA0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62" name="Group 2">
              <a:extLst>
                <a:ext uri="{FF2B5EF4-FFF2-40B4-BE49-F238E27FC236}">
                  <a16:creationId xmlns="" xmlns:a16="http://schemas.microsoft.com/office/drawing/2014/main" id="{BC94182E-9B8E-4C7C-90D9-B207598531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4062409"/>
              <a:ext cx="605100" cy="557949"/>
              <a:chOff x="3360" y="1845"/>
              <a:chExt cx="2310" cy="2130"/>
            </a:xfrm>
          </p:grpSpPr>
          <p:sp>
            <p:nvSpPr>
              <p:cNvPr id="593" name="AutoShape 3">
                <a:extLst>
                  <a:ext uri="{FF2B5EF4-FFF2-40B4-BE49-F238E27FC236}">
                    <a16:creationId xmlns="" xmlns:a16="http://schemas.microsoft.com/office/drawing/2014/main" id="{3F7C44A1-CDCB-4B96-BE35-2A74345B8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4" name="AutoShape 4">
                <a:extLst>
                  <a:ext uri="{FF2B5EF4-FFF2-40B4-BE49-F238E27FC236}">
                    <a16:creationId xmlns="" xmlns:a16="http://schemas.microsoft.com/office/drawing/2014/main" id="{C00CDE67-783A-48D0-A73D-84CC2ED5C8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5" name="AutoShape 5">
                <a:extLst>
                  <a:ext uri="{FF2B5EF4-FFF2-40B4-BE49-F238E27FC236}">
                    <a16:creationId xmlns="" xmlns:a16="http://schemas.microsoft.com/office/drawing/2014/main" id="{3EBA12D9-7123-4113-83B9-6DDCFE703A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63" name="Group 2">
              <a:extLst>
                <a:ext uri="{FF2B5EF4-FFF2-40B4-BE49-F238E27FC236}">
                  <a16:creationId xmlns="" xmlns:a16="http://schemas.microsoft.com/office/drawing/2014/main" id="{78684FC4-70CD-4C6A-B660-A97018BAC2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3661628"/>
              <a:ext cx="605100" cy="557949"/>
              <a:chOff x="3360" y="1845"/>
              <a:chExt cx="2310" cy="2130"/>
            </a:xfrm>
          </p:grpSpPr>
          <p:sp>
            <p:nvSpPr>
              <p:cNvPr id="590" name="AutoShape 3">
                <a:extLst>
                  <a:ext uri="{FF2B5EF4-FFF2-40B4-BE49-F238E27FC236}">
                    <a16:creationId xmlns="" xmlns:a16="http://schemas.microsoft.com/office/drawing/2014/main" id="{0EC79334-2352-427B-9CF5-47911CD90F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1" name="AutoShape 4">
                <a:extLst>
                  <a:ext uri="{FF2B5EF4-FFF2-40B4-BE49-F238E27FC236}">
                    <a16:creationId xmlns="" xmlns:a16="http://schemas.microsoft.com/office/drawing/2014/main" id="{51075BCC-FCE6-4168-A309-814F603295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2" name="AutoShape 5">
                <a:extLst>
                  <a:ext uri="{FF2B5EF4-FFF2-40B4-BE49-F238E27FC236}">
                    <a16:creationId xmlns="" xmlns:a16="http://schemas.microsoft.com/office/drawing/2014/main" id="{595BEC3F-C3BA-45B1-8428-BCC1765B3F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64" name="Group 2">
              <a:extLst>
                <a:ext uri="{FF2B5EF4-FFF2-40B4-BE49-F238E27FC236}">
                  <a16:creationId xmlns="" xmlns:a16="http://schemas.microsoft.com/office/drawing/2014/main" id="{DCBA4FEE-50C7-416F-A989-3FC53651E5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3258882"/>
              <a:ext cx="605100" cy="557949"/>
              <a:chOff x="3360" y="1845"/>
              <a:chExt cx="2310" cy="2130"/>
            </a:xfrm>
          </p:grpSpPr>
          <p:sp>
            <p:nvSpPr>
              <p:cNvPr id="587" name="AutoShape 3">
                <a:extLst>
                  <a:ext uri="{FF2B5EF4-FFF2-40B4-BE49-F238E27FC236}">
                    <a16:creationId xmlns="" xmlns:a16="http://schemas.microsoft.com/office/drawing/2014/main" id="{4A30CB60-577E-468A-B4BC-C609B5D5CE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8" name="AutoShape 4">
                <a:extLst>
                  <a:ext uri="{FF2B5EF4-FFF2-40B4-BE49-F238E27FC236}">
                    <a16:creationId xmlns="" xmlns:a16="http://schemas.microsoft.com/office/drawing/2014/main" id="{A20E3B6D-FD06-4AD1-B354-3B190B767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9" name="AutoShape 5">
                <a:extLst>
                  <a:ext uri="{FF2B5EF4-FFF2-40B4-BE49-F238E27FC236}">
                    <a16:creationId xmlns="" xmlns:a16="http://schemas.microsoft.com/office/drawing/2014/main" id="{F7594EE6-72CD-4874-8F89-A0ABEBB0C4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65" name="Group 2">
              <a:extLst>
                <a:ext uri="{FF2B5EF4-FFF2-40B4-BE49-F238E27FC236}">
                  <a16:creationId xmlns="" xmlns:a16="http://schemas.microsoft.com/office/drawing/2014/main" id="{CEECC1EE-F761-4FC7-9D94-EB9A90BD36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344" y="2839024"/>
              <a:ext cx="605100" cy="557949"/>
              <a:chOff x="3409" y="1845"/>
              <a:chExt cx="2310" cy="2130"/>
            </a:xfrm>
          </p:grpSpPr>
          <p:sp>
            <p:nvSpPr>
              <p:cNvPr id="584" name="AutoShape 3">
                <a:extLst>
                  <a:ext uri="{FF2B5EF4-FFF2-40B4-BE49-F238E27FC236}">
                    <a16:creationId xmlns="" xmlns:a16="http://schemas.microsoft.com/office/drawing/2014/main" id="{9FAEACE7-350C-431B-BD0A-CF100E61C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409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5" name="AutoShape 4">
                <a:extLst>
                  <a:ext uri="{FF2B5EF4-FFF2-40B4-BE49-F238E27FC236}">
                    <a16:creationId xmlns="" xmlns:a16="http://schemas.microsoft.com/office/drawing/2014/main" id="{1EC02274-54DB-4B2D-AA5B-15358AE17A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6" name="AutoShape 5">
                <a:extLst>
                  <a:ext uri="{FF2B5EF4-FFF2-40B4-BE49-F238E27FC236}">
                    <a16:creationId xmlns="" xmlns:a16="http://schemas.microsoft.com/office/drawing/2014/main" id="{C895CDE0-4843-4118-A4D1-29673CE2E8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66" name="Group 2">
              <a:extLst>
                <a:ext uri="{FF2B5EF4-FFF2-40B4-BE49-F238E27FC236}">
                  <a16:creationId xmlns="" xmlns:a16="http://schemas.microsoft.com/office/drawing/2014/main" id="{28146C99-0D60-447C-8E68-7D41A4A522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774" y="2419166"/>
              <a:ext cx="605100" cy="557949"/>
              <a:chOff x="3409" y="1845"/>
              <a:chExt cx="2310" cy="2130"/>
            </a:xfrm>
          </p:grpSpPr>
          <p:sp>
            <p:nvSpPr>
              <p:cNvPr id="581" name="AutoShape 3">
                <a:extLst>
                  <a:ext uri="{FF2B5EF4-FFF2-40B4-BE49-F238E27FC236}">
                    <a16:creationId xmlns="" xmlns:a16="http://schemas.microsoft.com/office/drawing/2014/main" id="{E0F4A34D-35DE-40B3-AE08-745721A411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409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2" name="AutoShape 4">
                <a:extLst>
                  <a:ext uri="{FF2B5EF4-FFF2-40B4-BE49-F238E27FC236}">
                    <a16:creationId xmlns="" xmlns:a16="http://schemas.microsoft.com/office/drawing/2014/main" id="{553528E9-95A5-41DB-92C5-8879E97E6E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3" name="AutoShape 5">
                <a:extLst>
                  <a:ext uri="{FF2B5EF4-FFF2-40B4-BE49-F238E27FC236}">
                    <a16:creationId xmlns="" xmlns:a16="http://schemas.microsoft.com/office/drawing/2014/main" id="{20494B7D-7E52-40D4-B210-80466CF134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67" name="Group 2">
              <a:extLst>
                <a:ext uri="{FF2B5EF4-FFF2-40B4-BE49-F238E27FC236}">
                  <a16:creationId xmlns="" xmlns:a16="http://schemas.microsoft.com/office/drawing/2014/main" id="{056B3A80-CF79-4ADB-8C9E-28E8A4444F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388" y="1996160"/>
              <a:ext cx="605100" cy="557949"/>
              <a:chOff x="3360" y="1845"/>
              <a:chExt cx="2310" cy="2130"/>
            </a:xfrm>
          </p:grpSpPr>
          <p:sp>
            <p:nvSpPr>
              <p:cNvPr id="578" name="AutoShape 3">
                <a:extLst>
                  <a:ext uri="{FF2B5EF4-FFF2-40B4-BE49-F238E27FC236}">
                    <a16:creationId xmlns="" xmlns:a16="http://schemas.microsoft.com/office/drawing/2014/main" id="{6FC2B2EC-F15A-4EAC-BE89-BB00431877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9" name="AutoShape 4">
                <a:extLst>
                  <a:ext uri="{FF2B5EF4-FFF2-40B4-BE49-F238E27FC236}">
                    <a16:creationId xmlns="" xmlns:a16="http://schemas.microsoft.com/office/drawing/2014/main" id="{8E7C8BCB-7D1A-44DD-8B95-46C836774F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0" name="AutoShape 5">
                <a:extLst>
                  <a:ext uri="{FF2B5EF4-FFF2-40B4-BE49-F238E27FC236}">
                    <a16:creationId xmlns="" xmlns:a16="http://schemas.microsoft.com/office/drawing/2014/main" id="{3E02A600-589E-420A-93BC-5FDAB52999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68" name="Group 2">
              <a:extLst>
                <a:ext uri="{FF2B5EF4-FFF2-40B4-BE49-F238E27FC236}">
                  <a16:creationId xmlns="" xmlns:a16="http://schemas.microsoft.com/office/drawing/2014/main" id="{44EA18A9-07A9-4C39-A24C-47F904814F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388" y="1585189"/>
              <a:ext cx="605100" cy="557949"/>
              <a:chOff x="3360" y="1845"/>
              <a:chExt cx="2310" cy="2130"/>
            </a:xfrm>
          </p:grpSpPr>
          <p:sp>
            <p:nvSpPr>
              <p:cNvPr id="575" name="AutoShape 3">
                <a:extLst>
                  <a:ext uri="{FF2B5EF4-FFF2-40B4-BE49-F238E27FC236}">
                    <a16:creationId xmlns="" xmlns:a16="http://schemas.microsoft.com/office/drawing/2014/main" id="{F61B52FD-A3E9-411E-831B-68A79614CD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6" name="AutoShape 4">
                <a:extLst>
                  <a:ext uri="{FF2B5EF4-FFF2-40B4-BE49-F238E27FC236}">
                    <a16:creationId xmlns="" xmlns:a16="http://schemas.microsoft.com/office/drawing/2014/main" id="{899AE238-6607-4DD1-985C-9A066F1A91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7" name="AutoShape 5">
                <a:extLst>
                  <a:ext uri="{FF2B5EF4-FFF2-40B4-BE49-F238E27FC236}">
                    <a16:creationId xmlns="" xmlns:a16="http://schemas.microsoft.com/office/drawing/2014/main" id="{5AF7A25C-7A72-4F6A-BA24-BFA6735552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69" name="Group 10">
              <a:extLst>
                <a:ext uri="{FF2B5EF4-FFF2-40B4-BE49-F238E27FC236}">
                  <a16:creationId xmlns="" xmlns:a16="http://schemas.microsoft.com/office/drawing/2014/main" id="{3EA430C9-EA08-459D-A36C-81B6CEB722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389" y="1064569"/>
              <a:ext cx="605099" cy="656808"/>
              <a:chOff x="3360" y="1572"/>
              <a:chExt cx="2310" cy="2403"/>
            </a:xfrm>
          </p:grpSpPr>
          <p:grpSp>
            <p:nvGrpSpPr>
              <p:cNvPr id="570" name="Group 11">
                <a:extLst>
                  <a:ext uri="{FF2B5EF4-FFF2-40B4-BE49-F238E27FC236}">
                    <a16:creationId xmlns="" xmlns:a16="http://schemas.microsoft.com/office/drawing/2014/main" id="{3E59969E-0568-4529-88BB-BACEBAFB63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" y="1845"/>
                <a:ext cx="2310" cy="2130"/>
                <a:chOff x="3360" y="1845"/>
                <a:chExt cx="2310" cy="2130"/>
              </a:xfrm>
            </p:grpSpPr>
            <p:sp>
              <p:nvSpPr>
                <p:cNvPr id="572" name="AutoShape 12">
                  <a:extLst>
                    <a:ext uri="{FF2B5EF4-FFF2-40B4-BE49-F238E27FC236}">
                      <a16:creationId xmlns="" xmlns:a16="http://schemas.microsoft.com/office/drawing/2014/main" id="{ACB1C58D-3982-4377-9C6A-EFAB79DEE0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360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3" name="AutoShape 13">
                  <a:extLst>
                    <a:ext uri="{FF2B5EF4-FFF2-40B4-BE49-F238E27FC236}">
                      <a16:creationId xmlns="" xmlns:a16="http://schemas.microsoft.com/office/drawing/2014/main" id="{F9CBBFF5-BC25-40CB-8860-6E8E01891A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4" name="AutoShape 14">
                  <a:extLst>
                    <a:ext uri="{FF2B5EF4-FFF2-40B4-BE49-F238E27FC236}">
                      <a16:creationId xmlns="" xmlns:a16="http://schemas.microsoft.com/office/drawing/2014/main" id="{19DB1ED4-07B8-4FCA-A9AE-51E531724C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571" name="AutoShape 15">
                <a:extLst>
                  <a:ext uri="{FF2B5EF4-FFF2-40B4-BE49-F238E27FC236}">
                    <a16:creationId xmlns="" xmlns:a16="http://schemas.microsoft.com/office/drawing/2014/main" id="{9C0C336A-8FBE-45DC-8116-A05A1A1B2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6" name="Group 45"/>
          <p:cNvGrpSpPr/>
          <p:nvPr/>
        </p:nvGrpSpPr>
        <p:grpSpPr>
          <a:xfrm>
            <a:off x="5899299" y="2642350"/>
            <a:ext cx="605100" cy="1363441"/>
            <a:chOff x="9299322" y="4341383"/>
            <a:chExt cx="605100" cy="1363441"/>
          </a:xfrm>
        </p:grpSpPr>
        <p:grpSp>
          <p:nvGrpSpPr>
            <p:cNvPr id="603" name="Group 2">
              <a:extLst>
                <a:ext uri="{FF2B5EF4-FFF2-40B4-BE49-F238E27FC236}">
                  <a16:creationId xmlns="" xmlns:a16="http://schemas.microsoft.com/office/drawing/2014/main" id="{8BB8501B-169C-43B8-80D7-2DC76E18CE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99322" y="5146875"/>
              <a:ext cx="605100" cy="557949"/>
              <a:chOff x="3360" y="1845"/>
              <a:chExt cx="2310" cy="2130"/>
            </a:xfrm>
          </p:grpSpPr>
          <p:sp>
            <p:nvSpPr>
              <p:cNvPr id="616" name="AutoShape 3">
                <a:extLst>
                  <a:ext uri="{FF2B5EF4-FFF2-40B4-BE49-F238E27FC236}">
                    <a16:creationId xmlns="" xmlns:a16="http://schemas.microsoft.com/office/drawing/2014/main" id="{CCB5ADC1-5D91-4019-8205-3875D3CEF7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7" name="AutoShape 4">
                <a:extLst>
                  <a:ext uri="{FF2B5EF4-FFF2-40B4-BE49-F238E27FC236}">
                    <a16:creationId xmlns="" xmlns:a16="http://schemas.microsoft.com/office/drawing/2014/main" id="{A6CDA826-0865-4F5A-8E9E-8E36B23D9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8" name="AutoShape 5">
                <a:extLst>
                  <a:ext uri="{FF2B5EF4-FFF2-40B4-BE49-F238E27FC236}">
                    <a16:creationId xmlns="" xmlns:a16="http://schemas.microsoft.com/office/drawing/2014/main" id="{F6D90DC5-E8C8-496C-A86A-3BBF02FEDA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04" name="Group 2">
              <a:extLst>
                <a:ext uri="{FF2B5EF4-FFF2-40B4-BE49-F238E27FC236}">
                  <a16:creationId xmlns="" xmlns:a16="http://schemas.microsoft.com/office/drawing/2014/main" id="{E58DA7A9-272E-4544-811F-9F67449AA0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99322" y="4734306"/>
              <a:ext cx="605100" cy="557949"/>
              <a:chOff x="3360" y="1845"/>
              <a:chExt cx="2310" cy="2130"/>
            </a:xfrm>
          </p:grpSpPr>
          <p:sp>
            <p:nvSpPr>
              <p:cNvPr id="613" name="AutoShape 3">
                <a:extLst>
                  <a:ext uri="{FF2B5EF4-FFF2-40B4-BE49-F238E27FC236}">
                    <a16:creationId xmlns="" xmlns:a16="http://schemas.microsoft.com/office/drawing/2014/main" id="{274B4BDB-0455-43B5-B171-43DE0C3B90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4" name="AutoShape 4">
                <a:extLst>
                  <a:ext uri="{FF2B5EF4-FFF2-40B4-BE49-F238E27FC236}">
                    <a16:creationId xmlns="" xmlns:a16="http://schemas.microsoft.com/office/drawing/2014/main" id="{1B49BC3D-FAF0-4928-B869-91FD0C1D3B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5" name="AutoShape 5">
                <a:extLst>
                  <a:ext uri="{FF2B5EF4-FFF2-40B4-BE49-F238E27FC236}">
                    <a16:creationId xmlns="" xmlns:a16="http://schemas.microsoft.com/office/drawing/2014/main" id="{5AF021FB-1E76-47C1-9C5C-FF82315FA0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05" name="Group 2">
              <a:extLst>
                <a:ext uri="{FF2B5EF4-FFF2-40B4-BE49-F238E27FC236}">
                  <a16:creationId xmlns="" xmlns:a16="http://schemas.microsoft.com/office/drawing/2014/main" id="{BC94182E-9B8E-4C7C-90D9-B207598531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99322" y="4341383"/>
              <a:ext cx="605100" cy="557949"/>
              <a:chOff x="3360" y="1845"/>
              <a:chExt cx="2310" cy="2130"/>
            </a:xfrm>
          </p:grpSpPr>
          <p:sp>
            <p:nvSpPr>
              <p:cNvPr id="610" name="AutoShape 3">
                <a:extLst>
                  <a:ext uri="{FF2B5EF4-FFF2-40B4-BE49-F238E27FC236}">
                    <a16:creationId xmlns="" xmlns:a16="http://schemas.microsoft.com/office/drawing/2014/main" id="{3F7C44A1-CDCB-4B96-BE35-2A74345B8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1" name="AutoShape 4">
                <a:extLst>
                  <a:ext uri="{FF2B5EF4-FFF2-40B4-BE49-F238E27FC236}">
                    <a16:creationId xmlns="" xmlns:a16="http://schemas.microsoft.com/office/drawing/2014/main" id="{C00CDE67-783A-48D0-A73D-84CC2ED5C8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2" name="AutoShape 5">
                <a:extLst>
                  <a:ext uri="{FF2B5EF4-FFF2-40B4-BE49-F238E27FC236}">
                    <a16:creationId xmlns="" xmlns:a16="http://schemas.microsoft.com/office/drawing/2014/main" id="{3EBA12D9-7123-4113-83B9-6DDCFE703A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269" name="Group 268"/>
          <p:cNvGrpSpPr/>
          <p:nvPr/>
        </p:nvGrpSpPr>
        <p:grpSpPr>
          <a:xfrm>
            <a:off x="9007773" y="1082505"/>
            <a:ext cx="609547" cy="4361281"/>
            <a:chOff x="852328" y="1064569"/>
            <a:chExt cx="609546" cy="4361281"/>
          </a:xfrm>
        </p:grpSpPr>
        <p:grpSp>
          <p:nvGrpSpPr>
            <p:cNvPr id="270" name="Group 2">
              <a:extLst>
                <a:ext uri="{FF2B5EF4-FFF2-40B4-BE49-F238E27FC236}">
                  <a16:creationId xmlns="" xmlns:a16="http://schemas.microsoft.com/office/drawing/2014/main" id="{8BB8501B-169C-43B8-80D7-2DC76E18CE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4867901"/>
              <a:ext cx="605100" cy="557949"/>
              <a:chOff x="3360" y="1845"/>
              <a:chExt cx="2310" cy="2130"/>
            </a:xfrm>
          </p:grpSpPr>
          <p:sp>
            <p:nvSpPr>
              <p:cNvPr id="310" name="AutoShape 3">
                <a:extLst>
                  <a:ext uri="{FF2B5EF4-FFF2-40B4-BE49-F238E27FC236}">
                    <a16:creationId xmlns="" xmlns:a16="http://schemas.microsoft.com/office/drawing/2014/main" id="{CCB5ADC1-5D91-4019-8205-3875D3CEF7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AutoShape 4">
                <a:extLst>
                  <a:ext uri="{FF2B5EF4-FFF2-40B4-BE49-F238E27FC236}">
                    <a16:creationId xmlns="" xmlns:a16="http://schemas.microsoft.com/office/drawing/2014/main" id="{A6CDA826-0865-4F5A-8E9E-8E36B23D9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AutoShape 5">
                <a:extLst>
                  <a:ext uri="{FF2B5EF4-FFF2-40B4-BE49-F238E27FC236}">
                    <a16:creationId xmlns="" xmlns:a16="http://schemas.microsoft.com/office/drawing/2014/main" id="{F6D90DC5-E8C8-496C-A86A-3BBF02FEDA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71" name="Group 2">
              <a:extLst>
                <a:ext uri="{FF2B5EF4-FFF2-40B4-BE49-F238E27FC236}">
                  <a16:creationId xmlns="" xmlns:a16="http://schemas.microsoft.com/office/drawing/2014/main" id="{E58DA7A9-272E-4544-811F-9F67449AA0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4455332"/>
              <a:ext cx="605100" cy="557949"/>
              <a:chOff x="3360" y="1845"/>
              <a:chExt cx="2310" cy="2130"/>
            </a:xfrm>
          </p:grpSpPr>
          <p:sp>
            <p:nvSpPr>
              <p:cNvPr id="307" name="AutoShape 3">
                <a:extLst>
                  <a:ext uri="{FF2B5EF4-FFF2-40B4-BE49-F238E27FC236}">
                    <a16:creationId xmlns="" xmlns:a16="http://schemas.microsoft.com/office/drawing/2014/main" id="{274B4BDB-0455-43B5-B171-43DE0C3B90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AutoShape 4">
                <a:extLst>
                  <a:ext uri="{FF2B5EF4-FFF2-40B4-BE49-F238E27FC236}">
                    <a16:creationId xmlns="" xmlns:a16="http://schemas.microsoft.com/office/drawing/2014/main" id="{1B49BC3D-FAF0-4928-B869-91FD0C1D3B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9" name="AutoShape 5">
                <a:extLst>
                  <a:ext uri="{FF2B5EF4-FFF2-40B4-BE49-F238E27FC236}">
                    <a16:creationId xmlns="" xmlns:a16="http://schemas.microsoft.com/office/drawing/2014/main" id="{5AF021FB-1E76-47C1-9C5C-FF82315FA0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72" name="Group 2">
              <a:extLst>
                <a:ext uri="{FF2B5EF4-FFF2-40B4-BE49-F238E27FC236}">
                  <a16:creationId xmlns="" xmlns:a16="http://schemas.microsoft.com/office/drawing/2014/main" id="{BC94182E-9B8E-4C7C-90D9-B207598531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4062409"/>
              <a:ext cx="605100" cy="557949"/>
              <a:chOff x="3360" y="1845"/>
              <a:chExt cx="2310" cy="2130"/>
            </a:xfrm>
          </p:grpSpPr>
          <p:sp>
            <p:nvSpPr>
              <p:cNvPr id="304" name="AutoShape 3">
                <a:extLst>
                  <a:ext uri="{FF2B5EF4-FFF2-40B4-BE49-F238E27FC236}">
                    <a16:creationId xmlns="" xmlns:a16="http://schemas.microsoft.com/office/drawing/2014/main" id="{3F7C44A1-CDCB-4B96-BE35-2A74345B8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AutoShape 4">
                <a:extLst>
                  <a:ext uri="{FF2B5EF4-FFF2-40B4-BE49-F238E27FC236}">
                    <a16:creationId xmlns="" xmlns:a16="http://schemas.microsoft.com/office/drawing/2014/main" id="{C00CDE67-783A-48D0-A73D-84CC2ED5C8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AutoShape 5">
                <a:extLst>
                  <a:ext uri="{FF2B5EF4-FFF2-40B4-BE49-F238E27FC236}">
                    <a16:creationId xmlns="" xmlns:a16="http://schemas.microsoft.com/office/drawing/2014/main" id="{3EBA12D9-7123-4113-83B9-6DDCFE703A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73" name="Group 2">
              <a:extLst>
                <a:ext uri="{FF2B5EF4-FFF2-40B4-BE49-F238E27FC236}">
                  <a16:creationId xmlns="" xmlns:a16="http://schemas.microsoft.com/office/drawing/2014/main" id="{78684FC4-70CD-4C6A-B660-A97018BAC2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3661628"/>
              <a:ext cx="605100" cy="557949"/>
              <a:chOff x="3360" y="1845"/>
              <a:chExt cx="2310" cy="2130"/>
            </a:xfrm>
          </p:grpSpPr>
          <p:sp>
            <p:nvSpPr>
              <p:cNvPr id="301" name="AutoShape 3">
                <a:extLst>
                  <a:ext uri="{FF2B5EF4-FFF2-40B4-BE49-F238E27FC236}">
                    <a16:creationId xmlns="" xmlns:a16="http://schemas.microsoft.com/office/drawing/2014/main" id="{0EC79334-2352-427B-9CF5-47911CD90F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2" name="AutoShape 4">
                <a:extLst>
                  <a:ext uri="{FF2B5EF4-FFF2-40B4-BE49-F238E27FC236}">
                    <a16:creationId xmlns="" xmlns:a16="http://schemas.microsoft.com/office/drawing/2014/main" id="{51075BCC-FCE6-4168-A309-814F603295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3" name="AutoShape 5">
                <a:extLst>
                  <a:ext uri="{FF2B5EF4-FFF2-40B4-BE49-F238E27FC236}">
                    <a16:creationId xmlns="" xmlns:a16="http://schemas.microsoft.com/office/drawing/2014/main" id="{595BEC3F-C3BA-45B1-8428-BCC1765B3F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74" name="Group 2">
              <a:extLst>
                <a:ext uri="{FF2B5EF4-FFF2-40B4-BE49-F238E27FC236}">
                  <a16:creationId xmlns="" xmlns:a16="http://schemas.microsoft.com/office/drawing/2014/main" id="{DCBA4FEE-50C7-416F-A989-3FC53651E5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3258882"/>
              <a:ext cx="605100" cy="557949"/>
              <a:chOff x="3360" y="1845"/>
              <a:chExt cx="2310" cy="2130"/>
            </a:xfrm>
          </p:grpSpPr>
          <p:sp>
            <p:nvSpPr>
              <p:cNvPr id="298" name="AutoShape 3">
                <a:extLst>
                  <a:ext uri="{FF2B5EF4-FFF2-40B4-BE49-F238E27FC236}">
                    <a16:creationId xmlns="" xmlns:a16="http://schemas.microsoft.com/office/drawing/2014/main" id="{4A30CB60-577E-468A-B4BC-C609B5D5CE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9" name="AutoShape 4">
                <a:extLst>
                  <a:ext uri="{FF2B5EF4-FFF2-40B4-BE49-F238E27FC236}">
                    <a16:creationId xmlns="" xmlns:a16="http://schemas.microsoft.com/office/drawing/2014/main" id="{A20E3B6D-FD06-4AD1-B354-3B190B767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0" name="AutoShape 5">
                <a:extLst>
                  <a:ext uri="{FF2B5EF4-FFF2-40B4-BE49-F238E27FC236}">
                    <a16:creationId xmlns="" xmlns:a16="http://schemas.microsoft.com/office/drawing/2014/main" id="{F7594EE6-72CD-4874-8F89-A0ABEBB0C4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75" name="Group 2">
              <a:extLst>
                <a:ext uri="{FF2B5EF4-FFF2-40B4-BE49-F238E27FC236}">
                  <a16:creationId xmlns="" xmlns:a16="http://schemas.microsoft.com/office/drawing/2014/main" id="{CEECC1EE-F761-4FC7-9D94-EB9A90BD36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344" y="2839024"/>
              <a:ext cx="605100" cy="557949"/>
              <a:chOff x="3409" y="1845"/>
              <a:chExt cx="2310" cy="2130"/>
            </a:xfrm>
          </p:grpSpPr>
          <p:sp>
            <p:nvSpPr>
              <p:cNvPr id="295" name="AutoShape 3">
                <a:extLst>
                  <a:ext uri="{FF2B5EF4-FFF2-40B4-BE49-F238E27FC236}">
                    <a16:creationId xmlns="" xmlns:a16="http://schemas.microsoft.com/office/drawing/2014/main" id="{9FAEACE7-350C-431B-BD0A-CF100E61C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409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6" name="AutoShape 4">
                <a:extLst>
                  <a:ext uri="{FF2B5EF4-FFF2-40B4-BE49-F238E27FC236}">
                    <a16:creationId xmlns="" xmlns:a16="http://schemas.microsoft.com/office/drawing/2014/main" id="{1EC02274-54DB-4B2D-AA5B-15358AE17A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7" name="AutoShape 5">
                <a:extLst>
                  <a:ext uri="{FF2B5EF4-FFF2-40B4-BE49-F238E27FC236}">
                    <a16:creationId xmlns="" xmlns:a16="http://schemas.microsoft.com/office/drawing/2014/main" id="{C895CDE0-4843-4118-A4D1-29673CE2E8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76" name="Group 2">
              <a:extLst>
                <a:ext uri="{FF2B5EF4-FFF2-40B4-BE49-F238E27FC236}">
                  <a16:creationId xmlns="" xmlns:a16="http://schemas.microsoft.com/office/drawing/2014/main" id="{28146C99-0D60-447C-8E68-7D41A4A522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774" y="2419166"/>
              <a:ext cx="605100" cy="557949"/>
              <a:chOff x="3409" y="1845"/>
              <a:chExt cx="2310" cy="2130"/>
            </a:xfrm>
          </p:grpSpPr>
          <p:sp>
            <p:nvSpPr>
              <p:cNvPr id="292" name="AutoShape 3">
                <a:extLst>
                  <a:ext uri="{FF2B5EF4-FFF2-40B4-BE49-F238E27FC236}">
                    <a16:creationId xmlns="" xmlns:a16="http://schemas.microsoft.com/office/drawing/2014/main" id="{E0F4A34D-35DE-40B3-AE08-745721A411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409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3" name="AutoShape 4">
                <a:extLst>
                  <a:ext uri="{FF2B5EF4-FFF2-40B4-BE49-F238E27FC236}">
                    <a16:creationId xmlns="" xmlns:a16="http://schemas.microsoft.com/office/drawing/2014/main" id="{553528E9-95A5-41DB-92C5-8879E97E6E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4" name="AutoShape 5">
                <a:extLst>
                  <a:ext uri="{FF2B5EF4-FFF2-40B4-BE49-F238E27FC236}">
                    <a16:creationId xmlns="" xmlns:a16="http://schemas.microsoft.com/office/drawing/2014/main" id="{20494B7D-7E52-40D4-B210-80466CF134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77" name="Group 2">
              <a:extLst>
                <a:ext uri="{FF2B5EF4-FFF2-40B4-BE49-F238E27FC236}">
                  <a16:creationId xmlns="" xmlns:a16="http://schemas.microsoft.com/office/drawing/2014/main" id="{056B3A80-CF79-4ADB-8C9E-28E8A4444F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388" y="1996160"/>
              <a:ext cx="605100" cy="557949"/>
              <a:chOff x="3360" y="1845"/>
              <a:chExt cx="2310" cy="2130"/>
            </a:xfrm>
          </p:grpSpPr>
          <p:sp>
            <p:nvSpPr>
              <p:cNvPr id="289" name="AutoShape 3">
                <a:extLst>
                  <a:ext uri="{FF2B5EF4-FFF2-40B4-BE49-F238E27FC236}">
                    <a16:creationId xmlns="" xmlns:a16="http://schemas.microsoft.com/office/drawing/2014/main" id="{6FC2B2EC-F15A-4EAC-BE89-BB00431877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AutoShape 4">
                <a:extLst>
                  <a:ext uri="{FF2B5EF4-FFF2-40B4-BE49-F238E27FC236}">
                    <a16:creationId xmlns="" xmlns:a16="http://schemas.microsoft.com/office/drawing/2014/main" id="{8E7C8BCB-7D1A-44DD-8B95-46C836774F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AutoShape 5">
                <a:extLst>
                  <a:ext uri="{FF2B5EF4-FFF2-40B4-BE49-F238E27FC236}">
                    <a16:creationId xmlns="" xmlns:a16="http://schemas.microsoft.com/office/drawing/2014/main" id="{3E02A600-589E-420A-93BC-5FDAB52999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78" name="Group 2">
              <a:extLst>
                <a:ext uri="{FF2B5EF4-FFF2-40B4-BE49-F238E27FC236}">
                  <a16:creationId xmlns="" xmlns:a16="http://schemas.microsoft.com/office/drawing/2014/main" id="{44EA18A9-07A9-4C39-A24C-47F904814F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388" y="1585189"/>
              <a:ext cx="605100" cy="557949"/>
              <a:chOff x="3360" y="1845"/>
              <a:chExt cx="2310" cy="2130"/>
            </a:xfrm>
          </p:grpSpPr>
          <p:sp>
            <p:nvSpPr>
              <p:cNvPr id="286" name="AutoShape 3">
                <a:extLst>
                  <a:ext uri="{FF2B5EF4-FFF2-40B4-BE49-F238E27FC236}">
                    <a16:creationId xmlns="" xmlns:a16="http://schemas.microsoft.com/office/drawing/2014/main" id="{F61B52FD-A3E9-411E-831B-68A79614CD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AutoShape 4">
                <a:extLst>
                  <a:ext uri="{FF2B5EF4-FFF2-40B4-BE49-F238E27FC236}">
                    <a16:creationId xmlns="" xmlns:a16="http://schemas.microsoft.com/office/drawing/2014/main" id="{899AE238-6607-4DD1-985C-9A066F1A91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AutoShape 5">
                <a:extLst>
                  <a:ext uri="{FF2B5EF4-FFF2-40B4-BE49-F238E27FC236}">
                    <a16:creationId xmlns="" xmlns:a16="http://schemas.microsoft.com/office/drawing/2014/main" id="{5AF7A25C-7A72-4F6A-BA24-BFA6735552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80" name="Group 10">
              <a:extLst>
                <a:ext uri="{FF2B5EF4-FFF2-40B4-BE49-F238E27FC236}">
                  <a16:creationId xmlns="" xmlns:a16="http://schemas.microsoft.com/office/drawing/2014/main" id="{3EA430C9-EA08-459D-A36C-81B6CEB722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389" y="1064569"/>
              <a:ext cx="605099" cy="656808"/>
              <a:chOff x="3360" y="1572"/>
              <a:chExt cx="2310" cy="2403"/>
            </a:xfrm>
          </p:grpSpPr>
          <p:grpSp>
            <p:nvGrpSpPr>
              <p:cNvPr id="281" name="Group 11">
                <a:extLst>
                  <a:ext uri="{FF2B5EF4-FFF2-40B4-BE49-F238E27FC236}">
                    <a16:creationId xmlns="" xmlns:a16="http://schemas.microsoft.com/office/drawing/2014/main" id="{3E59969E-0568-4529-88BB-BACEBAFB63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" y="1845"/>
                <a:ext cx="2310" cy="2130"/>
                <a:chOff x="3360" y="1845"/>
                <a:chExt cx="2310" cy="2130"/>
              </a:xfrm>
            </p:grpSpPr>
            <p:sp>
              <p:nvSpPr>
                <p:cNvPr id="283" name="AutoShape 12">
                  <a:extLst>
                    <a:ext uri="{FF2B5EF4-FFF2-40B4-BE49-F238E27FC236}">
                      <a16:creationId xmlns="" xmlns:a16="http://schemas.microsoft.com/office/drawing/2014/main" id="{ACB1C58D-3982-4377-9C6A-EFAB79DEE0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360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AutoShape 13">
                  <a:extLst>
                    <a:ext uri="{FF2B5EF4-FFF2-40B4-BE49-F238E27FC236}">
                      <a16:creationId xmlns="" xmlns:a16="http://schemas.microsoft.com/office/drawing/2014/main" id="{F9CBBFF5-BC25-40CB-8860-6E8E01891A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5" name="AutoShape 14">
                  <a:extLst>
                    <a:ext uri="{FF2B5EF4-FFF2-40B4-BE49-F238E27FC236}">
                      <a16:creationId xmlns="" xmlns:a16="http://schemas.microsoft.com/office/drawing/2014/main" id="{19DB1ED4-07B8-4FCA-A9AE-51E531724C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82" name="AutoShape 15">
                <a:extLst>
                  <a:ext uri="{FF2B5EF4-FFF2-40B4-BE49-F238E27FC236}">
                    <a16:creationId xmlns="" xmlns:a16="http://schemas.microsoft.com/office/drawing/2014/main" id="{9C0C336A-8FBE-45DC-8116-A05A1A1B2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313" name="Group 312"/>
          <p:cNvGrpSpPr/>
          <p:nvPr/>
        </p:nvGrpSpPr>
        <p:grpSpPr>
          <a:xfrm>
            <a:off x="9819141" y="1121798"/>
            <a:ext cx="609547" cy="4361281"/>
            <a:chOff x="852328" y="1064569"/>
            <a:chExt cx="609546" cy="4361281"/>
          </a:xfrm>
        </p:grpSpPr>
        <p:grpSp>
          <p:nvGrpSpPr>
            <p:cNvPr id="314" name="Group 2">
              <a:extLst>
                <a:ext uri="{FF2B5EF4-FFF2-40B4-BE49-F238E27FC236}">
                  <a16:creationId xmlns="" xmlns:a16="http://schemas.microsoft.com/office/drawing/2014/main" id="{8BB8501B-169C-43B8-80D7-2DC76E18CE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4867901"/>
              <a:ext cx="605100" cy="557949"/>
              <a:chOff x="3360" y="1845"/>
              <a:chExt cx="2310" cy="2130"/>
            </a:xfrm>
          </p:grpSpPr>
          <p:sp>
            <p:nvSpPr>
              <p:cNvPr id="369" name="AutoShape 3">
                <a:extLst>
                  <a:ext uri="{FF2B5EF4-FFF2-40B4-BE49-F238E27FC236}">
                    <a16:creationId xmlns="" xmlns:a16="http://schemas.microsoft.com/office/drawing/2014/main" id="{CCB5ADC1-5D91-4019-8205-3875D3CEF7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AutoShape 4">
                <a:extLst>
                  <a:ext uri="{FF2B5EF4-FFF2-40B4-BE49-F238E27FC236}">
                    <a16:creationId xmlns="" xmlns:a16="http://schemas.microsoft.com/office/drawing/2014/main" id="{A6CDA826-0865-4F5A-8E9E-8E36B23D9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AutoShape 5">
                <a:extLst>
                  <a:ext uri="{FF2B5EF4-FFF2-40B4-BE49-F238E27FC236}">
                    <a16:creationId xmlns="" xmlns:a16="http://schemas.microsoft.com/office/drawing/2014/main" id="{F6D90DC5-E8C8-496C-A86A-3BBF02FEDA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5" name="Group 2">
              <a:extLst>
                <a:ext uri="{FF2B5EF4-FFF2-40B4-BE49-F238E27FC236}">
                  <a16:creationId xmlns="" xmlns:a16="http://schemas.microsoft.com/office/drawing/2014/main" id="{E58DA7A9-272E-4544-811F-9F67449AA0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4455332"/>
              <a:ext cx="605100" cy="557949"/>
              <a:chOff x="3360" y="1845"/>
              <a:chExt cx="2310" cy="2130"/>
            </a:xfrm>
          </p:grpSpPr>
          <p:sp>
            <p:nvSpPr>
              <p:cNvPr id="366" name="AutoShape 3">
                <a:extLst>
                  <a:ext uri="{FF2B5EF4-FFF2-40B4-BE49-F238E27FC236}">
                    <a16:creationId xmlns="" xmlns:a16="http://schemas.microsoft.com/office/drawing/2014/main" id="{274B4BDB-0455-43B5-B171-43DE0C3B90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AutoShape 4">
                <a:extLst>
                  <a:ext uri="{FF2B5EF4-FFF2-40B4-BE49-F238E27FC236}">
                    <a16:creationId xmlns="" xmlns:a16="http://schemas.microsoft.com/office/drawing/2014/main" id="{1B49BC3D-FAF0-4928-B869-91FD0C1D3B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AutoShape 5">
                <a:extLst>
                  <a:ext uri="{FF2B5EF4-FFF2-40B4-BE49-F238E27FC236}">
                    <a16:creationId xmlns="" xmlns:a16="http://schemas.microsoft.com/office/drawing/2014/main" id="{5AF021FB-1E76-47C1-9C5C-FF82315FA0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6" name="Group 2">
              <a:extLst>
                <a:ext uri="{FF2B5EF4-FFF2-40B4-BE49-F238E27FC236}">
                  <a16:creationId xmlns="" xmlns:a16="http://schemas.microsoft.com/office/drawing/2014/main" id="{BC94182E-9B8E-4C7C-90D9-B207598531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4062409"/>
              <a:ext cx="605100" cy="557949"/>
              <a:chOff x="3360" y="1845"/>
              <a:chExt cx="2310" cy="2130"/>
            </a:xfrm>
          </p:grpSpPr>
          <p:sp>
            <p:nvSpPr>
              <p:cNvPr id="363" name="AutoShape 3">
                <a:extLst>
                  <a:ext uri="{FF2B5EF4-FFF2-40B4-BE49-F238E27FC236}">
                    <a16:creationId xmlns="" xmlns:a16="http://schemas.microsoft.com/office/drawing/2014/main" id="{3F7C44A1-CDCB-4B96-BE35-2A74345B8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AutoShape 4">
                <a:extLst>
                  <a:ext uri="{FF2B5EF4-FFF2-40B4-BE49-F238E27FC236}">
                    <a16:creationId xmlns="" xmlns:a16="http://schemas.microsoft.com/office/drawing/2014/main" id="{C00CDE67-783A-48D0-A73D-84CC2ED5C8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AutoShape 5">
                <a:extLst>
                  <a:ext uri="{FF2B5EF4-FFF2-40B4-BE49-F238E27FC236}">
                    <a16:creationId xmlns="" xmlns:a16="http://schemas.microsoft.com/office/drawing/2014/main" id="{3EBA12D9-7123-4113-83B9-6DDCFE703A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7" name="Group 2">
              <a:extLst>
                <a:ext uri="{FF2B5EF4-FFF2-40B4-BE49-F238E27FC236}">
                  <a16:creationId xmlns="" xmlns:a16="http://schemas.microsoft.com/office/drawing/2014/main" id="{78684FC4-70CD-4C6A-B660-A97018BAC2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3661628"/>
              <a:ext cx="605100" cy="557949"/>
              <a:chOff x="3360" y="1845"/>
              <a:chExt cx="2310" cy="2130"/>
            </a:xfrm>
          </p:grpSpPr>
          <p:sp>
            <p:nvSpPr>
              <p:cNvPr id="360" name="AutoShape 3">
                <a:extLst>
                  <a:ext uri="{FF2B5EF4-FFF2-40B4-BE49-F238E27FC236}">
                    <a16:creationId xmlns="" xmlns:a16="http://schemas.microsoft.com/office/drawing/2014/main" id="{0EC79334-2352-427B-9CF5-47911CD90F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AutoShape 4">
                <a:extLst>
                  <a:ext uri="{FF2B5EF4-FFF2-40B4-BE49-F238E27FC236}">
                    <a16:creationId xmlns="" xmlns:a16="http://schemas.microsoft.com/office/drawing/2014/main" id="{51075BCC-FCE6-4168-A309-814F603295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AutoShape 5">
                <a:extLst>
                  <a:ext uri="{FF2B5EF4-FFF2-40B4-BE49-F238E27FC236}">
                    <a16:creationId xmlns="" xmlns:a16="http://schemas.microsoft.com/office/drawing/2014/main" id="{595BEC3F-C3BA-45B1-8428-BCC1765B3F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8" name="Group 2">
              <a:extLst>
                <a:ext uri="{FF2B5EF4-FFF2-40B4-BE49-F238E27FC236}">
                  <a16:creationId xmlns="" xmlns:a16="http://schemas.microsoft.com/office/drawing/2014/main" id="{DCBA4FEE-50C7-416F-A989-3FC53651E5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328" y="3258882"/>
              <a:ext cx="605100" cy="557949"/>
              <a:chOff x="3360" y="1845"/>
              <a:chExt cx="2310" cy="2130"/>
            </a:xfrm>
          </p:grpSpPr>
          <p:sp>
            <p:nvSpPr>
              <p:cNvPr id="357" name="AutoShape 3">
                <a:extLst>
                  <a:ext uri="{FF2B5EF4-FFF2-40B4-BE49-F238E27FC236}">
                    <a16:creationId xmlns="" xmlns:a16="http://schemas.microsoft.com/office/drawing/2014/main" id="{4A30CB60-577E-468A-B4BC-C609B5D5CE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AutoShape 4">
                <a:extLst>
                  <a:ext uri="{FF2B5EF4-FFF2-40B4-BE49-F238E27FC236}">
                    <a16:creationId xmlns="" xmlns:a16="http://schemas.microsoft.com/office/drawing/2014/main" id="{A20E3B6D-FD06-4AD1-B354-3B190B767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AutoShape 5">
                <a:extLst>
                  <a:ext uri="{FF2B5EF4-FFF2-40B4-BE49-F238E27FC236}">
                    <a16:creationId xmlns="" xmlns:a16="http://schemas.microsoft.com/office/drawing/2014/main" id="{F7594EE6-72CD-4874-8F89-A0ABEBB0C4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9" name="Group 2">
              <a:extLst>
                <a:ext uri="{FF2B5EF4-FFF2-40B4-BE49-F238E27FC236}">
                  <a16:creationId xmlns="" xmlns:a16="http://schemas.microsoft.com/office/drawing/2014/main" id="{CEECC1EE-F761-4FC7-9D94-EB9A90BD36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344" y="2839024"/>
              <a:ext cx="605100" cy="557949"/>
              <a:chOff x="3409" y="1845"/>
              <a:chExt cx="2310" cy="2130"/>
            </a:xfrm>
          </p:grpSpPr>
          <p:sp>
            <p:nvSpPr>
              <p:cNvPr id="354" name="AutoShape 3">
                <a:extLst>
                  <a:ext uri="{FF2B5EF4-FFF2-40B4-BE49-F238E27FC236}">
                    <a16:creationId xmlns="" xmlns:a16="http://schemas.microsoft.com/office/drawing/2014/main" id="{9FAEACE7-350C-431B-BD0A-CF100E61C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409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AutoShape 4">
                <a:extLst>
                  <a:ext uri="{FF2B5EF4-FFF2-40B4-BE49-F238E27FC236}">
                    <a16:creationId xmlns="" xmlns:a16="http://schemas.microsoft.com/office/drawing/2014/main" id="{1EC02274-54DB-4B2D-AA5B-15358AE17A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AutoShape 5">
                <a:extLst>
                  <a:ext uri="{FF2B5EF4-FFF2-40B4-BE49-F238E27FC236}">
                    <a16:creationId xmlns="" xmlns:a16="http://schemas.microsoft.com/office/drawing/2014/main" id="{C895CDE0-4843-4118-A4D1-29673CE2E8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0" name="Group 2">
              <a:extLst>
                <a:ext uri="{FF2B5EF4-FFF2-40B4-BE49-F238E27FC236}">
                  <a16:creationId xmlns="" xmlns:a16="http://schemas.microsoft.com/office/drawing/2014/main" id="{28146C99-0D60-447C-8E68-7D41A4A522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774" y="2419166"/>
              <a:ext cx="605100" cy="557949"/>
              <a:chOff x="3409" y="1845"/>
              <a:chExt cx="2310" cy="2130"/>
            </a:xfrm>
          </p:grpSpPr>
          <p:sp>
            <p:nvSpPr>
              <p:cNvPr id="351" name="AutoShape 3">
                <a:extLst>
                  <a:ext uri="{FF2B5EF4-FFF2-40B4-BE49-F238E27FC236}">
                    <a16:creationId xmlns="" xmlns:a16="http://schemas.microsoft.com/office/drawing/2014/main" id="{E0F4A34D-35DE-40B3-AE08-745721A411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409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AutoShape 4">
                <a:extLst>
                  <a:ext uri="{FF2B5EF4-FFF2-40B4-BE49-F238E27FC236}">
                    <a16:creationId xmlns="" xmlns:a16="http://schemas.microsoft.com/office/drawing/2014/main" id="{553528E9-95A5-41DB-92C5-8879E97E6E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AutoShape 5">
                <a:extLst>
                  <a:ext uri="{FF2B5EF4-FFF2-40B4-BE49-F238E27FC236}">
                    <a16:creationId xmlns="" xmlns:a16="http://schemas.microsoft.com/office/drawing/2014/main" id="{20494B7D-7E52-40D4-B210-80466CF134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1" name="Group 2">
              <a:extLst>
                <a:ext uri="{FF2B5EF4-FFF2-40B4-BE49-F238E27FC236}">
                  <a16:creationId xmlns="" xmlns:a16="http://schemas.microsoft.com/office/drawing/2014/main" id="{056B3A80-CF79-4ADB-8C9E-28E8A4444F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388" y="1996160"/>
              <a:ext cx="605100" cy="557949"/>
              <a:chOff x="3360" y="1845"/>
              <a:chExt cx="2310" cy="2130"/>
            </a:xfrm>
          </p:grpSpPr>
          <p:sp>
            <p:nvSpPr>
              <p:cNvPr id="348" name="AutoShape 3">
                <a:extLst>
                  <a:ext uri="{FF2B5EF4-FFF2-40B4-BE49-F238E27FC236}">
                    <a16:creationId xmlns="" xmlns:a16="http://schemas.microsoft.com/office/drawing/2014/main" id="{6FC2B2EC-F15A-4EAC-BE89-BB00431877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AutoShape 4">
                <a:extLst>
                  <a:ext uri="{FF2B5EF4-FFF2-40B4-BE49-F238E27FC236}">
                    <a16:creationId xmlns="" xmlns:a16="http://schemas.microsoft.com/office/drawing/2014/main" id="{8E7C8BCB-7D1A-44DD-8B95-46C836774F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AutoShape 5">
                <a:extLst>
                  <a:ext uri="{FF2B5EF4-FFF2-40B4-BE49-F238E27FC236}">
                    <a16:creationId xmlns="" xmlns:a16="http://schemas.microsoft.com/office/drawing/2014/main" id="{3E02A600-589E-420A-93BC-5FDAB52999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38" name="Group 2">
              <a:extLst>
                <a:ext uri="{FF2B5EF4-FFF2-40B4-BE49-F238E27FC236}">
                  <a16:creationId xmlns="" xmlns:a16="http://schemas.microsoft.com/office/drawing/2014/main" id="{44EA18A9-07A9-4C39-A24C-47F904814F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388" y="1585189"/>
              <a:ext cx="605100" cy="557949"/>
              <a:chOff x="3360" y="1845"/>
              <a:chExt cx="2310" cy="2130"/>
            </a:xfrm>
          </p:grpSpPr>
          <p:sp>
            <p:nvSpPr>
              <p:cNvPr id="345" name="AutoShape 3">
                <a:extLst>
                  <a:ext uri="{FF2B5EF4-FFF2-40B4-BE49-F238E27FC236}">
                    <a16:creationId xmlns="" xmlns:a16="http://schemas.microsoft.com/office/drawing/2014/main" id="{F61B52FD-A3E9-411E-831B-68A79614CD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AutoShape 4">
                <a:extLst>
                  <a:ext uri="{FF2B5EF4-FFF2-40B4-BE49-F238E27FC236}">
                    <a16:creationId xmlns="" xmlns:a16="http://schemas.microsoft.com/office/drawing/2014/main" id="{899AE238-6607-4DD1-985C-9A066F1A91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AutoShape 5">
                <a:extLst>
                  <a:ext uri="{FF2B5EF4-FFF2-40B4-BE49-F238E27FC236}">
                    <a16:creationId xmlns="" xmlns:a16="http://schemas.microsoft.com/office/drawing/2014/main" id="{5AF7A25C-7A72-4F6A-BA24-BFA6735552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39" name="Group 10">
              <a:extLst>
                <a:ext uri="{FF2B5EF4-FFF2-40B4-BE49-F238E27FC236}">
                  <a16:creationId xmlns="" xmlns:a16="http://schemas.microsoft.com/office/drawing/2014/main" id="{3EA430C9-EA08-459D-A36C-81B6CEB722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389" y="1064569"/>
              <a:ext cx="605099" cy="656808"/>
              <a:chOff x="3360" y="1572"/>
              <a:chExt cx="2310" cy="2403"/>
            </a:xfrm>
          </p:grpSpPr>
          <p:grpSp>
            <p:nvGrpSpPr>
              <p:cNvPr id="340" name="Group 11">
                <a:extLst>
                  <a:ext uri="{FF2B5EF4-FFF2-40B4-BE49-F238E27FC236}">
                    <a16:creationId xmlns="" xmlns:a16="http://schemas.microsoft.com/office/drawing/2014/main" id="{3E59969E-0568-4529-88BB-BACEBAFB63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" y="1845"/>
                <a:ext cx="2310" cy="2130"/>
                <a:chOff x="3360" y="1845"/>
                <a:chExt cx="2310" cy="2130"/>
              </a:xfrm>
            </p:grpSpPr>
            <p:sp>
              <p:nvSpPr>
                <p:cNvPr id="342" name="AutoShape 12">
                  <a:extLst>
                    <a:ext uri="{FF2B5EF4-FFF2-40B4-BE49-F238E27FC236}">
                      <a16:creationId xmlns="" xmlns:a16="http://schemas.microsoft.com/office/drawing/2014/main" id="{ACB1C58D-3982-4377-9C6A-EFAB79DEE0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360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3" name="AutoShape 13">
                  <a:extLst>
                    <a:ext uri="{FF2B5EF4-FFF2-40B4-BE49-F238E27FC236}">
                      <a16:creationId xmlns="" xmlns:a16="http://schemas.microsoft.com/office/drawing/2014/main" id="{F9CBBFF5-BC25-40CB-8860-6E8E01891A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4" name="AutoShape 14">
                  <a:extLst>
                    <a:ext uri="{FF2B5EF4-FFF2-40B4-BE49-F238E27FC236}">
                      <a16:creationId xmlns="" xmlns:a16="http://schemas.microsoft.com/office/drawing/2014/main" id="{19DB1ED4-07B8-4FCA-A9AE-51E531724C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341" name="AutoShape 15">
                <a:extLst>
                  <a:ext uri="{FF2B5EF4-FFF2-40B4-BE49-F238E27FC236}">
                    <a16:creationId xmlns="" xmlns:a16="http://schemas.microsoft.com/office/drawing/2014/main" id="{9C0C336A-8FBE-45DC-8116-A05A1A1B2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372" name="Group 371"/>
          <p:cNvGrpSpPr/>
          <p:nvPr/>
        </p:nvGrpSpPr>
        <p:grpSpPr>
          <a:xfrm>
            <a:off x="10602399" y="4133410"/>
            <a:ext cx="605100" cy="1363441"/>
            <a:chOff x="9299322" y="4341383"/>
            <a:chExt cx="605100" cy="1363441"/>
          </a:xfrm>
        </p:grpSpPr>
        <p:grpSp>
          <p:nvGrpSpPr>
            <p:cNvPr id="373" name="Group 2">
              <a:extLst>
                <a:ext uri="{FF2B5EF4-FFF2-40B4-BE49-F238E27FC236}">
                  <a16:creationId xmlns="" xmlns:a16="http://schemas.microsoft.com/office/drawing/2014/main" id="{8BB8501B-169C-43B8-80D7-2DC76E18CE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99322" y="5146875"/>
              <a:ext cx="605100" cy="557949"/>
              <a:chOff x="3360" y="1845"/>
              <a:chExt cx="2310" cy="2130"/>
            </a:xfrm>
          </p:grpSpPr>
          <p:sp>
            <p:nvSpPr>
              <p:cNvPr id="382" name="AutoShape 3">
                <a:extLst>
                  <a:ext uri="{FF2B5EF4-FFF2-40B4-BE49-F238E27FC236}">
                    <a16:creationId xmlns="" xmlns:a16="http://schemas.microsoft.com/office/drawing/2014/main" id="{CCB5ADC1-5D91-4019-8205-3875D3CEF7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AutoShape 4">
                <a:extLst>
                  <a:ext uri="{FF2B5EF4-FFF2-40B4-BE49-F238E27FC236}">
                    <a16:creationId xmlns="" xmlns:a16="http://schemas.microsoft.com/office/drawing/2014/main" id="{A6CDA826-0865-4F5A-8E9E-8E36B23D9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AutoShape 5">
                <a:extLst>
                  <a:ext uri="{FF2B5EF4-FFF2-40B4-BE49-F238E27FC236}">
                    <a16:creationId xmlns="" xmlns:a16="http://schemas.microsoft.com/office/drawing/2014/main" id="{F6D90DC5-E8C8-496C-A86A-3BBF02FEDA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74" name="Group 2">
              <a:extLst>
                <a:ext uri="{FF2B5EF4-FFF2-40B4-BE49-F238E27FC236}">
                  <a16:creationId xmlns="" xmlns:a16="http://schemas.microsoft.com/office/drawing/2014/main" id="{E58DA7A9-272E-4544-811F-9F67449AA0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99322" y="4734306"/>
              <a:ext cx="605100" cy="557949"/>
              <a:chOff x="3360" y="1845"/>
              <a:chExt cx="2310" cy="2130"/>
            </a:xfrm>
          </p:grpSpPr>
          <p:sp>
            <p:nvSpPr>
              <p:cNvPr id="379" name="AutoShape 3">
                <a:extLst>
                  <a:ext uri="{FF2B5EF4-FFF2-40B4-BE49-F238E27FC236}">
                    <a16:creationId xmlns="" xmlns:a16="http://schemas.microsoft.com/office/drawing/2014/main" id="{274B4BDB-0455-43B5-B171-43DE0C3B90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AutoShape 4">
                <a:extLst>
                  <a:ext uri="{FF2B5EF4-FFF2-40B4-BE49-F238E27FC236}">
                    <a16:creationId xmlns="" xmlns:a16="http://schemas.microsoft.com/office/drawing/2014/main" id="{1B49BC3D-FAF0-4928-B869-91FD0C1D3B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AutoShape 5">
                <a:extLst>
                  <a:ext uri="{FF2B5EF4-FFF2-40B4-BE49-F238E27FC236}">
                    <a16:creationId xmlns="" xmlns:a16="http://schemas.microsoft.com/office/drawing/2014/main" id="{5AF021FB-1E76-47C1-9C5C-FF82315FA0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75" name="Group 2">
              <a:extLst>
                <a:ext uri="{FF2B5EF4-FFF2-40B4-BE49-F238E27FC236}">
                  <a16:creationId xmlns="" xmlns:a16="http://schemas.microsoft.com/office/drawing/2014/main" id="{BC94182E-9B8E-4C7C-90D9-B207598531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99322" y="4341383"/>
              <a:ext cx="605100" cy="557949"/>
              <a:chOff x="3360" y="1845"/>
              <a:chExt cx="2310" cy="2130"/>
            </a:xfrm>
          </p:grpSpPr>
          <p:sp>
            <p:nvSpPr>
              <p:cNvPr id="376" name="AutoShape 3">
                <a:extLst>
                  <a:ext uri="{FF2B5EF4-FFF2-40B4-BE49-F238E27FC236}">
                    <a16:creationId xmlns="" xmlns:a16="http://schemas.microsoft.com/office/drawing/2014/main" id="{3F7C44A1-CDCB-4B96-BE35-2A74345B8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AutoShape 4">
                <a:extLst>
                  <a:ext uri="{FF2B5EF4-FFF2-40B4-BE49-F238E27FC236}">
                    <a16:creationId xmlns="" xmlns:a16="http://schemas.microsoft.com/office/drawing/2014/main" id="{C00CDE67-783A-48D0-A73D-84CC2ED5C8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AutoShape 5">
                <a:extLst>
                  <a:ext uri="{FF2B5EF4-FFF2-40B4-BE49-F238E27FC236}">
                    <a16:creationId xmlns="" xmlns:a16="http://schemas.microsoft.com/office/drawing/2014/main" id="{3EBA12D9-7123-4113-83B9-6DDCFE703A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1175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E23C76AE-8A02-4E84-88C2-9DBD5F07F02B}"/>
              </a:ext>
            </a:extLst>
          </p:cNvPr>
          <p:cNvSpPr/>
          <p:nvPr/>
        </p:nvSpPr>
        <p:spPr>
          <a:xfrm>
            <a:off x="601985" y="221720"/>
            <a:ext cx="962384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60">
              <a:spcBef>
                <a:spcPct val="50000"/>
              </a:spcBef>
            </a:pPr>
            <a:r>
              <a:rPr lang="en-US" altLang="zh-CN" sz="4000" b="1">
                <a:solidFill>
                  <a:prstClr val="black"/>
                </a:solidFill>
                <a:latin typeface="VNI-Avo" pitchFamily="2" charset="0"/>
                <a:ea typeface="微软雅黑" panose="020B0503020204020204" pitchFamily="34" charset="-122"/>
              </a:rPr>
              <a:t>Duøng         theå hieän caùc pheùp tính</a:t>
            </a:r>
            <a:endParaRPr lang="zh-CN" altLang="en-US" sz="4000" b="1" dirty="0">
              <a:solidFill>
                <a:prstClr val="black"/>
              </a:solidFill>
              <a:latin typeface="VNI-Avo" pitchFamily="2" charset="0"/>
              <a:ea typeface="微软雅黑" panose="020B0503020204020204" pitchFamily="34" charset="-122"/>
            </a:endParaRPr>
          </a:p>
        </p:txBody>
      </p:sp>
      <p:grpSp>
        <p:nvGrpSpPr>
          <p:cNvPr id="5" name="Group 2">
            <a:extLst>
              <a:ext uri="{FF2B5EF4-FFF2-40B4-BE49-F238E27FC236}">
                <a16:creationId xmlns="" xmlns:a16="http://schemas.microsoft.com/office/drawing/2014/main" id="{BC94182E-9B8E-4C7C-90D9-B207598531B1}"/>
              </a:ext>
            </a:extLst>
          </p:cNvPr>
          <p:cNvGrpSpPr>
            <a:grpSpLocks/>
          </p:cNvGrpSpPr>
          <p:nvPr/>
        </p:nvGrpSpPr>
        <p:grpSpPr bwMode="auto">
          <a:xfrm>
            <a:off x="2994827" y="241964"/>
            <a:ext cx="605100" cy="557949"/>
            <a:chOff x="3360" y="1845"/>
            <a:chExt cx="2310" cy="2130"/>
          </a:xfrm>
        </p:grpSpPr>
        <p:sp>
          <p:nvSpPr>
            <p:cNvPr id="6" name="AutoShape 3">
              <a:extLst>
                <a:ext uri="{FF2B5EF4-FFF2-40B4-BE49-F238E27FC236}">
                  <a16:creationId xmlns="" xmlns:a16="http://schemas.microsoft.com/office/drawing/2014/main" id="{3F7C44A1-CDCB-4B96-BE35-2A74345B809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AutoShape 4">
              <a:extLst>
                <a:ext uri="{FF2B5EF4-FFF2-40B4-BE49-F238E27FC236}">
                  <a16:creationId xmlns="" xmlns:a16="http://schemas.microsoft.com/office/drawing/2014/main" id="{C00CDE67-783A-48D0-A73D-84CC2ED5C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AutoShape 5">
              <a:extLst>
                <a:ext uri="{FF2B5EF4-FFF2-40B4-BE49-F238E27FC236}">
                  <a16:creationId xmlns="" xmlns:a16="http://schemas.microsoft.com/office/drawing/2014/main" id="{3EBA12D9-7123-4113-83B9-6DDCFE703A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8" t="31482" r="13568" b="46907"/>
          <a:stretch/>
        </p:blipFill>
        <p:spPr>
          <a:xfrm>
            <a:off x="5870374" y="947086"/>
            <a:ext cx="5913823" cy="563551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940178"/>
            <a:ext cx="3802784" cy="830993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57 - 23 = ?</a:t>
            </a:r>
            <a:endParaRPr lang="vi-VN" sz="4800" b="1">
              <a:solidFill>
                <a:srgbClr val="FF0000"/>
              </a:solidFill>
            </a:endParaRPr>
          </a:p>
        </p:txBody>
      </p:sp>
      <p:sp>
        <p:nvSpPr>
          <p:cNvPr id="20" name="矩形 8">
            <a:extLst>
              <a:ext uri="{FF2B5EF4-FFF2-40B4-BE49-F238E27FC236}">
                <a16:creationId xmlns="" xmlns:a16="http://schemas.microsoft.com/office/drawing/2014/main" id="{E23C76AE-8A02-4E84-88C2-9DBD5F07F02B}"/>
              </a:ext>
            </a:extLst>
          </p:cNvPr>
          <p:cNvSpPr/>
          <p:nvPr/>
        </p:nvSpPr>
        <p:spPr>
          <a:xfrm>
            <a:off x="1901392" y="3129573"/>
            <a:ext cx="4084864" cy="12311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60">
              <a:spcBef>
                <a:spcPct val="50000"/>
              </a:spcBef>
            </a:pPr>
            <a:r>
              <a:rPr lang="en-US" altLang="zh-CN" sz="3200" b="1">
                <a:solidFill>
                  <a:prstClr val="black"/>
                </a:solidFill>
                <a:latin typeface="VNI-Avo" pitchFamily="2" charset="0"/>
                <a:ea typeface="微软雅黑" panose="020B0503020204020204" pitchFamily="34" charset="-122"/>
              </a:rPr>
              <a:t>7 tröø 3 baèng 4,</a:t>
            </a:r>
          </a:p>
          <a:p>
            <a:pPr algn="ctr" defTabSz="914060">
              <a:spcBef>
                <a:spcPct val="50000"/>
              </a:spcBef>
            </a:pPr>
            <a:r>
              <a:rPr lang="en-US" altLang="zh-CN" sz="3200" b="1">
                <a:solidFill>
                  <a:prstClr val="black"/>
                </a:solidFill>
                <a:latin typeface="VNI-Avo" pitchFamily="2" charset="0"/>
                <a:ea typeface="微软雅黑" panose="020B0503020204020204" pitchFamily="34" charset="-122"/>
              </a:rPr>
              <a:t> vieát 4</a:t>
            </a:r>
            <a:endParaRPr lang="zh-CN" altLang="en-US" sz="3200" b="1" dirty="0">
              <a:solidFill>
                <a:prstClr val="black"/>
              </a:solidFill>
              <a:latin typeface="VNI-Avo" pitchFamily="2" charset="0"/>
              <a:ea typeface="微软雅黑" panose="020B0503020204020204" pitchFamily="34" charset="-122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40917" y="3129576"/>
            <a:ext cx="618187" cy="862159"/>
          </a:xfrm>
          <a:prstGeom prst="rect">
            <a:avLst/>
          </a:prstGeom>
          <a:solidFill>
            <a:srgbClr val="DD2BC4"/>
          </a:solidFill>
          <a:ln>
            <a:solidFill>
              <a:srgbClr val="DD2B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18" rIns="91410" bIns="45718" spcCol="0" rtlCol="0" anchor="ctr"/>
          <a:lstStyle/>
          <a:p>
            <a:pPr algn="ctr"/>
            <a:r>
              <a:rPr lang="en-US" sz="6700" b="1">
                <a:solidFill>
                  <a:prstClr val="black"/>
                </a:solidFill>
              </a:rPr>
              <a:t>5</a:t>
            </a:r>
            <a:endParaRPr lang="vi-VN" sz="6700" b="1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23497" y="3125818"/>
            <a:ext cx="618187" cy="86215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18" rIns="91410" bIns="45718" spcCol="0" rtlCol="0" anchor="ctr"/>
          <a:lstStyle/>
          <a:p>
            <a:pPr algn="ctr"/>
            <a:r>
              <a:rPr lang="en-US" sz="6700" b="1">
                <a:solidFill>
                  <a:prstClr val="black"/>
                </a:solidFill>
              </a:rPr>
              <a:t>7</a:t>
            </a:r>
            <a:endParaRPr lang="vi-VN" sz="6700" b="1">
              <a:solidFill>
                <a:prstClr val="black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23497" y="3994063"/>
            <a:ext cx="618187" cy="86215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18" rIns="91410" bIns="45718" spcCol="0" rtlCol="0" anchor="ctr"/>
          <a:lstStyle/>
          <a:p>
            <a:pPr algn="ctr"/>
            <a:r>
              <a:rPr lang="en-US" sz="6700" b="1">
                <a:solidFill>
                  <a:prstClr val="black"/>
                </a:solidFill>
              </a:rPr>
              <a:t>3</a:t>
            </a:r>
            <a:endParaRPr lang="vi-VN" sz="6700" b="1">
              <a:solidFill>
                <a:prstClr val="black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40917" y="3994063"/>
            <a:ext cx="618187" cy="862159"/>
          </a:xfrm>
          <a:prstGeom prst="rect">
            <a:avLst/>
          </a:prstGeom>
          <a:solidFill>
            <a:srgbClr val="DD2BC4"/>
          </a:solidFill>
          <a:ln>
            <a:solidFill>
              <a:srgbClr val="DD2B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18" rIns="91410" bIns="45718" spcCol="0" rtlCol="0" anchor="ctr"/>
          <a:lstStyle/>
          <a:p>
            <a:pPr algn="ctr"/>
            <a:r>
              <a:rPr lang="en-US" sz="6700" b="1">
                <a:solidFill>
                  <a:prstClr val="black"/>
                </a:solidFill>
              </a:rPr>
              <a:t>2</a:t>
            </a:r>
            <a:endParaRPr lang="vi-VN" sz="6700" b="1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36844" y="3543997"/>
            <a:ext cx="655029" cy="830997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algn="ctr"/>
            <a:r>
              <a:rPr lang="en-US" sz="4800" b="1">
                <a:solidFill>
                  <a:prstClr val="black"/>
                </a:solidFill>
                <a:latin typeface="VNI-Avo" pitchFamily="2" charset="0"/>
              </a:rPr>
              <a:t>-</a:t>
            </a:r>
            <a:endParaRPr lang="vi-VN" sz="4800" b="1">
              <a:solidFill>
                <a:prstClr val="black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540943" y="4856188"/>
            <a:ext cx="1300767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221233" y="4894859"/>
            <a:ext cx="618187" cy="86215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18" rIns="91410" bIns="45718" spcCol="0" rtlCol="0" anchor="ctr"/>
          <a:lstStyle/>
          <a:p>
            <a:pPr algn="ctr"/>
            <a:r>
              <a:rPr lang="en-US" sz="6700" b="1">
                <a:solidFill>
                  <a:prstClr val="black"/>
                </a:solidFill>
              </a:rPr>
              <a:t>4</a:t>
            </a:r>
            <a:endParaRPr lang="vi-VN" sz="6700" b="1">
              <a:solidFill>
                <a:prstClr val="black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40913" y="4894859"/>
            <a:ext cx="618187" cy="862159"/>
          </a:xfrm>
          <a:prstGeom prst="rect">
            <a:avLst/>
          </a:prstGeom>
          <a:solidFill>
            <a:srgbClr val="DD2BC4"/>
          </a:solidFill>
          <a:ln>
            <a:solidFill>
              <a:srgbClr val="DD2B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18" rIns="91410" bIns="45718" spcCol="0" rtlCol="0" anchor="ctr"/>
          <a:lstStyle/>
          <a:p>
            <a:pPr algn="ctr"/>
            <a:r>
              <a:rPr lang="en-US" sz="6700" b="1">
                <a:solidFill>
                  <a:prstClr val="black"/>
                </a:solidFill>
              </a:rPr>
              <a:t>3</a:t>
            </a:r>
            <a:endParaRPr lang="vi-VN" sz="6700" b="1">
              <a:solidFill>
                <a:prstClr val="black"/>
              </a:solidFill>
            </a:endParaRPr>
          </a:p>
        </p:txBody>
      </p:sp>
      <p:sp>
        <p:nvSpPr>
          <p:cNvPr id="31" name="矩形 8">
            <a:extLst>
              <a:ext uri="{FF2B5EF4-FFF2-40B4-BE49-F238E27FC236}">
                <a16:creationId xmlns="" xmlns:a16="http://schemas.microsoft.com/office/drawing/2014/main" id="{E23C76AE-8A02-4E84-88C2-9DBD5F07F02B}"/>
              </a:ext>
            </a:extLst>
          </p:cNvPr>
          <p:cNvSpPr/>
          <p:nvPr/>
        </p:nvSpPr>
        <p:spPr>
          <a:xfrm>
            <a:off x="1901392" y="4384113"/>
            <a:ext cx="4084864" cy="12311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60">
              <a:spcBef>
                <a:spcPct val="50000"/>
              </a:spcBef>
            </a:pPr>
            <a:r>
              <a:rPr lang="en-US" altLang="zh-CN" sz="3200" b="1">
                <a:solidFill>
                  <a:prstClr val="black"/>
                </a:solidFill>
                <a:latin typeface="VNI-Avo" pitchFamily="2" charset="0"/>
                <a:ea typeface="微软雅黑" panose="020B0503020204020204" pitchFamily="34" charset="-122"/>
              </a:rPr>
              <a:t>5 tröø 2 baèng 3, </a:t>
            </a:r>
          </a:p>
          <a:p>
            <a:pPr algn="ctr" defTabSz="914060">
              <a:spcBef>
                <a:spcPct val="50000"/>
              </a:spcBef>
            </a:pPr>
            <a:r>
              <a:rPr lang="en-US" altLang="zh-CN" sz="3200" b="1">
                <a:solidFill>
                  <a:prstClr val="black"/>
                </a:solidFill>
                <a:latin typeface="VNI-Avo" pitchFamily="2" charset="0"/>
                <a:ea typeface="微软雅黑" panose="020B0503020204020204" pitchFamily="34" charset="-122"/>
              </a:rPr>
              <a:t>vieát 3</a:t>
            </a:r>
            <a:endParaRPr lang="zh-CN" altLang="en-US" sz="3200" b="1" dirty="0">
              <a:solidFill>
                <a:prstClr val="black"/>
              </a:solidFill>
              <a:latin typeface="VNI-Avo" pitchFamily="2" charset="0"/>
              <a:ea typeface="微软雅黑" panose="020B0503020204020204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50011" y="6001266"/>
            <a:ext cx="3802784" cy="830993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57 - 23 = 34</a:t>
            </a:r>
            <a:endParaRPr lang="vi-VN" sz="4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67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 animBg="1"/>
      <p:bldP spid="23" grpId="0" animBg="1"/>
      <p:bldP spid="25" grpId="0" animBg="1"/>
      <p:bldP spid="26" grpId="0"/>
      <p:bldP spid="29" grpId="0" animBg="1"/>
      <p:bldP spid="30" grpId="0" animBg="1"/>
      <p:bldP spid="31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Káº¿t quáº£ hÃ¬nh áº£nh cho frame cu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76200"/>
            <a:ext cx="10849205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15"/>
          <p:cNvSpPr>
            <a:spLocks noChangeArrowheads="1"/>
          </p:cNvSpPr>
          <p:nvPr/>
        </p:nvSpPr>
        <p:spPr bwMode="gray">
          <a:xfrm>
            <a:off x="1295467" y="1524000"/>
            <a:ext cx="7391400" cy="3810000"/>
          </a:xfrm>
          <a:prstGeom prst="roundRect">
            <a:avLst>
              <a:gd name="adj" fmla="val 49106"/>
            </a:avLst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893" tIns="60946" rIns="121893" bIns="60946" anchor="ctr"/>
          <a:lstStyle>
            <a:lvl1pPr>
              <a:defRPr sz="2400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defTabSz="12189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4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  <a:p>
            <a:pPr defTabSz="12189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12189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12189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alt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701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405280" y="-72777"/>
            <a:ext cx="11640805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88444" y="3574955"/>
            <a:ext cx="5489823" cy="1494384"/>
          </a:xfrm>
          <a:prstGeom prst="rect">
            <a:avLst/>
          </a:prstGeom>
          <a:noFill/>
        </p:spPr>
        <p:txBody>
          <a:bodyPr wrap="square" lIns="123550" tIns="61776" rIns="123550" bIns="61776">
            <a:spAutoFit/>
          </a:bodyPr>
          <a:lstStyle/>
          <a:p>
            <a:pPr algn="ctr" defTabSz="1291896">
              <a:defRPr/>
            </a:pPr>
            <a:r>
              <a:rPr lang="en-US" sz="89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Thö</a:t>
            </a:r>
            <a:r>
              <a:rPr lang="en-US" sz="89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9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giaõn</a:t>
            </a:r>
            <a:endParaRPr lang="en-US" sz="89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85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umba Kids (easy dance) - I like to move it (online-video-cutter.com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55014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3453"/>
            <a:ext cx="12192000" cy="67799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9601" y="2056420"/>
            <a:ext cx="8432800" cy="2554541"/>
          </a:xfrm>
          <a:prstGeom prst="rect">
            <a:avLst/>
          </a:prstGeom>
          <a:noFill/>
        </p:spPr>
        <p:txBody>
          <a:bodyPr wrap="square" lIns="91394" tIns="45718" rIns="91394" bIns="45718">
            <a:spAutoFit/>
          </a:bodyPr>
          <a:lstStyle/>
          <a:p>
            <a:pPr algn="ctr" defTabSz="6854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THÖÏC HAØNH LUYEÄN TAÄP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95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=""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805" y="412883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=""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845" y="431228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=""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1" y="2696705"/>
            <a:ext cx="1615475" cy="161547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=""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2763110" y="-487244"/>
            <a:ext cx="6873780" cy="6529239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=""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=""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=""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=""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82" y="3202747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9" y="-61873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=""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0" y="-345523"/>
            <a:ext cx="1183531" cy="1183531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=""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43" y="479247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29649" y="2865687"/>
            <a:ext cx="5921555" cy="1446513"/>
          </a:xfrm>
          <a:prstGeom prst="rect">
            <a:avLst/>
          </a:prstGeom>
          <a:noFill/>
        </p:spPr>
        <p:txBody>
          <a:bodyPr wrap="none" lIns="91296" tIns="45702" rIns="91296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832"/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88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5" y="2574043"/>
            <a:ext cx="10424739" cy="587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33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" t="72488" r="10094" b="8357"/>
          <a:stretch/>
        </p:blipFill>
        <p:spPr>
          <a:xfrm>
            <a:off x="-64396" y="-103029"/>
            <a:ext cx="12408664" cy="721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00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533414"/>
            <a:ext cx="12192000" cy="6553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48" y="1066800"/>
            <a:ext cx="825980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FFFF00"/>
          </a:solidFill>
        </p:spPr>
        <p:txBody>
          <a:bodyPr vert="horz" lIns="91424" tIns="45718" rIns="91424" bIns="45718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 b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ÑAËT TÍNH ROÀI TÍNH</a:t>
            </a:r>
            <a:endParaRPr lang="en-US" sz="55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70400" y="3505210"/>
            <a:ext cx="3251200" cy="969495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VỪA CHƠI VỪA LÀM TOÁN VỚI CHÚNG MÌNH NHÉ!</a:t>
            </a:r>
          </a:p>
        </p:txBody>
      </p:sp>
      <p:pic>
        <p:nvPicPr>
          <p:cNvPr id="6" name="Picture 5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256" y="5594259"/>
            <a:ext cx="3315421" cy="11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550400" y="-20574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2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14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0"/>
            <a:ext cx="95504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37200" y="2052933"/>
            <a:ext cx="1524000" cy="286232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71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3600" y="2476867"/>
            <a:ext cx="6604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334000" y="3920836"/>
            <a:ext cx="1524000" cy="0"/>
          </a:xfrm>
          <a:prstGeom prst="line">
            <a:avLst/>
          </a:prstGeom>
          <a:ln w="666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657600" y="5517575"/>
            <a:ext cx="5181600" cy="4953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1/5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064000" y="5556553"/>
            <a:ext cx="1270000" cy="406977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3" name="Rounded Rectangle 12">
            <a:hlinkClick r:id="" action="ppaction://hlinkshowjump?jump=nextslide"/>
          </p:cNvPr>
          <p:cNvSpPr/>
          <p:nvPr/>
        </p:nvSpPr>
        <p:spPr>
          <a:xfrm>
            <a:off x="7721600" y="5561748"/>
            <a:ext cx="914400" cy="40697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52031" y="3962051"/>
            <a:ext cx="12700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99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24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14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0"/>
            <a:ext cx="95504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37200" y="2052933"/>
            <a:ext cx="1524000" cy="286232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66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32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3600" y="2476867"/>
            <a:ext cx="6604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334000" y="3920836"/>
            <a:ext cx="1524000" cy="0"/>
          </a:xfrm>
          <a:prstGeom prst="line">
            <a:avLst/>
          </a:prstGeom>
          <a:ln w="666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657600" y="5517575"/>
            <a:ext cx="5181600" cy="4953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1/5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064000" y="5556553"/>
            <a:ext cx="1270000" cy="406977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3" name="Rounded Rectangle 12">
            <a:hlinkClick r:id="" action="ppaction://hlinkshowjump?jump=nextslide"/>
          </p:cNvPr>
          <p:cNvSpPr/>
          <p:nvPr/>
        </p:nvSpPr>
        <p:spPr>
          <a:xfrm>
            <a:off x="7721600" y="5561748"/>
            <a:ext cx="914400" cy="40697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52031" y="3962051"/>
            <a:ext cx="12700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98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70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14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0"/>
            <a:ext cx="95504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37200" y="2052933"/>
            <a:ext cx="1524000" cy="286232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48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36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3600" y="2476867"/>
            <a:ext cx="6604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334000" y="3920836"/>
            <a:ext cx="1524000" cy="0"/>
          </a:xfrm>
          <a:prstGeom prst="line">
            <a:avLst/>
          </a:prstGeom>
          <a:ln w="666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657600" y="5517575"/>
            <a:ext cx="5181600" cy="4953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1/5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064000" y="5556553"/>
            <a:ext cx="1270000" cy="406977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3" name="Rounded Rectangle 12">
            <a:hlinkClick r:id="" action="ppaction://hlinkshowjump?jump=nextslide"/>
          </p:cNvPr>
          <p:cNvSpPr/>
          <p:nvPr/>
        </p:nvSpPr>
        <p:spPr>
          <a:xfrm>
            <a:off x="7721600" y="5561748"/>
            <a:ext cx="914400" cy="40697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52031" y="3962051"/>
            <a:ext cx="12700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70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14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0"/>
            <a:ext cx="95504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37200" y="2052933"/>
            <a:ext cx="1524000" cy="286232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95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43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3600" y="2476867"/>
            <a:ext cx="6604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334000" y="3920836"/>
            <a:ext cx="1524000" cy="0"/>
          </a:xfrm>
          <a:prstGeom prst="line">
            <a:avLst/>
          </a:prstGeom>
          <a:ln w="666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657600" y="5517575"/>
            <a:ext cx="5181600" cy="4953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1/5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064000" y="5556553"/>
            <a:ext cx="1270000" cy="406977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3" name="Rounded Rectangle 12">
            <a:hlinkClick r:id="" action="ppaction://hlinkshowjump?jump=nextslide"/>
          </p:cNvPr>
          <p:cNvSpPr/>
          <p:nvPr/>
        </p:nvSpPr>
        <p:spPr>
          <a:xfrm>
            <a:off x="7721600" y="5561748"/>
            <a:ext cx="914400" cy="40697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52031" y="3962051"/>
            <a:ext cx="12700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52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70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14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0"/>
            <a:ext cx="95504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37200" y="2052933"/>
            <a:ext cx="1524000" cy="286232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3600" y="2476867"/>
            <a:ext cx="6604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334000" y="3920836"/>
            <a:ext cx="1524000" cy="0"/>
          </a:xfrm>
          <a:prstGeom prst="line">
            <a:avLst/>
          </a:prstGeom>
          <a:ln w="666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657600" y="5517575"/>
            <a:ext cx="5181600" cy="4953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1/5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064000" y="5556553"/>
            <a:ext cx="1270000" cy="406977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3" name="Rounded Rectangle 12">
            <a:hlinkClick r:id="" action="ppaction://hlinkshowjump?jump=nextslide"/>
          </p:cNvPr>
          <p:cNvSpPr/>
          <p:nvPr/>
        </p:nvSpPr>
        <p:spPr>
          <a:xfrm>
            <a:off x="7721600" y="5561748"/>
            <a:ext cx="914400" cy="40697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52031" y="3962051"/>
            <a:ext cx="12700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90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70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14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0"/>
            <a:ext cx="95504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37200" y="2052933"/>
            <a:ext cx="1524000" cy="286232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70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3600" y="2476867"/>
            <a:ext cx="6604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334000" y="3920836"/>
            <a:ext cx="1524000" cy="0"/>
          </a:xfrm>
          <a:prstGeom prst="line">
            <a:avLst/>
          </a:prstGeom>
          <a:ln w="666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657600" y="5517575"/>
            <a:ext cx="5181600" cy="4953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1/5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064000" y="5556553"/>
            <a:ext cx="1270000" cy="406977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3" name="Rounded Rectangle 12">
            <a:hlinkClick r:id="" action="ppaction://hlinkshowjump?jump=nextslide"/>
          </p:cNvPr>
          <p:cNvSpPr/>
          <p:nvPr/>
        </p:nvSpPr>
        <p:spPr>
          <a:xfrm>
            <a:off x="7721600" y="5561748"/>
            <a:ext cx="914400" cy="40697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52031" y="3962051"/>
            <a:ext cx="12700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70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08060" y="3064244"/>
            <a:ext cx="5634191" cy="1617567"/>
          </a:xfrm>
          <a:prstGeom prst="rect">
            <a:avLst/>
          </a:prstGeom>
          <a:noFill/>
        </p:spPr>
        <p:txBody>
          <a:bodyPr wrap="none" lIns="123622" tIns="61810" rIns="123622" bIns="6181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6924"/>
            <a:r>
              <a:rPr lang="en-US" sz="9700" b="1" dirty="0" err="1">
                <a:ln/>
                <a:solidFill>
                  <a:srgbClr val="FF0000"/>
                </a:solidFill>
                <a:latin typeface="VNI-Avo" pitchFamily="2" charset="0"/>
              </a:rPr>
              <a:t>Cuûng</a:t>
            </a:r>
            <a:r>
              <a:rPr lang="en-US" sz="97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700" b="1" dirty="0" err="1">
                <a:ln/>
                <a:solidFill>
                  <a:srgbClr val="FF0000"/>
                </a:solidFill>
                <a:latin typeface="VNI-Avo" pitchFamily="2" charset="0"/>
              </a:rPr>
              <a:t>coá</a:t>
            </a:r>
            <a:endParaRPr lang="en-US" sz="97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11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508715" y="4495859"/>
            <a:ext cx="2081128" cy="2362199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60"/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322944" y="4495859"/>
            <a:ext cx="2081128" cy="2386263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60"/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7037791" y="4495858"/>
            <a:ext cx="2081128" cy="2414337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60"/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9700653" y="4495859"/>
            <a:ext cx="2288147" cy="2354175"/>
            <a:chOff x="3341581" y="4200525"/>
            <a:chExt cx="1560846" cy="2657475"/>
          </a:xfrm>
        </p:grpSpPr>
        <p:pic>
          <p:nvPicPr>
            <p:cNvPr id="64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Flowchart: Connector 64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60"/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" name="Title 1"/>
          <p:cNvSpPr>
            <a:spLocks noGrp="1"/>
          </p:cNvSpPr>
          <p:nvPr>
            <p:ph type="title"/>
          </p:nvPr>
        </p:nvSpPr>
        <p:spPr>
          <a:xfrm>
            <a:off x="0" y="-304800"/>
            <a:ext cx="12192000" cy="1295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CHIM ĐƯA THƯ</a:t>
            </a:r>
          </a:p>
        </p:txBody>
      </p:sp>
      <p:grpSp>
        <p:nvGrpSpPr>
          <p:cNvPr id="16" name="Group 15"/>
          <p:cNvGrpSpPr/>
          <p:nvPr/>
        </p:nvGrpSpPr>
        <p:grpSpPr>
          <a:xfrm flipH="1">
            <a:off x="3381645" y="3048006"/>
            <a:ext cx="2611031" cy="2049995"/>
            <a:chOff x="1600201" y="3146678"/>
            <a:chExt cx="2743200" cy="2139696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 rot="1026103">
              <a:off x="1657563" y="3911346"/>
              <a:ext cx="1751676" cy="610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360"/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9" name="Picture 18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332" y="1452656"/>
            <a:ext cx="3315421" cy="11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550400" y="-20574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48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43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4798E-6 C -0.00069 0.00833 -0.00121 0.01688 -0.00191 0.02521 C -0.00364 0.0444 -0.00208 0.01896 -0.0033 0.03746 C -0.00434 0.05295 -0.0026 0.03307 -0.00417 0.04902 C -0.00451 0.05781 -0.00451 0.06544 -0.00538 0.07307 C -0.00573 0.0844 -0.00642 0.09549 -0.0066 0.10659 C -0.00677 0.11145 -0.00677 0.11584 -0.00694 0.1207 C -0.00694 0.12416 -0.00712 0.12717 -0.00712 0.13087 C -0.00816 0.24 -0.00746 0.35029 -0.00746 0.46127 " pathEditMode="relative" rAng="0" ptsTypes="ffffffff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3453"/>
            <a:ext cx="12192000" cy="67799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9601" y="2056412"/>
            <a:ext cx="8432800" cy="2554541"/>
          </a:xfrm>
          <a:prstGeom prst="rect">
            <a:avLst/>
          </a:prstGeom>
          <a:noFill/>
        </p:spPr>
        <p:txBody>
          <a:bodyPr wrap="square" lIns="91394" tIns="45718" rIns="91394" bIns="45718">
            <a:spAutoFit/>
          </a:bodyPr>
          <a:lstStyle/>
          <a:p>
            <a:pPr algn="ctr" defTabSz="6854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TROØ CHÔI TRUYEÀN ÑIEÄN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47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 flipH="1">
            <a:off x="377130" y="8"/>
            <a:ext cx="2611031" cy="2049995"/>
            <a:chOff x="1600201" y="3146678"/>
            <a:chExt cx="2743200" cy="2139696"/>
          </a:xfrm>
        </p:grpSpPr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 rot="1026103">
              <a:off x="1657563" y="3911346"/>
              <a:ext cx="1751676" cy="610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36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10+ 15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508715" y="4495859"/>
            <a:ext cx="2081128" cy="2362199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60"/>
              <a:r>
                <a:rPr lang="en-US" sz="27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25</a:t>
              </a:r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322944" y="4495859"/>
            <a:ext cx="2081128" cy="2386263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60"/>
              <a:r>
                <a:rPr lang="en-US" sz="27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26</a:t>
              </a:r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7037791" y="4495858"/>
            <a:ext cx="2081128" cy="2414337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60"/>
              <a:r>
                <a:rPr lang="en-US" sz="27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9700653" y="4495859"/>
            <a:ext cx="2288147" cy="2354175"/>
            <a:chOff x="3341581" y="4200525"/>
            <a:chExt cx="1560846" cy="2657475"/>
          </a:xfrm>
        </p:grpSpPr>
        <p:pic>
          <p:nvPicPr>
            <p:cNvPr id="64" name="Picture 4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Flowchart: Connector 64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60"/>
              <a:r>
                <a:rPr lang="en-US" sz="27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63</a:t>
              </a:r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 flipH="1">
            <a:off x="2871017" y="682485"/>
            <a:ext cx="2611031" cy="2049995"/>
            <a:chOff x="1600201" y="3146678"/>
            <a:chExt cx="2743200" cy="2139696"/>
          </a:xfrm>
        </p:grpSpPr>
        <p:pic>
          <p:nvPicPr>
            <p:cNvPr id="67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811" b="89655" l="637" r="100000">
                          <a14:foregroundMark x1="48408" y1="15213" x2="46285" y2="16836"/>
                          <a14:foregroundMark x1="38429" y1="14199" x2="35456" y2="180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" name="TextBox 67"/>
            <p:cNvSpPr txBox="1"/>
            <p:nvPr/>
          </p:nvSpPr>
          <p:spPr>
            <a:xfrm rot="1026103">
              <a:off x="1657563" y="3911346"/>
              <a:ext cx="1751676" cy="610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36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28- 18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 flipH="1">
            <a:off x="5933536" y="277997"/>
            <a:ext cx="2611031" cy="2049995"/>
            <a:chOff x="1600201" y="3146678"/>
            <a:chExt cx="2743200" cy="2139696"/>
          </a:xfrm>
        </p:grpSpPr>
        <p:pic>
          <p:nvPicPr>
            <p:cNvPr id="70" name="Picture 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14" b="89655" l="0" r="99151">
                          <a14:foregroundMark x1="46921" y1="14199" x2="47558" y2="21095"/>
                          <a14:foregroundMark x1="36306" y1="11968" x2="36306" y2="204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TextBox 70"/>
            <p:cNvSpPr txBox="1"/>
            <p:nvPr/>
          </p:nvSpPr>
          <p:spPr>
            <a:xfrm rot="1026103">
              <a:off x="1657563" y="3911346"/>
              <a:ext cx="1751676" cy="610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36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 + 16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 flipH="1">
            <a:off x="9001742" y="277997"/>
            <a:ext cx="2611031" cy="2049995"/>
            <a:chOff x="1600201" y="3146678"/>
            <a:chExt cx="2743200" cy="2139696"/>
          </a:xfrm>
        </p:grpSpPr>
        <p:pic>
          <p:nvPicPr>
            <p:cNvPr id="73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89655" l="0" r="98514">
                          <a14:foregroundMark x1="49257" y1="14402" x2="46497" y2="21298"/>
                          <a14:foregroundMark x1="35669" y1="13387" x2="36943" y2="19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4" name="TextBox 73"/>
            <p:cNvSpPr txBox="1"/>
            <p:nvPr/>
          </p:nvSpPr>
          <p:spPr>
            <a:xfrm rot="1026103">
              <a:off x="1657563" y="3911346"/>
              <a:ext cx="1751676" cy="610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36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52+ 11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229600" y="998171"/>
            <a:ext cx="812800" cy="609600"/>
          </a:xfrm>
          <a:prstGeom prst="rect">
            <a:avLst/>
          </a:prstGeom>
        </p:spPr>
      </p:pic>
      <p:pic>
        <p:nvPicPr>
          <p:cNvPr id="7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588000" y="5866433"/>
            <a:ext cx="812800" cy="609600"/>
          </a:xfrm>
          <a:prstGeom prst="rect">
            <a:avLst/>
          </a:prstGeom>
        </p:spPr>
      </p:pic>
      <p:pic>
        <p:nvPicPr>
          <p:cNvPr id="80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7010400" y="-914400"/>
            <a:ext cx="812800" cy="609600"/>
          </a:xfrm>
          <a:prstGeom prst="rect">
            <a:avLst/>
          </a:prstGeom>
        </p:spPr>
      </p:pic>
      <p:pic>
        <p:nvPicPr>
          <p:cNvPr id="81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794704" y="7543800"/>
            <a:ext cx="812800" cy="609600"/>
          </a:xfrm>
          <a:prstGeom prst="rect">
            <a:avLst/>
          </a:prstGeom>
        </p:spPr>
      </p:pic>
      <p:pic>
        <p:nvPicPr>
          <p:cNvPr id="30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2993"/>
            <a:ext cx="3437848" cy="25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31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4798E-6 C -0.00069 0.00833 -0.00121 0.01688 -0.00191 0.02521 C -0.00364 0.0444 -0.00208 0.01896 -0.0033 0.03746 C -0.00434 0.05295 -0.0026 0.03307 -0.00417 0.04902 C -0.00451 0.05781 -0.00451 0.06544 -0.00538 0.07307 C -0.00573 0.0844 -0.00642 0.09549 -0.0066 0.10659 C -0.00677 0.11145 -0.00677 0.11584 -0.00694 0.1207 C -0.00694 0.12416 -0.00712 0.12717 -0.00712 0.13087 C -0.00816 0.24 -0.00746 0.35029 -0.00746 0.46127 " pathEditMode="relative" rAng="0" ptsTypes="ffffffffA">
                                      <p:cBhvr>
                                        <p:cTn id="3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414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12139E-6 C 0.00972 0.00624 0.02014 0.01017 0.02986 0.01619 C 0.03906 0.02197 0.05139 0.03353 0.06146 0.03723 C 0.09722 0.05064 0.1316 0.07075 0.16667 0.08624 C 0.17604 0.09873 0.1875 0.1089 0.2 0.11445 C 0.21441 0.12786 0.22795 0.14312 0.24219 0.15653 C 0.2467 0.16532 0.25243 0.17225 0.25798 0.17988 C 0.26267 0.19861 0.2691 0.21688 0.27378 0.23584 C 0.28038 0.26243 0.27378 0.29202 0.27378 0.32 " pathEditMode="relative" ptsTypes="ffffffffA">
                                      <p:cBhvr>
                                        <p:cTn id="4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2.08092E-6 C 0.00295 0.0178 0.00156 0.03445 -0.00608 0.04763 C -0.00833 0.05942 -0.01354 0.07029 -0.01858 0.0793 C -0.02153 0.08485 -0.02361 0.09248 -0.02778 0.09503 C -0.03559 0.10011 -0.04392 0.10659 -0.05121 0.11376 C -0.06042 0.12254 -0.07639 0.13641 -0.0868 0.14011 C -0.08837 0.14196 -0.08976 0.14404 -0.09149 0.14543 C -0.09462 0.14774 -0.10087 0.15098 -0.10087 0.15121 C -0.1066 0.15815 -0.11128 0.163 -0.11788 0.1667 C -0.12465 0.17896 -0.11632 0.16508 -0.12726 0.17734 C -0.1401 0.19191 -0.12986 0.18497 -0.13976 0.19052 C -0.14653 0.20254 -0.15555 0.20439 -0.16302 0.21711 C -0.17083 0.23052 -0.17535 0.24878 -0.18333 0.26219 C -0.18993 0.28555 -0.19201 0.31075 -0.19878 0.33387 C -0.20243 0.3637 -0.20278 0.39838 -0.19253 0.42404 C -0.19062 0.43977 -0.19097 0.4326 -0.19097 0.44508 " pathEditMode="relative" rAng="0" ptsTypes="fffffffffffffffA">
                                      <p:cBhvr>
                                        <p:cTn id="4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17" y="2224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14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414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5607E-6 C 0.00937 0.03792 0.01684 0.07515 0.02101 0.11468 C 0.0224 0.2326 0.01597 0.22705 0.02795 0.29226 C 0.02969 0.32601 0.03333 0.35885 0.03333 0.3926 L 0.03854 0.3785 " pathEditMode="relative" ptsTypes="fffAA">
                                      <p:cBhvr>
                                        <p:cTn id="5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414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=""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=""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0985" y="1997205"/>
            <a:ext cx="5203618" cy="1785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4" tIns="60957" rIns="121914" bIns="60957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178">
              <a:spcBef>
                <a:spcPct val="0"/>
              </a:spcBef>
              <a:buClrTx/>
              <a:buNone/>
            </a:pPr>
            <a:r>
              <a:rPr lang="en-US" altLang="en-US" sz="54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CHAØO TAÏM BIEÄT CAÙC CON</a:t>
            </a:r>
            <a:endParaRPr lang="en-US" altLang="en-US" sz="54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30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3453"/>
            <a:ext cx="12192000" cy="67799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9601" y="2056420"/>
            <a:ext cx="8432800" cy="2554541"/>
          </a:xfrm>
          <a:prstGeom prst="rect">
            <a:avLst/>
          </a:prstGeom>
          <a:noFill/>
        </p:spPr>
        <p:txBody>
          <a:bodyPr wrap="square" lIns="91394" tIns="45718" rIns="91394" bIns="45718">
            <a:spAutoFit/>
          </a:bodyPr>
          <a:lstStyle/>
          <a:p>
            <a:pPr algn="ctr" defTabSz="6854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ÑEÁM CAÙC SOÁ TÖØ 1-50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74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3453"/>
            <a:ext cx="12192000" cy="67799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9601" y="2056412"/>
            <a:ext cx="8432800" cy="2554541"/>
          </a:xfrm>
          <a:prstGeom prst="rect">
            <a:avLst/>
          </a:prstGeom>
          <a:noFill/>
        </p:spPr>
        <p:txBody>
          <a:bodyPr wrap="square" lIns="91394" tIns="45718" rIns="91394" bIns="45718">
            <a:spAutoFit/>
          </a:bodyPr>
          <a:lstStyle/>
          <a:p>
            <a:pPr algn="ctr" defTabSz="6854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ÑEÁM CAÙC SOÁ TÖØ 50-100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6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3453"/>
            <a:ext cx="12192000" cy="67799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9601" y="2056412"/>
            <a:ext cx="8432800" cy="2554541"/>
          </a:xfrm>
          <a:prstGeom prst="rect">
            <a:avLst/>
          </a:prstGeom>
          <a:noFill/>
        </p:spPr>
        <p:txBody>
          <a:bodyPr wrap="square" lIns="91394" tIns="45718" rIns="91394" bIns="45718">
            <a:spAutoFit/>
          </a:bodyPr>
          <a:lstStyle/>
          <a:p>
            <a:pPr algn="ctr" defTabSz="6854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ÑEÁM CAÙC SOÁ TÖØ 100-50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4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3453"/>
            <a:ext cx="12192000" cy="67799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9601" y="2056420"/>
            <a:ext cx="8432800" cy="2554541"/>
          </a:xfrm>
          <a:prstGeom prst="rect">
            <a:avLst/>
          </a:prstGeom>
          <a:noFill/>
        </p:spPr>
        <p:txBody>
          <a:bodyPr wrap="square" lIns="91394" tIns="45718" rIns="91394" bIns="45718">
            <a:spAutoFit/>
          </a:bodyPr>
          <a:lstStyle/>
          <a:p>
            <a:pPr algn="ctr" defTabSz="6854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ÑEÁM CAÙC SOÁ TÖØ 50-1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57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3453"/>
            <a:ext cx="12192000" cy="67799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9601" y="1463989"/>
            <a:ext cx="8432800" cy="3185483"/>
          </a:xfrm>
          <a:prstGeom prst="rect">
            <a:avLst/>
          </a:prstGeom>
          <a:noFill/>
        </p:spPr>
        <p:txBody>
          <a:bodyPr wrap="square" lIns="91394" tIns="45718" rIns="91394" bIns="45718">
            <a:spAutoFit/>
          </a:bodyPr>
          <a:lstStyle/>
          <a:p>
            <a:pPr algn="ctr" defTabSz="6854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7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DUØNG CAÙC KHOÁI LAÄP PHÖÔNG LAÄP SOÁ 34 VAØ 23</a:t>
            </a:r>
            <a:endParaRPr lang="en-US" sz="67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35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="" xmlns:a16="http://schemas.microsoft.com/office/drawing/2014/main" id="{8BB8501B-169C-43B8-80D7-2DC76E18CED5}"/>
              </a:ext>
            </a:extLst>
          </p:cNvPr>
          <p:cNvGrpSpPr>
            <a:grpSpLocks/>
          </p:cNvGrpSpPr>
          <p:nvPr/>
        </p:nvGrpSpPr>
        <p:grpSpPr bwMode="auto">
          <a:xfrm>
            <a:off x="852331" y="4867920"/>
            <a:ext cx="605100" cy="557949"/>
            <a:chOff x="3360" y="1845"/>
            <a:chExt cx="2310" cy="2130"/>
          </a:xfrm>
        </p:grpSpPr>
        <p:sp>
          <p:nvSpPr>
            <p:cNvPr id="43" name="AutoShape 3">
              <a:extLst>
                <a:ext uri="{FF2B5EF4-FFF2-40B4-BE49-F238E27FC236}">
                  <a16:creationId xmlns="" xmlns:a16="http://schemas.microsoft.com/office/drawing/2014/main" id="{CCB5ADC1-5D91-4019-8205-3875D3CEF72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4" name="AutoShape 4">
              <a:extLst>
                <a:ext uri="{FF2B5EF4-FFF2-40B4-BE49-F238E27FC236}">
                  <a16:creationId xmlns="" xmlns:a16="http://schemas.microsoft.com/office/drawing/2014/main" id="{A6CDA826-0865-4F5A-8E9E-8E36B23D9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" name="AutoShape 5">
              <a:extLst>
                <a:ext uri="{FF2B5EF4-FFF2-40B4-BE49-F238E27FC236}">
                  <a16:creationId xmlns="" xmlns:a16="http://schemas.microsoft.com/office/drawing/2014/main" id="{F6D90DC5-E8C8-496C-A86A-3BBF02FEDA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roup 2">
            <a:extLst>
              <a:ext uri="{FF2B5EF4-FFF2-40B4-BE49-F238E27FC236}">
                <a16:creationId xmlns="" xmlns:a16="http://schemas.microsoft.com/office/drawing/2014/main" id="{E58DA7A9-272E-4544-811F-9F67449AA0E8}"/>
              </a:ext>
            </a:extLst>
          </p:cNvPr>
          <p:cNvGrpSpPr>
            <a:grpSpLocks/>
          </p:cNvGrpSpPr>
          <p:nvPr/>
        </p:nvGrpSpPr>
        <p:grpSpPr bwMode="auto">
          <a:xfrm>
            <a:off x="852331" y="4455347"/>
            <a:ext cx="605100" cy="557949"/>
            <a:chOff x="3360" y="1845"/>
            <a:chExt cx="2310" cy="2130"/>
          </a:xfrm>
        </p:grpSpPr>
        <p:sp>
          <p:nvSpPr>
            <p:cNvPr id="40" name="AutoShape 3">
              <a:extLst>
                <a:ext uri="{FF2B5EF4-FFF2-40B4-BE49-F238E27FC236}">
                  <a16:creationId xmlns="" xmlns:a16="http://schemas.microsoft.com/office/drawing/2014/main" id="{274B4BDB-0455-43B5-B171-43DE0C3B90F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1" name="AutoShape 4">
              <a:extLst>
                <a:ext uri="{FF2B5EF4-FFF2-40B4-BE49-F238E27FC236}">
                  <a16:creationId xmlns="" xmlns:a16="http://schemas.microsoft.com/office/drawing/2014/main" id="{1B49BC3D-FAF0-4928-B869-91FD0C1D3B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2" name="AutoShape 5">
              <a:extLst>
                <a:ext uri="{FF2B5EF4-FFF2-40B4-BE49-F238E27FC236}">
                  <a16:creationId xmlns="" xmlns:a16="http://schemas.microsoft.com/office/drawing/2014/main" id="{5AF021FB-1E76-47C1-9C5C-FF82315FA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2">
            <a:extLst>
              <a:ext uri="{FF2B5EF4-FFF2-40B4-BE49-F238E27FC236}">
                <a16:creationId xmlns="" xmlns:a16="http://schemas.microsoft.com/office/drawing/2014/main" id="{BC94182E-9B8E-4C7C-90D9-B207598531B1}"/>
              </a:ext>
            </a:extLst>
          </p:cNvPr>
          <p:cNvGrpSpPr>
            <a:grpSpLocks/>
          </p:cNvGrpSpPr>
          <p:nvPr/>
        </p:nvGrpSpPr>
        <p:grpSpPr bwMode="auto">
          <a:xfrm>
            <a:off x="852331" y="4062428"/>
            <a:ext cx="605100" cy="557949"/>
            <a:chOff x="3360" y="1845"/>
            <a:chExt cx="2310" cy="2130"/>
          </a:xfrm>
        </p:grpSpPr>
        <p:sp>
          <p:nvSpPr>
            <p:cNvPr id="37" name="AutoShape 3">
              <a:extLst>
                <a:ext uri="{FF2B5EF4-FFF2-40B4-BE49-F238E27FC236}">
                  <a16:creationId xmlns="" xmlns:a16="http://schemas.microsoft.com/office/drawing/2014/main" id="{3F7C44A1-CDCB-4B96-BE35-2A74345B809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" name="AutoShape 4">
              <a:extLst>
                <a:ext uri="{FF2B5EF4-FFF2-40B4-BE49-F238E27FC236}">
                  <a16:creationId xmlns="" xmlns:a16="http://schemas.microsoft.com/office/drawing/2014/main" id="{C00CDE67-783A-48D0-A73D-84CC2ED5C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" name="AutoShape 5">
              <a:extLst>
                <a:ext uri="{FF2B5EF4-FFF2-40B4-BE49-F238E27FC236}">
                  <a16:creationId xmlns="" xmlns:a16="http://schemas.microsoft.com/office/drawing/2014/main" id="{3EBA12D9-7123-4113-83B9-6DDCFE703A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2">
            <a:extLst>
              <a:ext uri="{FF2B5EF4-FFF2-40B4-BE49-F238E27FC236}">
                <a16:creationId xmlns="" xmlns:a16="http://schemas.microsoft.com/office/drawing/2014/main" id="{78684FC4-70CD-4C6A-B660-A97018BAC2BD}"/>
              </a:ext>
            </a:extLst>
          </p:cNvPr>
          <p:cNvGrpSpPr>
            <a:grpSpLocks/>
          </p:cNvGrpSpPr>
          <p:nvPr/>
        </p:nvGrpSpPr>
        <p:grpSpPr bwMode="auto">
          <a:xfrm>
            <a:off x="852331" y="3661629"/>
            <a:ext cx="605100" cy="557949"/>
            <a:chOff x="3360" y="1845"/>
            <a:chExt cx="2310" cy="2130"/>
          </a:xfrm>
        </p:grpSpPr>
        <p:sp>
          <p:nvSpPr>
            <p:cNvPr id="34" name="AutoShape 3">
              <a:extLst>
                <a:ext uri="{FF2B5EF4-FFF2-40B4-BE49-F238E27FC236}">
                  <a16:creationId xmlns="" xmlns:a16="http://schemas.microsoft.com/office/drawing/2014/main" id="{0EC79334-2352-427B-9CF5-47911CD90F0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" name="AutoShape 4">
              <a:extLst>
                <a:ext uri="{FF2B5EF4-FFF2-40B4-BE49-F238E27FC236}">
                  <a16:creationId xmlns="" xmlns:a16="http://schemas.microsoft.com/office/drawing/2014/main" id="{51075BCC-FCE6-4168-A309-814F603295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" name="AutoShape 5">
              <a:extLst>
                <a:ext uri="{FF2B5EF4-FFF2-40B4-BE49-F238E27FC236}">
                  <a16:creationId xmlns="" xmlns:a16="http://schemas.microsoft.com/office/drawing/2014/main" id="{595BEC3F-C3BA-45B1-8428-BCC1765B3F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2">
            <a:extLst>
              <a:ext uri="{FF2B5EF4-FFF2-40B4-BE49-F238E27FC236}">
                <a16:creationId xmlns="" xmlns:a16="http://schemas.microsoft.com/office/drawing/2014/main" id="{DCBA4FEE-50C7-416F-A989-3FC53651E52D}"/>
              </a:ext>
            </a:extLst>
          </p:cNvPr>
          <p:cNvGrpSpPr>
            <a:grpSpLocks/>
          </p:cNvGrpSpPr>
          <p:nvPr/>
        </p:nvGrpSpPr>
        <p:grpSpPr bwMode="auto">
          <a:xfrm>
            <a:off x="852331" y="3258883"/>
            <a:ext cx="605100" cy="557949"/>
            <a:chOff x="3360" y="1845"/>
            <a:chExt cx="2310" cy="2130"/>
          </a:xfrm>
        </p:grpSpPr>
        <p:sp>
          <p:nvSpPr>
            <p:cNvPr id="31" name="AutoShape 3">
              <a:extLst>
                <a:ext uri="{FF2B5EF4-FFF2-40B4-BE49-F238E27FC236}">
                  <a16:creationId xmlns="" xmlns:a16="http://schemas.microsoft.com/office/drawing/2014/main" id="{4A30CB60-577E-468A-B4BC-C609B5D5CEA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" name="AutoShape 4">
              <a:extLst>
                <a:ext uri="{FF2B5EF4-FFF2-40B4-BE49-F238E27FC236}">
                  <a16:creationId xmlns="" xmlns:a16="http://schemas.microsoft.com/office/drawing/2014/main" id="{A20E3B6D-FD06-4AD1-B354-3B190B767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" name="AutoShape 5">
              <a:extLst>
                <a:ext uri="{FF2B5EF4-FFF2-40B4-BE49-F238E27FC236}">
                  <a16:creationId xmlns="" xmlns:a16="http://schemas.microsoft.com/office/drawing/2014/main" id="{F7594EE6-72CD-4874-8F89-A0ABEBB0C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roup 2">
            <a:extLst>
              <a:ext uri="{FF2B5EF4-FFF2-40B4-BE49-F238E27FC236}">
                <a16:creationId xmlns="" xmlns:a16="http://schemas.microsoft.com/office/drawing/2014/main" id="{CEECC1EE-F761-4FC7-9D94-EB9A90BD364F}"/>
              </a:ext>
            </a:extLst>
          </p:cNvPr>
          <p:cNvGrpSpPr>
            <a:grpSpLocks/>
          </p:cNvGrpSpPr>
          <p:nvPr/>
        </p:nvGrpSpPr>
        <p:grpSpPr bwMode="auto">
          <a:xfrm>
            <a:off x="843510" y="2839040"/>
            <a:ext cx="605100" cy="557949"/>
            <a:chOff x="3360" y="1845"/>
            <a:chExt cx="2310" cy="2130"/>
          </a:xfrm>
        </p:grpSpPr>
        <p:sp>
          <p:nvSpPr>
            <p:cNvPr id="28" name="AutoShape 3">
              <a:extLst>
                <a:ext uri="{FF2B5EF4-FFF2-40B4-BE49-F238E27FC236}">
                  <a16:creationId xmlns="" xmlns:a16="http://schemas.microsoft.com/office/drawing/2014/main" id="{9FAEACE7-350C-431B-BD0A-CF100E61CE8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" name="AutoShape 4">
              <a:extLst>
                <a:ext uri="{FF2B5EF4-FFF2-40B4-BE49-F238E27FC236}">
                  <a16:creationId xmlns="" xmlns:a16="http://schemas.microsoft.com/office/drawing/2014/main" id="{1EC02274-54DB-4B2D-AA5B-15358AE17A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" name="AutoShape 5">
              <a:extLst>
                <a:ext uri="{FF2B5EF4-FFF2-40B4-BE49-F238E27FC236}">
                  <a16:creationId xmlns="" xmlns:a16="http://schemas.microsoft.com/office/drawing/2014/main" id="{C895CDE0-4843-4118-A4D1-29673CE2E8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Group 2">
            <a:extLst>
              <a:ext uri="{FF2B5EF4-FFF2-40B4-BE49-F238E27FC236}">
                <a16:creationId xmlns="" xmlns:a16="http://schemas.microsoft.com/office/drawing/2014/main" id="{28146C99-0D60-447C-8E68-7D41A4A5226B}"/>
              </a:ext>
            </a:extLst>
          </p:cNvPr>
          <p:cNvGrpSpPr>
            <a:grpSpLocks/>
          </p:cNvGrpSpPr>
          <p:nvPr/>
        </p:nvGrpSpPr>
        <p:grpSpPr bwMode="auto">
          <a:xfrm>
            <a:off x="843939" y="2419184"/>
            <a:ext cx="605100" cy="557949"/>
            <a:chOff x="3360" y="1845"/>
            <a:chExt cx="2310" cy="2130"/>
          </a:xfrm>
        </p:grpSpPr>
        <p:sp>
          <p:nvSpPr>
            <p:cNvPr id="25" name="AutoShape 3">
              <a:extLst>
                <a:ext uri="{FF2B5EF4-FFF2-40B4-BE49-F238E27FC236}">
                  <a16:creationId xmlns="" xmlns:a16="http://schemas.microsoft.com/office/drawing/2014/main" id="{E0F4A34D-35DE-40B3-AE08-745721A411C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AutoShape 4">
              <a:extLst>
                <a:ext uri="{FF2B5EF4-FFF2-40B4-BE49-F238E27FC236}">
                  <a16:creationId xmlns="" xmlns:a16="http://schemas.microsoft.com/office/drawing/2014/main" id="{553528E9-95A5-41DB-92C5-8879E97E6E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AutoShape 5">
              <a:extLst>
                <a:ext uri="{FF2B5EF4-FFF2-40B4-BE49-F238E27FC236}">
                  <a16:creationId xmlns="" xmlns:a16="http://schemas.microsoft.com/office/drawing/2014/main" id="{20494B7D-7E52-40D4-B210-80466CF134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Group 2">
            <a:extLst>
              <a:ext uri="{FF2B5EF4-FFF2-40B4-BE49-F238E27FC236}">
                <a16:creationId xmlns="" xmlns:a16="http://schemas.microsoft.com/office/drawing/2014/main" id="{056B3A80-CF79-4ADB-8C9E-28E8A4444FCB}"/>
              </a:ext>
            </a:extLst>
          </p:cNvPr>
          <p:cNvGrpSpPr>
            <a:grpSpLocks/>
          </p:cNvGrpSpPr>
          <p:nvPr/>
        </p:nvGrpSpPr>
        <p:grpSpPr bwMode="auto">
          <a:xfrm>
            <a:off x="856391" y="1996176"/>
            <a:ext cx="605100" cy="557949"/>
            <a:chOff x="3360" y="1845"/>
            <a:chExt cx="2310" cy="2130"/>
          </a:xfrm>
        </p:grpSpPr>
        <p:sp>
          <p:nvSpPr>
            <p:cNvPr id="22" name="AutoShape 3">
              <a:extLst>
                <a:ext uri="{FF2B5EF4-FFF2-40B4-BE49-F238E27FC236}">
                  <a16:creationId xmlns="" xmlns:a16="http://schemas.microsoft.com/office/drawing/2014/main" id="{6FC2B2EC-F15A-4EAC-BE89-BB004318775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" name="AutoShape 4">
              <a:extLst>
                <a:ext uri="{FF2B5EF4-FFF2-40B4-BE49-F238E27FC236}">
                  <a16:creationId xmlns="" xmlns:a16="http://schemas.microsoft.com/office/drawing/2014/main" id="{8E7C8BCB-7D1A-44DD-8B95-46C836774F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AutoShape 5">
              <a:extLst>
                <a:ext uri="{FF2B5EF4-FFF2-40B4-BE49-F238E27FC236}">
                  <a16:creationId xmlns="" xmlns:a16="http://schemas.microsoft.com/office/drawing/2014/main" id="{3E02A600-589E-420A-93BC-5FDAB52999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roup 2">
            <a:extLst>
              <a:ext uri="{FF2B5EF4-FFF2-40B4-BE49-F238E27FC236}">
                <a16:creationId xmlns="" xmlns:a16="http://schemas.microsoft.com/office/drawing/2014/main" id="{44EA18A9-07A9-4C39-A24C-47F904814F20}"/>
              </a:ext>
            </a:extLst>
          </p:cNvPr>
          <p:cNvGrpSpPr>
            <a:grpSpLocks/>
          </p:cNvGrpSpPr>
          <p:nvPr/>
        </p:nvGrpSpPr>
        <p:grpSpPr bwMode="auto">
          <a:xfrm>
            <a:off x="856391" y="1585196"/>
            <a:ext cx="605100" cy="557949"/>
            <a:chOff x="3360" y="1845"/>
            <a:chExt cx="2310" cy="2130"/>
          </a:xfrm>
        </p:grpSpPr>
        <p:sp>
          <p:nvSpPr>
            <p:cNvPr id="19" name="AutoShape 3">
              <a:extLst>
                <a:ext uri="{FF2B5EF4-FFF2-40B4-BE49-F238E27FC236}">
                  <a16:creationId xmlns="" xmlns:a16="http://schemas.microsoft.com/office/drawing/2014/main" id="{F61B52FD-A3E9-411E-831B-68A79614CD8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AutoShape 4">
              <a:extLst>
                <a:ext uri="{FF2B5EF4-FFF2-40B4-BE49-F238E27FC236}">
                  <a16:creationId xmlns="" xmlns:a16="http://schemas.microsoft.com/office/drawing/2014/main" id="{899AE238-6607-4DD1-985C-9A066F1A9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AutoShape 5">
              <a:extLst>
                <a:ext uri="{FF2B5EF4-FFF2-40B4-BE49-F238E27FC236}">
                  <a16:creationId xmlns="" xmlns:a16="http://schemas.microsoft.com/office/drawing/2014/main" id="{5AF7A25C-7A72-4F6A-BA24-BFA6735552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0">
            <a:extLst>
              <a:ext uri="{FF2B5EF4-FFF2-40B4-BE49-F238E27FC236}">
                <a16:creationId xmlns="" xmlns:a16="http://schemas.microsoft.com/office/drawing/2014/main" id="{3EA430C9-EA08-459D-A36C-81B6CEB722B0}"/>
              </a:ext>
            </a:extLst>
          </p:cNvPr>
          <p:cNvGrpSpPr>
            <a:grpSpLocks/>
          </p:cNvGrpSpPr>
          <p:nvPr/>
        </p:nvGrpSpPr>
        <p:grpSpPr bwMode="auto">
          <a:xfrm>
            <a:off x="856389" y="1064569"/>
            <a:ext cx="605099" cy="656808"/>
            <a:chOff x="3360" y="1572"/>
            <a:chExt cx="2310" cy="2403"/>
          </a:xfrm>
        </p:grpSpPr>
        <p:grpSp>
          <p:nvGrpSpPr>
            <p:cNvPr id="14" name="Group 11">
              <a:extLst>
                <a:ext uri="{FF2B5EF4-FFF2-40B4-BE49-F238E27FC236}">
                  <a16:creationId xmlns="" xmlns:a16="http://schemas.microsoft.com/office/drawing/2014/main" id="{3E59969E-0568-4529-88BB-BACEBAFB63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0" y="1845"/>
              <a:ext cx="2310" cy="2130"/>
              <a:chOff x="3360" y="1845"/>
              <a:chExt cx="2310" cy="2130"/>
            </a:xfrm>
          </p:grpSpPr>
          <p:sp>
            <p:nvSpPr>
              <p:cNvPr id="16" name="AutoShape 12">
                <a:extLst>
                  <a:ext uri="{FF2B5EF4-FFF2-40B4-BE49-F238E27FC236}">
                    <a16:creationId xmlns="" xmlns:a16="http://schemas.microsoft.com/office/drawing/2014/main" id="{ACB1C58D-3982-4377-9C6A-EFAB79DEE0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AutoShape 13">
                <a:extLst>
                  <a:ext uri="{FF2B5EF4-FFF2-40B4-BE49-F238E27FC236}">
                    <a16:creationId xmlns="" xmlns:a16="http://schemas.microsoft.com/office/drawing/2014/main" id="{F9CBBFF5-BC25-40CB-8860-6E8E01891A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AutoShape 14">
                <a:extLst>
                  <a:ext uri="{FF2B5EF4-FFF2-40B4-BE49-F238E27FC236}">
                    <a16:creationId xmlns="" xmlns:a16="http://schemas.microsoft.com/office/drawing/2014/main" id="{19DB1ED4-07B8-4FCA-A9AE-51E531724C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" name="AutoShape 15">
              <a:extLst>
                <a:ext uri="{FF2B5EF4-FFF2-40B4-BE49-F238E27FC236}">
                  <a16:creationId xmlns="" xmlns:a16="http://schemas.microsoft.com/office/drawing/2014/main" id="{9C0C336A-8FBE-45DC-8116-A05A1A1B2C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2" y="1572"/>
              <a:ext cx="1170" cy="720"/>
            </a:xfrm>
            <a:prstGeom prst="can">
              <a:avLst>
                <a:gd name="adj" fmla="val 25000"/>
              </a:avLst>
            </a:prstGeom>
            <a:solidFill>
              <a:srgbClr val="B63C79"/>
            </a:solidFill>
            <a:ln w="9525" cap="rnd">
              <a:solidFill>
                <a:srgbClr val="943634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52" name="TextBox 151"/>
          <p:cNvSpPr txBox="1"/>
          <p:nvPr/>
        </p:nvSpPr>
        <p:spPr>
          <a:xfrm>
            <a:off x="1122484" y="5692480"/>
            <a:ext cx="2472837" cy="830997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23</a:t>
            </a:r>
            <a:endParaRPr lang="vi-VN" sz="4800" b="1">
              <a:solidFill>
                <a:srgbClr val="FF0000"/>
              </a:solidFill>
            </a:endParaRPr>
          </a:p>
        </p:txBody>
      </p:sp>
      <p:grpSp>
        <p:nvGrpSpPr>
          <p:cNvPr id="153" name="Group 2">
            <a:extLst>
              <a:ext uri="{FF2B5EF4-FFF2-40B4-BE49-F238E27FC236}">
                <a16:creationId xmlns="" xmlns:a16="http://schemas.microsoft.com/office/drawing/2014/main" id="{8BB8501B-169C-43B8-80D7-2DC76E18CED5}"/>
              </a:ext>
            </a:extLst>
          </p:cNvPr>
          <p:cNvGrpSpPr>
            <a:grpSpLocks/>
          </p:cNvGrpSpPr>
          <p:nvPr/>
        </p:nvGrpSpPr>
        <p:grpSpPr bwMode="auto">
          <a:xfrm>
            <a:off x="1751543" y="4927728"/>
            <a:ext cx="605100" cy="557949"/>
            <a:chOff x="3360" y="1845"/>
            <a:chExt cx="2310" cy="2130"/>
          </a:xfrm>
        </p:grpSpPr>
        <p:sp>
          <p:nvSpPr>
            <p:cNvPr id="154" name="AutoShape 3">
              <a:extLst>
                <a:ext uri="{FF2B5EF4-FFF2-40B4-BE49-F238E27FC236}">
                  <a16:creationId xmlns="" xmlns:a16="http://schemas.microsoft.com/office/drawing/2014/main" id="{CCB5ADC1-5D91-4019-8205-3875D3CEF72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5" name="AutoShape 4">
              <a:extLst>
                <a:ext uri="{FF2B5EF4-FFF2-40B4-BE49-F238E27FC236}">
                  <a16:creationId xmlns="" xmlns:a16="http://schemas.microsoft.com/office/drawing/2014/main" id="{A6CDA826-0865-4F5A-8E9E-8E36B23D9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6" name="AutoShape 5">
              <a:extLst>
                <a:ext uri="{FF2B5EF4-FFF2-40B4-BE49-F238E27FC236}">
                  <a16:creationId xmlns="" xmlns:a16="http://schemas.microsoft.com/office/drawing/2014/main" id="{F6D90DC5-E8C8-496C-A86A-3BBF02FEDA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57" name="Group 2">
            <a:extLst>
              <a:ext uri="{FF2B5EF4-FFF2-40B4-BE49-F238E27FC236}">
                <a16:creationId xmlns="" xmlns:a16="http://schemas.microsoft.com/office/drawing/2014/main" id="{E58DA7A9-272E-4544-811F-9F67449AA0E8}"/>
              </a:ext>
            </a:extLst>
          </p:cNvPr>
          <p:cNvGrpSpPr>
            <a:grpSpLocks/>
          </p:cNvGrpSpPr>
          <p:nvPr/>
        </p:nvGrpSpPr>
        <p:grpSpPr bwMode="auto">
          <a:xfrm>
            <a:off x="1751543" y="4515160"/>
            <a:ext cx="605100" cy="557949"/>
            <a:chOff x="3360" y="1845"/>
            <a:chExt cx="2310" cy="2130"/>
          </a:xfrm>
        </p:grpSpPr>
        <p:sp>
          <p:nvSpPr>
            <p:cNvPr id="158" name="AutoShape 3">
              <a:extLst>
                <a:ext uri="{FF2B5EF4-FFF2-40B4-BE49-F238E27FC236}">
                  <a16:creationId xmlns="" xmlns:a16="http://schemas.microsoft.com/office/drawing/2014/main" id="{274B4BDB-0455-43B5-B171-43DE0C3B90F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9" name="AutoShape 4">
              <a:extLst>
                <a:ext uri="{FF2B5EF4-FFF2-40B4-BE49-F238E27FC236}">
                  <a16:creationId xmlns="" xmlns:a16="http://schemas.microsoft.com/office/drawing/2014/main" id="{1B49BC3D-FAF0-4928-B869-91FD0C1D3B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0" name="AutoShape 5">
              <a:extLst>
                <a:ext uri="{FF2B5EF4-FFF2-40B4-BE49-F238E27FC236}">
                  <a16:creationId xmlns="" xmlns:a16="http://schemas.microsoft.com/office/drawing/2014/main" id="{5AF021FB-1E76-47C1-9C5C-FF82315FA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1" name="Group 2">
            <a:extLst>
              <a:ext uri="{FF2B5EF4-FFF2-40B4-BE49-F238E27FC236}">
                <a16:creationId xmlns="" xmlns:a16="http://schemas.microsoft.com/office/drawing/2014/main" id="{BC94182E-9B8E-4C7C-90D9-B207598531B1}"/>
              </a:ext>
            </a:extLst>
          </p:cNvPr>
          <p:cNvGrpSpPr>
            <a:grpSpLocks/>
          </p:cNvGrpSpPr>
          <p:nvPr/>
        </p:nvGrpSpPr>
        <p:grpSpPr bwMode="auto">
          <a:xfrm>
            <a:off x="1751543" y="4122236"/>
            <a:ext cx="605100" cy="557949"/>
            <a:chOff x="3360" y="1845"/>
            <a:chExt cx="2310" cy="2130"/>
          </a:xfrm>
        </p:grpSpPr>
        <p:sp>
          <p:nvSpPr>
            <p:cNvPr id="162" name="AutoShape 3">
              <a:extLst>
                <a:ext uri="{FF2B5EF4-FFF2-40B4-BE49-F238E27FC236}">
                  <a16:creationId xmlns="" xmlns:a16="http://schemas.microsoft.com/office/drawing/2014/main" id="{3F7C44A1-CDCB-4B96-BE35-2A74345B809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3" name="AutoShape 4">
              <a:extLst>
                <a:ext uri="{FF2B5EF4-FFF2-40B4-BE49-F238E27FC236}">
                  <a16:creationId xmlns="" xmlns:a16="http://schemas.microsoft.com/office/drawing/2014/main" id="{C00CDE67-783A-48D0-A73D-84CC2ED5C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4" name="AutoShape 5">
              <a:extLst>
                <a:ext uri="{FF2B5EF4-FFF2-40B4-BE49-F238E27FC236}">
                  <a16:creationId xmlns="" xmlns:a16="http://schemas.microsoft.com/office/drawing/2014/main" id="{3EBA12D9-7123-4113-83B9-6DDCFE703A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5" name="Group 2">
            <a:extLst>
              <a:ext uri="{FF2B5EF4-FFF2-40B4-BE49-F238E27FC236}">
                <a16:creationId xmlns="" xmlns:a16="http://schemas.microsoft.com/office/drawing/2014/main" id="{78684FC4-70CD-4C6A-B660-A97018BAC2BD}"/>
              </a:ext>
            </a:extLst>
          </p:cNvPr>
          <p:cNvGrpSpPr>
            <a:grpSpLocks/>
          </p:cNvGrpSpPr>
          <p:nvPr/>
        </p:nvGrpSpPr>
        <p:grpSpPr bwMode="auto">
          <a:xfrm>
            <a:off x="1751543" y="3721444"/>
            <a:ext cx="605100" cy="557949"/>
            <a:chOff x="3360" y="1845"/>
            <a:chExt cx="2310" cy="2130"/>
          </a:xfrm>
        </p:grpSpPr>
        <p:sp>
          <p:nvSpPr>
            <p:cNvPr id="166" name="AutoShape 3">
              <a:extLst>
                <a:ext uri="{FF2B5EF4-FFF2-40B4-BE49-F238E27FC236}">
                  <a16:creationId xmlns="" xmlns:a16="http://schemas.microsoft.com/office/drawing/2014/main" id="{0EC79334-2352-427B-9CF5-47911CD90F0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7" name="AutoShape 4">
              <a:extLst>
                <a:ext uri="{FF2B5EF4-FFF2-40B4-BE49-F238E27FC236}">
                  <a16:creationId xmlns="" xmlns:a16="http://schemas.microsoft.com/office/drawing/2014/main" id="{51075BCC-FCE6-4168-A309-814F603295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8" name="AutoShape 5">
              <a:extLst>
                <a:ext uri="{FF2B5EF4-FFF2-40B4-BE49-F238E27FC236}">
                  <a16:creationId xmlns="" xmlns:a16="http://schemas.microsoft.com/office/drawing/2014/main" id="{595BEC3F-C3BA-45B1-8428-BCC1765B3F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9" name="Group 2">
            <a:extLst>
              <a:ext uri="{FF2B5EF4-FFF2-40B4-BE49-F238E27FC236}">
                <a16:creationId xmlns="" xmlns:a16="http://schemas.microsoft.com/office/drawing/2014/main" id="{DCBA4FEE-50C7-416F-A989-3FC53651E52D}"/>
              </a:ext>
            </a:extLst>
          </p:cNvPr>
          <p:cNvGrpSpPr>
            <a:grpSpLocks/>
          </p:cNvGrpSpPr>
          <p:nvPr/>
        </p:nvGrpSpPr>
        <p:grpSpPr bwMode="auto">
          <a:xfrm>
            <a:off x="1751543" y="3318696"/>
            <a:ext cx="605100" cy="557949"/>
            <a:chOff x="3360" y="1845"/>
            <a:chExt cx="2310" cy="2130"/>
          </a:xfrm>
        </p:grpSpPr>
        <p:sp>
          <p:nvSpPr>
            <p:cNvPr id="170" name="AutoShape 3">
              <a:extLst>
                <a:ext uri="{FF2B5EF4-FFF2-40B4-BE49-F238E27FC236}">
                  <a16:creationId xmlns="" xmlns:a16="http://schemas.microsoft.com/office/drawing/2014/main" id="{4A30CB60-577E-468A-B4BC-C609B5D5CEA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1" name="AutoShape 4">
              <a:extLst>
                <a:ext uri="{FF2B5EF4-FFF2-40B4-BE49-F238E27FC236}">
                  <a16:creationId xmlns="" xmlns:a16="http://schemas.microsoft.com/office/drawing/2014/main" id="{A20E3B6D-FD06-4AD1-B354-3B190B767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2" name="AutoShape 5">
              <a:extLst>
                <a:ext uri="{FF2B5EF4-FFF2-40B4-BE49-F238E27FC236}">
                  <a16:creationId xmlns="" xmlns:a16="http://schemas.microsoft.com/office/drawing/2014/main" id="{F7594EE6-72CD-4874-8F89-A0ABEBB0C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3" name="Group 2">
            <a:extLst>
              <a:ext uri="{FF2B5EF4-FFF2-40B4-BE49-F238E27FC236}">
                <a16:creationId xmlns="" xmlns:a16="http://schemas.microsoft.com/office/drawing/2014/main" id="{CEECC1EE-F761-4FC7-9D94-EB9A90BD364F}"/>
              </a:ext>
            </a:extLst>
          </p:cNvPr>
          <p:cNvGrpSpPr>
            <a:grpSpLocks/>
          </p:cNvGrpSpPr>
          <p:nvPr/>
        </p:nvGrpSpPr>
        <p:grpSpPr bwMode="auto">
          <a:xfrm>
            <a:off x="1742727" y="2898852"/>
            <a:ext cx="605100" cy="557949"/>
            <a:chOff x="3360" y="1845"/>
            <a:chExt cx="2310" cy="2130"/>
          </a:xfrm>
        </p:grpSpPr>
        <p:sp>
          <p:nvSpPr>
            <p:cNvPr id="174" name="AutoShape 3">
              <a:extLst>
                <a:ext uri="{FF2B5EF4-FFF2-40B4-BE49-F238E27FC236}">
                  <a16:creationId xmlns="" xmlns:a16="http://schemas.microsoft.com/office/drawing/2014/main" id="{9FAEACE7-350C-431B-BD0A-CF100E61CE8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5" name="AutoShape 4">
              <a:extLst>
                <a:ext uri="{FF2B5EF4-FFF2-40B4-BE49-F238E27FC236}">
                  <a16:creationId xmlns="" xmlns:a16="http://schemas.microsoft.com/office/drawing/2014/main" id="{1EC02274-54DB-4B2D-AA5B-15358AE17A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6" name="AutoShape 5">
              <a:extLst>
                <a:ext uri="{FF2B5EF4-FFF2-40B4-BE49-F238E27FC236}">
                  <a16:creationId xmlns="" xmlns:a16="http://schemas.microsoft.com/office/drawing/2014/main" id="{C895CDE0-4843-4118-A4D1-29673CE2E8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7" name="Group 2">
            <a:extLst>
              <a:ext uri="{FF2B5EF4-FFF2-40B4-BE49-F238E27FC236}">
                <a16:creationId xmlns="" xmlns:a16="http://schemas.microsoft.com/office/drawing/2014/main" id="{28146C99-0D60-447C-8E68-7D41A4A5226B}"/>
              </a:ext>
            </a:extLst>
          </p:cNvPr>
          <p:cNvGrpSpPr>
            <a:grpSpLocks/>
          </p:cNvGrpSpPr>
          <p:nvPr/>
        </p:nvGrpSpPr>
        <p:grpSpPr bwMode="auto">
          <a:xfrm>
            <a:off x="1743155" y="2478992"/>
            <a:ext cx="605100" cy="557949"/>
            <a:chOff x="3360" y="1845"/>
            <a:chExt cx="2310" cy="2130"/>
          </a:xfrm>
        </p:grpSpPr>
        <p:sp>
          <p:nvSpPr>
            <p:cNvPr id="178" name="AutoShape 3">
              <a:extLst>
                <a:ext uri="{FF2B5EF4-FFF2-40B4-BE49-F238E27FC236}">
                  <a16:creationId xmlns="" xmlns:a16="http://schemas.microsoft.com/office/drawing/2014/main" id="{E0F4A34D-35DE-40B3-AE08-745721A411C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9" name="AutoShape 4">
              <a:extLst>
                <a:ext uri="{FF2B5EF4-FFF2-40B4-BE49-F238E27FC236}">
                  <a16:creationId xmlns="" xmlns:a16="http://schemas.microsoft.com/office/drawing/2014/main" id="{553528E9-95A5-41DB-92C5-8879E97E6E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" name="AutoShape 5">
              <a:extLst>
                <a:ext uri="{FF2B5EF4-FFF2-40B4-BE49-F238E27FC236}">
                  <a16:creationId xmlns="" xmlns:a16="http://schemas.microsoft.com/office/drawing/2014/main" id="{20494B7D-7E52-40D4-B210-80466CF134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1" name="Group 2">
            <a:extLst>
              <a:ext uri="{FF2B5EF4-FFF2-40B4-BE49-F238E27FC236}">
                <a16:creationId xmlns="" xmlns:a16="http://schemas.microsoft.com/office/drawing/2014/main" id="{056B3A80-CF79-4ADB-8C9E-28E8A4444FCB}"/>
              </a:ext>
            </a:extLst>
          </p:cNvPr>
          <p:cNvGrpSpPr>
            <a:grpSpLocks/>
          </p:cNvGrpSpPr>
          <p:nvPr/>
        </p:nvGrpSpPr>
        <p:grpSpPr bwMode="auto">
          <a:xfrm>
            <a:off x="1755603" y="2055988"/>
            <a:ext cx="605100" cy="557949"/>
            <a:chOff x="3360" y="1845"/>
            <a:chExt cx="2310" cy="2130"/>
          </a:xfrm>
        </p:grpSpPr>
        <p:sp>
          <p:nvSpPr>
            <p:cNvPr id="182" name="AutoShape 3">
              <a:extLst>
                <a:ext uri="{FF2B5EF4-FFF2-40B4-BE49-F238E27FC236}">
                  <a16:creationId xmlns="" xmlns:a16="http://schemas.microsoft.com/office/drawing/2014/main" id="{6FC2B2EC-F15A-4EAC-BE89-BB004318775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3" name="AutoShape 4">
              <a:extLst>
                <a:ext uri="{FF2B5EF4-FFF2-40B4-BE49-F238E27FC236}">
                  <a16:creationId xmlns="" xmlns:a16="http://schemas.microsoft.com/office/drawing/2014/main" id="{8E7C8BCB-7D1A-44DD-8B95-46C836774F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4" name="AutoShape 5">
              <a:extLst>
                <a:ext uri="{FF2B5EF4-FFF2-40B4-BE49-F238E27FC236}">
                  <a16:creationId xmlns="" xmlns:a16="http://schemas.microsoft.com/office/drawing/2014/main" id="{3E02A600-589E-420A-93BC-5FDAB52999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5" name="Group 2">
            <a:extLst>
              <a:ext uri="{FF2B5EF4-FFF2-40B4-BE49-F238E27FC236}">
                <a16:creationId xmlns="" xmlns:a16="http://schemas.microsoft.com/office/drawing/2014/main" id="{44EA18A9-07A9-4C39-A24C-47F904814F20}"/>
              </a:ext>
            </a:extLst>
          </p:cNvPr>
          <p:cNvGrpSpPr>
            <a:grpSpLocks/>
          </p:cNvGrpSpPr>
          <p:nvPr/>
        </p:nvGrpSpPr>
        <p:grpSpPr bwMode="auto">
          <a:xfrm>
            <a:off x="1755603" y="1645004"/>
            <a:ext cx="605100" cy="557949"/>
            <a:chOff x="3360" y="1845"/>
            <a:chExt cx="2310" cy="2130"/>
          </a:xfrm>
        </p:grpSpPr>
        <p:sp>
          <p:nvSpPr>
            <p:cNvPr id="186" name="AutoShape 3">
              <a:extLst>
                <a:ext uri="{FF2B5EF4-FFF2-40B4-BE49-F238E27FC236}">
                  <a16:creationId xmlns="" xmlns:a16="http://schemas.microsoft.com/office/drawing/2014/main" id="{F61B52FD-A3E9-411E-831B-68A79614CD8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7" name="AutoShape 4">
              <a:extLst>
                <a:ext uri="{FF2B5EF4-FFF2-40B4-BE49-F238E27FC236}">
                  <a16:creationId xmlns="" xmlns:a16="http://schemas.microsoft.com/office/drawing/2014/main" id="{899AE238-6607-4DD1-985C-9A066F1A9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8" name="AutoShape 5">
              <a:extLst>
                <a:ext uri="{FF2B5EF4-FFF2-40B4-BE49-F238E27FC236}">
                  <a16:creationId xmlns="" xmlns:a16="http://schemas.microsoft.com/office/drawing/2014/main" id="{5AF7A25C-7A72-4F6A-BA24-BFA6735552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9" name="Group 10">
            <a:extLst>
              <a:ext uri="{FF2B5EF4-FFF2-40B4-BE49-F238E27FC236}">
                <a16:creationId xmlns="" xmlns:a16="http://schemas.microsoft.com/office/drawing/2014/main" id="{3EA430C9-EA08-459D-A36C-81B6CEB722B0}"/>
              </a:ext>
            </a:extLst>
          </p:cNvPr>
          <p:cNvGrpSpPr>
            <a:grpSpLocks/>
          </p:cNvGrpSpPr>
          <p:nvPr/>
        </p:nvGrpSpPr>
        <p:grpSpPr bwMode="auto">
          <a:xfrm>
            <a:off x="1755605" y="1124379"/>
            <a:ext cx="605099" cy="656808"/>
            <a:chOff x="3360" y="1572"/>
            <a:chExt cx="2310" cy="2403"/>
          </a:xfrm>
        </p:grpSpPr>
        <p:grpSp>
          <p:nvGrpSpPr>
            <p:cNvPr id="190" name="Group 11">
              <a:extLst>
                <a:ext uri="{FF2B5EF4-FFF2-40B4-BE49-F238E27FC236}">
                  <a16:creationId xmlns="" xmlns:a16="http://schemas.microsoft.com/office/drawing/2014/main" id="{3E59969E-0568-4529-88BB-BACEBAFB63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0" y="1845"/>
              <a:ext cx="2310" cy="2130"/>
              <a:chOff x="3360" y="1845"/>
              <a:chExt cx="2310" cy="2130"/>
            </a:xfrm>
          </p:grpSpPr>
          <p:sp>
            <p:nvSpPr>
              <p:cNvPr id="192" name="AutoShape 12">
                <a:extLst>
                  <a:ext uri="{FF2B5EF4-FFF2-40B4-BE49-F238E27FC236}">
                    <a16:creationId xmlns="" xmlns:a16="http://schemas.microsoft.com/office/drawing/2014/main" id="{ACB1C58D-3982-4377-9C6A-EFAB79DEE0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AutoShape 13">
                <a:extLst>
                  <a:ext uri="{FF2B5EF4-FFF2-40B4-BE49-F238E27FC236}">
                    <a16:creationId xmlns="" xmlns:a16="http://schemas.microsoft.com/office/drawing/2014/main" id="{F9CBBFF5-BC25-40CB-8860-6E8E01891A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AutoShape 14">
                <a:extLst>
                  <a:ext uri="{FF2B5EF4-FFF2-40B4-BE49-F238E27FC236}">
                    <a16:creationId xmlns="" xmlns:a16="http://schemas.microsoft.com/office/drawing/2014/main" id="{19DB1ED4-07B8-4FCA-A9AE-51E531724C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91" name="AutoShape 15">
              <a:extLst>
                <a:ext uri="{FF2B5EF4-FFF2-40B4-BE49-F238E27FC236}">
                  <a16:creationId xmlns="" xmlns:a16="http://schemas.microsoft.com/office/drawing/2014/main" id="{9C0C336A-8FBE-45DC-8116-A05A1A1B2C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2" y="1572"/>
              <a:ext cx="1170" cy="720"/>
            </a:xfrm>
            <a:prstGeom prst="can">
              <a:avLst>
                <a:gd name="adj" fmla="val 25000"/>
              </a:avLst>
            </a:prstGeom>
            <a:solidFill>
              <a:srgbClr val="B63C79"/>
            </a:solidFill>
            <a:ln w="9525" cap="rnd">
              <a:solidFill>
                <a:srgbClr val="943634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95" name="Group 2">
            <a:extLst>
              <a:ext uri="{FF2B5EF4-FFF2-40B4-BE49-F238E27FC236}">
                <a16:creationId xmlns="" xmlns:a16="http://schemas.microsoft.com/office/drawing/2014/main" id="{8BB8501B-169C-43B8-80D7-2DC76E18CED5}"/>
              </a:ext>
            </a:extLst>
          </p:cNvPr>
          <p:cNvGrpSpPr>
            <a:grpSpLocks/>
          </p:cNvGrpSpPr>
          <p:nvPr/>
        </p:nvGrpSpPr>
        <p:grpSpPr bwMode="auto">
          <a:xfrm>
            <a:off x="2614427" y="4959160"/>
            <a:ext cx="605100" cy="557949"/>
            <a:chOff x="3360" y="1845"/>
            <a:chExt cx="2310" cy="2130"/>
          </a:xfrm>
        </p:grpSpPr>
        <p:sp>
          <p:nvSpPr>
            <p:cNvPr id="196" name="AutoShape 3">
              <a:extLst>
                <a:ext uri="{FF2B5EF4-FFF2-40B4-BE49-F238E27FC236}">
                  <a16:creationId xmlns="" xmlns:a16="http://schemas.microsoft.com/office/drawing/2014/main" id="{CCB5ADC1-5D91-4019-8205-3875D3CEF72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7" name="AutoShape 4">
              <a:extLst>
                <a:ext uri="{FF2B5EF4-FFF2-40B4-BE49-F238E27FC236}">
                  <a16:creationId xmlns="" xmlns:a16="http://schemas.microsoft.com/office/drawing/2014/main" id="{A6CDA826-0865-4F5A-8E9E-8E36B23D9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8" name="AutoShape 5">
              <a:extLst>
                <a:ext uri="{FF2B5EF4-FFF2-40B4-BE49-F238E27FC236}">
                  <a16:creationId xmlns="" xmlns:a16="http://schemas.microsoft.com/office/drawing/2014/main" id="{F6D90DC5-E8C8-496C-A86A-3BBF02FEDA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99" name="Group 2">
            <a:extLst>
              <a:ext uri="{FF2B5EF4-FFF2-40B4-BE49-F238E27FC236}">
                <a16:creationId xmlns="" xmlns:a16="http://schemas.microsoft.com/office/drawing/2014/main" id="{E58DA7A9-272E-4544-811F-9F67449AA0E8}"/>
              </a:ext>
            </a:extLst>
          </p:cNvPr>
          <p:cNvGrpSpPr>
            <a:grpSpLocks/>
          </p:cNvGrpSpPr>
          <p:nvPr/>
        </p:nvGrpSpPr>
        <p:grpSpPr bwMode="auto">
          <a:xfrm>
            <a:off x="2614427" y="4546592"/>
            <a:ext cx="605100" cy="557949"/>
            <a:chOff x="3360" y="1845"/>
            <a:chExt cx="2310" cy="2130"/>
          </a:xfrm>
        </p:grpSpPr>
        <p:sp>
          <p:nvSpPr>
            <p:cNvPr id="200" name="AutoShape 3">
              <a:extLst>
                <a:ext uri="{FF2B5EF4-FFF2-40B4-BE49-F238E27FC236}">
                  <a16:creationId xmlns="" xmlns:a16="http://schemas.microsoft.com/office/drawing/2014/main" id="{274B4BDB-0455-43B5-B171-43DE0C3B90F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1" name="AutoShape 4">
              <a:extLst>
                <a:ext uri="{FF2B5EF4-FFF2-40B4-BE49-F238E27FC236}">
                  <a16:creationId xmlns="" xmlns:a16="http://schemas.microsoft.com/office/drawing/2014/main" id="{1B49BC3D-FAF0-4928-B869-91FD0C1D3B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2" name="AutoShape 5">
              <a:extLst>
                <a:ext uri="{FF2B5EF4-FFF2-40B4-BE49-F238E27FC236}">
                  <a16:creationId xmlns="" xmlns:a16="http://schemas.microsoft.com/office/drawing/2014/main" id="{5AF021FB-1E76-47C1-9C5C-FF82315FA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03" name="Group 2">
            <a:extLst>
              <a:ext uri="{FF2B5EF4-FFF2-40B4-BE49-F238E27FC236}">
                <a16:creationId xmlns="" xmlns:a16="http://schemas.microsoft.com/office/drawing/2014/main" id="{BC94182E-9B8E-4C7C-90D9-B207598531B1}"/>
              </a:ext>
            </a:extLst>
          </p:cNvPr>
          <p:cNvGrpSpPr>
            <a:grpSpLocks/>
          </p:cNvGrpSpPr>
          <p:nvPr/>
        </p:nvGrpSpPr>
        <p:grpSpPr bwMode="auto">
          <a:xfrm>
            <a:off x="2614427" y="4153668"/>
            <a:ext cx="605100" cy="557949"/>
            <a:chOff x="3360" y="1845"/>
            <a:chExt cx="2310" cy="2130"/>
          </a:xfrm>
        </p:grpSpPr>
        <p:sp>
          <p:nvSpPr>
            <p:cNvPr id="204" name="AutoShape 3">
              <a:extLst>
                <a:ext uri="{FF2B5EF4-FFF2-40B4-BE49-F238E27FC236}">
                  <a16:creationId xmlns="" xmlns:a16="http://schemas.microsoft.com/office/drawing/2014/main" id="{3F7C44A1-CDCB-4B96-BE35-2A74345B809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5" name="AutoShape 4">
              <a:extLst>
                <a:ext uri="{FF2B5EF4-FFF2-40B4-BE49-F238E27FC236}">
                  <a16:creationId xmlns="" xmlns:a16="http://schemas.microsoft.com/office/drawing/2014/main" id="{C00CDE67-783A-48D0-A73D-84CC2ED5C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6" name="AutoShape 5">
              <a:extLst>
                <a:ext uri="{FF2B5EF4-FFF2-40B4-BE49-F238E27FC236}">
                  <a16:creationId xmlns="" xmlns:a16="http://schemas.microsoft.com/office/drawing/2014/main" id="{3EBA12D9-7123-4113-83B9-6DDCFE703A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37" name="Group 2">
            <a:extLst>
              <a:ext uri="{FF2B5EF4-FFF2-40B4-BE49-F238E27FC236}">
                <a16:creationId xmlns="" xmlns:a16="http://schemas.microsoft.com/office/drawing/2014/main" id="{8BB8501B-169C-43B8-80D7-2DC76E18CED5}"/>
              </a:ext>
            </a:extLst>
          </p:cNvPr>
          <p:cNvGrpSpPr>
            <a:grpSpLocks/>
          </p:cNvGrpSpPr>
          <p:nvPr/>
        </p:nvGrpSpPr>
        <p:grpSpPr bwMode="auto">
          <a:xfrm>
            <a:off x="6351607" y="4867916"/>
            <a:ext cx="605100" cy="557949"/>
            <a:chOff x="3360" y="1845"/>
            <a:chExt cx="2310" cy="2130"/>
          </a:xfrm>
        </p:grpSpPr>
        <p:sp>
          <p:nvSpPr>
            <p:cNvPr id="238" name="AutoShape 3">
              <a:extLst>
                <a:ext uri="{FF2B5EF4-FFF2-40B4-BE49-F238E27FC236}">
                  <a16:creationId xmlns="" xmlns:a16="http://schemas.microsoft.com/office/drawing/2014/main" id="{CCB5ADC1-5D91-4019-8205-3875D3CEF72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9" name="AutoShape 4">
              <a:extLst>
                <a:ext uri="{FF2B5EF4-FFF2-40B4-BE49-F238E27FC236}">
                  <a16:creationId xmlns="" xmlns:a16="http://schemas.microsoft.com/office/drawing/2014/main" id="{A6CDA826-0865-4F5A-8E9E-8E36B23D9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0" name="AutoShape 5">
              <a:extLst>
                <a:ext uri="{FF2B5EF4-FFF2-40B4-BE49-F238E27FC236}">
                  <a16:creationId xmlns="" xmlns:a16="http://schemas.microsoft.com/office/drawing/2014/main" id="{F6D90DC5-E8C8-496C-A86A-3BBF02FEDA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1" name="Group 2">
            <a:extLst>
              <a:ext uri="{FF2B5EF4-FFF2-40B4-BE49-F238E27FC236}">
                <a16:creationId xmlns="" xmlns:a16="http://schemas.microsoft.com/office/drawing/2014/main" id="{E58DA7A9-272E-4544-811F-9F67449AA0E8}"/>
              </a:ext>
            </a:extLst>
          </p:cNvPr>
          <p:cNvGrpSpPr>
            <a:grpSpLocks/>
          </p:cNvGrpSpPr>
          <p:nvPr/>
        </p:nvGrpSpPr>
        <p:grpSpPr bwMode="auto">
          <a:xfrm>
            <a:off x="6351607" y="4455347"/>
            <a:ext cx="605100" cy="557949"/>
            <a:chOff x="3360" y="1845"/>
            <a:chExt cx="2310" cy="2130"/>
          </a:xfrm>
        </p:grpSpPr>
        <p:sp>
          <p:nvSpPr>
            <p:cNvPr id="242" name="AutoShape 3">
              <a:extLst>
                <a:ext uri="{FF2B5EF4-FFF2-40B4-BE49-F238E27FC236}">
                  <a16:creationId xmlns="" xmlns:a16="http://schemas.microsoft.com/office/drawing/2014/main" id="{274B4BDB-0455-43B5-B171-43DE0C3B90F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3" name="AutoShape 4">
              <a:extLst>
                <a:ext uri="{FF2B5EF4-FFF2-40B4-BE49-F238E27FC236}">
                  <a16:creationId xmlns="" xmlns:a16="http://schemas.microsoft.com/office/drawing/2014/main" id="{1B49BC3D-FAF0-4928-B869-91FD0C1D3B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4" name="AutoShape 5">
              <a:extLst>
                <a:ext uri="{FF2B5EF4-FFF2-40B4-BE49-F238E27FC236}">
                  <a16:creationId xmlns="" xmlns:a16="http://schemas.microsoft.com/office/drawing/2014/main" id="{5AF021FB-1E76-47C1-9C5C-FF82315FA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5" name="Group 2">
            <a:extLst>
              <a:ext uri="{FF2B5EF4-FFF2-40B4-BE49-F238E27FC236}">
                <a16:creationId xmlns="" xmlns:a16="http://schemas.microsoft.com/office/drawing/2014/main" id="{BC94182E-9B8E-4C7C-90D9-B207598531B1}"/>
              </a:ext>
            </a:extLst>
          </p:cNvPr>
          <p:cNvGrpSpPr>
            <a:grpSpLocks/>
          </p:cNvGrpSpPr>
          <p:nvPr/>
        </p:nvGrpSpPr>
        <p:grpSpPr bwMode="auto">
          <a:xfrm>
            <a:off x="6351607" y="4062424"/>
            <a:ext cx="605100" cy="557949"/>
            <a:chOff x="3360" y="1845"/>
            <a:chExt cx="2310" cy="2130"/>
          </a:xfrm>
        </p:grpSpPr>
        <p:sp>
          <p:nvSpPr>
            <p:cNvPr id="246" name="AutoShape 3">
              <a:extLst>
                <a:ext uri="{FF2B5EF4-FFF2-40B4-BE49-F238E27FC236}">
                  <a16:creationId xmlns="" xmlns:a16="http://schemas.microsoft.com/office/drawing/2014/main" id="{3F7C44A1-CDCB-4B96-BE35-2A74345B809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7" name="AutoShape 4">
              <a:extLst>
                <a:ext uri="{FF2B5EF4-FFF2-40B4-BE49-F238E27FC236}">
                  <a16:creationId xmlns="" xmlns:a16="http://schemas.microsoft.com/office/drawing/2014/main" id="{C00CDE67-783A-48D0-A73D-84CC2ED5C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8" name="AutoShape 5">
              <a:extLst>
                <a:ext uri="{FF2B5EF4-FFF2-40B4-BE49-F238E27FC236}">
                  <a16:creationId xmlns="" xmlns:a16="http://schemas.microsoft.com/office/drawing/2014/main" id="{3EBA12D9-7123-4113-83B9-6DDCFE703A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9" name="Group 2">
            <a:extLst>
              <a:ext uri="{FF2B5EF4-FFF2-40B4-BE49-F238E27FC236}">
                <a16:creationId xmlns="" xmlns:a16="http://schemas.microsoft.com/office/drawing/2014/main" id="{78684FC4-70CD-4C6A-B660-A97018BAC2BD}"/>
              </a:ext>
            </a:extLst>
          </p:cNvPr>
          <p:cNvGrpSpPr>
            <a:grpSpLocks/>
          </p:cNvGrpSpPr>
          <p:nvPr/>
        </p:nvGrpSpPr>
        <p:grpSpPr bwMode="auto">
          <a:xfrm>
            <a:off x="6351607" y="3661629"/>
            <a:ext cx="605100" cy="557949"/>
            <a:chOff x="3360" y="1845"/>
            <a:chExt cx="2310" cy="2130"/>
          </a:xfrm>
        </p:grpSpPr>
        <p:sp>
          <p:nvSpPr>
            <p:cNvPr id="250" name="AutoShape 3">
              <a:extLst>
                <a:ext uri="{FF2B5EF4-FFF2-40B4-BE49-F238E27FC236}">
                  <a16:creationId xmlns="" xmlns:a16="http://schemas.microsoft.com/office/drawing/2014/main" id="{0EC79334-2352-427B-9CF5-47911CD90F0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1" name="AutoShape 4">
              <a:extLst>
                <a:ext uri="{FF2B5EF4-FFF2-40B4-BE49-F238E27FC236}">
                  <a16:creationId xmlns="" xmlns:a16="http://schemas.microsoft.com/office/drawing/2014/main" id="{51075BCC-FCE6-4168-A309-814F603295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2" name="AutoShape 5">
              <a:extLst>
                <a:ext uri="{FF2B5EF4-FFF2-40B4-BE49-F238E27FC236}">
                  <a16:creationId xmlns="" xmlns:a16="http://schemas.microsoft.com/office/drawing/2014/main" id="{595BEC3F-C3BA-45B1-8428-BCC1765B3F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3" name="Group 2">
            <a:extLst>
              <a:ext uri="{FF2B5EF4-FFF2-40B4-BE49-F238E27FC236}">
                <a16:creationId xmlns="" xmlns:a16="http://schemas.microsoft.com/office/drawing/2014/main" id="{DCBA4FEE-50C7-416F-A989-3FC53651E52D}"/>
              </a:ext>
            </a:extLst>
          </p:cNvPr>
          <p:cNvGrpSpPr>
            <a:grpSpLocks/>
          </p:cNvGrpSpPr>
          <p:nvPr/>
        </p:nvGrpSpPr>
        <p:grpSpPr bwMode="auto">
          <a:xfrm>
            <a:off x="6351607" y="3258883"/>
            <a:ext cx="605100" cy="557949"/>
            <a:chOff x="3360" y="1845"/>
            <a:chExt cx="2310" cy="2130"/>
          </a:xfrm>
        </p:grpSpPr>
        <p:sp>
          <p:nvSpPr>
            <p:cNvPr id="254" name="AutoShape 3">
              <a:extLst>
                <a:ext uri="{FF2B5EF4-FFF2-40B4-BE49-F238E27FC236}">
                  <a16:creationId xmlns="" xmlns:a16="http://schemas.microsoft.com/office/drawing/2014/main" id="{4A30CB60-577E-468A-B4BC-C609B5D5CEA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5" name="AutoShape 4">
              <a:extLst>
                <a:ext uri="{FF2B5EF4-FFF2-40B4-BE49-F238E27FC236}">
                  <a16:creationId xmlns="" xmlns:a16="http://schemas.microsoft.com/office/drawing/2014/main" id="{A20E3B6D-FD06-4AD1-B354-3B190B767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6" name="AutoShape 5">
              <a:extLst>
                <a:ext uri="{FF2B5EF4-FFF2-40B4-BE49-F238E27FC236}">
                  <a16:creationId xmlns="" xmlns:a16="http://schemas.microsoft.com/office/drawing/2014/main" id="{F7594EE6-72CD-4874-8F89-A0ABEBB0C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7" name="Group 2">
            <a:extLst>
              <a:ext uri="{FF2B5EF4-FFF2-40B4-BE49-F238E27FC236}">
                <a16:creationId xmlns="" xmlns:a16="http://schemas.microsoft.com/office/drawing/2014/main" id="{CEECC1EE-F761-4FC7-9D94-EB9A90BD364F}"/>
              </a:ext>
            </a:extLst>
          </p:cNvPr>
          <p:cNvGrpSpPr>
            <a:grpSpLocks/>
          </p:cNvGrpSpPr>
          <p:nvPr/>
        </p:nvGrpSpPr>
        <p:grpSpPr bwMode="auto">
          <a:xfrm>
            <a:off x="6355667" y="2839040"/>
            <a:ext cx="605100" cy="557949"/>
            <a:chOff x="3360" y="1845"/>
            <a:chExt cx="2310" cy="2130"/>
          </a:xfrm>
        </p:grpSpPr>
        <p:sp>
          <p:nvSpPr>
            <p:cNvPr id="258" name="AutoShape 3">
              <a:extLst>
                <a:ext uri="{FF2B5EF4-FFF2-40B4-BE49-F238E27FC236}">
                  <a16:creationId xmlns="" xmlns:a16="http://schemas.microsoft.com/office/drawing/2014/main" id="{9FAEACE7-350C-431B-BD0A-CF100E61CE8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9" name="AutoShape 4">
              <a:extLst>
                <a:ext uri="{FF2B5EF4-FFF2-40B4-BE49-F238E27FC236}">
                  <a16:creationId xmlns="" xmlns:a16="http://schemas.microsoft.com/office/drawing/2014/main" id="{1EC02274-54DB-4B2D-AA5B-15358AE17A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0" name="AutoShape 5">
              <a:extLst>
                <a:ext uri="{FF2B5EF4-FFF2-40B4-BE49-F238E27FC236}">
                  <a16:creationId xmlns="" xmlns:a16="http://schemas.microsoft.com/office/drawing/2014/main" id="{C895CDE0-4843-4118-A4D1-29673CE2E8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1" name="Group 2">
            <a:extLst>
              <a:ext uri="{FF2B5EF4-FFF2-40B4-BE49-F238E27FC236}">
                <a16:creationId xmlns="" xmlns:a16="http://schemas.microsoft.com/office/drawing/2014/main" id="{28146C99-0D60-447C-8E68-7D41A4A5226B}"/>
              </a:ext>
            </a:extLst>
          </p:cNvPr>
          <p:cNvGrpSpPr>
            <a:grpSpLocks/>
          </p:cNvGrpSpPr>
          <p:nvPr/>
        </p:nvGrpSpPr>
        <p:grpSpPr bwMode="auto">
          <a:xfrm>
            <a:off x="6343219" y="2419184"/>
            <a:ext cx="605100" cy="557949"/>
            <a:chOff x="3360" y="1845"/>
            <a:chExt cx="2310" cy="2130"/>
          </a:xfrm>
        </p:grpSpPr>
        <p:sp>
          <p:nvSpPr>
            <p:cNvPr id="262" name="AutoShape 3">
              <a:extLst>
                <a:ext uri="{FF2B5EF4-FFF2-40B4-BE49-F238E27FC236}">
                  <a16:creationId xmlns="" xmlns:a16="http://schemas.microsoft.com/office/drawing/2014/main" id="{E0F4A34D-35DE-40B3-AE08-745721A411C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3" name="AutoShape 4">
              <a:extLst>
                <a:ext uri="{FF2B5EF4-FFF2-40B4-BE49-F238E27FC236}">
                  <a16:creationId xmlns="" xmlns:a16="http://schemas.microsoft.com/office/drawing/2014/main" id="{553528E9-95A5-41DB-92C5-8879E97E6E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4" name="AutoShape 5">
              <a:extLst>
                <a:ext uri="{FF2B5EF4-FFF2-40B4-BE49-F238E27FC236}">
                  <a16:creationId xmlns="" xmlns:a16="http://schemas.microsoft.com/office/drawing/2014/main" id="{20494B7D-7E52-40D4-B210-80466CF134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5" name="Group 2">
            <a:extLst>
              <a:ext uri="{FF2B5EF4-FFF2-40B4-BE49-F238E27FC236}">
                <a16:creationId xmlns="" xmlns:a16="http://schemas.microsoft.com/office/drawing/2014/main" id="{056B3A80-CF79-4ADB-8C9E-28E8A4444FCB}"/>
              </a:ext>
            </a:extLst>
          </p:cNvPr>
          <p:cNvGrpSpPr>
            <a:grpSpLocks/>
          </p:cNvGrpSpPr>
          <p:nvPr/>
        </p:nvGrpSpPr>
        <p:grpSpPr bwMode="auto">
          <a:xfrm>
            <a:off x="6355667" y="1996176"/>
            <a:ext cx="605100" cy="557949"/>
            <a:chOff x="3360" y="1845"/>
            <a:chExt cx="2310" cy="2130"/>
          </a:xfrm>
        </p:grpSpPr>
        <p:sp>
          <p:nvSpPr>
            <p:cNvPr id="266" name="AutoShape 3">
              <a:extLst>
                <a:ext uri="{FF2B5EF4-FFF2-40B4-BE49-F238E27FC236}">
                  <a16:creationId xmlns="" xmlns:a16="http://schemas.microsoft.com/office/drawing/2014/main" id="{6FC2B2EC-F15A-4EAC-BE89-BB004318775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7" name="AutoShape 4">
              <a:extLst>
                <a:ext uri="{FF2B5EF4-FFF2-40B4-BE49-F238E27FC236}">
                  <a16:creationId xmlns="" xmlns:a16="http://schemas.microsoft.com/office/drawing/2014/main" id="{8E7C8BCB-7D1A-44DD-8B95-46C836774F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8" name="AutoShape 5">
              <a:extLst>
                <a:ext uri="{FF2B5EF4-FFF2-40B4-BE49-F238E27FC236}">
                  <a16:creationId xmlns="" xmlns:a16="http://schemas.microsoft.com/office/drawing/2014/main" id="{3E02A600-589E-420A-93BC-5FDAB52999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9" name="Group 2">
            <a:extLst>
              <a:ext uri="{FF2B5EF4-FFF2-40B4-BE49-F238E27FC236}">
                <a16:creationId xmlns="" xmlns:a16="http://schemas.microsoft.com/office/drawing/2014/main" id="{44EA18A9-07A9-4C39-A24C-47F904814F20}"/>
              </a:ext>
            </a:extLst>
          </p:cNvPr>
          <p:cNvGrpSpPr>
            <a:grpSpLocks/>
          </p:cNvGrpSpPr>
          <p:nvPr/>
        </p:nvGrpSpPr>
        <p:grpSpPr bwMode="auto">
          <a:xfrm>
            <a:off x="6355667" y="1585192"/>
            <a:ext cx="605100" cy="557949"/>
            <a:chOff x="3360" y="1845"/>
            <a:chExt cx="2310" cy="2130"/>
          </a:xfrm>
        </p:grpSpPr>
        <p:sp>
          <p:nvSpPr>
            <p:cNvPr id="270" name="AutoShape 3">
              <a:extLst>
                <a:ext uri="{FF2B5EF4-FFF2-40B4-BE49-F238E27FC236}">
                  <a16:creationId xmlns="" xmlns:a16="http://schemas.microsoft.com/office/drawing/2014/main" id="{F61B52FD-A3E9-411E-831B-68A79614CD8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1" name="AutoShape 4">
              <a:extLst>
                <a:ext uri="{FF2B5EF4-FFF2-40B4-BE49-F238E27FC236}">
                  <a16:creationId xmlns="" xmlns:a16="http://schemas.microsoft.com/office/drawing/2014/main" id="{899AE238-6607-4DD1-985C-9A066F1A9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2" name="AutoShape 5">
              <a:extLst>
                <a:ext uri="{FF2B5EF4-FFF2-40B4-BE49-F238E27FC236}">
                  <a16:creationId xmlns="" xmlns:a16="http://schemas.microsoft.com/office/drawing/2014/main" id="{5AF7A25C-7A72-4F6A-BA24-BFA6735552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3" name="Group 10">
            <a:extLst>
              <a:ext uri="{FF2B5EF4-FFF2-40B4-BE49-F238E27FC236}">
                <a16:creationId xmlns="" xmlns:a16="http://schemas.microsoft.com/office/drawing/2014/main" id="{3EA430C9-EA08-459D-A36C-81B6CEB722B0}"/>
              </a:ext>
            </a:extLst>
          </p:cNvPr>
          <p:cNvGrpSpPr>
            <a:grpSpLocks/>
          </p:cNvGrpSpPr>
          <p:nvPr/>
        </p:nvGrpSpPr>
        <p:grpSpPr bwMode="auto">
          <a:xfrm>
            <a:off x="6355669" y="1064568"/>
            <a:ext cx="605099" cy="656808"/>
            <a:chOff x="3360" y="1572"/>
            <a:chExt cx="2310" cy="2403"/>
          </a:xfrm>
        </p:grpSpPr>
        <p:grpSp>
          <p:nvGrpSpPr>
            <p:cNvPr id="274" name="Group 11">
              <a:extLst>
                <a:ext uri="{FF2B5EF4-FFF2-40B4-BE49-F238E27FC236}">
                  <a16:creationId xmlns="" xmlns:a16="http://schemas.microsoft.com/office/drawing/2014/main" id="{3E59969E-0568-4529-88BB-BACEBAFB63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0" y="1845"/>
              <a:ext cx="2310" cy="2130"/>
              <a:chOff x="3360" y="1845"/>
              <a:chExt cx="2310" cy="2130"/>
            </a:xfrm>
          </p:grpSpPr>
          <p:sp>
            <p:nvSpPr>
              <p:cNvPr id="276" name="AutoShape 12">
                <a:extLst>
                  <a:ext uri="{FF2B5EF4-FFF2-40B4-BE49-F238E27FC236}">
                    <a16:creationId xmlns="" xmlns:a16="http://schemas.microsoft.com/office/drawing/2014/main" id="{ACB1C58D-3982-4377-9C6A-EFAB79DEE0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AutoShape 13">
                <a:extLst>
                  <a:ext uri="{FF2B5EF4-FFF2-40B4-BE49-F238E27FC236}">
                    <a16:creationId xmlns="" xmlns:a16="http://schemas.microsoft.com/office/drawing/2014/main" id="{F9CBBFF5-BC25-40CB-8860-6E8E01891A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AutoShape 14">
                <a:extLst>
                  <a:ext uri="{FF2B5EF4-FFF2-40B4-BE49-F238E27FC236}">
                    <a16:creationId xmlns="" xmlns:a16="http://schemas.microsoft.com/office/drawing/2014/main" id="{19DB1ED4-07B8-4FCA-A9AE-51E531724C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75" name="AutoShape 15">
              <a:extLst>
                <a:ext uri="{FF2B5EF4-FFF2-40B4-BE49-F238E27FC236}">
                  <a16:creationId xmlns="" xmlns:a16="http://schemas.microsoft.com/office/drawing/2014/main" id="{9C0C336A-8FBE-45DC-8116-A05A1A1B2C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2" y="1572"/>
              <a:ext cx="1170" cy="720"/>
            </a:xfrm>
            <a:prstGeom prst="can">
              <a:avLst>
                <a:gd name="adj" fmla="val 25000"/>
              </a:avLst>
            </a:prstGeom>
            <a:solidFill>
              <a:srgbClr val="B63C79"/>
            </a:solidFill>
            <a:ln w="9525" cap="rnd">
              <a:solidFill>
                <a:srgbClr val="943634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0" name="Group 2">
            <a:extLst>
              <a:ext uri="{FF2B5EF4-FFF2-40B4-BE49-F238E27FC236}">
                <a16:creationId xmlns="" xmlns:a16="http://schemas.microsoft.com/office/drawing/2014/main" id="{8BB8501B-169C-43B8-80D7-2DC76E18CED5}"/>
              </a:ext>
            </a:extLst>
          </p:cNvPr>
          <p:cNvGrpSpPr>
            <a:grpSpLocks/>
          </p:cNvGrpSpPr>
          <p:nvPr/>
        </p:nvGrpSpPr>
        <p:grpSpPr bwMode="auto">
          <a:xfrm>
            <a:off x="7250823" y="4927728"/>
            <a:ext cx="605100" cy="557949"/>
            <a:chOff x="3360" y="1845"/>
            <a:chExt cx="2310" cy="2130"/>
          </a:xfrm>
        </p:grpSpPr>
        <p:sp>
          <p:nvSpPr>
            <p:cNvPr id="281" name="AutoShape 3">
              <a:extLst>
                <a:ext uri="{FF2B5EF4-FFF2-40B4-BE49-F238E27FC236}">
                  <a16:creationId xmlns="" xmlns:a16="http://schemas.microsoft.com/office/drawing/2014/main" id="{CCB5ADC1-5D91-4019-8205-3875D3CEF72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2" name="AutoShape 4">
              <a:extLst>
                <a:ext uri="{FF2B5EF4-FFF2-40B4-BE49-F238E27FC236}">
                  <a16:creationId xmlns="" xmlns:a16="http://schemas.microsoft.com/office/drawing/2014/main" id="{A6CDA826-0865-4F5A-8E9E-8E36B23D9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3" name="AutoShape 5">
              <a:extLst>
                <a:ext uri="{FF2B5EF4-FFF2-40B4-BE49-F238E27FC236}">
                  <a16:creationId xmlns="" xmlns:a16="http://schemas.microsoft.com/office/drawing/2014/main" id="{F6D90DC5-E8C8-496C-A86A-3BBF02FEDA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4" name="Group 2">
            <a:extLst>
              <a:ext uri="{FF2B5EF4-FFF2-40B4-BE49-F238E27FC236}">
                <a16:creationId xmlns="" xmlns:a16="http://schemas.microsoft.com/office/drawing/2014/main" id="{E58DA7A9-272E-4544-811F-9F67449AA0E8}"/>
              </a:ext>
            </a:extLst>
          </p:cNvPr>
          <p:cNvGrpSpPr>
            <a:grpSpLocks/>
          </p:cNvGrpSpPr>
          <p:nvPr/>
        </p:nvGrpSpPr>
        <p:grpSpPr bwMode="auto">
          <a:xfrm>
            <a:off x="7250823" y="4515160"/>
            <a:ext cx="605100" cy="557949"/>
            <a:chOff x="3360" y="1845"/>
            <a:chExt cx="2310" cy="2130"/>
          </a:xfrm>
        </p:grpSpPr>
        <p:sp>
          <p:nvSpPr>
            <p:cNvPr id="285" name="AutoShape 3">
              <a:extLst>
                <a:ext uri="{FF2B5EF4-FFF2-40B4-BE49-F238E27FC236}">
                  <a16:creationId xmlns="" xmlns:a16="http://schemas.microsoft.com/office/drawing/2014/main" id="{274B4BDB-0455-43B5-B171-43DE0C3B90F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6" name="AutoShape 4">
              <a:extLst>
                <a:ext uri="{FF2B5EF4-FFF2-40B4-BE49-F238E27FC236}">
                  <a16:creationId xmlns="" xmlns:a16="http://schemas.microsoft.com/office/drawing/2014/main" id="{1B49BC3D-FAF0-4928-B869-91FD0C1D3B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7" name="AutoShape 5">
              <a:extLst>
                <a:ext uri="{FF2B5EF4-FFF2-40B4-BE49-F238E27FC236}">
                  <a16:creationId xmlns="" xmlns:a16="http://schemas.microsoft.com/office/drawing/2014/main" id="{5AF021FB-1E76-47C1-9C5C-FF82315FA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8" name="Group 2">
            <a:extLst>
              <a:ext uri="{FF2B5EF4-FFF2-40B4-BE49-F238E27FC236}">
                <a16:creationId xmlns="" xmlns:a16="http://schemas.microsoft.com/office/drawing/2014/main" id="{BC94182E-9B8E-4C7C-90D9-B207598531B1}"/>
              </a:ext>
            </a:extLst>
          </p:cNvPr>
          <p:cNvGrpSpPr>
            <a:grpSpLocks/>
          </p:cNvGrpSpPr>
          <p:nvPr/>
        </p:nvGrpSpPr>
        <p:grpSpPr bwMode="auto">
          <a:xfrm>
            <a:off x="7250823" y="4122236"/>
            <a:ext cx="605100" cy="557949"/>
            <a:chOff x="3360" y="1845"/>
            <a:chExt cx="2310" cy="2130"/>
          </a:xfrm>
        </p:grpSpPr>
        <p:sp>
          <p:nvSpPr>
            <p:cNvPr id="289" name="AutoShape 3">
              <a:extLst>
                <a:ext uri="{FF2B5EF4-FFF2-40B4-BE49-F238E27FC236}">
                  <a16:creationId xmlns="" xmlns:a16="http://schemas.microsoft.com/office/drawing/2014/main" id="{3F7C44A1-CDCB-4B96-BE35-2A74345B809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0" name="AutoShape 4">
              <a:extLst>
                <a:ext uri="{FF2B5EF4-FFF2-40B4-BE49-F238E27FC236}">
                  <a16:creationId xmlns="" xmlns:a16="http://schemas.microsoft.com/office/drawing/2014/main" id="{C00CDE67-783A-48D0-A73D-84CC2ED5C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1" name="AutoShape 5">
              <a:extLst>
                <a:ext uri="{FF2B5EF4-FFF2-40B4-BE49-F238E27FC236}">
                  <a16:creationId xmlns="" xmlns:a16="http://schemas.microsoft.com/office/drawing/2014/main" id="{3EBA12D9-7123-4113-83B9-6DDCFE703A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">
            <a:extLst>
              <a:ext uri="{FF2B5EF4-FFF2-40B4-BE49-F238E27FC236}">
                <a16:creationId xmlns="" xmlns:a16="http://schemas.microsoft.com/office/drawing/2014/main" id="{78684FC4-70CD-4C6A-B660-A97018BAC2BD}"/>
              </a:ext>
            </a:extLst>
          </p:cNvPr>
          <p:cNvGrpSpPr>
            <a:grpSpLocks/>
          </p:cNvGrpSpPr>
          <p:nvPr/>
        </p:nvGrpSpPr>
        <p:grpSpPr bwMode="auto">
          <a:xfrm>
            <a:off x="7250823" y="3721444"/>
            <a:ext cx="605100" cy="557949"/>
            <a:chOff x="3360" y="1845"/>
            <a:chExt cx="2310" cy="2130"/>
          </a:xfrm>
        </p:grpSpPr>
        <p:sp>
          <p:nvSpPr>
            <p:cNvPr id="293" name="AutoShape 3">
              <a:extLst>
                <a:ext uri="{FF2B5EF4-FFF2-40B4-BE49-F238E27FC236}">
                  <a16:creationId xmlns="" xmlns:a16="http://schemas.microsoft.com/office/drawing/2014/main" id="{0EC79334-2352-427B-9CF5-47911CD90F0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4" name="AutoShape 4">
              <a:extLst>
                <a:ext uri="{FF2B5EF4-FFF2-40B4-BE49-F238E27FC236}">
                  <a16:creationId xmlns="" xmlns:a16="http://schemas.microsoft.com/office/drawing/2014/main" id="{51075BCC-FCE6-4168-A309-814F603295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5" name="AutoShape 5">
              <a:extLst>
                <a:ext uri="{FF2B5EF4-FFF2-40B4-BE49-F238E27FC236}">
                  <a16:creationId xmlns="" xmlns:a16="http://schemas.microsoft.com/office/drawing/2014/main" id="{595BEC3F-C3BA-45B1-8428-BCC1765B3F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96" name="Group 2">
            <a:extLst>
              <a:ext uri="{FF2B5EF4-FFF2-40B4-BE49-F238E27FC236}">
                <a16:creationId xmlns="" xmlns:a16="http://schemas.microsoft.com/office/drawing/2014/main" id="{DCBA4FEE-50C7-416F-A989-3FC53651E52D}"/>
              </a:ext>
            </a:extLst>
          </p:cNvPr>
          <p:cNvGrpSpPr>
            <a:grpSpLocks/>
          </p:cNvGrpSpPr>
          <p:nvPr/>
        </p:nvGrpSpPr>
        <p:grpSpPr bwMode="auto">
          <a:xfrm>
            <a:off x="7250823" y="3318696"/>
            <a:ext cx="605100" cy="557949"/>
            <a:chOff x="3360" y="1845"/>
            <a:chExt cx="2310" cy="2130"/>
          </a:xfrm>
        </p:grpSpPr>
        <p:sp>
          <p:nvSpPr>
            <p:cNvPr id="297" name="AutoShape 3">
              <a:extLst>
                <a:ext uri="{FF2B5EF4-FFF2-40B4-BE49-F238E27FC236}">
                  <a16:creationId xmlns="" xmlns:a16="http://schemas.microsoft.com/office/drawing/2014/main" id="{4A30CB60-577E-468A-B4BC-C609B5D5CEA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8" name="AutoShape 4">
              <a:extLst>
                <a:ext uri="{FF2B5EF4-FFF2-40B4-BE49-F238E27FC236}">
                  <a16:creationId xmlns="" xmlns:a16="http://schemas.microsoft.com/office/drawing/2014/main" id="{A20E3B6D-FD06-4AD1-B354-3B190B767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9" name="AutoShape 5">
              <a:extLst>
                <a:ext uri="{FF2B5EF4-FFF2-40B4-BE49-F238E27FC236}">
                  <a16:creationId xmlns="" xmlns:a16="http://schemas.microsoft.com/office/drawing/2014/main" id="{F7594EE6-72CD-4874-8F89-A0ABEBB0C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00" name="Group 2">
            <a:extLst>
              <a:ext uri="{FF2B5EF4-FFF2-40B4-BE49-F238E27FC236}">
                <a16:creationId xmlns="" xmlns:a16="http://schemas.microsoft.com/office/drawing/2014/main" id="{CEECC1EE-F761-4FC7-9D94-EB9A90BD364F}"/>
              </a:ext>
            </a:extLst>
          </p:cNvPr>
          <p:cNvGrpSpPr>
            <a:grpSpLocks/>
          </p:cNvGrpSpPr>
          <p:nvPr/>
        </p:nvGrpSpPr>
        <p:grpSpPr bwMode="auto">
          <a:xfrm>
            <a:off x="7254883" y="2898852"/>
            <a:ext cx="605100" cy="557949"/>
            <a:chOff x="3360" y="1845"/>
            <a:chExt cx="2310" cy="2130"/>
          </a:xfrm>
        </p:grpSpPr>
        <p:sp>
          <p:nvSpPr>
            <p:cNvPr id="301" name="AutoShape 3">
              <a:extLst>
                <a:ext uri="{FF2B5EF4-FFF2-40B4-BE49-F238E27FC236}">
                  <a16:creationId xmlns="" xmlns:a16="http://schemas.microsoft.com/office/drawing/2014/main" id="{9FAEACE7-350C-431B-BD0A-CF100E61CE8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2" name="AutoShape 4">
              <a:extLst>
                <a:ext uri="{FF2B5EF4-FFF2-40B4-BE49-F238E27FC236}">
                  <a16:creationId xmlns="" xmlns:a16="http://schemas.microsoft.com/office/drawing/2014/main" id="{1EC02274-54DB-4B2D-AA5B-15358AE17A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3" name="AutoShape 5">
              <a:extLst>
                <a:ext uri="{FF2B5EF4-FFF2-40B4-BE49-F238E27FC236}">
                  <a16:creationId xmlns="" xmlns:a16="http://schemas.microsoft.com/office/drawing/2014/main" id="{C895CDE0-4843-4118-A4D1-29673CE2E8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04" name="Group 2">
            <a:extLst>
              <a:ext uri="{FF2B5EF4-FFF2-40B4-BE49-F238E27FC236}">
                <a16:creationId xmlns="" xmlns:a16="http://schemas.microsoft.com/office/drawing/2014/main" id="{28146C99-0D60-447C-8E68-7D41A4A5226B}"/>
              </a:ext>
            </a:extLst>
          </p:cNvPr>
          <p:cNvGrpSpPr>
            <a:grpSpLocks/>
          </p:cNvGrpSpPr>
          <p:nvPr/>
        </p:nvGrpSpPr>
        <p:grpSpPr bwMode="auto">
          <a:xfrm>
            <a:off x="7242434" y="2478992"/>
            <a:ext cx="605100" cy="557949"/>
            <a:chOff x="3360" y="1845"/>
            <a:chExt cx="2310" cy="2130"/>
          </a:xfrm>
        </p:grpSpPr>
        <p:sp>
          <p:nvSpPr>
            <p:cNvPr id="305" name="AutoShape 3">
              <a:extLst>
                <a:ext uri="{FF2B5EF4-FFF2-40B4-BE49-F238E27FC236}">
                  <a16:creationId xmlns="" xmlns:a16="http://schemas.microsoft.com/office/drawing/2014/main" id="{E0F4A34D-35DE-40B3-AE08-745721A411C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6" name="AutoShape 4">
              <a:extLst>
                <a:ext uri="{FF2B5EF4-FFF2-40B4-BE49-F238E27FC236}">
                  <a16:creationId xmlns="" xmlns:a16="http://schemas.microsoft.com/office/drawing/2014/main" id="{553528E9-95A5-41DB-92C5-8879E97E6E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7" name="AutoShape 5">
              <a:extLst>
                <a:ext uri="{FF2B5EF4-FFF2-40B4-BE49-F238E27FC236}">
                  <a16:creationId xmlns="" xmlns:a16="http://schemas.microsoft.com/office/drawing/2014/main" id="{20494B7D-7E52-40D4-B210-80466CF134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08" name="Group 2">
            <a:extLst>
              <a:ext uri="{FF2B5EF4-FFF2-40B4-BE49-F238E27FC236}">
                <a16:creationId xmlns="" xmlns:a16="http://schemas.microsoft.com/office/drawing/2014/main" id="{056B3A80-CF79-4ADB-8C9E-28E8A4444FCB}"/>
              </a:ext>
            </a:extLst>
          </p:cNvPr>
          <p:cNvGrpSpPr>
            <a:grpSpLocks/>
          </p:cNvGrpSpPr>
          <p:nvPr/>
        </p:nvGrpSpPr>
        <p:grpSpPr bwMode="auto">
          <a:xfrm>
            <a:off x="7254883" y="2055988"/>
            <a:ext cx="605100" cy="557949"/>
            <a:chOff x="3360" y="1845"/>
            <a:chExt cx="2310" cy="2130"/>
          </a:xfrm>
        </p:grpSpPr>
        <p:sp>
          <p:nvSpPr>
            <p:cNvPr id="309" name="AutoShape 3">
              <a:extLst>
                <a:ext uri="{FF2B5EF4-FFF2-40B4-BE49-F238E27FC236}">
                  <a16:creationId xmlns="" xmlns:a16="http://schemas.microsoft.com/office/drawing/2014/main" id="{6FC2B2EC-F15A-4EAC-BE89-BB004318775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0" name="AutoShape 4">
              <a:extLst>
                <a:ext uri="{FF2B5EF4-FFF2-40B4-BE49-F238E27FC236}">
                  <a16:creationId xmlns="" xmlns:a16="http://schemas.microsoft.com/office/drawing/2014/main" id="{8E7C8BCB-7D1A-44DD-8B95-46C836774F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1" name="AutoShape 5">
              <a:extLst>
                <a:ext uri="{FF2B5EF4-FFF2-40B4-BE49-F238E27FC236}">
                  <a16:creationId xmlns="" xmlns:a16="http://schemas.microsoft.com/office/drawing/2014/main" id="{3E02A600-589E-420A-93BC-5FDAB52999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12" name="Group 2">
            <a:extLst>
              <a:ext uri="{FF2B5EF4-FFF2-40B4-BE49-F238E27FC236}">
                <a16:creationId xmlns="" xmlns:a16="http://schemas.microsoft.com/office/drawing/2014/main" id="{44EA18A9-07A9-4C39-A24C-47F904814F20}"/>
              </a:ext>
            </a:extLst>
          </p:cNvPr>
          <p:cNvGrpSpPr>
            <a:grpSpLocks/>
          </p:cNvGrpSpPr>
          <p:nvPr/>
        </p:nvGrpSpPr>
        <p:grpSpPr bwMode="auto">
          <a:xfrm>
            <a:off x="7254883" y="1645004"/>
            <a:ext cx="605100" cy="557949"/>
            <a:chOff x="3360" y="1845"/>
            <a:chExt cx="2310" cy="2130"/>
          </a:xfrm>
        </p:grpSpPr>
        <p:sp>
          <p:nvSpPr>
            <p:cNvPr id="313" name="AutoShape 3">
              <a:extLst>
                <a:ext uri="{FF2B5EF4-FFF2-40B4-BE49-F238E27FC236}">
                  <a16:creationId xmlns="" xmlns:a16="http://schemas.microsoft.com/office/drawing/2014/main" id="{F61B52FD-A3E9-411E-831B-68A79614CD8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4" name="AutoShape 4">
              <a:extLst>
                <a:ext uri="{FF2B5EF4-FFF2-40B4-BE49-F238E27FC236}">
                  <a16:creationId xmlns="" xmlns:a16="http://schemas.microsoft.com/office/drawing/2014/main" id="{899AE238-6607-4DD1-985C-9A066F1A9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5" name="AutoShape 5">
              <a:extLst>
                <a:ext uri="{FF2B5EF4-FFF2-40B4-BE49-F238E27FC236}">
                  <a16:creationId xmlns="" xmlns:a16="http://schemas.microsoft.com/office/drawing/2014/main" id="{5AF7A25C-7A72-4F6A-BA24-BFA6735552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16" name="Group 10">
            <a:extLst>
              <a:ext uri="{FF2B5EF4-FFF2-40B4-BE49-F238E27FC236}">
                <a16:creationId xmlns="" xmlns:a16="http://schemas.microsoft.com/office/drawing/2014/main" id="{3EA430C9-EA08-459D-A36C-81B6CEB722B0}"/>
              </a:ext>
            </a:extLst>
          </p:cNvPr>
          <p:cNvGrpSpPr>
            <a:grpSpLocks/>
          </p:cNvGrpSpPr>
          <p:nvPr/>
        </p:nvGrpSpPr>
        <p:grpSpPr bwMode="auto">
          <a:xfrm>
            <a:off x="7254885" y="1124379"/>
            <a:ext cx="605099" cy="656808"/>
            <a:chOff x="3360" y="1572"/>
            <a:chExt cx="2310" cy="2403"/>
          </a:xfrm>
        </p:grpSpPr>
        <p:grpSp>
          <p:nvGrpSpPr>
            <p:cNvPr id="317" name="Group 11">
              <a:extLst>
                <a:ext uri="{FF2B5EF4-FFF2-40B4-BE49-F238E27FC236}">
                  <a16:creationId xmlns="" xmlns:a16="http://schemas.microsoft.com/office/drawing/2014/main" id="{3E59969E-0568-4529-88BB-BACEBAFB63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0" y="1845"/>
              <a:ext cx="2310" cy="2130"/>
              <a:chOff x="3360" y="1845"/>
              <a:chExt cx="2310" cy="2130"/>
            </a:xfrm>
          </p:grpSpPr>
          <p:sp>
            <p:nvSpPr>
              <p:cNvPr id="319" name="AutoShape 12">
                <a:extLst>
                  <a:ext uri="{FF2B5EF4-FFF2-40B4-BE49-F238E27FC236}">
                    <a16:creationId xmlns="" xmlns:a16="http://schemas.microsoft.com/office/drawing/2014/main" id="{ACB1C58D-3982-4377-9C6A-EFAB79DEE0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AutoShape 13">
                <a:extLst>
                  <a:ext uri="{FF2B5EF4-FFF2-40B4-BE49-F238E27FC236}">
                    <a16:creationId xmlns="" xmlns:a16="http://schemas.microsoft.com/office/drawing/2014/main" id="{F9CBBFF5-BC25-40CB-8860-6E8E01891A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AutoShape 14">
                <a:extLst>
                  <a:ext uri="{FF2B5EF4-FFF2-40B4-BE49-F238E27FC236}">
                    <a16:creationId xmlns="" xmlns:a16="http://schemas.microsoft.com/office/drawing/2014/main" id="{19DB1ED4-07B8-4FCA-A9AE-51E531724C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18" name="AutoShape 15">
              <a:extLst>
                <a:ext uri="{FF2B5EF4-FFF2-40B4-BE49-F238E27FC236}">
                  <a16:creationId xmlns="" xmlns:a16="http://schemas.microsoft.com/office/drawing/2014/main" id="{9C0C336A-8FBE-45DC-8116-A05A1A1B2C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2" y="1572"/>
              <a:ext cx="1170" cy="720"/>
            </a:xfrm>
            <a:prstGeom prst="can">
              <a:avLst>
                <a:gd name="adj" fmla="val 25000"/>
              </a:avLst>
            </a:prstGeom>
            <a:solidFill>
              <a:srgbClr val="B63C79"/>
            </a:solidFill>
            <a:ln w="9525" cap="rnd">
              <a:solidFill>
                <a:srgbClr val="943634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38" name="Group 2">
            <a:extLst>
              <a:ext uri="{FF2B5EF4-FFF2-40B4-BE49-F238E27FC236}">
                <a16:creationId xmlns="" xmlns:a16="http://schemas.microsoft.com/office/drawing/2014/main" id="{8BB8501B-169C-43B8-80D7-2DC76E18CED5}"/>
              </a:ext>
            </a:extLst>
          </p:cNvPr>
          <p:cNvGrpSpPr>
            <a:grpSpLocks/>
          </p:cNvGrpSpPr>
          <p:nvPr/>
        </p:nvGrpSpPr>
        <p:grpSpPr bwMode="auto">
          <a:xfrm>
            <a:off x="8345527" y="4940608"/>
            <a:ext cx="605100" cy="557949"/>
            <a:chOff x="3360" y="1845"/>
            <a:chExt cx="2310" cy="2130"/>
          </a:xfrm>
        </p:grpSpPr>
        <p:sp>
          <p:nvSpPr>
            <p:cNvPr id="339" name="AutoShape 3">
              <a:extLst>
                <a:ext uri="{FF2B5EF4-FFF2-40B4-BE49-F238E27FC236}">
                  <a16:creationId xmlns="" xmlns:a16="http://schemas.microsoft.com/office/drawing/2014/main" id="{CCB5ADC1-5D91-4019-8205-3875D3CEF72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0" name="AutoShape 4">
              <a:extLst>
                <a:ext uri="{FF2B5EF4-FFF2-40B4-BE49-F238E27FC236}">
                  <a16:creationId xmlns="" xmlns:a16="http://schemas.microsoft.com/office/drawing/2014/main" id="{A6CDA826-0865-4F5A-8E9E-8E36B23D9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1" name="AutoShape 5">
              <a:extLst>
                <a:ext uri="{FF2B5EF4-FFF2-40B4-BE49-F238E27FC236}">
                  <a16:creationId xmlns="" xmlns:a16="http://schemas.microsoft.com/office/drawing/2014/main" id="{F6D90DC5-E8C8-496C-A86A-3BBF02FEDA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42" name="Group 2">
            <a:extLst>
              <a:ext uri="{FF2B5EF4-FFF2-40B4-BE49-F238E27FC236}">
                <a16:creationId xmlns="" xmlns:a16="http://schemas.microsoft.com/office/drawing/2014/main" id="{E58DA7A9-272E-4544-811F-9F67449AA0E8}"/>
              </a:ext>
            </a:extLst>
          </p:cNvPr>
          <p:cNvGrpSpPr>
            <a:grpSpLocks/>
          </p:cNvGrpSpPr>
          <p:nvPr/>
        </p:nvGrpSpPr>
        <p:grpSpPr bwMode="auto">
          <a:xfrm>
            <a:off x="8345527" y="4528036"/>
            <a:ext cx="605100" cy="557949"/>
            <a:chOff x="3360" y="1845"/>
            <a:chExt cx="2310" cy="2130"/>
          </a:xfrm>
        </p:grpSpPr>
        <p:sp>
          <p:nvSpPr>
            <p:cNvPr id="343" name="AutoShape 3">
              <a:extLst>
                <a:ext uri="{FF2B5EF4-FFF2-40B4-BE49-F238E27FC236}">
                  <a16:creationId xmlns="" xmlns:a16="http://schemas.microsoft.com/office/drawing/2014/main" id="{274B4BDB-0455-43B5-B171-43DE0C3B90F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4" name="AutoShape 4">
              <a:extLst>
                <a:ext uri="{FF2B5EF4-FFF2-40B4-BE49-F238E27FC236}">
                  <a16:creationId xmlns="" xmlns:a16="http://schemas.microsoft.com/office/drawing/2014/main" id="{1B49BC3D-FAF0-4928-B869-91FD0C1D3B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5" name="AutoShape 5">
              <a:extLst>
                <a:ext uri="{FF2B5EF4-FFF2-40B4-BE49-F238E27FC236}">
                  <a16:creationId xmlns="" xmlns:a16="http://schemas.microsoft.com/office/drawing/2014/main" id="{5AF021FB-1E76-47C1-9C5C-FF82315FA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46" name="Group 2">
            <a:extLst>
              <a:ext uri="{FF2B5EF4-FFF2-40B4-BE49-F238E27FC236}">
                <a16:creationId xmlns="" xmlns:a16="http://schemas.microsoft.com/office/drawing/2014/main" id="{BC94182E-9B8E-4C7C-90D9-B207598531B1}"/>
              </a:ext>
            </a:extLst>
          </p:cNvPr>
          <p:cNvGrpSpPr>
            <a:grpSpLocks/>
          </p:cNvGrpSpPr>
          <p:nvPr/>
        </p:nvGrpSpPr>
        <p:grpSpPr bwMode="auto">
          <a:xfrm>
            <a:off x="8345527" y="4135116"/>
            <a:ext cx="605100" cy="557949"/>
            <a:chOff x="3360" y="1845"/>
            <a:chExt cx="2310" cy="2130"/>
          </a:xfrm>
        </p:grpSpPr>
        <p:sp>
          <p:nvSpPr>
            <p:cNvPr id="347" name="AutoShape 3">
              <a:extLst>
                <a:ext uri="{FF2B5EF4-FFF2-40B4-BE49-F238E27FC236}">
                  <a16:creationId xmlns="" xmlns:a16="http://schemas.microsoft.com/office/drawing/2014/main" id="{3F7C44A1-CDCB-4B96-BE35-2A74345B809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8" name="AutoShape 4">
              <a:extLst>
                <a:ext uri="{FF2B5EF4-FFF2-40B4-BE49-F238E27FC236}">
                  <a16:creationId xmlns="" xmlns:a16="http://schemas.microsoft.com/office/drawing/2014/main" id="{C00CDE67-783A-48D0-A73D-84CC2ED5C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9" name="AutoShape 5">
              <a:extLst>
                <a:ext uri="{FF2B5EF4-FFF2-40B4-BE49-F238E27FC236}">
                  <a16:creationId xmlns="" xmlns:a16="http://schemas.microsoft.com/office/drawing/2014/main" id="{3EBA12D9-7123-4113-83B9-6DDCFE703A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50" name="Group 2">
            <a:extLst>
              <a:ext uri="{FF2B5EF4-FFF2-40B4-BE49-F238E27FC236}">
                <a16:creationId xmlns="" xmlns:a16="http://schemas.microsoft.com/office/drawing/2014/main" id="{78684FC4-70CD-4C6A-B660-A97018BAC2BD}"/>
              </a:ext>
            </a:extLst>
          </p:cNvPr>
          <p:cNvGrpSpPr>
            <a:grpSpLocks/>
          </p:cNvGrpSpPr>
          <p:nvPr/>
        </p:nvGrpSpPr>
        <p:grpSpPr bwMode="auto">
          <a:xfrm>
            <a:off x="8345527" y="3734324"/>
            <a:ext cx="605100" cy="557949"/>
            <a:chOff x="3360" y="1845"/>
            <a:chExt cx="2310" cy="2130"/>
          </a:xfrm>
        </p:grpSpPr>
        <p:sp>
          <p:nvSpPr>
            <p:cNvPr id="351" name="AutoShape 3">
              <a:extLst>
                <a:ext uri="{FF2B5EF4-FFF2-40B4-BE49-F238E27FC236}">
                  <a16:creationId xmlns="" xmlns:a16="http://schemas.microsoft.com/office/drawing/2014/main" id="{0EC79334-2352-427B-9CF5-47911CD90F0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2" name="AutoShape 4">
              <a:extLst>
                <a:ext uri="{FF2B5EF4-FFF2-40B4-BE49-F238E27FC236}">
                  <a16:creationId xmlns="" xmlns:a16="http://schemas.microsoft.com/office/drawing/2014/main" id="{51075BCC-FCE6-4168-A309-814F603295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3" name="AutoShape 5">
              <a:extLst>
                <a:ext uri="{FF2B5EF4-FFF2-40B4-BE49-F238E27FC236}">
                  <a16:creationId xmlns="" xmlns:a16="http://schemas.microsoft.com/office/drawing/2014/main" id="{595BEC3F-C3BA-45B1-8428-BCC1765B3F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54" name="Group 2">
            <a:extLst>
              <a:ext uri="{FF2B5EF4-FFF2-40B4-BE49-F238E27FC236}">
                <a16:creationId xmlns="" xmlns:a16="http://schemas.microsoft.com/office/drawing/2014/main" id="{DCBA4FEE-50C7-416F-A989-3FC53651E52D}"/>
              </a:ext>
            </a:extLst>
          </p:cNvPr>
          <p:cNvGrpSpPr>
            <a:grpSpLocks/>
          </p:cNvGrpSpPr>
          <p:nvPr/>
        </p:nvGrpSpPr>
        <p:grpSpPr bwMode="auto">
          <a:xfrm>
            <a:off x="8345527" y="3331576"/>
            <a:ext cx="605100" cy="557949"/>
            <a:chOff x="3360" y="1845"/>
            <a:chExt cx="2310" cy="2130"/>
          </a:xfrm>
        </p:grpSpPr>
        <p:sp>
          <p:nvSpPr>
            <p:cNvPr id="355" name="AutoShape 3">
              <a:extLst>
                <a:ext uri="{FF2B5EF4-FFF2-40B4-BE49-F238E27FC236}">
                  <a16:creationId xmlns="" xmlns:a16="http://schemas.microsoft.com/office/drawing/2014/main" id="{4A30CB60-577E-468A-B4BC-C609B5D5CEA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6" name="AutoShape 4">
              <a:extLst>
                <a:ext uri="{FF2B5EF4-FFF2-40B4-BE49-F238E27FC236}">
                  <a16:creationId xmlns="" xmlns:a16="http://schemas.microsoft.com/office/drawing/2014/main" id="{A20E3B6D-FD06-4AD1-B354-3B190B767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7" name="AutoShape 5">
              <a:extLst>
                <a:ext uri="{FF2B5EF4-FFF2-40B4-BE49-F238E27FC236}">
                  <a16:creationId xmlns="" xmlns:a16="http://schemas.microsoft.com/office/drawing/2014/main" id="{F7594EE6-72CD-4874-8F89-A0ABEBB0C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58" name="Group 2">
            <a:extLst>
              <a:ext uri="{FF2B5EF4-FFF2-40B4-BE49-F238E27FC236}">
                <a16:creationId xmlns="" xmlns:a16="http://schemas.microsoft.com/office/drawing/2014/main" id="{CEECC1EE-F761-4FC7-9D94-EB9A90BD364F}"/>
              </a:ext>
            </a:extLst>
          </p:cNvPr>
          <p:cNvGrpSpPr>
            <a:grpSpLocks/>
          </p:cNvGrpSpPr>
          <p:nvPr/>
        </p:nvGrpSpPr>
        <p:grpSpPr bwMode="auto">
          <a:xfrm>
            <a:off x="8349587" y="2911728"/>
            <a:ext cx="605100" cy="557949"/>
            <a:chOff x="3360" y="1845"/>
            <a:chExt cx="2310" cy="2130"/>
          </a:xfrm>
        </p:grpSpPr>
        <p:sp>
          <p:nvSpPr>
            <p:cNvPr id="359" name="AutoShape 3">
              <a:extLst>
                <a:ext uri="{FF2B5EF4-FFF2-40B4-BE49-F238E27FC236}">
                  <a16:creationId xmlns="" xmlns:a16="http://schemas.microsoft.com/office/drawing/2014/main" id="{9FAEACE7-350C-431B-BD0A-CF100E61CE8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0" name="AutoShape 4">
              <a:extLst>
                <a:ext uri="{FF2B5EF4-FFF2-40B4-BE49-F238E27FC236}">
                  <a16:creationId xmlns="" xmlns:a16="http://schemas.microsoft.com/office/drawing/2014/main" id="{1EC02274-54DB-4B2D-AA5B-15358AE17A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1" name="AutoShape 5">
              <a:extLst>
                <a:ext uri="{FF2B5EF4-FFF2-40B4-BE49-F238E27FC236}">
                  <a16:creationId xmlns="" xmlns:a16="http://schemas.microsoft.com/office/drawing/2014/main" id="{C895CDE0-4843-4118-A4D1-29673CE2E8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62" name="Group 2">
            <a:extLst>
              <a:ext uri="{FF2B5EF4-FFF2-40B4-BE49-F238E27FC236}">
                <a16:creationId xmlns="" xmlns:a16="http://schemas.microsoft.com/office/drawing/2014/main" id="{28146C99-0D60-447C-8E68-7D41A4A5226B}"/>
              </a:ext>
            </a:extLst>
          </p:cNvPr>
          <p:cNvGrpSpPr>
            <a:grpSpLocks/>
          </p:cNvGrpSpPr>
          <p:nvPr/>
        </p:nvGrpSpPr>
        <p:grpSpPr bwMode="auto">
          <a:xfrm>
            <a:off x="8337139" y="2491872"/>
            <a:ext cx="605100" cy="557949"/>
            <a:chOff x="3360" y="1845"/>
            <a:chExt cx="2310" cy="2130"/>
          </a:xfrm>
        </p:grpSpPr>
        <p:sp>
          <p:nvSpPr>
            <p:cNvPr id="363" name="AutoShape 3">
              <a:extLst>
                <a:ext uri="{FF2B5EF4-FFF2-40B4-BE49-F238E27FC236}">
                  <a16:creationId xmlns="" xmlns:a16="http://schemas.microsoft.com/office/drawing/2014/main" id="{E0F4A34D-35DE-40B3-AE08-745721A411C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4" name="AutoShape 4">
              <a:extLst>
                <a:ext uri="{FF2B5EF4-FFF2-40B4-BE49-F238E27FC236}">
                  <a16:creationId xmlns="" xmlns:a16="http://schemas.microsoft.com/office/drawing/2014/main" id="{553528E9-95A5-41DB-92C5-8879E97E6E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5" name="AutoShape 5">
              <a:extLst>
                <a:ext uri="{FF2B5EF4-FFF2-40B4-BE49-F238E27FC236}">
                  <a16:creationId xmlns="" xmlns:a16="http://schemas.microsoft.com/office/drawing/2014/main" id="{20494B7D-7E52-40D4-B210-80466CF134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66" name="Group 2">
            <a:extLst>
              <a:ext uri="{FF2B5EF4-FFF2-40B4-BE49-F238E27FC236}">
                <a16:creationId xmlns="" xmlns:a16="http://schemas.microsoft.com/office/drawing/2014/main" id="{056B3A80-CF79-4ADB-8C9E-28E8A4444FCB}"/>
              </a:ext>
            </a:extLst>
          </p:cNvPr>
          <p:cNvGrpSpPr>
            <a:grpSpLocks/>
          </p:cNvGrpSpPr>
          <p:nvPr/>
        </p:nvGrpSpPr>
        <p:grpSpPr bwMode="auto">
          <a:xfrm>
            <a:off x="8349587" y="2068864"/>
            <a:ext cx="605100" cy="557949"/>
            <a:chOff x="3360" y="1845"/>
            <a:chExt cx="2310" cy="2130"/>
          </a:xfrm>
        </p:grpSpPr>
        <p:sp>
          <p:nvSpPr>
            <p:cNvPr id="367" name="AutoShape 3">
              <a:extLst>
                <a:ext uri="{FF2B5EF4-FFF2-40B4-BE49-F238E27FC236}">
                  <a16:creationId xmlns="" xmlns:a16="http://schemas.microsoft.com/office/drawing/2014/main" id="{6FC2B2EC-F15A-4EAC-BE89-BB004318775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8" name="AutoShape 4">
              <a:extLst>
                <a:ext uri="{FF2B5EF4-FFF2-40B4-BE49-F238E27FC236}">
                  <a16:creationId xmlns="" xmlns:a16="http://schemas.microsoft.com/office/drawing/2014/main" id="{8E7C8BCB-7D1A-44DD-8B95-46C836774F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9" name="AutoShape 5">
              <a:extLst>
                <a:ext uri="{FF2B5EF4-FFF2-40B4-BE49-F238E27FC236}">
                  <a16:creationId xmlns="" xmlns:a16="http://schemas.microsoft.com/office/drawing/2014/main" id="{3E02A600-589E-420A-93BC-5FDAB52999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70" name="Group 2">
            <a:extLst>
              <a:ext uri="{FF2B5EF4-FFF2-40B4-BE49-F238E27FC236}">
                <a16:creationId xmlns="" xmlns:a16="http://schemas.microsoft.com/office/drawing/2014/main" id="{44EA18A9-07A9-4C39-A24C-47F904814F20}"/>
              </a:ext>
            </a:extLst>
          </p:cNvPr>
          <p:cNvGrpSpPr>
            <a:grpSpLocks/>
          </p:cNvGrpSpPr>
          <p:nvPr/>
        </p:nvGrpSpPr>
        <p:grpSpPr bwMode="auto">
          <a:xfrm>
            <a:off x="8349587" y="1657884"/>
            <a:ext cx="605100" cy="557949"/>
            <a:chOff x="3360" y="1845"/>
            <a:chExt cx="2310" cy="2130"/>
          </a:xfrm>
        </p:grpSpPr>
        <p:sp>
          <p:nvSpPr>
            <p:cNvPr id="371" name="AutoShape 3">
              <a:extLst>
                <a:ext uri="{FF2B5EF4-FFF2-40B4-BE49-F238E27FC236}">
                  <a16:creationId xmlns="" xmlns:a16="http://schemas.microsoft.com/office/drawing/2014/main" id="{F61B52FD-A3E9-411E-831B-68A79614CD8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72" name="AutoShape 4">
              <a:extLst>
                <a:ext uri="{FF2B5EF4-FFF2-40B4-BE49-F238E27FC236}">
                  <a16:creationId xmlns="" xmlns:a16="http://schemas.microsoft.com/office/drawing/2014/main" id="{899AE238-6607-4DD1-985C-9A066F1A9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73" name="AutoShape 5">
              <a:extLst>
                <a:ext uri="{FF2B5EF4-FFF2-40B4-BE49-F238E27FC236}">
                  <a16:creationId xmlns="" xmlns:a16="http://schemas.microsoft.com/office/drawing/2014/main" id="{5AF7A25C-7A72-4F6A-BA24-BFA6735552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74" name="Group 10">
            <a:extLst>
              <a:ext uri="{FF2B5EF4-FFF2-40B4-BE49-F238E27FC236}">
                <a16:creationId xmlns="" xmlns:a16="http://schemas.microsoft.com/office/drawing/2014/main" id="{3EA430C9-EA08-459D-A36C-81B6CEB722B0}"/>
              </a:ext>
            </a:extLst>
          </p:cNvPr>
          <p:cNvGrpSpPr>
            <a:grpSpLocks/>
          </p:cNvGrpSpPr>
          <p:nvPr/>
        </p:nvGrpSpPr>
        <p:grpSpPr bwMode="auto">
          <a:xfrm>
            <a:off x="8349589" y="1137257"/>
            <a:ext cx="605099" cy="656808"/>
            <a:chOff x="3360" y="1572"/>
            <a:chExt cx="2310" cy="2403"/>
          </a:xfrm>
        </p:grpSpPr>
        <p:grpSp>
          <p:nvGrpSpPr>
            <p:cNvPr id="375" name="Group 11">
              <a:extLst>
                <a:ext uri="{FF2B5EF4-FFF2-40B4-BE49-F238E27FC236}">
                  <a16:creationId xmlns="" xmlns:a16="http://schemas.microsoft.com/office/drawing/2014/main" id="{3E59969E-0568-4529-88BB-BACEBAFB63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0" y="1845"/>
              <a:ext cx="2310" cy="2130"/>
              <a:chOff x="3360" y="1845"/>
              <a:chExt cx="2310" cy="2130"/>
            </a:xfrm>
          </p:grpSpPr>
          <p:sp>
            <p:nvSpPr>
              <p:cNvPr id="377" name="AutoShape 12">
                <a:extLst>
                  <a:ext uri="{FF2B5EF4-FFF2-40B4-BE49-F238E27FC236}">
                    <a16:creationId xmlns="" xmlns:a16="http://schemas.microsoft.com/office/drawing/2014/main" id="{ACB1C58D-3982-4377-9C6A-EFAB79DEE0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AutoShape 13">
                <a:extLst>
                  <a:ext uri="{FF2B5EF4-FFF2-40B4-BE49-F238E27FC236}">
                    <a16:creationId xmlns="" xmlns:a16="http://schemas.microsoft.com/office/drawing/2014/main" id="{F9CBBFF5-BC25-40CB-8860-6E8E01891A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AutoShape 14">
                <a:extLst>
                  <a:ext uri="{FF2B5EF4-FFF2-40B4-BE49-F238E27FC236}">
                    <a16:creationId xmlns="" xmlns:a16="http://schemas.microsoft.com/office/drawing/2014/main" id="{19DB1ED4-07B8-4FCA-A9AE-51E531724C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76" name="AutoShape 15">
              <a:extLst>
                <a:ext uri="{FF2B5EF4-FFF2-40B4-BE49-F238E27FC236}">
                  <a16:creationId xmlns="" xmlns:a16="http://schemas.microsoft.com/office/drawing/2014/main" id="{9C0C336A-8FBE-45DC-8116-A05A1A1B2C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2" y="1572"/>
              <a:ext cx="1170" cy="720"/>
            </a:xfrm>
            <a:prstGeom prst="can">
              <a:avLst>
                <a:gd name="adj" fmla="val 25000"/>
              </a:avLst>
            </a:prstGeom>
            <a:solidFill>
              <a:srgbClr val="B63C79"/>
            </a:solidFill>
            <a:ln w="9525" cap="rnd">
              <a:solidFill>
                <a:srgbClr val="943634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80" name="Group 2">
            <a:extLst>
              <a:ext uri="{FF2B5EF4-FFF2-40B4-BE49-F238E27FC236}">
                <a16:creationId xmlns="" xmlns:a16="http://schemas.microsoft.com/office/drawing/2014/main" id="{28146C99-0D60-447C-8E68-7D41A4A5226B}"/>
              </a:ext>
            </a:extLst>
          </p:cNvPr>
          <p:cNvGrpSpPr>
            <a:grpSpLocks/>
          </p:cNvGrpSpPr>
          <p:nvPr/>
        </p:nvGrpSpPr>
        <p:grpSpPr bwMode="auto">
          <a:xfrm>
            <a:off x="9367447" y="4928340"/>
            <a:ext cx="605100" cy="557949"/>
            <a:chOff x="3360" y="1845"/>
            <a:chExt cx="2310" cy="2130"/>
          </a:xfrm>
        </p:grpSpPr>
        <p:sp>
          <p:nvSpPr>
            <p:cNvPr id="381" name="AutoShape 3">
              <a:extLst>
                <a:ext uri="{FF2B5EF4-FFF2-40B4-BE49-F238E27FC236}">
                  <a16:creationId xmlns="" xmlns:a16="http://schemas.microsoft.com/office/drawing/2014/main" id="{E0F4A34D-35DE-40B3-AE08-745721A411C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2" name="AutoShape 4">
              <a:extLst>
                <a:ext uri="{FF2B5EF4-FFF2-40B4-BE49-F238E27FC236}">
                  <a16:creationId xmlns="" xmlns:a16="http://schemas.microsoft.com/office/drawing/2014/main" id="{553528E9-95A5-41DB-92C5-8879E97E6E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3" name="AutoShape 5">
              <a:extLst>
                <a:ext uri="{FF2B5EF4-FFF2-40B4-BE49-F238E27FC236}">
                  <a16:creationId xmlns="" xmlns:a16="http://schemas.microsoft.com/office/drawing/2014/main" id="{20494B7D-7E52-40D4-B210-80466CF134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84" name="Group 2">
            <a:extLst>
              <a:ext uri="{FF2B5EF4-FFF2-40B4-BE49-F238E27FC236}">
                <a16:creationId xmlns="" xmlns:a16="http://schemas.microsoft.com/office/drawing/2014/main" id="{056B3A80-CF79-4ADB-8C9E-28E8A4444FCB}"/>
              </a:ext>
            </a:extLst>
          </p:cNvPr>
          <p:cNvGrpSpPr>
            <a:grpSpLocks/>
          </p:cNvGrpSpPr>
          <p:nvPr/>
        </p:nvGrpSpPr>
        <p:grpSpPr bwMode="auto">
          <a:xfrm>
            <a:off x="9379895" y="4505331"/>
            <a:ext cx="605100" cy="557949"/>
            <a:chOff x="3360" y="1845"/>
            <a:chExt cx="2310" cy="2130"/>
          </a:xfrm>
        </p:grpSpPr>
        <p:sp>
          <p:nvSpPr>
            <p:cNvPr id="385" name="AutoShape 3">
              <a:extLst>
                <a:ext uri="{FF2B5EF4-FFF2-40B4-BE49-F238E27FC236}">
                  <a16:creationId xmlns="" xmlns:a16="http://schemas.microsoft.com/office/drawing/2014/main" id="{6FC2B2EC-F15A-4EAC-BE89-BB004318775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6" name="AutoShape 4">
              <a:extLst>
                <a:ext uri="{FF2B5EF4-FFF2-40B4-BE49-F238E27FC236}">
                  <a16:creationId xmlns="" xmlns:a16="http://schemas.microsoft.com/office/drawing/2014/main" id="{8E7C8BCB-7D1A-44DD-8B95-46C836774F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7" name="AutoShape 5">
              <a:extLst>
                <a:ext uri="{FF2B5EF4-FFF2-40B4-BE49-F238E27FC236}">
                  <a16:creationId xmlns="" xmlns:a16="http://schemas.microsoft.com/office/drawing/2014/main" id="{3E02A600-589E-420A-93BC-5FDAB52999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88" name="Group 2">
            <a:extLst>
              <a:ext uri="{FF2B5EF4-FFF2-40B4-BE49-F238E27FC236}">
                <a16:creationId xmlns="" xmlns:a16="http://schemas.microsoft.com/office/drawing/2014/main" id="{44EA18A9-07A9-4C39-A24C-47F904814F20}"/>
              </a:ext>
            </a:extLst>
          </p:cNvPr>
          <p:cNvGrpSpPr>
            <a:grpSpLocks/>
          </p:cNvGrpSpPr>
          <p:nvPr/>
        </p:nvGrpSpPr>
        <p:grpSpPr bwMode="auto">
          <a:xfrm>
            <a:off x="9379895" y="4094360"/>
            <a:ext cx="605100" cy="557949"/>
            <a:chOff x="3360" y="1845"/>
            <a:chExt cx="2310" cy="2130"/>
          </a:xfrm>
        </p:grpSpPr>
        <p:sp>
          <p:nvSpPr>
            <p:cNvPr id="389" name="AutoShape 3">
              <a:extLst>
                <a:ext uri="{FF2B5EF4-FFF2-40B4-BE49-F238E27FC236}">
                  <a16:creationId xmlns="" xmlns:a16="http://schemas.microsoft.com/office/drawing/2014/main" id="{F61B52FD-A3E9-411E-831B-68A79614CD8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0" name="AutoShape 4">
              <a:extLst>
                <a:ext uri="{FF2B5EF4-FFF2-40B4-BE49-F238E27FC236}">
                  <a16:creationId xmlns="" xmlns:a16="http://schemas.microsoft.com/office/drawing/2014/main" id="{899AE238-6607-4DD1-985C-9A066F1A9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1" name="AutoShape 5">
              <a:extLst>
                <a:ext uri="{FF2B5EF4-FFF2-40B4-BE49-F238E27FC236}">
                  <a16:creationId xmlns="" xmlns:a16="http://schemas.microsoft.com/office/drawing/2014/main" id="{5AF7A25C-7A72-4F6A-BA24-BFA6735552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92" name="Group 10">
            <a:extLst>
              <a:ext uri="{FF2B5EF4-FFF2-40B4-BE49-F238E27FC236}">
                <a16:creationId xmlns="" xmlns:a16="http://schemas.microsoft.com/office/drawing/2014/main" id="{3EA430C9-EA08-459D-A36C-81B6CEB722B0}"/>
              </a:ext>
            </a:extLst>
          </p:cNvPr>
          <p:cNvGrpSpPr>
            <a:grpSpLocks/>
          </p:cNvGrpSpPr>
          <p:nvPr/>
        </p:nvGrpSpPr>
        <p:grpSpPr bwMode="auto">
          <a:xfrm>
            <a:off x="9379897" y="3573724"/>
            <a:ext cx="605099" cy="656808"/>
            <a:chOff x="3360" y="1572"/>
            <a:chExt cx="2310" cy="2403"/>
          </a:xfrm>
        </p:grpSpPr>
        <p:grpSp>
          <p:nvGrpSpPr>
            <p:cNvPr id="393" name="Group 11">
              <a:extLst>
                <a:ext uri="{FF2B5EF4-FFF2-40B4-BE49-F238E27FC236}">
                  <a16:creationId xmlns="" xmlns:a16="http://schemas.microsoft.com/office/drawing/2014/main" id="{3E59969E-0568-4529-88BB-BACEBAFB63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0" y="1845"/>
              <a:ext cx="2310" cy="2130"/>
              <a:chOff x="3360" y="1845"/>
              <a:chExt cx="2310" cy="2130"/>
            </a:xfrm>
          </p:grpSpPr>
          <p:sp>
            <p:nvSpPr>
              <p:cNvPr id="395" name="AutoShape 12">
                <a:extLst>
                  <a:ext uri="{FF2B5EF4-FFF2-40B4-BE49-F238E27FC236}">
                    <a16:creationId xmlns="" xmlns:a16="http://schemas.microsoft.com/office/drawing/2014/main" id="{ACB1C58D-3982-4377-9C6A-EFAB79DEE0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AutoShape 13">
                <a:extLst>
                  <a:ext uri="{FF2B5EF4-FFF2-40B4-BE49-F238E27FC236}">
                    <a16:creationId xmlns="" xmlns:a16="http://schemas.microsoft.com/office/drawing/2014/main" id="{F9CBBFF5-BC25-40CB-8860-6E8E01891A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AutoShape 14">
                <a:extLst>
                  <a:ext uri="{FF2B5EF4-FFF2-40B4-BE49-F238E27FC236}">
                    <a16:creationId xmlns="" xmlns:a16="http://schemas.microsoft.com/office/drawing/2014/main" id="{19DB1ED4-07B8-4FCA-A9AE-51E531724C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94" name="AutoShape 15">
              <a:extLst>
                <a:ext uri="{FF2B5EF4-FFF2-40B4-BE49-F238E27FC236}">
                  <a16:creationId xmlns="" xmlns:a16="http://schemas.microsoft.com/office/drawing/2014/main" id="{9C0C336A-8FBE-45DC-8116-A05A1A1B2C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2" y="1572"/>
              <a:ext cx="1170" cy="720"/>
            </a:xfrm>
            <a:prstGeom prst="can">
              <a:avLst>
                <a:gd name="adj" fmla="val 25000"/>
              </a:avLst>
            </a:prstGeom>
            <a:solidFill>
              <a:srgbClr val="B63C79"/>
            </a:solidFill>
            <a:ln w="9525" cap="rnd">
              <a:solidFill>
                <a:srgbClr val="943634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98" name="TextBox 397"/>
          <p:cNvSpPr txBox="1"/>
          <p:nvPr/>
        </p:nvSpPr>
        <p:spPr>
          <a:xfrm>
            <a:off x="7124824" y="5679600"/>
            <a:ext cx="2472837" cy="830997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34</a:t>
            </a:r>
            <a:endParaRPr lang="vi-VN" sz="4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7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4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4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9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9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4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9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4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9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4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9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4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9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4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9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4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9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4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9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4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9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4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9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4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/>
      <p:bldP spid="39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39934&quot;&gt;&lt;property id=&quot;20148&quot; value=&quot;5&quot;/&gt;&lt;property id=&quot;20300&quot; value=&quot;Slide 2&quot;/&gt;&lt;property id=&quot;20307&quot; value=&quot;265&quot;/&gt;&lt;/object&gt;&lt;object type=&quot;3&quot; unique_id=&quot;440215&quot;&gt;&lt;property id=&quot;20148&quot; value=&quot;5&quot;/&gt;&lt;property id=&quot;20300&quot; value=&quot;Slide 17&quot;/&gt;&lt;property id=&quot;20307&quot; value=&quot;279&quot;/&gt;&lt;/object&gt;&lt;object type=&quot;3&quot; unique_id=&quot;440216&quot;&gt;&lt;property id=&quot;20148&quot; value=&quot;5&quot;/&gt;&lt;property id=&quot;20300&quot; value=&quot;Slide 18&quot;/&gt;&lt;property id=&quot;20307&quot; value=&quot;280&quot;/&gt;&lt;/object&gt;&lt;object type=&quot;3&quot; unique_id=&quot;440217&quot;&gt;&lt;property id=&quot;20148&quot; value=&quot;5&quot;/&gt;&lt;property id=&quot;20300&quot; value=&quot;Slide 19&quot;/&gt;&lt;property id=&quot;20307&quot; value=&quot;281&quot;/&gt;&lt;/object&gt;&lt;object type=&quot;3&quot; unique_id=&quot;440218&quot;&gt;&lt;property id=&quot;20148&quot; value=&quot;5&quot;/&gt;&lt;property id=&quot;20300&quot; value=&quot;Slide 29 - &amp;quot;CHIM ĐƯA THƯ&amp;quot;&quot;/&gt;&lt;property id=&quot;20307&quot; value=&quot;276&quot;/&gt;&lt;/object&gt;&lt;object type=&quot;3&quot; unique_id=&quot;440219&quot;&gt;&lt;property id=&quot;20148&quot; value=&quot;5&quot;/&gt;&lt;property id=&quot;20300&quot; value=&quot;Slide 30&quot;/&gt;&lt;property id=&quot;20307&quot; value=&quot;277&quot;/&gt;&lt;/object&gt;&lt;object type=&quot;3&quot; unique_id=&quot;440335&quot;&gt;&lt;property id=&quot;20148&quot; value=&quot;5&quot;/&gt;&lt;property id=&quot;20300&quot; value=&quot;Slide 28&quot;/&gt;&lt;property id=&quot;20307&quot; value=&quot;282&quot;/&gt;&lt;/object&gt;&lt;object type=&quot;3&quot; unique_id=&quot;440480&quot;&gt;&lt;property id=&quot;20148&quot; value=&quot;5&quot;/&gt;&lt;property id=&quot;20300&quot; value=&quot;Slide 3&quot;/&gt;&lt;property id=&quot;20307&quot; value=&quot;284&quot;/&gt;&lt;/object&gt;&lt;object type=&quot;3&quot; unique_id=&quot;440588&quot;&gt;&lt;property id=&quot;20148&quot; value=&quot;5&quot;/&gt;&lt;property id=&quot;20300&quot; value=&quot;Slide 4&quot;/&gt;&lt;property id=&quot;20307&quot; value=&quot;285&quot;/&gt;&lt;/object&gt;&lt;object type=&quot;3&quot; unique_id=&quot;440589&quot;&gt;&lt;property id=&quot;20148&quot; value=&quot;5&quot;/&gt;&lt;property id=&quot;20300&quot; value=&quot;Slide 5&quot;/&gt;&lt;property id=&quot;20307&quot; value=&quot;286&quot;/&gt;&lt;/object&gt;&lt;object type=&quot;3&quot; unique_id=&quot;440716&quot;&gt;&lt;property id=&quot;20148&quot; value=&quot;5&quot;/&gt;&lt;property id=&quot;20300&quot; value=&quot;Slide 6&quot;/&gt;&lt;property id=&quot;20307&quot; value=&quot;287&quot;/&gt;&lt;/object&gt;&lt;object type=&quot;3&quot; unique_id=&quot;440717&quot;&gt;&lt;property id=&quot;20148&quot; value=&quot;5&quot;/&gt;&lt;property id=&quot;20300&quot; value=&quot;Slide 7&quot;/&gt;&lt;property id=&quot;20307&quot; value=&quot;288&quot;/&gt;&lt;/object&gt;&lt;object type=&quot;3&quot; unique_id=&quot;440787&quot;&gt;&lt;property id=&quot;20148&quot; value=&quot;5&quot;/&gt;&lt;property id=&quot;20300&quot; value=&quot;Slide 8&quot;/&gt;&lt;property id=&quot;20307&quot; value=&quot;289&quot;/&gt;&lt;/object&gt;&lt;object type=&quot;3&quot; unique_id=&quot;441004&quot;&gt;&lt;property id=&quot;20148&quot; value=&quot;5&quot;/&gt;&lt;property id=&quot;20300&quot; value=&quot;Slide 9&quot;/&gt;&lt;property id=&quot;20307&quot; value=&quot;290&quot;/&gt;&lt;/object&gt;&lt;object type=&quot;3&quot; unique_id=&quot;482095&quot;&gt;&lt;property id=&quot;20148&quot; value=&quot;5&quot;/&gt;&lt;property id=&quot;20300&quot; value=&quot;Slide 1&quot;/&gt;&lt;property id=&quot;20307&quot; value=&quot;291&quot;/&gt;&lt;/object&gt;&lt;object type=&quot;3&quot; unique_id=&quot;482096&quot;&gt;&lt;property id=&quot;20148&quot; value=&quot;5&quot;/&gt;&lt;property id=&quot;20300&quot; value=&quot;Slide 10&quot;/&gt;&lt;property id=&quot;20307&quot; value=&quot;292&quot;/&gt;&lt;/object&gt;&lt;object type=&quot;3&quot; unique_id=&quot;482351&quot;&gt;&lt;property id=&quot;20148&quot; value=&quot;5&quot;/&gt;&lt;property id=&quot;20300&quot; value=&quot;Slide 11&quot;/&gt;&lt;property id=&quot;20307&quot; value=&quot;294&quot;/&gt;&lt;/object&gt;&lt;object type=&quot;3&quot; unique_id=&quot;482482&quot;&gt;&lt;property id=&quot;20148&quot; value=&quot;5&quot;/&gt;&lt;property id=&quot;20300&quot; value=&quot;Slide 12&quot;/&gt;&lt;property id=&quot;20307&quot; value=&quot;295&quot;/&gt;&lt;/object&gt;&lt;object type=&quot;3&quot; unique_id=&quot;483081&quot;&gt;&lt;property id=&quot;20148&quot; value=&quot;5&quot;/&gt;&lt;property id=&quot;20300&quot; value=&quot;Slide 13&quot;/&gt;&lt;property id=&quot;20307&quot; value=&quot;296&quot;/&gt;&lt;/object&gt;&lt;object type=&quot;3&quot; unique_id=&quot;483487&quot;&gt;&lt;property id=&quot;20148&quot; value=&quot;5&quot;/&gt;&lt;property id=&quot;20300&quot; value=&quot;Slide 14&quot;/&gt;&lt;property id=&quot;20307&quot; value=&quot;297&quot;/&gt;&lt;/object&gt;&lt;object type=&quot;3&quot; unique_id=&quot;483572&quot;&gt;&lt;property id=&quot;20148&quot; value=&quot;5&quot;/&gt;&lt;property id=&quot;20300&quot; value=&quot;Slide 15&quot;/&gt;&lt;property id=&quot;20307&quot; value=&quot;298&quot;/&gt;&lt;/object&gt;&lt;object type=&quot;3&quot; unique_id=&quot;483908&quot;&gt;&lt;property id=&quot;20148&quot; value=&quot;5&quot;/&gt;&lt;property id=&quot;20300&quot; value=&quot;Slide 16&quot;/&gt;&lt;property id=&quot;20307&quot; value=&quot;299&quot;/&gt;&lt;/object&gt;&lt;object type=&quot;3&quot; unique_id=&quot;483909&quot;&gt;&lt;property id=&quot;20148&quot; value=&quot;5&quot;/&gt;&lt;property id=&quot;20300&quot; value=&quot;Slide 21&quot;/&gt;&lt;property id=&quot;20307&quot; value=&quot;300&quot;/&gt;&lt;/object&gt;&lt;object type=&quot;3&quot; unique_id=&quot;483910&quot;&gt;&lt;property id=&quot;20148&quot; value=&quot;5&quot;/&gt;&lt;property id=&quot;20300&quot; value=&quot;Slide 22&quot;/&gt;&lt;property id=&quot;20307&quot; value=&quot;301&quot;/&gt;&lt;/object&gt;&lt;object type=&quot;3&quot; unique_id=&quot;484047&quot;&gt;&lt;property id=&quot;20148&quot; value=&quot;5&quot;/&gt;&lt;property id=&quot;20300&quot; value=&quot;Slide 20&quot;/&gt;&lt;property id=&quot;20307&quot; value=&quot;306&quot;/&gt;&lt;/object&gt;&lt;object type=&quot;3&quot; unique_id=&quot;484327&quot;&gt;&lt;property id=&quot;20148&quot; value=&quot;5&quot;/&gt;&lt;property id=&quot;20300&quot; value=&quot;Slide 23&quot;/&gt;&lt;property id=&quot;20307&quot; value=&quot;307&quot;/&gt;&lt;/object&gt;&lt;object type=&quot;3&quot; unique_id=&quot;484328&quot;&gt;&lt;property id=&quot;20148&quot; value=&quot;5&quot;/&gt;&lt;property id=&quot;20300&quot; value=&quot;Slide 24&quot;/&gt;&lt;property id=&quot;20307&quot; value=&quot;308&quot;/&gt;&lt;/object&gt;&lt;object type=&quot;3&quot; unique_id=&quot;484329&quot;&gt;&lt;property id=&quot;20148&quot; value=&quot;5&quot;/&gt;&lt;property id=&quot;20300&quot; value=&quot;Slide 25&quot;/&gt;&lt;property id=&quot;20307&quot; value=&quot;309&quot;/&gt;&lt;/object&gt;&lt;object type=&quot;3&quot; unique_id=&quot;484330&quot;&gt;&lt;property id=&quot;20148&quot; value=&quot;5&quot;/&gt;&lt;property id=&quot;20300&quot; value=&quot;Slide 26&quot;/&gt;&lt;property id=&quot;20307&quot; value=&quot;310&quot;/&gt;&lt;/object&gt;&lt;object type=&quot;3&quot; unique_id=&quot;484331&quot;&gt;&lt;property id=&quot;20148&quot; value=&quot;5&quot;/&gt;&lt;property id=&quot;20300&quot; value=&quot;Slide 27&quot;/&gt;&lt;property id=&quot;20307&quot; value=&quot;311&quot;/&gt;&lt;/object&gt;&lt;object type=&quot;3&quot; unique_id=&quot;484496&quot;&gt;&lt;property id=&quot;20148&quot; value=&quot;5&quot;/&gt;&lt;property id=&quot;20300&quot; value=&quot;Slide 31&quot;/&gt;&lt;property id=&quot;20307&quot; value=&quot;312&quot;/&gt;&lt;/object&gt;&lt;/object&gt;&lt;object type=&quot;8&quot; unique_id=&quot;10018&quot;&gt;&lt;/object&gt;&lt;/object&gt;&lt;/database&gt;"/>
  <p:tag name="SECTOMILLISECCONVERTED" val="1"/>
</p:tagLst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DAC20F1-423D-49E2-BD0B-50532748BAD0}"/>
    </a:ext>
  </a:extLst>
</a:theme>
</file>

<file path=ppt/theme/theme5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278</Words>
  <Application>Microsoft Office PowerPoint</Application>
  <PresentationFormat>Custom</PresentationFormat>
  <Paragraphs>111</Paragraphs>
  <Slides>31</Slides>
  <Notes>4</Notes>
  <HiddenSlides>0</HiddenSlides>
  <MMClips>7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1_Office 主题</vt:lpstr>
      <vt:lpstr>6_Office Theme</vt:lpstr>
      <vt:lpstr>3_Office Theme</vt:lpstr>
      <vt:lpstr>3_Organic</vt:lpstr>
      <vt:lpstr>9_Office Theme</vt:lpstr>
      <vt:lpstr>1_Office Theme</vt:lpstr>
      <vt:lpstr>2_Office 主题</vt:lpstr>
      <vt:lpstr>2_Office Theme</vt:lpstr>
      <vt:lpstr>4_Office Theme</vt:lpstr>
      <vt:lpstr>5_Office Theme</vt:lpstr>
      <vt:lpstr>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CHIM ĐƯA THƯ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KimHai</dc:creator>
  <cp:lastModifiedBy>HGP</cp:lastModifiedBy>
  <cp:revision>67</cp:revision>
  <dcterms:created xsi:type="dcterms:W3CDTF">2021-01-08T03:00:40Z</dcterms:created>
  <dcterms:modified xsi:type="dcterms:W3CDTF">2022-03-23T01:44:45Z</dcterms:modified>
</cp:coreProperties>
</file>