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10.svg" ContentType="image/svg+xml"/>
  <Override PartName="/ppt/media/image14.svg" ContentType="image/svg+xml"/>
  <Override PartName="/ppt/media/image16.svg" ContentType="image/svg+xml"/>
  <Override PartName="/ppt/media/image18.svg" ContentType="image/svg+xml"/>
  <Override PartName="/ppt/media/image3.svg" ContentType="image/svg+xml"/>
  <Override PartName="/ppt/media/image49.svg" ContentType="image/svg+xml"/>
  <Override PartName="/ppt/media/image5.svg" ContentType="image/svg+xml"/>
  <Override PartName="/ppt/media/image7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256" r:id="rId3"/>
    <p:sldId id="263" r:id="rId4"/>
    <p:sldId id="258" r:id="rId5"/>
    <p:sldId id="284" r:id="rId6"/>
    <p:sldId id="291" r:id="rId7"/>
    <p:sldId id="292" r:id="rId8"/>
    <p:sldId id="293" r:id="rId9"/>
    <p:sldId id="294" r:id="rId10"/>
    <p:sldId id="295" r:id="rId11"/>
    <p:sldId id="296" r:id="rId12"/>
    <p:sldId id="297" r:id="rId13"/>
    <p:sldId id="259" r:id="rId15"/>
    <p:sldId id="286" r:id="rId16"/>
    <p:sldId id="261" r:id="rId17"/>
    <p:sldId id="287" r:id="rId18"/>
    <p:sldId id="288" r:id="rId19"/>
    <p:sldId id="289" r:id="rId20"/>
    <p:sldId id="278" r:id="rId21"/>
    <p:sldId id="300" r:id="rId22"/>
    <p:sldId id="274" r:id="rId23"/>
    <p:sldId id="279" r:id="rId24"/>
    <p:sldId id="276" r:id="rId25"/>
    <p:sldId id="298" r:id="rId26"/>
    <p:sldId id="299" r:id="rId27"/>
    <p:sldId id="262" r:id="rId28"/>
  </p:sldIdLst>
  <p:sldSz cx="18288000" cy="10287000"/>
  <p:notesSz cx="6858000" cy="9144000"/>
  <p:embeddedFontLst>
    <p:embeddedFont>
      <p:font typeface="Harrington" panose="04040505050A02020702" pitchFamily="82" charset="0"/>
      <p:regular r:id="rId32"/>
    </p:embeddedFont>
    <p:embeddedFont>
      <p:font typeface="Calibri" panose="020F0502020204030204" charset="0"/>
      <p:regular r:id="rId33"/>
      <p:bold r:id="rId34"/>
      <p:italic r:id="rId35"/>
      <p:boldItalic r:id="rId36"/>
    </p:embeddedFont>
    <p:embeddedFont>
      <p:font typeface="Aptos Black" panose="020B0004020202020204" pitchFamily="34" charset="0"/>
      <p:bold r:id="rId37"/>
    </p:embeddedFont>
    <p:embeddedFont>
      <p:font typeface="Comic Sans MS" panose="030F0702030302020204" pitchFamily="66" charset="0"/>
      <p:regular r:id="rId38"/>
      <p:bold r:id="rId39"/>
      <p:italic r:id="rId40"/>
      <p:boldItalic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  <a:srgbClr val="0066FF"/>
    <a:srgbClr val="66CCFF"/>
    <a:srgbClr val="66FF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 showGuides="1">
      <p:cViewPr varScale="1">
        <p:scale>
          <a:sx n="45" d="100"/>
          <a:sy n="45" d="100"/>
        </p:scale>
        <p:origin x="326" y="-36"/>
      </p:cViewPr>
      <p:guideLst>
        <p:guide orient="horz" pos="2160"/>
        <p:guide pos="288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1" Type="http://schemas.openxmlformats.org/officeDocument/2006/relationships/font" Target="fonts/font10.fntdata"/><Relationship Id="rId40" Type="http://schemas.openxmlformats.org/officeDocument/2006/relationships/font" Target="fonts/font9.fntdata"/><Relationship Id="rId4" Type="http://schemas.openxmlformats.org/officeDocument/2006/relationships/slide" Target="slides/slide2.xml"/><Relationship Id="rId39" Type="http://schemas.openxmlformats.org/officeDocument/2006/relationships/font" Target="fonts/font8.fntdata"/><Relationship Id="rId38" Type="http://schemas.openxmlformats.org/officeDocument/2006/relationships/font" Target="fonts/font7.fntdata"/><Relationship Id="rId37" Type="http://schemas.openxmlformats.org/officeDocument/2006/relationships/font" Target="fonts/font6.fntdata"/><Relationship Id="rId36" Type="http://schemas.openxmlformats.org/officeDocument/2006/relationships/font" Target="fonts/font5.fntdata"/><Relationship Id="rId35" Type="http://schemas.openxmlformats.org/officeDocument/2006/relationships/font" Target="fonts/font4.fntdata"/><Relationship Id="rId34" Type="http://schemas.openxmlformats.org/officeDocument/2006/relationships/font" Target="fonts/font3.fntdata"/><Relationship Id="rId33" Type="http://schemas.openxmlformats.org/officeDocument/2006/relationships/font" Target="fonts/font2.fntdata"/><Relationship Id="rId32" Type="http://schemas.openxmlformats.org/officeDocument/2006/relationships/font" Target="fonts/font1.fntdata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71040C-AF3A-48F0-A5FE-0B320E763F4D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05D1B6-F424-4B98-BD74-93A1473E712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71397-E6EF-4027-93CA-C042CAA1EC53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Point and Say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05D1B6-F424-4B98-BD74-93A1473E7129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Point and Say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05D1B6-F424-4B98-BD74-93A1473E7129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71397-E6EF-4027-93CA-C042CAA1EC53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image" Target="../media/image7.svg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11.png"/><Relationship Id="rId10" Type="http://schemas.openxmlformats.org/officeDocument/2006/relationships/image" Target="../media/image10.sv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openxmlformats.org/officeDocument/2006/relationships/image" Target="../media/image14.svg"/><Relationship Id="rId7" Type="http://schemas.openxmlformats.org/officeDocument/2006/relationships/image" Target="../media/image13.png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8.png"/><Relationship Id="rId3" Type="http://schemas.openxmlformats.org/officeDocument/2006/relationships/image" Target="../media/image32.png"/><Relationship Id="rId2" Type="http://schemas.openxmlformats.org/officeDocument/2006/relationships/image" Target="../media/image33.png"/><Relationship Id="rId14" Type="http://schemas.openxmlformats.org/officeDocument/2006/relationships/slideLayout" Target="../slideLayouts/slideLayout7.xml"/><Relationship Id="rId13" Type="http://schemas.openxmlformats.org/officeDocument/2006/relationships/audio" Target="../media/audio4.wav"/><Relationship Id="rId12" Type="http://schemas.openxmlformats.org/officeDocument/2006/relationships/audio" Target="../media/audio3.wav"/><Relationship Id="rId11" Type="http://schemas.openxmlformats.org/officeDocument/2006/relationships/audio" Target="../media/audio2.wav"/><Relationship Id="rId10" Type="http://schemas.openxmlformats.org/officeDocument/2006/relationships/image" Target="../media/image16.svg"/><Relationship Id="rId1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5" Type="http://schemas.openxmlformats.org/officeDocument/2006/relationships/image" Target="../media/image16.svg"/><Relationship Id="rId4" Type="http://schemas.openxmlformats.org/officeDocument/2006/relationships/image" Target="../media/image35.png"/><Relationship Id="rId3" Type="http://schemas.openxmlformats.org/officeDocument/2006/relationships/image" Target="../media/image14.svg"/><Relationship Id="rId2" Type="http://schemas.openxmlformats.org/officeDocument/2006/relationships/image" Target="../media/image34.png"/><Relationship Id="rId1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microsoft.com/office/2007/relationships/media" Target="../media/media1.mp3"/><Relationship Id="rId3" Type="http://schemas.openxmlformats.org/officeDocument/2006/relationships/audio" Target="NULL" TargetMode="External"/><Relationship Id="rId2" Type="http://schemas.openxmlformats.org/officeDocument/2006/relationships/image" Target="../media/image36.png"/><Relationship Id="rId1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microsoft.com/office/2007/relationships/media" Target="../media/media1.mp3"/><Relationship Id="rId3" Type="http://schemas.openxmlformats.org/officeDocument/2006/relationships/audio" Target="NULL" TargetMode="External"/><Relationship Id="rId2" Type="http://schemas.openxmlformats.org/officeDocument/2006/relationships/image" Target="../media/image36.png"/><Relationship Id="rId1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8.png"/><Relationship Id="rId1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microsoft.com/office/2007/relationships/media" Target="../media/media2.mp3"/><Relationship Id="rId3" Type="http://schemas.openxmlformats.org/officeDocument/2006/relationships/audio" Target="../media/media2.mp3"/><Relationship Id="rId2" Type="http://schemas.openxmlformats.org/officeDocument/2006/relationships/image" Target="../media/image38.png"/><Relationship Id="rId1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8.png"/><Relationship Id="rId1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microsoft.com/office/2007/relationships/media" Target="../media/media2.mp3"/><Relationship Id="rId3" Type="http://schemas.openxmlformats.org/officeDocument/2006/relationships/audio" Target="../media/media2.mp3"/><Relationship Id="rId2" Type="http://schemas.openxmlformats.org/officeDocument/2006/relationships/image" Target="../media/image38.png"/><Relationship Id="rId1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9.png"/><Relationship Id="rId3" Type="http://schemas.microsoft.com/office/2007/relationships/media" Target="../media/media3.mp4"/><Relationship Id="rId2" Type="http://schemas.openxmlformats.org/officeDocument/2006/relationships/video" Target="../media/media3.mp4"/><Relationship Id="rId1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microsoft.com/office/2007/relationships/media" Target="../media/media2.mp3"/><Relationship Id="rId3" Type="http://schemas.openxmlformats.org/officeDocument/2006/relationships/audio" Target="../media/media2.mp3"/><Relationship Id="rId2" Type="http://schemas.openxmlformats.org/officeDocument/2006/relationships/image" Target="../media/image40.pn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6.svg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hyperlink" Target="https://www.youtube.com/watch?v=p3XPRgf4qG4" TargetMode="External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microsoft.com/office/2007/relationships/media" Target="../media/media2.mp3"/><Relationship Id="rId3" Type="http://schemas.openxmlformats.org/officeDocument/2006/relationships/audio" Target="../media/media2.mp3"/><Relationship Id="rId2" Type="http://schemas.openxmlformats.org/officeDocument/2006/relationships/image" Target="../media/image41.jpeg"/><Relationship Id="rId1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audio" Target="../media/audio4.wav"/><Relationship Id="rId2" Type="http://schemas.openxmlformats.org/officeDocument/2006/relationships/image" Target="../media/image42.png"/><Relationship Id="rId1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audio" Target="../media/audio1.wav"/><Relationship Id="rId3" Type="http://schemas.microsoft.com/office/2007/relationships/hdphoto" Target="../media/image26.wdp"/><Relationship Id="rId2" Type="http://schemas.openxmlformats.org/officeDocument/2006/relationships/image" Target="../media/image25.png"/><Relationship Id="rId1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46.png"/><Relationship Id="rId8" Type="http://schemas.openxmlformats.org/officeDocument/2006/relationships/image" Target="../media/image45.png"/><Relationship Id="rId7" Type="http://schemas.openxmlformats.org/officeDocument/2006/relationships/image" Target="../media/image44.png"/><Relationship Id="rId6" Type="http://schemas.openxmlformats.org/officeDocument/2006/relationships/image" Target="../media/image43.png"/><Relationship Id="rId5" Type="http://schemas.openxmlformats.org/officeDocument/2006/relationships/image" Target="../media/image16.svg"/><Relationship Id="rId4" Type="http://schemas.openxmlformats.org/officeDocument/2006/relationships/image" Target="../media/image35.png"/><Relationship Id="rId3" Type="http://schemas.openxmlformats.org/officeDocument/2006/relationships/image" Target="../media/image14.svg"/><Relationship Id="rId2" Type="http://schemas.openxmlformats.org/officeDocument/2006/relationships/image" Target="../media/image34.png"/><Relationship Id="rId12" Type="http://schemas.openxmlformats.org/officeDocument/2006/relationships/slideLayout" Target="../slideLayouts/slideLayout7.xml"/><Relationship Id="rId11" Type="http://schemas.openxmlformats.org/officeDocument/2006/relationships/audio" Target="../media/audio2.wav"/><Relationship Id="rId10" Type="http://schemas.openxmlformats.org/officeDocument/2006/relationships/image" Target="../media/image47.png"/><Relationship Id="rId1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5" Type="http://schemas.openxmlformats.org/officeDocument/2006/relationships/image" Target="../media/image16.svg"/><Relationship Id="rId4" Type="http://schemas.openxmlformats.org/officeDocument/2006/relationships/image" Target="../media/image35.png"/><Relationship Id="rId3" Type="http://schemas.openxmlformats.org/officeDocument/2006/relationships/image" Target="../media/image14.svg"/><Relationship Id="rId2" Type="http://schemas.openxmlformats.org/officeDocument/2006/relationships/image" Target="../media/image34.png"/><Relationship Id="rId1" Type="http://schemas.openxmlformats.org/officeDocument/2006/relationships/image" Target="../media/image1.jpeg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hyperlink" Target="https://www.youtube.com/watch?v=E7BRrNU25lE" TargetMode="External"/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8" Type="http://schemas.openxmlformats.org/officeDocument/2006/relationships/image" Target="../media/image23.png"/><Relationship Id="rId7" Type="http://schemas.openxmlformats.org/officeDocument/2006/relationships/image" Target="../media/image22.png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audio" Target="../media/audio1.wav"/><Relationship Id="rId3" Type="http://schemas.microsoft.com/office/2007/relationships/hdphoto" Target="../media/image26.wdp"/><Relationship Id="rId2" Type="http://schemas.openxmlformats.org/officeDocument/2006/relationships/image" Target="../media/image25.png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openxmlformats.org/officeDocument/2006/relationships/image" Target="../media/image14.svg"/><Relationship Id="rId7" Type="http://schemas.openxmlformats.org/officeDocument/2006/relationships/image" Target="../media/image13.png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4" Type="http://schemas.openxmlformats.org/officeDocument/2006/relationships/slideLayout" Target="../slideLayouts/slideLayout7.xml"/><Relationship Id="rId13" Type="http://schemas.openxmlformats.org/officeDocument/2006/relationships/audio" Target="../media/audio4.wav"/><Relationship Id="rId12" Type="http://schemas.openxmlformats.org/officeDocument/2006/relationships/audio" Target="../media/audio3.wav"/><Relationship Id="rId11" Type="http://schemas.openxmlformats.org/officeDocument/2006/relationships/audio" Target="../media/audio2.wav"/><Relationship Id="rId10" Type="http://schemas.openxmlformats.org/officeDocument/2006/relationships/image" Target="../media/image16.svg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openxmlformats.org/officeDocument/2006/relationships/image" Target="../media/image14.svg"/><Relationship Id="rId7" Type="http://schemas.openxmlformats.org/officeDocument/2006/relationships/image" Target="../media/image13.png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32.png"/><Relationship Id="rId14" Type="http://schemas.openxmlformats.org/officeDocument/2006/relationships/slideLayout" Target="../slideLayouts/slideLayout7.xml"/><Relationship Id="rId13" Type="http://schemas.openxmlformats.org/officeDocument/2006/relationships/audio" Target="../media/audio4.wav"/><Relationship Id="rId12" Type="http://schemas.openxmlformats.org/officeDocument/2006/relationships/audio" Target="../media/audio3.wav"/><Relationship Id="rId11" Type="http://schemas.openxmlformats.org/officeDocument/2006/relationships/audio" Target="../media/audio2.wav"/><Relationship Id="rId10" Type="http://schemas.openxmlformats.org/officeDocument/2006/relationships/image" Target="../media/image16.svg"/><Relationship Id="rId1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openxmlformats.org/officeDocument/2006/relationships/image" Target="../media/image14.svg"/><Relationship Id="rId7" Type="http://schemas.openxmlformats.org/officeDocument/2006/relationships/image" Target="../media/image13.png"/><Relationship Id="rId6" Type="http://schemas.openxmlformats.org/officeDocument/2006/relationships/image" Target="../media/image31.png"/><Relationship Id="rId5" Type="http://schemas.openxmlformats.org/officeDocument/2006/relationships/image" Target="../media/image29.png"/><Relationship Id="rId4" Type="http://schemas.openxmlformats.org/officeDocument/2006/relationships/image" Target="../media/image32.png"/><Relationship Id="rId3" Type="http://schemas.openxmlformats.org/officeDocument/2006/relationships/image" Target="../media/image33.png"/><Relationship Id="rId2" Type="http://schemas.openxmlformats.org/officeDocument/2006/relationships/image" Target="../media/image27.png"/><Relationship Id="rId14" Type="http://schemas.openxmlformats.org/officeDocument/2006/relationships/slideLayout" Target="../slideLayouts/slideLayout7.xml"/><Relationship Id="rId13" Type="http://schemas.openxmlformats.org/officeDocument/2006/relationships/audio" Target="../media/audio4.wav"/><Relationship Id="rId12" Type="http://schemas.openxmlformats.org/officeDocument/2006/relationships/audio" Target="../media/audio3.wav"/><Relationship Id="rId11" Type="http://schemas.openxmlformats.org/officeDocument/2006/relationships/audio" Target="../media/audio2.wav"/><Relationship Id="rId10" Type="http://schemas.openxmlformats.org/officeDocument/2006/relationships/image" Target="../media/image16.svg"/><Relationship Id="rId1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openxmlformats.org/officeDocument/2006/relationships/image" Target="../media/image14.svg"/><Relationship Id="rId7" Type="http://schemas.openxmlformats.org/officeDocument/2006/relationships/image" Target="../media/image13.png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32.png"/><Relationship Id="rId14" Type="http://schemas.openxmlformats.org/officeDocument/2006/relationships/slideLayout" Target="../slideLayouts/slideLayout7.xml"/><Relationship Id="rId13" Type="http://schemas.openxmlformats.org/officeDocument/2006/relationships/audio" Target="../media/audio4.wav"/><Relationship Id="rId12" Type="http://schemas.openxmlformats.org/officeDocument/2006/relationships/audio" Target="../media/audio3.wav"/><Relationship Id="rId11" Type="http://schemas.openxmlformats.org/officeDocument/2006/relationships/audio" Target="../media/audio2.wav"/><Relationship Id="rId10" Type="http://schemas.openxmlformats.org/officeDocument/2006/relationships/image" Target="../media/image16.svg"/><Relationship Id="rId1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openxmlformats.org/officeDocument/2006/relationships/image" Target="../media/image14.svg"/><Relationship Id="rId7" Type="http://schemas.openxmlformats.org/officeDocument/2006/relationships/image" Target="../media/image13.png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33.png"/><Relationship Id="rId14" Type="http://schemas.openxmlformats.org/officeDocument/2006/relationships/slideLayout" Target="../slideLayouts/slideLayout7.xml"/><Relationship Id="rId13" Type="http://schemas.openxmlformats.org/officeDocument/2006/relationships/audio" Target="../media/audio4.wav"/><Relationship Id="rId12" Type="http://schemas.openxmlformats.org/officeDocument/2006/relationships/audio" Target="../media/audio3.wav"/><Relationship Id="rId11" Type="http://schemas.openxmlformats.org/officeDocument/2006/relationships/audio" Target="../media/audio2.wav"/><Relationship Id="rId10" Type="http://schemas.openxmlformats.org/officeDocument/2006/relationships/image" Target="../media/image16.svg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503504" y="705265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AE8AF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 rot="-10800000">
            <a:off x="-497195" y="3215093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45084">
            <a:off x="6221549" y="3221795"/>
            <a:ext cx="4902795" cy="6156478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 rot="-10800000">
            <a:off x="-366324" y="657640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51912">
            <a:off x="1944219" y="3071844"/>
            <a:ext cx="4261686" cy="6267185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4267200" y="619926"/>
            <a:ext cx="12737131" cy="16467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000" dirty="0">
                <a:solidFill>
                  <a:srgbClr val="FFFF00"/>
                </a:solidFill>
                <a:latin typeface="iCiel Cucho Bold" pitchFamily="50" charset="0"/>
                <a:cs typeface="iCiel Cucho Bold" pitchFamily="50" charset="0"/>
              </a:rPr>
              <a:t>I’m dancing with dad</a:t>
            </a:r>
            <a:r>
              <a:rPr lang="en-US" sz="8000" dirty="0">
                <a:solidFill>
                  <a:srgbClr val="FFFF00"/>
                </a:solidFill>
                <a:latin typeface="Halimum Bold"/>
              </a:rPr>
              <a:t>. </a:t>
            </a:r>
            <a:endParaRPr lang="en-US" sz="8000" dirty="0">
              <a:solidFill>
                <a:srgbClr val="FFFF00"/>
              </a:solidFill>
              <a:latin typeface="Halimum Bold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145711">
            <a:off x="11876169" y="3417079"/>
            <a:ext cx="5355736" cy="642367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 rot="20649839">
            <a:off x="331192" y="885764"/>
            <a:ext cx="3926076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rrington" panose="04040505050A02020702" pitchFamily="82" charset="0"/>
                <a:cs typeface="iCiel Cucho Bold" pitchFamily="50" charset="0"/>
              </a:rPr>
              <a:t>Unit 8</a:t>
            </a:r>
            <a:endParaRPr lang="en-US" sz="115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arrington" panose="04040505050A02020702" pitchFamily="82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173338">
            <a:off x="13243953" y="4468429"/>
            <a:ext cx="3321202" cy="391827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253481">
            <a:off x="14693092" y="2166395"/>
            <a:ext cx="2314554" cy="349726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324529" y="2119466"/>
            <a:ext cx="43765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3</a:t>
            </a:r>
            <a:r>
              <a:rPr lang="en-US" sz="5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Song</a:t>
            </a:r>
            <a:endParaRPr lang="en-US" sz="54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885467" y="140388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/>
          <p:cNvPicPr>
            <a:picLocks noChangeAspect="1"/>
          </p:cNvPicPr>
          <p:nvPr/>
        </p:nvPicPr>
        <p:blipFill>
          <a:blip r:embed="rId1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493073" y="114300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FF5757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 rot="-10800000">
            <a:off x="-486764" y="2624128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rot="-10800000">
            <a:off x="-355893" y="66675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13" name="Picture 12"/>
          <p:cNvPicPr/>
          <p:nvPr/>
        </p:nvPicPr>
        <p:blipFill>
          <a:blip r:embed="rId2"/>
          <a:stretch>
            <a:fillRect/>
          </a:stretch>
        </p:blipFill>
        <p:spPr>
          <a:xfrm>
            <a:off x="13703082" y="4686300"/>
            <a:ext cx="3200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00B0F0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Picture 13"/>
          <p:cNvPicPr/>
          <p:nvPr/>
        </p:nvPicPr>
        <p:blipFill>
          <a:blip r:embed="rId3"/>
          <a:stretch>
            <a:fillRect/>
          </a:stretch>
        </p:blipFill>
        <p:spPr>
          <a:xfrm>
            <a:off x="5490706" y="4686300"/>
            <a:ext cx="3200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00B0F0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5" name="Picture 14"/>
          <p:cNvPicPr/>
          <p:nvPr/>
        </p:nvPicPr>
        <p:blipFill>
          <a:blip r:embed="rId4"/>
          <a:stretch>
            <a:fillRect/>
          </a:stretch>
        </p:blipFill>
        <p:spPr>
          <a:xfrm>
            <a:off x="9596894" y="4686300"/>
            <a:ext cx="3200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00B0F0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7" name="Picture 16"/>
          <p:cNvPicPr/>
          <p:nvPr/>
        </p:nvPicPr>
        <p:blipFill>
          <a:blip r:embed="rId5"/>
          <a:stretch>
            <a:fillRect/>
          </a:stretch>
        </p:blipFill>
        <p:spPr>
          <a:xfrm>
            <a:off x="1384518" y="4686300"/>
            <a:ext cx="3200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00B0F0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/>
          <p:cNvPicPr/>
          <p:nvPr/>
        </p:nvPicPr>
        <p:blipFill>
          <a:blip r:embed="rId6"/>
          <a:stretch>
            <a:fillRect/>
          </a:stretch>
        </p:blipFill>
        <p:spPr>
          <a:xfrm>
            <a:off x="13703082" y="4686300"/>
            <a:ext cx="3200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C00000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3" name="Rounded Rectangle 22"/>
          <p:cNvSpPr/>
          <p:nvPr/>
        </p:nvSpPr>
        <p:spPr>
          <a:xfrm>
            <a:off x="14401800" y="7955740"/>
            <a:ext cx="2311790" cy="919173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eat</a:t>
            </a:r>
            <a:endParaRPr lang="en-US" sz="4400" b="1" dirty="0">
              <a:solidFill>
                <a:schemeClr val="bg1"/>
              </a:solidFill>
            </a:endParaRPr>
          </a:p>
        </p:txBody>
      </p:sp>
      <p:pic>
        <p:nvPicPr>
          <p:cNvPr id="24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198700">
            <a:off x="16094190" y="8055382"/>
            <a:ext cx="1618582" cy="2550774"/>
          </a:xfrm>
          <a:prstGeom prst="rect">
            <a:avLst/>
          </a:prstGeom>
        </p:spPr>
      </p:pic>
      <p:pic>
        <p:nvPicPr>
          <p:cNvPr id="25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811077">
            <a:off x="708583" y="1998784"/>
            <a:ext cx="2257657" cy="2257657"/>
          </a:xfrm>
          <a:prstGeom prst="rect">
            <a:avLst/>
          </a:prstGeom>
        </p:spPr>
      </p:pic>
      <p:sp>
        <p:nvSpPr>
          <p:cNvPr id="27" name="TextBox 11"/>
          <p:cNvSpPr txBox="1"/>
          <p:nvPr/>
        </p:nvSpPr>
        <p:spPr>
          <a:xfrm>
            <a:off x="1039131" y="38100"/>
            <a:ext cx="16230600" cy="2537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30"/>
              </a:lnSpc>
            </a:pPr>
            <a:r>
              <a:rPr lang="en-US" sz="7200" dirty="0">
                <a:latin typeface="Now Bold Bold" panose="00000A00000000000000"/>
              </a:rPr>
              <a:t>Game</a:t>
            </a:r>
            <a:endParaRPr lang="en-US" sz="7200" dirty="0">
              <a:latin typeface="Now Bold Bold" panose="00000A00000000000000"/>
            </a:endParaRPr>
          </a:p>
          <a:p>
            <a:pPr algn="ctr">
              <a:lnSpc>
                <a:spcPts val="9830"/>
              </a:lnSpc>
            </a:pPr>
            <a:r>
              <a:rPr lang="en-US" sz="72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Now Bold Bold" panose="00000A00000000000000"/>
              </a:rPr>
              <a:t>What’s missing?</a:t>
            </a:r>
            <a:endParaRPr lang="en-US" sz="7200" dirty="0">
              <a:ln>
                <a:solidFill>
                  <a:schemeClr val="tx1"/>
                </a:solidFill>
              </a:ln>
              <a:solidFill>
                <a:srgbClr val="FFFF00"/>
              </a:solidFill>
              <a:latin typeface="Now Bold Bold" panose="00000A0000000000000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11" name="chimes.wav"/>
          </p:stSnd>
        </p:sndAc>
      </p:transition>
    </mc:Choice>
    <mc:Fallback>
      <p:transition spd="slow">
        <p:random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-503504" y="3840961"/>
            <a:ext cx="19295008" cy="2604158"/>
            <a:chOff x="-503504" y="641468"/>
            <a:chExt cx="19295008" cy="2604158"/>
          </a:xfrm>
        </p:grpSpPr>
        <p:grpSp>
          <p:nvGrpSpPr>
            <p:cNvPr id="3" name="Group 3"/>
            <p:cNvGrpSpPr/>
            <p:nvPr/>
          </p:nvGrpSpPr>
          <p:grpSpPr>
            <a:xfrm>
              <a:off x="-503504" y="688173"/>
              <a:ext cx="19295008" cy="2557453"/>
              <a:chOff x="0" y="-440"/>
              <a:chExt cx="9230977" cy="122351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-440"/>
                <a:ext cx="9230977" cy="1223518"/>
              </a:xfrm>
              <a:custGeom>
                <a:avLst/>
                <a:gdLst/>
                <a:ahLst/>
                <a:cxnLst/>
                <a:rect l="l" t="t" r="r" b="b"/>
                <a:pathLst>
                  <a:path w="9230977" h="1223518">
                    <a:moveTo>
                      <a:pt x="0" y="0"/>
                    </a:moveTo>
                    <a:lnTo>
                      <a:pt x="9230977" y="0"/>
                    </a:lnTo>
                    <a:lnTo>
                      <a:pt x="9230977" y="1223518"/>
                    </a:lnTo>
                    <a:lnTo>
                      <a:pt x="0" y="1223518"/>
                    </a:lnTo>
                    <a:close/>
                  </a:path>
                </a:pathLst>
              </a:custGeom>
              <a:solidFill>
                <a:srgbClr val="FFE88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" name="TextBox 5"/>
            <p:cNvSpPr txBox="1"/>
            <p:nvPr/>
          </p:nvSpPr>
          <p:spPr>
            <a:xfrm>
              <a:off x="3258583" y="1360547"/>
              <a:ext cx="11770834" cy="12127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830"/>
                </a:lnSpc>
              </a:pPr>
              <a:r>
                <a:rPr lang="en-US" sz="7020" dirty="0">
                  <a:solidFill>
                    <a:srgbClr val="FF0066"/>
                  </a:solidFill>
                  <a:latin typeface="Now Bold Bold" panose="00000A00000000000000"/>
                </a:rPr>
                <a:t>Thank you for playing!</a:t>
              </a:r>
              <a:endParaRPr lang="en-US" sz="7020" dirty="0">
                <a:solidFill>
                  <a:srgbClr val="FF0066"/>
                </a:solidFill>
                <a:latin typeface="Now Bold Bold" panose="00000A00000000000000"/>
              </a:endParaRPr>
            </a:p>
          </p:txBody>
        </p:sp>
        <p:sp>
          <p:nvSpPr>
            <p:cNvPr id="6" name="AutoShape 6"/>
            <p:cNvSpPr/>
            <p:nvPr/>
          </p:nvSpPr>
          <p:spPr>
            <a:xfrm rot="-10800000">
              <a:off x="-497195" y="3198921"/>
              <a:ext cx="19157828" cy="0"/>
            </a:xfrm>
            <a:prstGeom prst="line">
              <a:avLst/>
            </a:prstGeom>
            <a:ln w="9525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AutoShape 7"/>
            <p:cNvSpPr/>
            <p:nvPr/>
          </p:nvSpPr>
          <p:spPr>
            <a:xfrm rot="-10800000">
              <a:off x="-366324" y="641468"/>
              <a:ext cx="19157828" cy="0"/>
            </a:xfrm>
            <a:prstGeom prst="line">
              <a:avLst/>
            </a:prstGeom>
            <a:ln w="9525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8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519044" y="2849485"/>
            <a:ext cx="3328179" cy="524498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811077">
            <a:off x="239687" y="4571683"/>
            <a:ext cx="3508973" cy="35089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6" name="applause.wav"/>
          </p:stSnd>
        </p:sndAc>
      </p:transition>
    </mc:Choice>
    <mc:Fallback>
      <p:transition spd="slow">
        <p:random/>
        <p:sndAc>
          <p:stSnd>
            <p:snd r:embed="rId6" name="applause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503504" y="753780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F79CC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 rot="-10800000">
            <a:off x="-497195" y="3263608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rot="-10800000">
            <a:off x="-366324" y="706155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018269" y="1366224"/>
            <a:ext cx="16230600" cy="1201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30"/>
              </a:lnSpc>
            </a:pPr>
            <a:r>
              <a:rPr lang="en-US" sz="7020" dirty="0">
                <a:solidFill>
                  <a:srgbClr val="000000"/>
                </a:solidFill>
                <a:latin typeface="Now Bold Bold" panose="00000A00000000000000"/>
              </a:rPr>
              <a:t>Listen and Point</a:t>
            </a:r>
            <a:endParaRPr lang="en-US" sz="7020" dirty="0">
              <a:solidFill>
                <a:srgbClr val="000000"/>
              </a:solidFill>
              <a:latin typeface="Now Bold Bold" panose="00000A0000000000000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773" y="3263607"/>
            <a:ext cx="17357592" cy="437811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FAFSE National 3 SB Track 097 0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886.000000" end="13577.09960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335000" y="1443669"/>
            <a:ext cx="1112838" cy="11128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8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503504" y="753780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F79CC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 rot="-10800000">
            <a:off x="-497195" y="3263608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rot="-10800000">
            <a:off x="-366324" y="706155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018269" y="1366224"/>
            <a:ext cx="16230600" cy="1201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30"/>
              </a:lnSpc>
            </a:pPr>
            <a:r>
              <a:rPr lang="en-US" sz="7020" dirty="0">
                <a:solidFill>
                  <a:srgbClr val="000000"/>
                </a:solidFill>
                <a:latin typeface="Now Bold Bold" panose="00000A00000000000000"/>
              </a:rPr>
              <a:t>Listen and Repeat</a:t>
            </a:r>
            <a:endParaRPr lang="en-US" sz="7020" dirty="0">
              <a:solidFill>
                <a:srgbClr val="000000"/>
              </a:solidFill>
              <a:latin typeface="Now Bold Bold" panose="00000A0000000000000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773" y="3263607"/>
            <a:ext cx="17357592" cy="437811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FAFSE National 3 SB Track 097 0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4960.000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944600" y="1388773"/>
            <a:ext cx="1112838" cy="11128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493073" y="1028700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FF5757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 rot="-10800000">
            <a:off x="-486764" y="3538528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rot="-10800000">
            <a:off x="-355893" y="981075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028700" y="1641144"/>
            <a:ext cx="16230600" cy="1281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30"/>
              </a:lnSpc>
            </a:pPr>
            <a:r>
              <a:rPr lang="en-US" sz="8800" dirty="0">
                <a:solidFill>
                  <a:schemeClr val="bg1"/>
                </a:solidFill>
                <a:latin typeface="Now Bold Bold" panose="00000A00000000000000"/>
              </a:rPr>
              <a:t>Look and Answer</a:t>
            </a:r>
            <a:endParaRPr lang="en-US" sz="8800" dirty="0">
              <a:solidFill>
                <a:schemeClr val="bg1"/>
              </a:solidFill>
              <a:latin typeface="Now Bold Bold" panose="00000A0000000000000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3009900"/>
            <a:ext cx="7563050" cy="693800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493073" y="1028700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FF5757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 rot="-10800000">
            <a:off x="-486764" y="3538528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rot="-10800000">
            <a:off x="-228893" y="1028700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028700" y="1641144"/>
            <a:ext cx="16230600" cy="1281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30"/>
              </a:lnSpc>
            </a:pPr>
            <a:r>
              <a:rPr lang="en-US" sz="8800" dirty="0">
                <a:solidFill>
                  <a:schemeClr val="bg1"/>
                </a:solidFill>
                <a:latin typeface="Now Bold Bold" panose="00000A00000000000000"/>
              </a:rPr>
              <a:t>Listen and Point</a:t>
            </a:r>
            <a:endParaRPr lang="en-US" sz="8800" dirty="0">
              <a:solidFill>
                <a:schemeClr val="bg1"/>
              </a:solidFill>
              <a:latin typeface="Now Bold Bold" panose="00000A0000000000000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2922264"/>
            <a:ext cx="7563050" cy="69380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FAFSE National 3 SB Track 098 0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97000" y="1382271"/>
            <a:ext cx="1676400" cy="16764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1887200" y="5112537"/>
            <a:ext cx="3962400" cy="2215991"/>
            <a:chOff x="526318" y="2754352"/>
            <a:chExt cx="1733341" cy="816212"/>
          </a:xfrm>
        </p:grpSpPr>
        <p:sp>
          <p:nvSpPr>
            <p:cNvPr id="10" name="Rectangle: Rounded Corners 9"/>
            <p:cNvSpPr/>
            <p:nvPr/>
          </p:nvSpPr>
          <p:spPr>
            <a:xfrm>
              <a:off x="526318" y="2822367"/>
              <a:ext cx="1733341" cy="70464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904512" y="2754352"/>
              <a:ext cx="976953" cy="81621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b="0" cap="none" spc="0" dirty="0">
                  <a:ln w="0"/>
                  <a:solidFill>
                    <a:srgbClr val="C00000"/>
                  </a:solidFill>
                  <a:latin typeface="Aptos Black" panose="020B0004020202020204" pitchFamily="34" charset="0"/>
                </a:rPr>
                <a:t>62</a:t>
              </a:r>
              <a:endParaRPr lang="en-US" sz="13800" b="0" cap="none" spc="0" dirty="0">
                <a:ln w="0"/>
                <a:solidFill>
                  <a:srgbClr val="C00000"/>
                </a:solidFill>
                <a:latin typeface="Aptos Black" panose="020B00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46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623944" y="1002977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FF5757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 rot="-10800000">
            <a:off x="-486764" y="3538528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rot="-10800000">
            <a:off x="-355893" y="981075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028700" y="1641144"/>
            <a:ext cx="16230600" cy="1281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30"/>
              </a:lnSpc>
            </a:pPr>
            <a:r>
              <a:rPr lang="en-US" sz="8800" dirty="0">
                <a:solidFill>
                  <a:schemeClr val="bg1"/>
                </a:solidFill>
                <a:latin typeface="Now Bold Bold" panose="00000A00000000000000"/>
              </a:rPr>
              <a:t>Listen and Repeat</a:t>
            </a:r>
            <a:endParaRPr lang="en-US" sz="8800" dirty="0">
              <a:solidFill>
                <a:schemeClr val="bg1"/>
              </a:solidFill>
              <a:latin typeface="Now Bold Bold" panose="00000A0000000000000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3086100"/>
            <a:ext cx="7563050" cy="6938005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9" name="Group 8"/>
          <p:cNvGrpSpPr/>
          <p:nvPr/>
        </p:nvGrpSpPr>
        <p:grpSpPr>
          <a:xfrm>
            <a:off x="12535932" y="5143500"/>
            <a:ext cx="3962400" cy="2215991"/>
            <a:chOff x="526318" y="2754352"/>
            <a:chExt cx="1733341" cy="816212"/>
          </a:xfrm>
        </p:grpSpPr>
        <p:sp>
          <p:nvSpPr>
            <p:cNvPr id="10" name="Rectangle: Rounded Corners 9"/>
            <p:cNvSpPr/>
            <p:nvPr/>
          </p:nvSpPr>
          <p:spPr>
            <a:xfrm>
              <a:off x="526318" y="2822367"/>
              <a:ext cx="1733341" cy="70464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904512" y="2754352"/>
              <a:ext cx="976953" cy="81621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b="0" cap="none" spc="0" dirty="0">
                  <a:ln w="0"/>
                  <a:solidFill>
                    <a:srgbClr val="C00000"/>
                  </a:solidFill>
                  <a:latin typeface="Aptos Black" panose="020B0004020202020204" pitchFamily="34" charset="0"/>
                </a:rPr>
                <a:t>62</a:t>
              </a:r>
              <a:endParaRPr lang="en-US" sz="13800" b="0" cap="none" spc="0" dirty="0">
                <a:ln w="0"/>
                <a:solidFill>
                  <a:srgbClr val="C00000"/>
                </a:solidFill>
                <a:latin typeface="Aptos Black" panose="020B00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623944" y="1002977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FF5757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 rot="-10800000">
            <a:off x="-486764" y="3538528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rot="-10800000">
            <a:off x="-355893" y="981075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028700" y="1641144"/>
            <a:ext cx="16230600" cy="1281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30"/>
              </a:lnSpc>
            </a:pPr>
            <a:r>
              <a:rPr lang="en-US" sz="8800" dirty="0">
                <a:solidFill>
                  <a:schemeClr val="bg1"/>
                </a:solidFill>
                <a:latin typeface="Now Bold Bold" panose="00000A00000000000000"/>
              </a:rPr>
              <a:t>Listen and Sing</a:t>
            </a:r>
            <a:endParaRPr lang="en-US" sz="8800" dirty="0">
              <a:solidFill>
                <a:schemeClr val="bg1"/>
              </a:solidFill>
              <a:latin typeface="Now Bold Bold" panose="00000A0000000000000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3009900"/>
            <a:ext cx="7563050" cy="69380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FAFSE National 3 SB Track 098 0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868400" y="1485900"/>
            <a:ext cx="1524000" cy="15240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1887200" y="5112537"/>
            <a:ext cx="3962400" cy="2215991"/>
            <a:chOff x="526318" y="2754352"/>
            <a:chExt cx="1733341" cy="816212"/>
          </a:xfrm>
        </p:grpSpPr>
        <p:sp>
          <p:nvSpPr>
            <p:cNvPr id="10" name="Rectangle: Rounded Corners 9"/>
            <p:cNvSpPr/>
            <p:nvPr/>
          </p:nvSpPr>
          <p:spPr>
            <a:xfrm>
              <a:off x="526318" y="2822367"/>
              <a:ext cx="1733341" cy="70464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904512" y="2754352"/>
              <a:ext cx="976953" cy="81621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b="0" cap="none" spc="0" dirty="0">
                  <a:ln w="0"/>
                  <a:solidFill>
                    <a:srgbClr val="C00000"/>
                  </a:solidFill>
                  <a:latin typeface="Aptos Black" panose="020B0004020202020204" pitchFamily="34" charset="0"/>
                </a:rPr>
                <a:t>62</a:t>
              </a:r>
              <a:endParaRPr lang="en-US" sz="13800" b="0" cap="none" spc="0" dirty="0">
                <a:ln w="0"/>
                <a:solidFill>
                  <a:srgbClr val="C00000"/>
                </a:solidFill>
                <a:latin typeface="Aptos Black" panose="020B00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46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2544" t="7511" r="1948" b="12004"/>
          <a:stretch>
            <a:fillRect/>
          </a:stretch>
        </p:blipFill>
        <p:spPr>
          <a:xfrm>
            <a:off x="-1066800" y="34290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503504" y="634678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80D4C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 rot="-10800000">
            <a:off x="-497195" y="3144506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rot="-10800000">
            <a:off x="-366324" y="587053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881791" y="1409074"/>
            <a:ext cx="16503556" cy="1250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11500" dirty="0">
                <a:solidFill>
                  <a:srgbClr val="000000"/>
                </a:solidFill>
                <a:latin typeface="Now Bold Bold" panose="00000A00000000000000"/>
              </a:rPr>
              <a:t>Watch and Sing</a:t>
            </a:r>
            <a:endParaRPr lang="en-US" sz="11500" dirty="0">
              <a:solidFill>
                <a:srgbClr val="000000"/>
              </a:solidFill>
              <a:latin typeface="Now Bold Bold" panose="00000A00000000000000"/>
            </a:endParaRPr>
          </a:p>
        </p:txBody>
      </p:sp>
      <p:pic>
        <p:nvPicPr>
          <p:cNvPr id="8" name="Unit 8_Track 98_Getting ready for the party!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62200" y="3471209"/>
            <a:ext cx="12327463" cy="69341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2544" t="7511" r="1948" b="12004"/>
          <a:stretch>
            <a:fillRect/>
          </a:stretch>
        </p:blipFill>
        <p:spPr>
          <a:xfrm>
            <a:off x="-1066800" y="34290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503504" y="634678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80D4C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 rot="-10800000">
            <a:off x="-497195" y="3144506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rot="-10800000">
            <a:off x="-366324" y="587053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881791" y="1409074"/>
            <a:ext cx="16503556" cy="1250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11500" dirty="0">
                <a:solidFill>
                  <a:srgbClr val="000000"/>
                </a:solidFill>
                <a:latin typeface="Now Bold Bold" panose="00000A00000000000000"/>
              </a:rPr>
              <a:t>Sing in Groups</a:t>
            </a:r>
            <a:endParaRPr lang="en-US" sz="11500" dirty="0">
              <a:solidFill>
                <a:srgbClr val="000000"/>
              </a:solidFill>
              <a:latin typeface="Now Bold Bold" panose="00000A00000000000000"/>
            </a:endParaRPr>
          </a:p>
        </p:txBody>
      </p:sp>
      <p:sp>
        <p:nvSpPr>
          <p:cNvPr id="9" name="Google Shape;7545;p47"/>
          <p:cNvSpPr/>
          <p:nvPr/>
        </p:nvSpPr>
        <p:spPr>
          <a:xfrm rot="-4372744">
            <a:off x="4781790" y="2311034"/>
            <a:ext cx="7505220" cy="9329158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pic>
        <p:nvPicPr>
          <p:cNvPr id="8" name="Picture 7" descr="A picture containing toy, doll&#10;&#10;Description automatically generat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9547" y="3456418"/>
            <a:ext cx="7335253" cy="6636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FAFSE National 3 SB Track 098 0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28679" y="886773"/>
            <a:ext cx="1905000" cy="1905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46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503504" y="689093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FFE889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217738" y="1301537"/>
            <a:ext cx="9727962" cy="1212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30"/>
              </a:lnSpc>
            </a:pPr>
            <a:r>
              <a:rPr lang="en-US" sz="7020" dirty="0">
                <a:solidFill>
                  <a:srgbClr val="000000"/>
                </a:solidFill>
                <a:latin typeface="Now Bold Bold" panose="00000A00000000000000"/>
              </a:rPr>
              <a:t>HELLO SONG</a:t>
            </a:r>
            <a:endParaRPr lang="en-US" sz="7020" dirty="0">
              <a:solidFill>
                <a:srgbClr val="000000"/>
              </a:solidFill>
              <a:latin typeface="Now Bold Bold" panose="00000A00000000000000"/>
            </a:endParaRPr>
          </a:p>
        </p:txBody>
      </p:sp>
      <p:sp>
        <p:nvSpPr>
          <p:cNvPr id="6" name="AutoShape 6"/>
          <p:cNvSpPr/>
          <p:nvPr/>
        </p:nvSpPr>
        <p:spPr>
          <a:xfrm rot="-10800000">
            <a:off x="-497195" y="3198921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 rot="-10800000">
            <a:off x="-366324" y="641468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5418" y="3399408"/>
            <a:ext cx="13300772" cy="65261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519044" y="671404"/>
            <a:ext cx="3328179" cy="524498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811077">
            <a:off x="239687" y="2393602"/>
            <a:ext cx="3508973" cy="35089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493073" y="1028700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FF5757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 rot="-10800000">
            <a:off x="-486764" y="3538528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rot="-10800000">
            <a:off x="-355893" y="981075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028700" y="1641144"/>
            <a:ext cx="16230600" cy="1281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30"/>
              </a:lnSpc>
            </a:pPr>
            <a:r>
              <a:rPr lang="en-US" sz="8800" dirty="0">
                <a:solidFill>
                  <a:schemeClr val="bg1"/>
                </a:solidFill>
                <a:latin typeface="Now Bold Bold" panose="00000A00000000000000"/>
              </a:rPr>
              <a:t>Live on Stage</a:t>
            </a:r>
            <a:endParaRPr lang="en-US" sz="8800" dirty="0">
              <a:solidFill>
                <a:schemeClr val="bg1"/>
              </a:solidFill>
              <a:latin typeface="Now Bold Bold" panose="00000A00000000000000"/>
            </a:endParaRPr>
          </a:p>
        </p:txBody>
      </p:sp>
      <p:pic>
        <p:nvPicPr>
          <p:cNvPr id="7" name="Picture 6" descr="Chart&#10;&#10;Description automatically generat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5456" y="3162300"/>
            <a:ext cx="1175513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FAFSE National 3 SB Track 098 0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63600" y="1763385"/>
            <a:ext cx="1036637" cy="10366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46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503504" y="634678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80D4C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 rot="-10800000">
            <a:off x="-497195" y="3144506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rot="-10800000">
            <a:off x="-366324" y="587053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881791" y="1409074"/>
            <a:ext cx="16503556" cy="1250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11500" dirty="0">
                <a:solidFill>
                  <a:srgbClr val="000000"/>
                </a:solidFill>
                <a:latin typeface="Now Bold Bold" panose="00000A00000000000000"/>
              </a:rPr>
              <a:t>Good job!</a:t>
            </a:r>
            <a:endParaRPr lang="en-US" sz="11500" dirty="0">
              <a:solidFill>
                <a:srgbClr val="000000"/>
              </a:solidFill>
              <a:latin typeface="Now Bold Bold" panose="00000A00000000000000"/>
            </a:endParaRPr>
          </a:p>
        </p:txBody>
      </p:sp>
      <p:pic>
        <p:nvPicPr>
          <p:cNvPr id="8" name="Picture 7" descr="A picture containing text, toy, doll&#10;&#10;Description automatically generat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8262" y="2594578"/>
            <a:ext cx="8165174" cy="81651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493073" y="1028700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FF5757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 rot="-10800000">
            <a:off x="-486764" y="3538528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rot="-10800000">
            <a:off x="-355893" y="981075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028700" y="1038489"/>
            <a:ext cx="16230600" cy="2537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30"/>
              </a:lnSpc>
            </a:pPr>
            <a:r>
              <a:rPr lang="en-US" sz="7200" dirty="0">
                <a:latin typeface="Now Bold Bold" panose="00000A00000000000000"/>
              </a:rPr>
              <a:t>Game</a:t>
            </a:r>
            <a:endParaRPr lang="en-US" sz="7200" dirty="0">
              <a:latin typeface="Now Bold Bold" panose="00000A00000000000000"/>
            </a:endParaRPr>
          </a:p>
          <a:p>
            <a:pPr algn="ctr">
              <a:lnSpc>
                <a:spcPts val="9830"/>
              </a:lnSpc>
            </a:pPr>
            <a:r>
              <a:rPr lang="en-US" sz="72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Now Bold Bold" panose="00000A00000000000000"/>
              </a:rPr>
              <a:t>MATCHING</a:t>
            </a:r>
            <a:endParaRPr lang="en-US" sz="7200" dirty="0">
              <a:ln>
                <a:solidFill>
                  <a:schemeClr val="tx1"/>
                </a:solidFill>
              </a:ln>
              <a:solidFill>
                <a:srgbClr val="FFFF00"/>
              </a:solidFill>
              <a:latin typeface="Now Bold Bold" panose="00000A00000000000000"/>
            </a:endParaRPr>
          </a:p>
        </p:txBody>
      </p:sp>
      <p:pic>
        <p:nvPicPr>
          <p:cNvPr id="10" name="Picture 9" descr="Group of School Children on White Background, Vector Illustration Stock  Vector - Illustration of frame, face: 174337447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51" b="89753" l="3875" r="95750">
                        <a14:foregroundMark x1="27532" y1="4711" x2="28087" y2="5084"/>
                        <a14:foregroundMark x1="9456" y1="28257" x2="7506" y2="29037"/>
                        <a14:foregroundMark x1="10750" y1="27739" x2="9516" y2="28233"/>
                        <a14:foregroundMark x1="3903" y1="49185" x2="3893" y2="50029"/>
                        <a14:foregroundMark x1="4115" y1="31158" x2="3918" y2="47895"/>
                        <a14:foregroundMark x1="92525" y1="22009" x2="92334" y2="27580"/>
                        <a14:foregroundMark x1="96664" y1="37169" x2="96860" y2="37882"/>
                        <a14:foregroundMark x1="95874" y1="51663" x2="95825" y2="51845"/>
                        <a14:foregroundMark x1="93914" y1="51286" x2="92634" y2="50704"/>
                        <a14:backgroundMark x1="4750" y1="30212" x2="4375" y2="30919"/>
                        <a14:backgroundMark x1="4000" y1="51413" x2="5875" y2="52827"/>
                        <a14:backgroundMark x1="5500" y1="28269" x2="4875" y2="31449"/>
                        <a14:backgroundMark x1="5250" y1="52473" x2="4500" y2="51237"/>
                        <a14:backgroundMark x1="3500" y1="50707" x2="3750" y2="52650"/>
                        <a14:backgroundMark x1="3500" y1="51060" x2="5625" y2="50177"/>
                        <a14:backgroundMark x1="6125" y1="52827" x2="7750" y2="52827"/>
                        <a14:backgroundMark x1="6500" y1="51413" x2="6875" y2="52827"/>
                        <a14:backgroundMark x1="7875" y1="12544" x2="10125" y2="13604"/>
                        <a14:backgroundMark x1="7375" y1="16608" x2="8875" y2="17491"/>
                        <a14:backgroundMark x1="7625" y1="21555" x2="7250" y2="20848"/>
                        <a14:backgroundMark x1="7000" y1="20848" x2="10125" y2="21201"/>
                        <a14:backgroundMark x1="25000" y1="3357" x2="25250" y2="4417"/>
                        <a14:backgroundMark x1="26625" y1="3710" x2="26750" y2="4770"/>
                        <a14:backgroundMark x1="27375" y1="4947" x2="26875" y2="5830"/>
                        <a14:backgroundMark x1="27250" y1="5300" x2="27750" y2="3887"/>
                        <a14:backgroundMark x1="29500" y1="5300" x2="28750" y2="15018"/>
                        <a14:backgroundMark x1="28750" y1="15018" x2="29875" y2="12544"/>
                        <a14:backgroundMark x1="88250" y1="19435" x2="93125" y2="20848"/>
                        <a14:backgroundMark x1="87375" y1="25442" x2="88750" y2="25442"/>
                        <a14:backgroundMark x1="93125" y1="27915" x2="91000" y2="37633"/>
                        <a14:backgroundMark x1="91000" y1="37633" x2="96125" y2="34099"/>
                        <a14:backgroundMark x1="91875" y1="45230" x2="98375" y2="43110"/>
                        <a14:backgroundMark x1="98375" y1="43110" x2="95750" y2="51590"/>
                        <a14:backgroundMark x1="95750" y1="51590" x2="92500" y2="46466"/>
                        <a14:backgroundMark x1="89125" y1="48410" x2="89250" y2="48940"/>
                        <a14:backgroundMark x1="88875" y1="48410" x2="89750" y2="48940"/>
                        <a14:backgroundMark x1="89000" y1="47880" x2="89250" y2="503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532703"/>
            <a:ext cx="13106400" cy="9231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4" name="happy-logoversion-3-13398.wav"/>
          </p:stSnd>
        </p:sndAc>
      </p:transition>
    </mc:Choice>
    <mc:Fallback>
      <p:transition spd="slow">
        <p:random/>
        <p:sndAc>
          <p:stSnd>
            <p:snd r:embed="rId4" name="happy-logoversion-3-13398.wav"/>
          </p:stSnd>
        </p:sndAc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2"/>
          <p:cNvPicPr>
            <a:picLocks noChangeAspect="1"/>
          </p:cNvPicPr>
          <p:nvPr/>
        </p:nvPicPr>
        <p:blipFill>
          <a:blip r:embed="rId1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79" name="Round Diagonal Corner Rectangle 78"/>
          <p:cNvSpPr/>
          <p:nvPr/>
        </p:nvSpPr>
        <p:spPr>
          <a:xfrm>
            <a:off x="1484954" y="2381447"/>
            <a:ext cx="15318093" cy="7486453"/>
          </a:xfrm>
          <a:prstGeom prst="round2DiagRect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-503504" y="0"/>
            <a:ext cx="19295008" cy="1601237"/>
            <a:chOff x="-503504" y="646664"/>
            <a:chExt cx="19295008" cy="1601237"/>
          </a:xfrm>
        </p:grpSpPr>
        <p:grpSp>
          <p:nvGrpSpPr>
            <p:cNvPr id="3" name="Group 3"/>
            <p:cNvGrpSpPr/>
            <p:nvPr/>
          </p:nvGrpSpPr>
          <p:grpSpPr>
            <a:xfrm>
              <a:off x="-503504" y="646664"/>
              <a:ext cx="19295008" cy="1587977"/>
              <a:chOff x="0" y="0"/>
              <a:chExt cx="9230977" cy="122351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9230977" cy="1223518"/>
              </a:xfrm>
              <a:custGeom>
                <a:avLst/>
                <a:gdLst/>
                <a:ahLst/>
                <a:cxnLst/>
                <a:rect l="l" t="t" r="r" b="b"/>
                <a:pathLst>
                  <a:path w="9230977" h="1223518">
                    <a:moveTo>
                      <a:pt x="0" y="0"/>
                    </a:moveTo>
                    <a:lnTo>
                      <a:pt x="9230977" y="0"/>
                    </a:lnTo>
                    <a:lnTo>
                      <a:pt x="9230977" y="1223518"/>
                    </a:lnTo>
                    <a:lnTo>
                      <a:pt x="0" y="1223518"/>
                    </a:lnTo>
                    <a:close/>
                  </a:path>
                </a:pathLst>
              </a:custGeom>
              <a:solidFill>
                <a:srgbClr val="FFE88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" name="AutoShape 6"/>
            <p:cNvSpPr/>
            <p:nvPr/>
          </p:nvSpPr>
          <p:spPr>
            <a:xfrm rot="-10800000">
              <a:off x="-497195" y="2247901"/>
              <a:ext cx="19157828" cy="0"/>
            </a:xfrm>
            <a:prstGeom prst="line">
              <a:avLst/>
            </a:prstGeom>
            <a:ln w="9525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AutoShape 7"/>
            <p:cNvSpPr/>
            <p:nvPr/>
          </p:nvSpPr>
          <p:spPr>
            <a:xfrm rot="-10800000">
              <a:off x="-366324" y="647699"/>
              <a:ext cx="19157828" cy="0"/>
            </a:xfrm>
            <a:prstGeom prst="line">
              <a:avLst/>
            </a:prstGeom>
            <a:ln w="9525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028700" y="684764"/>
              <a:ext cx="16230600" cy="11272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830"/>
                </a:lnSpc>
              </a:pPr>
              <a:r>
                <a:rPr lang="en-US" sz="4800" dirty="0">
                  <a:solidFill>
                    <a:srgbClr val="FF0000"/>
                  </a:solidFill>
                  <a:latin typeface="Now Bold Bold" panose="00000A00000000000000"/>
                </a:rPr>
                <a:t>Match the phrases to make a sentence.</a:t>
              </a:r>
              <a:endParaRPr lang="en-US" sz="4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Now Bold Bold" panose="00000A00000000000000"/>
              </a:endParaRPr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253515" y="138910"/>
            <a:ext cx="1422992" cy="224253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811077">
            <a:off x="1695623" y="1223932"/>
            <a:ext cx="1360115" cy="1360115"/>
          </a:xfrm>
          <a:prstGeom prst="rect">
            <a:avLst/>
          </a:prstGeom>
        </p:spPr>
      </p:pic>
      <p:grpSp>
        <p:nvGrpSpPr>
          <p:cNvPr id="75" name="Group 74"/>
          <p:cNvGrpSpPr/>
          <p:nvPr/>
        </p:nvGrpSpPr>
        <p:grpSpPr>
          <a:xfrm>
            <a:off x="2164069" y="2745131"/>
            <a:ext cx="13959862" cy="6759085"/>
            <a:chOff x="2788920" y="2880215"/>
            <a:chExt cx="13959862" cy="6759085"/>
          </a:xfrm>
        </p:grpSpPr>
        <p:grpSp>
          <p:nvGrpSpPr>
            <p:cNvPr id="74" name="Group 73"/>
            <p:cNvGrpSpPr/>
            <p:nvPr/>
          </p:nvGrpSpPr>
          <p:grpSpPr>
            <a:xfrm>
              <a:off x="2788920" y="2880215"/>
              <a:ext cx="1554480" cy="6759085"/>
              <a:chOff x="3348988" y="2880215"/>
              <a:chExt cx="1554480" cy="6759085"/>
            </a:xfrm>
          </p:grpSpPr>
          <p:pic>
            <p:nvPicPr>
              <p:cNvPr id="15" name="Picture 14"/>
              <p:cNvPicPr/>
              <p:nvPr/>
            </p:nvPicPr>
            <p:blipFill rotWithShape="1">
              <a:blip r:embed="rId6"/>
              <a:srcRect l="20401" t="6296" r="14799" b="12222"/>
              <a:stretch>
                <a:fillRect/>
              </a:stretch>
            </p:blipFill>
            <p:spPr>
              <a:xfrm>
                <a:off x="3348988" y="2880215"/>
                <a:ext cx="1554480" cy="11887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6" name="Picture 15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348988" y="8450580"/>
                <a:ext cx="1554480" cy="11887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7" name="Picture 16"/>
              <p:cNvPicPr/>
              <p:nvPr/>
            </p:nvPicPr>
            <p:blipFill rotWithShape="1">
              <a:blip r:embed="rId8"/>
              <a:srcRect t="3846" b="16154"/>
              <a:stretch>
                <a:fillRect/>
              </a:stretch>
            </p:blipFill>
            <p:spPr>
              <a:xfrm>
                <a:off x="3348988" y="4272806"/>
                <a:ext cx="1554480" cy="11887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8" name="Picture 17"/>
              <p:cNvPicPr/>
              <p:nvPr/>
            </p:nvPicPr>
            <p:blipFill rotWithShape="1">
              <a:blip r:embed="rId9"/>
              <a:srcRect l="14705" t="6069" r="21569" b="10000"/>
              <a:stretch>
                <a:fillRect/>
              </a:stretch>
            </p:blipFill>
            <p:spPr>
              <a:xfrm>
                <a:off x="3348988" y="5665397"/>
                <a:ext cx="1554480" cy="11887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9" name="Picture 18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348988" y="7057988"/>
                <a:ext cx="1554480" cy="11887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grpSp>
          <p:nvGrpSpPr>
            <p:cNvPr id="73" name="Group 72"/>
            <p:cNvGrpSpPr/>
            <p:nvPr/>
          </p:nvGrpSpPr>
          <p:grpSpPr>
            <a:xfrm>
              <a:off x="4800600" y="3235431"/>
              <a:ext cx="11948182" cy="6048652"/>
              <a:chOff x="4800600" y="2522524"/>
              <a:chExt cx="11948182" cy="6048652"/>
            </a:xfrm>
          </p:grpSpPr>
          <p:grpSp>
            <p:nvGrpSpPr>
              <p:cNvPr id="51" name="Group 50"/>
              <p:cNvGrpSpPr/>
              <p:nvPr/>
            </p:nvGrpSpPr>
            <p:grpSpPr>
              <a:xfrm>
                <a:off x="4800600" y="2522524"/>
                <a:ext cx="4643286" cy="947377"/>
                <a:chOff x="4800600" y="2473884"/>
                <a:chExt cx="4643286" cy="947377"/>
              </a:xfrm>
            </p:grpSpPr>
            <p:grpSp>
              <p:nvGrpSpPr>
                <p:cNvPr id="22" name="Group 21"/>
                <p:cNvGrpSpPr/>
                <p:nvPr/>
              </p:nvGrpSpPr>
              <p:grpSpPr>
                <a:xfrm>
                  <a:off x="5252886" y="2473884"/>
                  <a:ext cx="4191000" cy="947377"/>
                  <a:chOff x="5700384" y="3747199"/>
                  <a:chExt cx="4191000" cy="947377"/>
                </a:xfrm>
              </p:grpSpPr>
              <p:sp>
                <p:nvSpPr>
                  <p:cNvPr id="21" name="Pentagon 20"/>
                  <p:cNvSpPr/>
                  <p:nvPr/>
                </p:nvSpPr>
                <p:spPr>
                  <a:xfrm>
                    <a:off x="5700384" y="3747199"/>
                    <a:ext cx="4191000" cy="947377"/>
                  </a:xfrm>
                  <a:prstGeom prst="homePlate">
                    <a:avLst/>
                  </a:prstGeom>
                  <a:solidFill>
                    <a:srgbClr val="FFFF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" name="Rectangle 19"/>
                  <p:cNvSpPr/>
                  <p:nvPr/>
                </p:nvSpPr>
                <p:spPr>
                  <a:xfrm>
                    <a:off x="6298520" y="3897722"/>
                    <a:ext cx="2994731" cy="646331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>
                    <a:spAutoFit/>
                  </a:bodyPr>
                  <a:lstStyle/>
                  <a:p>
                    <a:pPr algn="ctr"/>
                    <a:r>
                      <a:rPr lang="en-US" sz="3600" b="1" cap="none" spc="0" dirty="0">
                        <a:ln w="0"/>
                        <a:solidFill>
                          <a:schemeClr val="tx1"/>
                        </a:solidFill>
                        <a:latin typeface="Comic Sans MS" panose="030F0702030302020204" pitchFamily="66" charset="0"/>
                      </a:rPr>
                      <a:t>He’s wearing</a:t>
                    </a:r>
                    <a:endParaRPr lang="en-US" sz="3600" b="1" cap="none" spc="0" dirty="0">
                      <a:ln w="0"/>
                      <a:solidFill>
                        <a:schemeClr val="tx1"/>
                      </a:solidFill>
                      <a:latin typeface="Comic Sans MS" panose="030F0702030302020204" pitchFamily="66" charset="0"/>
                    </a:endParaRPr>
                  </a:p>
                </p:txBody>
              </p:sp>
            </p:grpSp>
            <p:sp>
              <p:nvSpPr>
                <p:cNvPr id="40" name="Oval 39"/>
                <p:cNvSpPr/>
                <p:nvPr/>
              </p:nvSpPr>
              <p:spPr>
                <a:xfrm>
                  <a:off x="4800600" y="2473884"/>
                  <a:ext cx="947377" cy="947377"/>
                </a:xfrm>
                <a:prstGeom prst="ellipse">
                  <a:avLst/>
                </a:prstGeom>
                <a:solidFill>
                  <a:srgbClr val="66CCF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600" b="1" dirty="0">
                      <a:solidFill>
                        <a:schemeClr val="tx1"/>
                      </a:solidFill>
                      <a:latin typeface="Comic Sans MS" panose="030F0702030302020204" pitchFamily="66" charset="0"/>
                    </a:rPr>
                    <a:t>1</a:t>
                  </a:r>
                  <a:endParaRPr lang="en-US" sz="3600" b="1" dirty="0">
                    <a:solidFill>
                      <a:schemeClr val="tx1"/>
                    </a:solidFill>
                    <a:latin typeface="Comic Sans MS" panose="030F0702030302020204" pitchFamily="66" charset="0"/>
                  </a:endParaRPr>
                </a:p>
              </p:txBody>
            </p:sp>
          </p:grpSp>
          <p:grpSp>
            <p:nvGrpSpPr>
              <p:cNvPr id="48" name="Group 47"/>
              <p:cNvGrpSpPr/>
              <p:nvPr/>
            </p:nvGrpSpPr>
            <p:grpSpPr>
              <a:xfrm>
                <a:off x="4800600" y="3797843"/>
                <a:ext cx="4643286" cy="947377"/>
                <a:chOff x="4800600" y="3799933"/>
                <a:chExt cx="4643286" cy="947377"/>
              </a:xfrm>
            </p:grpSpPr>
            <p:grpSp>
              <p:nvGrpSpPr>
                <p:cNvPr id="23" name="Group 22"/>
                <p:cNvGrpSpPr/>
                <p:nvPr/>
              </p:nvGrpSpPr>
              <p:grpSpPr>
                <a:xfrm>
                  <a:off x="5252886" y="3799933"/>
                  <a:ext cx="4191000" cy="947377"/>
                  <a:chOff x="5700384" y="3747199"/>
                  <a:chExt cx="4191000" cy="947377"/>
                </a:xfrm>
              </p:grpSpPr>
              <p:sp>
                <p:nvSpPr>
                  <p:cNvPr id="24" name="Pentagon 23"/>
                  <p:cNvSpPr/>
                  <p:nvPr/>
                </p:nvSpPr>
                <p:spPr>
                  <a:xfrm>
                    <a:off x="5700384" y="3747199"/>
                    <a:ext cx="4191000" cy="947377"/>
                  </a:xfrm>
                  <a:prstGeom prst="homePlate">
                    <a:avLst/>
                  </a:prstGeom>
                  <a:solidFill>
                    <a:srgbClr val="FFFF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" name="Rectangle 24"/>
                  <p:cNvSpPr/>
                  <p:nvPr/>
                </p:nvSpPr>
                <p:spPr>
                  <a:xfrm>
                    <a:off x="6995826" y="3897722"/>
                    <a:ext cx="1600118" cy="646331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>
                    <a:spAutoFit/>
                  </a:bodyPr>
                  <a:lstStyle/>
                  <a:p>
                    <a:pPr algn="ctr"/>
                    <a:r>
                      <a:rPr lang="en-US" sz="3600" b="1" dirty="0">
                        <a:ln w="0"/>
                        <a:latin typeface="Comic Sans MS" panose="030F0702030302020204" pitchFamily="66" charset="0"/>
                      </a:rPr>
                      <a:t>Dad is</a:t>
                    </a:r>
                    <a:endParaRPr lang="en-US" sz="3600" b="1" cap="none" spc="0" dirty="0">
                      <a:ln w="0"/>
                      <a:solidFill>
                        <a:schemeClr val="tx1"/>
                      </a:solidFill>
                      <a:latin typeface="Comic Sans MS" panose="030F0702030302020204" pitchFamily="66" charset="0"/>
                    </a:endParaRPr>
                  </a:p>
                </p:txBody>
              </p:sp>
            </p:grpSp>
            <p:sp>
              <p:nvSpPr>
                <p:cNvPr id="41" name="Oval 40"/>
                <p:cNvSpPr/>
                <p:nvPr/>
              </p:nvSpPr>
              <p:spPr>
                <a:xfrm>
                  <a:off x="4800600" y="3799933"/>
                  <a:ext cx="947377" cy="947377"/>
                </a:xfrm>
                <a:prstGeom prst="ellipse">
                  <a:avLst/>
                </a:prstGeom>
                <a:solidFill>
                  <a:srgbClr val="66CCF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600" b="1" dirty="0">
                      <a:solidFill>
                        <a:schemeClr val="tx1"/>
                      </a:solidFill>
                      <a:latin typeface="Comic Sans MS" panose="030F0702030302020204" pitchFamily="66" charset="0"/>
                    </a:rPr>
                    <a:t>2</a:t>
                  </a:r>
                  <a:endParaRPr lang="en-US" sz="3600" b="1" dirty="0">
                    <a:solidFill>
                      <a:schemeClr val="tx1"/>
                    </a:solidFill>
                    <a:latin typeface="Comic Sans MS" panose="030F0702030302020204" pitchFamily="66" charset="0"/>
                  </a:endParaRPr>
                </a:p>
              </p:txBody>
            </p:sp>
          </p:grpSp>
          <p:grpSp>
            <p:nvGrpSpPr>
              <p:cNvPr id="47" name="Group 46"/>
              <p:cNvGrpSpPr/>
              <p:nvPr/>
            </p:nvGrpSpPr>
            <p:grpSpPr>
              <a:xfrm>
                <a:off x="4800600" y="5073162"/>
                <a:ext cx="4643286" cy="947377"/>
                <a:chOff x="4800600" y="5087960"/>
                <a:chExt cx="4643286" cy="947377"/>
              </a:xfrm>
            </p:grpSpPr>
            <p:grpSp>
              <p:nvGrpSpPr>
                <p:cNvPr id="26" name="Group 25"/>
                <p:cNvGrpSpPr/>
                <p:nvPr/>
              </p:nvGrpSpPr>
              <p:grpSpPr>
                <a:xfrm>
                  <a:off x="5252886" y="5087960"/>
                  <a:ext cx="4191000" cy="947377"/>
                  <a:chOff x="5700384" y="3747199"/>
                  <a:chExt cx="4191000" cy="947377"/>
                </a:xfrm>
              </p:grpSpPr>
              <p:sp>
                <p:nvSpPr>
                  <p:cNvPr id="27" name="Pentagon 26"/>
                  <p:cNvSpPr/>
                  <p:nvPr/>
                </p:nvSpPr>
                <p:spPr>
                  <a:xfrm>
                    <a:off x="5700384" y="3747199"/>
                    <a:ext cx="4191000" cy="947377"/>
                  </a:xfrm>
                  <a:prstGeom prst="homePlate">
                    <a:avLst/>
                  </a:prstGeom>
                  <a:solidFill>
                    <a:srgbClr val="FFFF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8" name="Rectangle 27"/>
                  <p:cNvSpPr/>
                  <p:nvPr/>
                </p:nvSpPr>
                <p:spPr>
                  <a:xfrm>
                    <a:off x="6324170" y="3897722"/>
                    <a:ext cx="2943434" cy="646331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>
                    <a:spAutoFit/>
                  </a:bodyPr>
                  <a:lstStyle/>
                  <a:p>
                    <a:pPr algn="ctr"/>
                    <a:r>
                      <a:rPr lang="en-US" sz="3600" b="1" dirty="0">
                        <a:ln w="0"/>
                        <a:latin typeface="Comic Sans MS" panose="030F0702030302020204" pitchFamily="66" charset="0"/>
                      </a:rPr>
                      <a:t>I’m brushing</a:t>
                    </a:r>
                    <a:endParaRPr lang="en-US" sz="3600" b="1" cap="none" spc="0" dirty="0">
                      <a:ln w="0"/>
                      <a:solidFill>
                        <a:schemeClr val="tx1"/>
                      </a:solidFill>
                      <a:latin typeface="Comic Sans MS" panose="030F0702030302020204" pitchFamily="66" charset="0"/>
                    </a:endParaRPr>
                  </a:p>
                </p:txBody>
              </p:sp>
            </p:grpSp>
            <p:sp>
              <p:nvSpPr>
                <p:cNvPr id="42" name="Oval 41"/>
                <p:cNvSpPr/>
                <p:nvPr/>
              </p:nvSpPr>
              <p:spPr>
                <a:xfrm>
                  <a:off x="4800600" y="5087960"/>
                  <a:ext cx="947377" cy="947377"/>
                </a:xfrm>
                <a:prstGeom prst="ellipse">
                  <a:avLst/>
                </a:prstGeom>
                <a:solidFill>
                  <a:srgbClr val="66CCF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600" b="1" dirty="0">
                      <a:solidFill>
                        <a:schemeClr val="tx1"/>
                      </a:solidFill>
                      <a:latin typeface="Comic Sans MS" panose="030F0702030302020204" pitchFamily="66" charset="0"/>
                    </a:rPr>
                    <a:t>3</a:t>
                  </a:r>
                  <a:endParaRPr lang="en-US" sz="3600" b="1" dirty="0">
                    <a:solidFill>
                      <a:schemeClr val="tx1"/>
                    </a:solidFill>
                    <a:latin typeface="Comic Sans MS" panose="030F0702030302020204" pitchFamily="66" charset="0"/>
                  </a:endParaRPr>
                </a:p>
              </p:txBody>
            </p:sp>
          </p:grpSp>
          <p:grpSp>
            <p:nvGrpSpPr>
              <p:cNvPr id="46" name="Group 45"/>
              <p:cNvGrpSpPr/>
              <p:nvPr/>
            </p:nvGrpSpPr>
            <p:grpSpPr>
              <a:xfrm>
                <a:off x="4800600" y="6348481"/>
                <a:ext cx="4643286" cy="947377"/>
                <a:chOff x="4800600" y="6330593"/>
                <a:chExt cx="4643286" cy="947377"/>
              </a:xfrm>
            </p:grpSpPr>
            <p:grpSp>
              <p:nvGrpSpPr>
                <p:cNvPr id="29" name="Group 28"/>
                <p:cNvGrpSpPr/>
                <p:nvPr/>
              </p:nvGrpSpPr>
              <p:grpSpPr>
                <a:xfrm>
                  <a:off x="5252886" y="6330593"/>
                  <a:ext cx="4191000" cy="947377"/>
                  <a:chOff x="5700384" y="3747199"/>
                  <a:chExt cx="4191000" cy="947377"/>
                </a:xfrm>
              </p:grpSpPr>
              <p:sp>
                <p:nvSpPr>
                  <p:cNvPr id="30" name="Pentagon 29"/>
                  <p:cNvSpPr/>
                  <p:nvPr/>
                </p:nvSpPr>
                <p:spPr>
                  <a:xfrm>
                    <a:off x="5700384" y="3747199"/>
                    <a:ext cx="4191000" cy="947377"/>
                  </a:xfrm>
                  <a:prstGeom prst="homePlate">
                    <a:avLst/>
                  </a:prstGeom>
                  <a:solidFill>
                    <a:srgbClr val="FFFF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1" name="Rectangle 30"/>
                  <p:cNvSpPr/>
                  <p:nvPr/>
                </p:nvSpPr>
                <p:spPr>
                  <a:xfrm>
                    <a:off x="6357034" y="3897722"/>
                    <a:ext cx="2877711" cy="646331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>
                    <a:spAutoFit/>
                  </a:bodyPr>
                  <a:lstStyle/>
                  <a:p>
                    <a:pPr algn="ctr"/>
                    <a:r>
                      <a:rPr lang="en-US" sz="3600" b="1" dirty="0">
                        <a:ln w="0"/>
                        <a:latin typeface="Comic Sans MS" panose="030F0702030302020204" pitchFamily="66" charset="0"/>
                      </a:rPr>
                      <a:t>My sister is</a:t>
                    </a:r>
                    <a:endParaRPr lang="en-US" sz="3600" b="1" cap="none" spc="0" dirty="0">
                      <a:ln w="0"/>
                      <a:solidFill>
                        <a:schemeClr val="tx1"/>
                      </a:solidFill>
                      <a:latin typeface="Comic Sans MS" panose="030F0702030302020204" pitchFamily="66" charset="0"/>
                    </a:endParaRPr>
                  </a:p>
                </p:txBody>
              </p:sp>
            </p:grpSp>
            <p:sp>
              <p:nvSpPr>
                <p:cNvPr id="43" name="Oval 42"/>
                <p:cNvSpPr/>
                <p:nvPr/>
              </p:nvSpPr>
              <p:spPr>
                <a:xfrm>
                  <a:off x="4800600" y="6330593"/>
                  <a:ext cx="947377" cy="947377"/>
                </a:xfrm>
                <a:prstGeom prst="ellipse">
                  <a:avLst/>
                </a:prstGeom>
                <a:solidFill>
                  <a:srgbClr val="66CCF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600" b="1" dirty="0">
                      <a:solidFill>
                        <a:schemeClr val="tx1"/>
                      </a:solidFill>
                      <a:latin typeface="Comic Sans MS" panose="030F0702030302020204" pitchFamily="66" charset="0"/>
                    </a:rPr>
                    <a:t>4</a:t>
                  </a:r>
                  <a:endParaRPr lang="en-US" sz="3600" b="1" dirty="0">
                    <a:solidFill>
                      <a:schemeClr val="tx1"/>
                    </a:solidFill>
                    <a:latin typeface="Comic Sans MS" panose="030F0702030302020204" pitchFamily="66" charset="0"/>
                  </a:endParaRPr>
                </a:p>
              </p:txBody>
            </p:sp>
          </p:grpSp>
          <p:grpSp>
            <p:nvGrpSpPr>
              <p:cNvPr id="45" name="Group 44"/>
              <p:cNvGrpSpPr/>
              <p:nvPr/>
            </p:nvGrpSpPr>
            <p:grpSpPr>
              <a:xfrm>
                <a:off x="4800600" y="7623799"/>
                <a:ext cx="4643286" cy="947377"/>
                <a:chOff x="4800600" y="7699060"/>
                <a:chExt cx="4643286" cy="947377"/>
              </a:xfrm>
            </p:grpSpPr>
            <p:grpSp>
              <p:nvGrpSpPr>
                <p:cNvPr id="32" name="Group 31"/>
                <p:cNvGrpSpPr/>
                <p:nvPr/>
              </p:nvGrpSpPr>
              <p:grpSpPr>
                <a:xfrm>
                  <a:off x="5252886" y="7699060"/>
                  <a:ext cx="4191000" cy="947377"/>
                  <a:chOff x="5700384" y="3747199"/>
                  <a:chExt cx="4191000" cy="947377"/>
                </a:xfrm>
              </p:grpSpPr>
              <p:sp>
                <p:nvSpPr>
                  <p:cNvPr id="33" name="Pentagon 32"/>
                  <p:cNvSpPr/>
                  <p:nvPr/>
                </p:nvSpPr>
                <p:spPr>
                  <a:xfrm>
                    <a:off x="5700384" y="3747199"/>
                    <a:ext cx="4191000" cy="947377"/>
                  </a:xfrm>
                  <a:prstGeom prst="homePlate">
                    <a:avLst/>
                  </a:prstGeom>
                  <a:solidFill>
                    <a:srgbClr val="FFFF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" name="Rectangle 33"/>
                  <p:cNvSpPr/>
                  <p:nvPr/>
                </p:nvSpPr>
                <p:spPr>
                  <a:xfrm>
                    <a:off x="6193529" y="3897722"/>
                    <a:ext cx="3204724" cy="646331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>
                    <a:spAutoFit/>
                  </a:bodyPr>
                  <a:lstStyle/>
                  <a:p>
                    <a:pPr algn="ctr"/>
                    <a:r>
                      <a:rPr lang="en-US" sz="3600" b="1" dirty="0">
                        <a:ln w="0"/>
                        <a:latin typeface="Comic Sans MS" panose="030F0702030302020204" pitchFamily="66" charset="0"/>
                      </a:rPr>
                      <a:t>Mom’s making</a:t>
                    </a:r>
                    <a:endParaRPr lang="en-US" sz="3600" b="1" cap="none" spc="0" dirty="0">
                      <a:ln w="0"/>
                      <a:solidFill>
                        <a:schemeClr val="tx1"/>
                      </a:solidFill>
                      <a:latin typeface="Comic Sans MS" panose="030F0702030302020204" pitchFamily="66" charset="0"/>
                    </a:endParaRPr>
                  </a:p>
                </p:txBody>
              </p:sp>
            </p:grpSp>
            <p:sp>
              <p:nvSpPr>
                <p:cNvPr id="44" name="Oval 43"/>
                <p:cNvSpPr/>
                <p:nvPr/>
              </p:nvSpPr>
              <p:spPr>
                <a:xfrm>
                  <a:off x="4800600" y="7699060"/>
                  <a:ext cx="947377" cy="947377"/>
                </a:xfrm>
                <a:prstGeom prst="ellipse">
                  <a:avLst/>
                </a:prstGeom>
                <a:solidFill>
                  <a:srgbClr val="66CCF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600" b="1" dirty="0">
                      <a:solidFill>
                        <a:schemeClr val="tx1"/>
                      </a:solidFill>
                      <a:latin typeface="Comic Sans MS" panose="030F0702030302020204" pitchFamily="66" charset="0"/>
                    </a:rPr>
                    <a:t>5</a:t>
                  </a:r>
                  <a:endParaRPr lang="en-US" sz="3600" b="1" dirty="0">
                    <a:solidFill>
                      <a:schemeClr val="tx1"/>
                    </a:solidFill>
                    <a:latin typeface="Comic Sans MS" panose="030F0702030302020204" pitchFamily="66" charset="0"/>
                  </a:endParaRPr>
                </a:p>
              </p:txBody>
            </p:sp>
          </p:grpSp>
          <p:grpSp>
            <p:nvGrpSpPr>
              <p:cNvPr id="52" name="Group 51"/>
              <p:cNvGrpSpPr/>
              <p:nvPr/>
            </p:nvGrpSpPr>
            <p:grpSpPr>
              <a:xfrm>
                <a:off x="11303198" y="2522524"/>
                <a:ext cx="5445584" cy="947377"/>
                <a:chOff x="10860947" y="2571163"/>
                <a:chExt cx="5445584" cy="947377"/>
              </a:xfrm>
            </p:grpSpPr>
            <p:grpSp>
              <p:nvGrpSpPr>
                <p:cNvPr id="38" name="Group 37"/>
                <p:cNvGrpSpPr/>
                <p:nvPr/>
              </p:nvGrpSpPr>
              <p:grpSpPr>
                <a:xfrm>
                  <a:off x="10860947" y="2571163"/>
                  <a:ext cx="4859555" cy="947377"/>
                  <a:chOff x="12473588" y="3985666"/>
                  <a:chExt cx="4859555" cy="947377"/>
                </a:xfrm>
              </p:grpSpPr>
              <p:sp>
                <p:nvSpPr>
                  <p:cNvPr id="36" name="Pentagon 35"/>
                  <p:cNvSpPr/>
                  <p:nvPr/>
                </p:nvSpPr>
                <p:spPr>
                  <a:xfrm flipH="1">
                    <a:off x="12473588" y="3985666"/>
                    <a:ext cx="4859555" cy="947377"/>
                  </a:xfrm>
                  <a:prstGeom prst="homePlate">
                    <a:avLst/>
                  </a:prstGeom>
                  <a:solidFill>
                    <a:srgbClr val="66FFFF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7" name="Rectangle 36"/>
                  <p:cNvSpPr/>
                  <p:nvPr/>
                </p:nvSpPr>
                <p:spPr>
                  <a:xfrm>
                    <a:off x="12941934" y="4136189"/>
                    <a:ext cx="3922870" cy="646331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>
                    <a:spAutoFit/>
                  </a:bodyPr>
                  <a:lstStyle/>
                  <a:p>
                    <a:pPr algn="ctr"/>
                    <a:r>
                      <a:rPr lang="en-US" sz="3600" b="1" dirty="0">
                        <a:ln w="0"/>
                        <a:latin typeface="Comic Sans MS" panose="030F0702030302020204" pitchFamily="66" charset="0"/>
                      </a:rPr>
                      <a:t>washing the car.</a:t>
                    </a:r>
                    <a:endParaRPr lang="en-US" sz="3600" b="1" cap="none" spc="0" dirty="0">
                      <a:ln w="0"/>
                      <a:solidFill>
                        <a:schemeClr val="tx1"/>
                      </a:solidFill>
                      <a:latin typeface="Comic Sans MS" panose="030F0702030302020204" pitchFamily="66" charset="0"/>
                    </a:endParaRPr>
                  </a:p>
                </p:txBody>
              </p:sp>
            </p:grpSp>
            <p:sp>
              <p:nvSpPr>
                <p:cNvPr id="50" name="Oval 49"/>
                <p:cNvSpPr/>
                <p:nvPr/>
              </p:nvSpPr>
              <p:spPr>
                <a:xfrm>
                  <a:off x="15359154" y="2571163"/>
                  <a:ext cx="947377" cy="947377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600" b="1" dirty="0">
                      <a:solidFill>
                        <a:schemeClr val="tx1"/>
                      </a:solidFill>
                      <a:latin typeface="Comic Sans MS" panose="030F0702030302020204" pitchFamily="66" charset="0"/>
                    </a:rPr>
                    <a:t>a</a:t>
                  </a:r>
                  <a:endParaRPr lang="en-US" sz="3600" b="1" dirty="0">
                    <a:solidFill>
                      <a:schemeClr val="tx1"/>
                    </a:solidFill>
                    <a:latin typeface="Comic Sans MS" panose="030F0702030302020204" pitchFamily="66" charset="0"/>
                  </a:endParaRPr>
                </a:p>
              </p:txBody>
            </p:sp>
          </p:grpSp>
          <p:grpSp>
            <p:nvGrpSpPr>
              <p:cNvPr id="53" name="Group 52"/>
              <p:cNvGrpSpPr/>
              <p:nvPr/>
            </p:nvGrpSpPr>
            <p:grpSpPr>
              <a:xfrm>
                <a:off x="11303198" y="3797843"/>
                <a:ext cx="5445584" cy="947377"/>
                <a:chOff x="10860947" y="2571163"/>
                <a:chExt cx="5445584" cy="947377"/>
              </a:xfrm>
            </p:grpSpPr>
            <p:grpSp>
              <p:nvGrpSpPr>
                <p:cNvPr id="54" name="Group 53"/>
                <p:cNvGrpSpPr/>
                <p:nvPr/>
              </p:nvGrpSpPr>
              <p:grpSpPr>
                <a:xfrm>
                  <a:off x="10860947" y="2571163"/>
                  <a:ext cx="4859555" cy="947377"/>
                  <a:chOff x="12473588" y="3985666"/>
                  <a:chExt cx="4859555" cy="947377"/>
                </a:xfrm>
              </p:grpSpPr>
              <p:sp>
                <p:nvSpPr>
                  <p:cNvPr id="56" name="Pentagon 55"/>
                  <p:cNvSpPr/>
                  <p:nvPr/>
                </p:nvSpPr>
                <p:spPr>
                  <a:xfrm flipH="1">
                    <a:off x="12473588" y="3985666"/>
                    <a:ext cx="4859555" cy="947377"/>
                  </a:xfrm>
                  <a:prstGeom prst="homePlate">
                    <a:avLst/>
                  </a:prstGeom>
                  <a:solidFill>
                    <a:srgbClr val="66FFFF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" name="Rectangle 56"/>
                  <p:cNvSpPr/>
                  <p:nvPr/>
                </p:nvSpPr>
                <p:spPr>
                  <a:xfrm>
                    <a:off x="13220054" y="4136189"/>
                    <a:ext cx="3366627" cy="646331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>
                    <a:spAutoFit/>
                  </a:bodyPr>
                  <a:lstStyle/>
                  <a:p>
                    <a:pPr algn="ctr"/>
                    <a:r>
                      <a:rPr lang="en-US" sz="3600" b="1" cap="none" spc="0" dirty="0">
                        <a:ln w="0"/>
                        <a:solidFill>
                          <a:schemeClr val="tx1"/>
                        </a:solidFill>
                        <a:latin typeface="Comic Sans MS" panose="030F0702030302020204" pitchFamily="66" charset="0"/>
                      </a:rPr>
                      <a:t>taking photos.</a:t>
                    </a:r>
                    <a:endParaRPr lang="en-US" sz="3600" b="1" cap="none" spc="0" dirty="0">
                      <a:ln w="0"/>
                      <a:solidFill>
                        <a:schemeClr val="tx1"/>
                      </a:solidFill>
                      <a:latin typeface="Comic Sans MS" panose="030F0702030302020204" pitchFamily="66" charset="0"/>
                    </a:endParaRPr>
                  </a:p>
                </p:txBody>
              </p:sp>
            </p:grpSp>
            <p:sp>
              <p:nvSpPr>
                <p:cNvPr id="55" name="Oval 54"/>
                <p:cNvSpPr/>
                <p:nvPr/>
              </p:nvSpPr>
              <p:spPr>
                <a:xfrm>
                  <a:off x="15359154" y="2571163"/>
                  <a:ext cx="947377" cy="947377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600" b="1" dirty="0">
                      <a:solidFill>
                        <a:schemeClr val="tx1"/>
                      </a:solidFill>
                      <a:latin typeface="Comic Sans MS" panose="030F0702030302020204" pitchFamily="66" charset="0"/>
                    </a:rPr>
                    <a:t>b</a:t>
                  </a:r>
                  <a:endParaRPr lang="en-US" sz="3600" b="1" dirty="0">
                    <a:solidFill>
                      <a:schemeClr val="tx1"/>
                    </a:solidFill>
                    <a:latin typeface="Comic Sans MS" panose="030F0702030302020204" pitchFamily="66" charset="0"/>
                  </a:endParaRPr>
                </a:p>
              </p:txBody>
            </p:sp>
          </p:grpSp>
          <p:grpSp>
            <p:nvGrpSpPr>
              <p:cNvPr id="58" name="Group 57"/>
              <p:cNvGrpSpPr/>
              <p:nvPr/>
            </p:nvGrpSpPr>
            <p:grpSpPr>
              <a:xfrm>
                <a:off x="11303198" y="5073162"/>
                <a:ext cx="5445584" cy="947377"/>
                <a:chOff x="10860947" y="2571163"/>
                <a:chExt cx="5445584" cy="947377"/>
              </a:xfrm>
            </p:grpSpPr>
            <p:grpSp>
              <p:nvGrpSpPr>
                <p:cNvPr id="59" name="Group 58"/>
                <p:cNvGrpSpPr/>
                <p:nvPr/>
              </p:nvGrpSpPr>
              <p:grpSpPr>
                <a:xfrm>
                  <a:off x="10860947" y="2571163"/>
                  <a:ext cx="4859555" cy="947377"/>
                  <a:chOff x="12473588" y="3985666"/>
                  <a:chExt cx="4859555" cy="947377"/>
                </a:xfrm>
              </p:grpSpPr>
              <p:sp>
                <p:nvSpPr>
                  <p:cNvPr id="61" name="Pentagon 60"/>
                  <p:cNvSpPr/>
                  <p:nvPr/>
                </p:nvSpPr>
                <p:spPr>
                  <a:xfrm flipH="1">
                    <a:off x="12473588" y="3985666"/>
                    <a:ext cx="4859555" cy="947377"/>
                  </a:xfrm>
                  <a:prstGeom prst="homePlate">
                    <a:avLst/>
                  </a:prstGeom>
                  <a:solidFill>
                    <a:srgbClr val="66FFFF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2" name="Rectangle 61"/>
                  <p:cNvSpPr/>
                  <p:nvPr/>
                </p:nvSpPr>
                <p:spPr>
                  <a:xfrm>
                    <a:off x="14179449" y="4136189"/>
                    <a:ext cx="1447833" cy="646331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>
                    <a:spAutoFit/>
                  </a:bodyPr>
                  <a:lstStyle/>
                  <a:p>
                    <a:pPr algn="ctr"/>
                    <a:r>
                      <a:rPr lang="en-US" sz="3600" b="1" cap="none" spc="0" dirty="0">
                        <a:ln w="0"/>
                        <a:solidFill>
                          <a:schemeClr val="tx1"/>
                        </a:solidFill>
                        <a:latin typeface="Comic Sans MS" panose="030F0702030302020204" pitchFamily="66" charset="0"/>
                      </a:rPr>
                      <a:t>a tie.</a:t>
                    </a:r>
                    <a:endParaRPr lang="en-US" sz="3600" b="1" cap="none" spc="0" dirty="0">
                      <a:ln w="0"/>
                      <a:solidFill>
                        <a:schemeClr val="tx1"/>
                      </a:solidFill>
                      <a:latin typeface="Comic Sans MS" panose="030F0702030302020204" pitchFamily="66" charset="0"/>
                    </a:endParaRPr>
                  </a:p>
                </p:txBody>
              </p:sp>
            </p:grpSp>
            <p:sp>
              <p:nvSpPr>
                <p:cNvPr id="60" name="Oval 59"/>
                <p:cNvSpPr/>
                <p:nvPr/>
              </p:nvSpPr>
              <p:spPr>
                <a:xfrm>
                  <a:off x="15359154" y="2571163"/>
                  <a:ext cx="947377" cy="947377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600" b="1" dirty="0">
                      <a:solidFill>
                        <a:schemeClr val="tx1"/>
                      </a:solidFill>
                      <a:latin typeface="Comic Sans MS" panose="030F0702030302020204" pitchFamily="66" charset="0"/>
                    </a:rPr>
                    <a:t>c</a:t>
                  </a:r>
                  <a:endParaRPr lang="en-US" sz="3600" b="1" dirty="0">
                    <a:solidFill>
                      <a:schemeClr val="tx1"/>
                    </a:solidFill>
                    <a:latin typeface="Comic Sans MS" panose="030F0702030302020204" pitchFamily="66" charset="0"/>
                  </a:endParaRPr>
                </a:p>
              </p:txBody>
            </p:sp>
          </p:grpSp>
          <p:grpSp>
            <p:nvGrpSpPr>
              <p:cNvPr id="63" name="Group 62"/>
              <p:cNvGrpSpPr/>
              <p:nvPr/>
            </p:nvGrpSpPr>
            <p:grpSpPr>
              <a:xfrm>
                <a:off x="11303198" y="6348481"/>
                <a:ext cx="5445584" cy="947377"/>
                <a:chOff x="10860947" y="2571163"/>
                <a:chExt cx="5445584" cy="947377"/>
              </a:xfrm>
            </p:grpSpPr>
            <p:grpSp>
              <p:nvGrpSpPr>
                <p:cNvPr id="64" name="Group 63"/>
                <p:cNvGrpSpPr/>
                <p:nvPr/>
              </p:nvGrpSpPr>
              <p:grpSpPr>
                <a:xfrm>
                  <a:off x="10860947" y="2571163"/>
                  <a:ext cx="4859555" cy="947377"/>
                  <a:chOff x="12473588" y="3985666"/>
                  <a:chExt cx="4859555" cy="947377"/>
                </a:xfrm>
              </p:grpSpPr>
              <p:sp>
                <p:nvSpPr>
                  <p:cNvPr id="66" name="Pentagon 65"/>
                  <p:cNvSpPr/>
                  <p:nvPr/>
                </p:nvSpPr>
                <p:spPr>
                  <a:xfrm flipH="1">
                    <a:off x="12473588" y="3985666"/>
                    <a:ext cx="4859555" cy="947377"/>
                  </a:xfrm>
                  <a:prstGeom prst="homePlate">
                    <a:avLst/>
                  </a:prstGeom>
                  <a:solidFill>
                    <a:srgbClr val="66FFFF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7" name="Rectangle 66"/>
                  <p:cNvSpPr/>
                  <p:nvPr/>
                </p:nvSpPr>
                <p:spPr>
                  <a:xfrm>
                    <a:off x="14097697" y="4136189"/>
                    <a:ext cx="1611339" cy="646331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>
                    <a:spAutoFit/>
                  </a:bodyPr>
                  <a:lstStyle/>
                  <a:p>
                    <a:pPr algn="ctr"/>
                    <a:r>
                      <a:rPr lang="en-US" sz="3600" b="1" cap="none" spc="0" dirty="0">
                        <a:ln w="0"/>
                        <a:solidFill>
                          <a:schemeClr val="tx1"/>
                        </a:solidFill>
                        <a:latin typeface="Comic Sans MS" panose="030F0702030302020204" pitchFamily="66" charset="0"/>
                      </a:rPr>
                      <a:t>cakes.</a:t>
                    </a:r>
                    <a:endParaRPr lang="en-US" sz="3600" b="1" cap="none" spc="0" dirty="0">
                      <a:ln w="0"/>
                      <a:solidFill>
                        <a:schemeClr val="tx1"/>
                      </a:solidFill>
                      <a:latin typeface="Comic Sans MS" panose="030F0702030302020204" pitchFamily="66" charset="0"/>
                    </a:endParaRPr>
                  </a:p>
                </p:txBody>
              </p:sp>
            </p:grpSp>
            <p:sp>
              <p:nvSpPr>
                <p:cNvPr id="65" name="Oval 64"/>
                <p:cNvSpPr/>
                <p:nvPr/>
              </p:nvSpPr>
              <p:spPr>
                <a:xfrm>
                  <a:off x="15359154" y="2571163"/>
                  <a:ext cx="947377" cy="947377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600" b="1" dirty="0">
                      <a:solidFill>
                        <a:schemeClr val="tx1"/>
                      </a:solidFill>
                      <a:latin typeface="Comic Sans MS" panose="030F0702030302020204" pitchFamily="66" charset="0"/>
                    </a:rPr>
                    <a:t>d</a:t>
                  </a:r>
                  <a:endParaRPr lang="en-US" sz="3600" b="1" dirty="0">
                    <a:solidFill>
                      <a:schemeClr val="tx1"/>
                    </a:solidFill>
                    <a:latin typeface="Comic Sans MS" panose="030F0702030302020204" pitchFamily="66" charset="0"/>
                  </a:endParaRPr>
                </a:p>
              </p:txBody>
            </p:sp>
          </p:grpSp>
          <p:grpSp>
            <p:nvGrpSpPr>
              <p:cNvPr id="68" name="Group 67"/>
              <p:cNvGrpSpPr/>
              <p:nvPr/>
            </p:nvGrpSpPr>
            <p:grpSpPr>
              <a:xfrm>
                <a:off x="11303198" y="7623799"/>
                <a:ext cx="5445584" cy="947377"/>
                <a:chOff x="10860947" y="2571163"/>
                <a:chExt cx="5445584" cy="947377"/>
              </a:xfrm>
            </p:grpSpPr>
            <p:grpSp>
              <p:nvGrpSpPr>
                <p:cNvPr id="69" name="Group 68"/>
                <p:cNvGrpSpPr/>
                <p:nvPr/>
              </p:nvGrpSpPr>
              <p:grpSpPr>
                <a:xfrm>
                  <a:off x="10860947" y="2571163"/>
                  <a:ext cx="4859555" cy="947377"/>
                  <a:chOff x="12473588" y="3985666"/>
                  <a:chExt cx="4859555" cy="947377"/>
                </a:xfrm>
              </p:grpSpPr>
              <p:sp>
                <p:nvSpPr>
                  <p:cNvPr id="71" name="Pentagon 70"/>
                  <p:cNvSpPr/>
                  <p:nvPr/>
                </p:nvSpPr>
                <p:spPr>
                  <a:xfrm flipH="1">
                    <a:off x="12473588" y="3985666"/>
                    <a:ext cx="4859555" cy="947377"/>
                  </a:xfrm>
                  <a:prstGeom prst="homePlate">
                    <a:avLst/>
                  </a:prstGeom>
                  <a:solidFill>
                    <a:srgbClr val="66FFFF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2" name="Rectangle 71"/>
                  <p:cNvSpPr/>
                  <p:nvPr/>
                </p:nvSpPr>
                <p:spPr>
                  <a:xfrm>
                    <a:off x="13866865" y="4136189"/>
                    <a:ext cx="2073004" cy="646331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>
                    <a:spAutoFit/>
                  </a:bodyPr>
                  <a:lstStyle/>
                  <a:p>
                    <a:pPr algn="ctr"/>
                    <a:r>
                      <a:rPr lang="en-US" sz="3600" b="1" cap="none" spc="0" dirty="0">
                        <a:ln w="0"/>
                        <a:solidFill>
                          <a:schemeClr val="tx1"/>
                        </a:solidFill>
                        <a:latin typeface="Comic Sans MS" panose="030F0702030302020204" pitchFamily="66" charset="0"/>
                      </a:rPr>
                      <a:t>my hair.</a:t>
                    </a:r>
                    <a:endParaRPr lang="en-US" sz="3600" b="1" cap="none" spc="0" dirty="0">
                      <a:ln w="0"/>
                      <a:solidFill>
                        <a:schemeClr val="tx1"/>
                      </a:solidFill>
                      <a:latin typeface="Comic Sans MS" panose="030F0702030302020204" pitchFamily="66" charset="0"/>
                    </a:endParaRPr>
                  </a:p>
                </p:txBody>
              </p:sp>
            </p:grpSp>
            <p:sp>
              <p:nvSpPr>
                <p:cNvPr id="70" name="Oval 69"/>
                <p:cNvSpPr/>
                <p:nvPr/>
              </p:nvSpPr>
              <p:spPr>
                <a:xfrm>
                  <a:off x="15359154" y="2571163"/>
                  <a:ext cx="947377" cy="947377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600" b="1" dirty="0">
                      <a:solidFill>
                        <a:schemeClr val="tx1"/>
                      </a:solidFill>
                      <a:latin typeface="Comic Sans MS" panose="030F0702030302020204" pitchFamily="66" charset="0"/>
                    </a:rPr>
                    <a:t>e</a:t>
                  </a:r>
                  <a:endParaRPr lang="en-US" sz="3600" b="1" dirty="0">
                    <a:solidFill>
                      <a:schemeClr val="tx1"/>
                    </a:solidFill>
                    <a:latin typeface="Comic Sans MS" panose="030F0702030302020204" pitchFamily="66" charset="0"/>
                  </a:endParaRPr>
                </a:p>
              </p:txBody>
            </p:sp>
          </p:grpSp>
        </p:grpSp>
      </p:grpSp>
      <p:cxnSp>
        <p:nvCxnSpPr>
          <p:cNvPr id="77" name="Curved Connector 76"/>
          <p:cNvCxnSpPr>
            <a:stCxn id="21" idx="3"/>
            <a:endCxn id="61" idx="3"/>
          </p:cNvCxnSpPr>
          <p:nvPr/>
        </p:nvCxnSpPr>
        <p:spPr>
          <a:xfrm>
            <a:off x="8819035" y="3574036"/>
            <a:ext cx="1859312" cy="2550638"/>
          </a:xfrm>
          <a:prstGeom prst="curvedConnector3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urved Connector 79"/>
          <p:cNvCxnSpPr>
            <a:stCxn id="24" idx="3"/>
            <a:endCxn id="36" idx="3"/>
          </p:cNvCxnSpPr>
          <p:nvPr/>
        </p:nvCxnSpPr>
        <p:spPr>
          <a:xfrm flipV="1">
            <a:off x="8819035" y="3574036"/>
            <a:ext cx="1859312" cy="1275319"/>
          </a:xfrm>
          <a:prstGeom prst="curvedConnector3">
            <a:avLst>
              <a:gd name="adj1" fmla="val 50000"/>
            </a:avLst>
          </a:prstGeom>
          <a:ln w="762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urved Connector 80"/>
          <p:cNvCxnSpPr>
            <a:stCxn id="27" idx="3"/>
            <a:endCxn id="71" idx="3"/>
          </p:cNvCxnSpPr>
          <p:nvPr/>
        </p:nvCxnSpPr>
        <p:spPr>
          <a:xfrm>
            <a:off x="8819035" y="6124674"/>
            <a:ext cx="1859312" cy="2550637"/>
          </a:xfrm>
          <a:prstGeom prst="curvedConnector3">
            <a:avLst>
              <a:gd name="adj1" fmla="val 50000"/>
            </a:avLst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urved Connector 81"/>
          <p:cNvCxnSpPr>
            <a:stCxn id="30" idx="3"/>
            <a:endCxn id="56" idx="3"/>
          </p:cNvCxnSpPr>
          <p:nvPr/>
        </p:nvCxnSpPr>
        <p:spPr>
          <a:xfrm flipV="1">
            <a:off x="8819035" y="4849355"/>
            <a:ext cx="1859312" cy="2550638"/>
          </a:xfrm>
          <a:prstGeom prst="curvedConnector3">
            <a:avLst>
              <a:gd name="adj1" fmla="val 50000"/>
            </a:avLst>
          </a:prstGeom>
          <a:ln w="76200">
            <a:solidFill>
              <a:srgbClr val="006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urved Connector 82"/>
          <p:cNvCxnSpPr>
            <a:stCxn id="33" idx="3"/>
            <a:endCxn id="66" idx="3"/>
          </p:cNvCxnSpPr>
          <p:nvPr/>
        </p:nvCxnSpPr>
        <p:spPr>
          <a:xfrm flipV="1">
            <a:off x="8819035" y="7399993"/>
            <a:ext cx="1859312" cy="1275318"/>
          </a:xfrm>
          <a:prstGeom prst="curvedConnector3">
            <a:avLst>
              <a:gd name="adj1" fmla="val 50000"/>
            </a:avLst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11" name="chimes.wav"/>
          </p:stSnd>
        </p:sndAc>
      </p:transition>
    </mc:Choice>
    <mc:Fallback>
      <p:transition spd="slow">
        <p:random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-503504" y="3840961"/>
            <a:ext cx="19295008" cy="2604158"/>
            <a:chOff x="-503504" y="641468"/>
            <a:chExt cx="19295008" cy="2604158"/>
          </a:xfrm>
        </p:grpSpPr>
        <p:grpSp>
          <p:nvGrpSpPr>
            <p:cNvPr id="3" name="Group 3"/>
            <p:cNvGrpSpPr/>
            <p:nvPr/>
          </p:nvGrpSpPr>
          <p:grpSpPr>
            <a:xfrm>
              <a:off x="-503504" y="688173"/>
              <a:ext cx="19295008" cy="2557453"/>
              <a:chOff x="0" y="-440"/>
              <a:chExt cx="9230977" cy="122351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-440"/>
                <a:ext cx="9230977" cy="1223518"/>
              </a:xfrm>
              <a:custGeom>
                <a:avLst/>
                <a:gdLst/>
                <a:ahLst/>
                <a:cxnLst/>
                <a:rect l="l" t="t" r="r" b="b"/>
                <a:pathLst>
                  <a:path w="9230977" h="1223518">
                    <a:moveTo>
                      <a:pt x="0" y="0"/>
                    </a:moveTo>
                    <a:lnTo>
                      <a:pt x="9230977" y="0"/>
                    </a:lnTo>
                    <a:lnTo>
                      <a:pt x="9230977" y="1223518"/>
                    </a:lnTo>
                    <a:lnTo>
                      <a:pt x="0" y="1223518"/>
                    </a:lnTo>
                    <a:close/>
                  </a:path>
                </a:pathLst>
              </a:custGeom>
              <a:solidFill>
                <a:srgbClr val="FFE88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" name="TextBox 5"/>
            <p:cNvSpPr txBox="1"/>
            <p:nvPr/>
          </p:nvSpPr>
          <p:spPr>
            <a:xfrm>
              <a:off x="3258583" y="1360547"/>
              <a:ext cx="11770834" cy="12127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830"/>
                </a:lnSpc>
              </a:pPr>
              <a:r>
                <a:rPr lang="en-US" sz="7020" dirty="0">
                  <a:solidFill>
                    <a:srgbClr val="990000"/>
                  </a:solidFill>
                  <a:latin typeface="Now Bold Bold" panose="00000A00000000000000"/>
                </a:rPr>
                <a:t>Thank you for playing!</a:t>
              </a:r>
              <a:endParaRPr lang="en-US" sz="7020" dirty="0">
                <a:solidFill>
                  <a:srgbClr val="990000"/>
                </a:solidFill>
                <a:latin typeface="Now Bold Bold" panose="00000A00000000000000"/>
              </a:endParaRPr>
            </a:p>
          </p:txBody>
        </p:sp>
        <p:sp>
          <p:nvSpPr>
            <p:cNvPr id="6" name="AutoShape 6"/>
            <p:cNvSpPr/>
            <p:nvPr/>
          </p:nvSpPr>
          <p:spPr>
            <a:xfrm rot="-10800000">
              <a:off x="-497195" y="3198921"/>
              <a:ext cx="19157828" cy="0"/>
            </a:xfrm>
            <a:prstGeom prst="line">
              <a:avLst/>
            </a:prstGeom>
            <a:ln w="9525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AutoShape 7"/>
            <p:cNvSpPr/>
            <p:nvPr/>
          </p:nvSpPr>
          <p:spPr>
            <a:xfrm rot="-10800000">
              <a:off x="-366324" y="641468"/>
              <a:ext cx="19157828" cy="0"/>
            </a:xfrm>
            <a:prstGeom prst="line">
              <a:avLst/>
            </a:prstGeom>
            <a:ln w="9525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8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519044" y="2849485"/>
            <a:ext cx="3328179" cy="524498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811077">
            <a:off x="239687" y="4571683"/>
            <a:ext cx="3508973" cy="35089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6" name="applause.wav"/>
          </p:stSnd>
        </p:sndAc>
      </p:transition>
    </mc:Choice>
    <mc:Fallback>
      <p:transition spd="slow">
        <p:random/>
        <p:sndAc>
          <p:stSnd>
            <p:snd r:embed="rId6" name="applause.wav"/>
          </p:stSnd>
        </p:sndAc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618739">
            <a:off x="1756310" y="1671076"/>
            <a:ext cx="7578116" cy="6583488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 rot="1221761">
            <a:off x="2375968" y="4117598"/>
            <a:ext cx="6013628" cy="29110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25"/>
              </a:lnSpc>
            </a:pPr>
            <a:r>
              <a:rPr lang="en-US" sz="11500" dirty="0">
                <a:solidFill>
                  <a:srgbClr val="000000"/>
                </a:solidFill>
                <a:latin typeface="Now Bold Bold" panose="00000A00000000000000"/>
              </a:rPr>
              <a:t>THANK YOU!</a:t>
            </a:r>
            <a:endParaRPr lang="en-US" sz="11500" dirty="0">
              <a:solidFill>
                <a:srgbClr val="000000"/>
              </a:solidFill>
              <a:latin typeface="Now Bold Bold" panose="00000A00000000000000"/>
            </a:endParaRPr>
          </a:p>
        </p:txBody>
      </p:sp>
      <p:pic>
        <p:nvPicPr>
          <p:cNvPr id="6" name="Picture 5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564" y="1192954"/>
            <a:ext cx="8371179" cy="79010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68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503504" y="634678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80D4C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 rot="-10800000">
            <a:off x="-497195" y="3144506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rot="-10800000">
            <a:off x="-366324" y="587053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881791" y="1409074"/>
            <a:ext cx="16503556" cy="1038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dirty="0">
                <a:solidFill>
                  <a:srgbClr val="000000"/>
                </a:solidFill>
                <a:latin typeface="Now Bold Bold" panose="00000A00000000000000"/>
              </a:rPr>
              <a:t>Give me Five</a:t>
            </a:r>
            <a:endParaRPr lang="en-US" sz="6000" dirty="0">
              <a:solidFill>
                <a:srgbClr val="000000"/>
              </a:solidFill>
              <a:latin typeface="Now Bold Bold" panose="00000A00000000000000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3627004">
            <a:off x="4416541" y="297747"/>
            <a:ext cx="2126272" cy="2107667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548387" y="3449305"/>
            <a:ext cx="9170364" cy="6814835"/>
            <a:chOff x="1901426" y="726665"/>
            <a:chExt cx="5776453" cy="4416835"/>
          </a:xfrm>
        </p:grpSpPr>
        <p:pic>
          <p:nvPicPr>
            <p:cNvPr id="12" name="Picture 6" descr="We Buy And Sell Used Heavy Duty Truck Parts, Trucks, - Cartoon Eyes With  Glasses - (1298x500) Png Clipart Download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33134">
              <a:off x="2807810" y="1343608"/>
              <a:ext cx="1219002" cy="469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 descr="A picture containing orange, handwear, colorful&#10;&#10;Description automatically generated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5384" y="1334796"/>
              <a:ext cx="2943699" cy="3808704"/>
            </a:xfrm>
            <a:prstGeom prst="rect">
              <a:avLst/>
            </a:prstGeom>
          </p:spPr>
        </p:pic>
        <p:pic>
          <p:nvPicPr>
            <p:cNvPr id="14" name="Picture 13" descr="A red sign with white text&#10;&#10;Description automatically generated with low confidence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7483" y="1949665"/>
              <a:ext cx="2210396" cy="2157515"/>
            </a:xfrm>
            <a:prstGeom prst="rect">
              <a:avLst/>
            </a:prstGeom>
          </p:spPr>
        </p:pic>
        <p:pic>
          <p:nvPicPr>
            <p:cNvPr id="15" name="Picture 14" descr="A cookie with a face on it&#10;&#10;Description automatically generated with low confidence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7742" y="1086916"/>
              <a:ext cx="1470921" cy="1388108"/>
            </a:xfrm>
            <a:prstGeom prst="rect">
              <a:avLst/>
            </a:prstGeom>
          </p:spPr>
        </p:pic>
        <p:pic>
          <p:nvPicPr>
            <p:cNvPr id="16" name="Picture 15" descr="A picture containing clipart&#10;&#10;Description automatically generated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2149" y="726665"/>
              <a:ext cx="1000265" cy="885949"/>
            </a:xfrm>
            <a:prstGeom prst="rect">
              <a:avLst/>
            </a:prstGeom>
          </p:spPr>
        </p:pic>
        <p:pic>
          <p:nvPicPr>
            <p:cNvPr id="17" name="Picture 16" descr="A picture containing toy, doll, vector graphics&#10;&#10;Description automatically generated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1426" y="2292258"/>
              <a:ext cx="1466121" cy="1564189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493073" y="1028700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FF5757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 rot="-10800000">
            <a:off x="-486764" y="3538528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rot="-10800000">
            <a:off x="-355893" y="981075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039131" y="952500"/>
            <a:ext cx="16230600" cy="2537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30"/>
              </a:lnSpc>
            </a:pPr>
            <a:r>
              <a:rPr lang="en-US" sz="8000" dirty="0">
                <a:latin typeface="Now Bold Bold" panose="00000A00000000000000"/>
              </a:rPr>
              <a:t>Game</a:t>
            </a:r>
            <a:endParaRPr lang="en-US" sz="8000" dirty="0">
              <a:latin typeface="Now Bold Bold" panose="00000A00000000000000"/>
            </a:endParaRPr>
          </a:p>
          <a:p>
            <a:pPr algn="ctr">
              <a:lnSpc>
                <a:spcPts val="9830"/>
              </a:lnSpc>
            </a:pPr>
            <a:r>
              <a:rPr lang="en-US" sz="80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Now Bold Bold" panose="00000A00000000000000"/>
              </a:rPr>
              <a:t>What’s missing?</a:t>
            </a:r>
            <a:endParaRPr lang="en-US" sz="8000" dirty="0">
              <a:ln>
                <a:solidFill>
                  <a:schemeClr val="tx1"/>
                </a:solidFill>
              </a:ln>
              <a:solidFill>
                <a:srgbClr val="FFFF00"/>
              </a:solidFill>
              <a:latin typeface="Now Bold Bold" panose="00000A00000000000000"/>
            </a:endParaRPr>
          </a:p>
        </p:txBody>
      </p:sp>
      <p:pic>
        <p:nvPicPr>
          <p:cNvPr id="10" name="Picture 9" descr="Group of School Children on White Background, Vector Illustration Stock  Vector - Illustration of frame, face: 174337447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51" b="89753" l="3875" r="95750">
                        <a14:foregroundMark x1="27532" y1="4711" x2="28087" y2="5084"/>
                        <a14:foregroundMark x1="9456" y1="28257" x2="7506" y2="29037"/>
                        <a14:foregroundMark x1="10750" y1="27739" x2="9516" y2="28233"/>
                        <a14:foregroundMark x1="3903" y1="49185" x2="3893" y2="50029"/>
                        <a14:foregroundMark x1="4115" y1="31158" x2="3918" y2="47895"/>
                        <a14:foregroundMark x1="92525" y1="22009" x2="92334" y2="27580"/>
                        <a14:foregroundMark x1="96664" y1="37169" x2="96860" y2="37882"/>
                        <a14:foregroundMark x1="95874" y1="51663" x2="95825" y2="51845"/>
                        <a14:foregroundMark x1="93914" y1="51286" x2="92634" y2="50704"/>
                        <a14:backgroundMark x1="4750" y1="30212" x2="4375" y2="30919"/>
                        <a14:backgroundMark x1="4000" y1="51413" x2="5875" y2="52827"/>
                        <a14:backgroundMark x1="5500" y1="28269" x2="4875" y2="31449"/>
                        <a14:backgroundMark x1="5250" y1="52473" x2="4500" y2="51237"/>
                        <a14:backgroundMark x1="3500" y1="50707" x2="3750" y2="52650"/>
                        <a14:backgroundMark x1="3500" y1="51060" x2="5625" y2="50177"/>
                        <a14:backgroundMark x1="6125" y1="52827" x2="7750" y2="52827"/>
                        <a14:backgroundMark x1="6500" y1="51413" x2="6875" y2="52827"/>
                        <a14:backgroundMark x1="7875" y1="12544" x2="10125" y2="13604"/>
                        <a14:backgroundMark x1="7375" y1="16608" x2="8875" y2="17491"/>
                        <a14:backgroundMark x1="7625" y1="21555" x2="7250" y2="20848"/>
                        <a14:backgroundMark x1="7000" y1="20848" x2="10125" y2="21201"/>
                        <a14:backgroundMark x1="25000" y1="3357" x2="25250" y2="4417"/>
                        <a14:backgroundMark x1="26625" y1="3710" x2="26750" y2="4770"/>
                        <a14:backgroundMark x1="27375" y1="4947" x2="26875" y2="5830"/>
                        <a14:backgroundMark x1="27250" y1="5300" x2="27750" y2="3887"/>
                        <a14:backgroundMark x1="29500" y1="5300" x2="28750" y2="15018"/>
                        <a14:backgroundMark x1="28750" y1="15018" x2="29875" y2="12544"/>
                        <a14:backgroundMark x1="88250" y1="19435" x2="93125" y2="20848"/>
                        <a14:backgroundMark x1="87375" y1="25442" x2="88750" y2="25442"/>
                        <a14:backgroundMark x1="93125" y1="27915" x2="91000" y2="37633"/>
                        <a14:backgroundMark x1="91000" y1="37633" x2="96125" y2="34099"/>
                        <a14:backgroundMark x1="91875" y1="45230" x2="98375" y2="43110"/>
                        <a14:backgroundMark x1="98375" y1="43110" x2="95750" y2="51590"/>
                        <a14:backgroundMark x1="95750" y1="51590" x2="92500" y2="46466"/>
                        <a14:backgroundMark x1="89125" y1="48410" x2="89250" y2="48940"/>
                        <a14:backgroundMark x1="88875" y1="48410" x2="89750" y2="48940"/>
                        <a14:backgroundMark x1="89000" y1="47880" x2="89250" y2="503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532703"/>
            <a:ext cx="13106400" cy="9231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4" name="happy-logoversion-3-13398.wav"/>
          </p:stSnd>
        </p:sndAc>
      </p:transition>
    </mc:Choice>
    <mc:Fallback>
      <p:transition spd="slow">
        <p:random/>
        <p:sndAc>
          <p:stSnd>
            <p:snd r:embed="rId4" name="happy-logoversion-3-13398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/>
          <p:cNvPicPr>
            <a:picLocks noChangeAspect="1"/>
          </p:cNvPicPr>
          <p:nvPr/>
        </p:nvPicPr>
        <p:blipFill>
          <a:blip r:embed="rId1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493073" y="114300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FF5757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 rot="-10800000">
            <a:off x="-486764" y="2624128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rot="-10800000">
            <a:off x="-355893" y="66675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039131" y="38100"/>
            <a:ext cx="16230600" cy="2537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30"/>
              </a:lnSpc>
            </a:pPr>
            <a:r>
              <a:rPr lang="en-US" sz="7200" dirty="0">
                <a:latin typeface="Now Bold Bold" panose="00000A00000000000000"/>
              </a:rPr>
              <a:t>Game</a:t>
            </a:r>
            <a:endParaRPr lang="en-US" sz="7200" dirty="0">
              <a:latin typeface="Now Bold Bold" panose="00000A00000000000000"/>
            </a:endParaRPr>
          </a:p>
          <a:p>
            <a:pPr algn="ctr">
              <a:lnSpc>
                <a:spcPts val="9830"/>
              </a:lnSpc>
            </a:pPr>
            <a:r>
              <a:rPr lang="en-US" sz="72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Now Bold Bold" panose="00000A00000000000000"/>
              </a:rPr>
              <a:t>What’s missing?</a:t>
            </a:r>
            <a:endParaRPr lang="en-US" sz="7200" dirty="0">
              <a:ln>
                <a:solidFill>
                  <a:schemeClr val="tx1"/>
                </a:solidFill>
              </a:ln>
              <a:solidFill>
                <a:srgbClr val="FFFF00"/>
              </a:solidFill>
              <a:latin typeface="Now Bold Bold" panose="00000A00000000000000"/>
            </a:endParaRPr>
          </a:p>
        </p:txBody>
      </p:sp>
      <p:pic>
        <p:nvPicPr>
          <p:cNvPr id="12" name="Picture 11"/>
          <p:cNvPicPr/>
          <p:nvPr/>
        </p:nvPicPr>
        <p:blipFill>
          <a:blip r:embed="rId2"/>
          <a:stretch>
            <a:fillRect/>
          </a:stretch>
        </p:blipFill>
        <p:spPr>
          <a:xfrm>
            <a:off x="1384518" y="4686300"/>
            <a:ext cx="3200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00B0F0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5" name="Picture 14"/>
          <p:cNvPicPr/>
          <p:nvPr/>
        </p:nvPicPr>
        <p:blipFill>
          <a:blip r:embed="rId3"/>
          <a:stretch>
            <a:fillRect/>
          </a:stretch>
        </p:blipFill>
        <p:spPr>
          <a:xfrm>
            <a:off x="5490706" y="4686300"/>
            <a:ext cx="3200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00B0F0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6" name="Picture 15"/>
          <p:cNvPicPr/>
          <p:nvPr/>
        </p:nvPicPr>
        <p:blipFill>
          <a:blip r:embed="rId4"/>
          <a:stretch>
            <a:fillRect/>
          </a:stretch>
        </p:blipFill>
        <p:spPr>
          <a:xfrm>
            <a:off x="9596894" y="4686300"/>
            <a:ext cx="3200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00B0F0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7" name="Picture 16"/>
          <p:cNvPicPr/>
          <p:nvPr/>
        </p:nvPicPr>
        <p:blipFill>
          <a:blip r:embed="rId5"/>
          <a:stretch>
            <a:fillRect/>
          </a:stretch>
        </p:blipFill>
        <p:spPr>
          <a:xfrm>
            <a:off x="13703082" y="4686300"/>
            <a:ext cx="3200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00B0F0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8" name="Rounded Rectangle 17"/>
          <p:cNvSpPr/>
          <p:nvPr/>
        </p:nvSpPr>
        <p:spPr>
          <a:xfrm>
            <a:off x="10041199" y="7955740"/>
            <a:ext cx="2311790" cy="919173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watch</a:t>
            </a:r>
            <a:endParaRPr lang="en-US" sz="4400" b="1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/>
          <p:nvPr/>
        </p:nvPicPr>
        <p:blipFill>
          <a:blip r:embed="rId6"/>
          <a:stretch>
            <a:fillRect/>
          </a:stretch>
        </p:blipFill>
        <p:spPr>
          <a:xfrm>
            <a:off x="9596894" y="4686300"/>
            <a:ext cx="3200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tx1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5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198700">
            <a:off x="16094190" y="8055382"/>
            <a:ext cx="1618582" cy="2550774"/>
          </a:xfrm>
          <a:prstGeom prst="rect">
            <a:avLst/>
          </a:prstGeom>
        </p:spPr>
      </p:pic>
      <p:pic>
        <p:nvPicPr>
          <p:cNvPr id="26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811077">
            <a:off x="708583" y="1998784"/>
            <a:ext cx="2257657" cy="22576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11" name="chimes.wav"/>
          </p:stSnd>
        </p:sndAc>
      </p:transition>
    </mc:Choice>
    <mc:Fallback>
      <p:transition spd="slow">
        <p:random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/>
          <p:cNvPicPr>
            <a:picLocks noChangeAspect="1"/>
          </p:cNvPicPr>
          <p:nvPr/>
        </p:nvPicPr>
        <p:blipFill>
          <a:blip r:embed="rId1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493073" y="114300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FF5757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 rot="-10800000">
            <a:off x="-486764" y="2624128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rot="-10800000">
            <a:off x="-355893" y="66675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14" name="Picture 13"/>
          <p:cNvPicPr/>
          <p:nvPr/>
        </p:nvPicPr>
        <p:blipFill>
          <a:blip r:embed="rId2"/>
          <a:stretch>
            <a:fillRect/>
          </a:stretch>
        </p:blipFill>
        <p:spPr>
          <a:xfrm>
            <a:off x="5490706" y="4686300"/>
            <a:ext cx="3200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00B0F0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5" name="Picture 14"/>
          <p:cNvPicPr/>
          <p:nvPr/>
        </p:nvPicPr>
        <p:blipFill>
          <a:blip r:embed="rId3"/>
          <a:stretch>
            <a:fillRect/>
          </a:stretch>
        </p:blipFill>
        <p:spPr>
          <a:xfrm>
            <a:off x="13703082" y="4686300"/>
            <a:ext cx="3200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00B0F0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6" name="Picture 15"/>
          <p:cNvPicPr/>
          <p:nvPr/>
        </p:nvPicPr>
        <p:blipFill>
          <a:blip r:embed="rId4"/>
          <a:stretch>
            <a:fillRect/>
          </a:stretch>
        </p:blipFill>
        <p:spPr>
          <a:xfrm>
            <a:off x="9596894" y="4686300"/>
            <a:ext cx="3200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00B0F0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7" name="Picture 16"/>
          <p:cNvPicPr/>
          <p:nvPr/>
        </p:nvPicPr>
        <p:blipFill>
          <a:blip r:embed="rId5"/>
          <a:stretch>
            <a:fillRect/>
          </a:stretch>
        </p:blipFill>
        <p:spPr>
          <a:xfrm>
            <a:off x="1390954" y="4686300"/>
            <a:ext cx="3200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00B0F0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/>
          <p:cNvPicPr/>
          <p:nvPr/>
        </p:nvPicPr>
        <p:blipFill>
          <a:blip r:embed="rId6"/>
          <a:stretch>
            <a:fillRect/>
          </a:stretch>
        </p:blipFill>
        <p:spPr>
          <a:xfrm>
            <a:off x="1390954" y="4686300"/>
            <a:ext cx="3200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C00000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3" name="Rounded Rectangle 22"/>
          <p:cNvSpPr/>
          <p:nvPr/>
        </p:nvSpPr>
        <p:spPr>
          <a:xfrm>
            <a:off x="1835259" y="7955740"/>
            <a:ext cx="2311790" cy="919173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play</a:t>
            </a:r>
            <a:endParaRPr lang="en-US" sz="4400" b="1" dirty="0">
              <a:solidFill>
                <a:schemeClr val="bg1"/>
              </a:solidFill>
            </a:endParaRPr>
          </a:p>
        </p:txBody>
      </p:sp>
      <p:pic>
        <p:nvPicPr>
          <p:cNvPr id="24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198700">
            <a:off x="16094190" y="8055382"/>
            <a:ext cx="1618582" cy="2550774"/>
          </a:xfrm>
          <a:prstGeom prst="rect">
            <a:avLst/>
          </a:prstGeom>
        </p:spPr>
      </p:pic>
      <p:pic>
        <p:nvPicPr>
          <p:cNvPr id="25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811077">
            <a:off x="708583" y="1998784"/>
            <a:ext cx="2257657" cy="2257657"/>
          </a:xfrm>
          <a:prstGeom prst="rect">
            <a:avLst/>
          </a:prstGeom>
        </p:spPr>
      </p:pic>
      <p:sp>
        <p:nvSpPr>
          <p:cNvPr id="27" name="TextBox 11"/>
          <p:cNvSpPr txBox="1"/>
          <p:nvPr/>
        </p:nvSpPr>
        <p:spPr>
          <a:xfrm>
            <a:off x="1039131" y="38100"/>
            <a:ext cx="16230600" cy="2537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30"/>
              </a:lnSpc>
            </a:pPr>
            <a:r>
              <a:rPr lang="en-US" sz="7200" dirty="0">
                <a:latin typeface="Now Bold Bold" panose="00000A00000000000000"/>
              </a:rPr>
              <a:t>Game</a:t>
            </a:r>
            <a:endParaRPr lang="en-US" sz="7200" dirty="0">
              <a:latin typeface="Now Bold Bold" panose="00000A00000000000000"/>
            </a:endParaRPr>
          </a:p>
          <a:p>
            <a:pPr algn="ctr">
              <a:lnSpc>
                <a:spcPts val="9830"/>
              </a:lnSpc>
            </a:pPr>
            <a:r>
              <a:rPr lang="en-US" sz="72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Now Bold Bold" panose="00000A00000000000000"/>
              </a:rPr>
              <a:t>What’s missing?</a:t>
            </a:r>
            <a:endParaRPr lang="en-US" sz="7200" dirty="0">
              <a:ln>
                <a:solidFill>
                  <a:schemeClr val="tx1"/>
                </a:solidFill>
              </a:ln>
              <a:solidFill>
                <a:srgbClr val="FFFF00"/>
              </a:solidFill>
              <a:latin typeface="Now Bold Bold" panose="00000A0000000000000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11" name="chimes.wav"/>
          </p:stSnd>
        </p:sndAc>
      </p:transition>
    </mc:Choice>
    <mc:Fallback>
      <p:transition spd="slow">
        <p:random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/>
          <p:cNvPicPr>
            <a:picLocks noChangeAspect="1"/>
          </p:cNvPicPr>
          <p:nvPr/>
        </p:nvPicPr>
        <p:blipFill>
          <a:blip r:embed="rId1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493073" y="114300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FF5757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 rot="-10800000">
            <a:off x="-486764" y="2624128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rot="-10800000">
            <a:off x="-355893" y="66675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12" name="Picture 11"/>
          <p:cNvPicPr/>
          <p:nvPr/>
        </p:nvPicPr>
        <p:blipFill>
          <a:blip r:embed="rId2"/>
          <a:stretch>
            <a:fillRect/>
          </a:stretch>
        </p:blipFill>
        <p:spPr>
          <a:xfrm>
            <a:off x="13703082" y="4686300"/>
            <a:ext cx="3200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00B0F0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Picture 12"/>
          <p:cNvPicPr/>
          <p:nvPr/>
        </p:nvPicPr>
        <p:blipFill>
          <a:blip r:embed="rId3"/>
          <a:stretch>
            <a:fillRect/>
          </a:stretch>
        </p:blipFill>
        <p:spPr>
          <a:xfrm>
            <a:off x="9596894" y="4686300"/>
            <a:ext cx="3200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00B0F0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Picture 13"/>
          <p:cNvPicPr/>
          <p:nvPr/>
        </p:nvPicPr>
        <p:blipFill>
          <a:blip r:embed="rId4"/>
          <a:stretch>
            <a:fillRect/>
          </a:stretch>
        </p:blipFill>
        <p:spPr>
          <a:xfrm>
            <a:off x="5490706" y="4686300"/>
            <a:ext cx="3200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00B0F0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6" name="Picture 15"/>
          <p:cNvPicPr/>
          <p:nvPr/>
        </p:nvPicPr>
        <p:blipFill>
          <a:blip r:embed="rId5"/>
          <a:stretch>
            <a:fillRect/>
          </a:stretch>
        </p:blipFill>
        <p:spPr>
          <a:xfrm>
            <a:off x="1384518" y="4686300"/>
            <a:ext cx="3200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00B0F0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/>
          <p:cNvPicPr/>
          <p:nvPr/>
        </p:nvPicPr>
        <p:blipFill>
          <a:blip r:embed="rId6"/>
          <a:stretch>
            <a:fillRect/>
          </a:stretch>
        </p:blipFill>
        <p:spPr>
          <a:xfrm>
            <a:off x="13703082" y="4686300"/>
            <a:ext cx="3200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C00000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3" name="Rounded Rectangle 22"/>
          <p:cNvSpPr/>
          <p:nvPr/>
        </p:nvSpPr>
        <p:spPr>
          <a:xfrm>
            <a:off x="14147387" y="7955740"/>
            <a:ext cx="2311790" cy="919173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dance</a:t>
            </a:r>
            <a:endParaRPr lang="en-US" sz="4400" b="1" dirty="0">
              <a:solidFill>
                <a:schemeClr val="bg1"/>
              </a:solidFill>
            </a:endParaRPr>
          </a:p>
        </p:txBody>
      </p:sp>
      <p:pic>
        <p:nvPicPr>
          <p:cNvPr id="24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198700">
            <a:off x="16094190" y="8055382"/>
            <a:ext cx="1618582" cy="2550774"/>
          </a:xfrm>
          <a:prstGeom prst="rect">
            <a:avLst/>
          </a:prstGeom>
        </p:spPr>
      </p:pic>
      <p:pic>
        <p:nvPicPr>
          <p:cNvPr id="25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811077">
            <a:off x="708583" y="1998784"/>
            <a:ext cx="2257657" cy="2257657"/>
          </a:xfrm>
          <a:prstGeom prst="rect">
            <a:avLst/>
          </a:prstGeom>
        </p:spPr>
      </p:pic>
      <p:sp>
        <p:nvSpPr>
          <p:cNvPr id="27" name="TextBox 11"/>
          <p:cNvSpPr txBox="1"/>
          <p:nvPr/>
        </p:nvSpPr>
        <p:spPr>
          <a:xfrm>
            <a:off x="1039131" y="38100"/>
            <a:ext cx="16230600" cy="2537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30"/>
              </a:lnSpc>
            </a:pPr>
            <a:r>
              <a:rPr lang="en-US" sz="7200" dirty="0">
                <a:latin typeface="Now Bold Bold" panose="00000A00000000000000"/>
              </a:rPr>
              <a:t>Game</a:t>
            </a:r>
            <a:endParaRPr lang="en-US" sz="7200" dirty="0">
              <a:latin typeface="Now Bold Bold" panose="00000A00000000000000"/>
            </a:endParaRPr>
          </a:p>
          <a:p>
            <a:pPr algn="ctr">
              <a:lnSpc>
                <a:spcPts val="9830"/>
              </a:lnSpc>
            </a:pPr>
            <a:r>
              <a:rPr lang="en-US" sz="72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Now Bold Bold" panose="00000A00000000000000"/>
              </a:rPr>
              <a:t>What’s missing?</a:t>
            </a:r>
            <a:endParaRPr lang="en-US" sz="7200" dirty="0">
              <a:ln>
                <a:solidFill>
                  <a:schemeClr val="tx1"/>
                </a:solidFill>
              </a:ln>
              <a:solidFill>
                <a:srgbClr val="FFFF00"/>
              </a:solidFill>
              <a:latin typeface="Now Bold Bold" panose="00000A0000000000000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11" name="chimes.wav"/>
          </p:stSnd>
        </p:sndAc>
      </p:transition>
    </mc:Choice>
    <mc:Fallback>
      <p:transition spd="slow">
        <p:random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/>
          <p:cNvPicPr>
            <a:picLocks noChangeAspect="1"/>
          </p:cNvPicPr>
          <p:nvPr/>
        </p:nvPicPr>
        <p:blipFill>
          <a:blip r:embed="rId1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493073" y="114300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FF5757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 rot="-10800000">
            <a:off x="-486764" y="2624128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rot="-10800000">
            <a:off x="-355893" y="66675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14" name="Picture 13"/>
          <p:cNvPicPr/>
          <p:nvPr/>
        </p:nvPicPr>
        <p:blipFill>
          <a:blip r:embed="rId2"/>
          <a:stretch>
            <a:fillRect/>
          </a:stretch>
        </p:blipFill>
        <p:spPr>
          <a:xfrm>
            <a:off x="1384518" y="4686300"/>
            <a:ext cx="3200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00B0F0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5" name="Picture 14"/>
          <p:cNvPicPr/>
          <p:nvPr/>
        </p:nvPicPr>
        <p:blipFill>
          <a:blip r:embed="rId3"/>
          <a:stretch>
            <a:fillRect/>
          </a:stretch>
        </p:blipFill>
        <p:spPr>
          <a:xfrm>
            <a:off x="13703082" y="4686300"/>
            <a:ext cx="3200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00B0F0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6" name="Picture 15"/>
          <p:cNvPicPr/>
          <p:nvPr/>
        </p:nvPicPr>
        <p:blipFill>
          <a:blip r:embed="rId4"/>
          <a:stretch>
            <a:fillRect/>
          </a:stretch>
        </p:blipFill>
        <p:spPr>
          <a:xfrm>
            <a:off x="9596894" y="4686300"/>
            <a:ext cx="3200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00B0F0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7" name="Picture 16"/>
          <p:cNvPicPr/>
          <p:nvPr/>
        </p:nvPicPr>
        <p:blipFill>
          <a:blip r:embed="rId5"/>
          <a:stretch>
            <a:fillRect/>
          </a:stretch>
        </p:blipFill>
        <p:spPr>
          <a:xfrm>
            <a:off x="5490706" y="4686300"/>
            <a:ext cx="3200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00B0F0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/>
          <p:cNvPicPr/>
          <p:nvPr/>
        </p:nvPicPr>
        <p:blipFill>
          <a:blip r:embed="rId6"/>
          <a:stretch>
            <a:fillRect/>
          </a:stretch>
        </p:blipFill>
        <p:spPr>
          <a:xfrm>
            <a:off x="1384518" y="4686300"/>
            <a:ext cx="3200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C00000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3" name="Rounded Rectangle 22"/>
          <p:cNvSpPr/>
          <p:nvPr/>
        </p:nvSpPr>
        <p:spPr>
          <a:xfrm>
            <a:off x="1828823" y="7955740"/>
            <a:ext cx="2311790" cy="919173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sing</a:t>
            </a:r>
            <a:endParaRPr lang="en-US" sz="4400" b="1" dirty="0">
              <a:solidFill>
                <a:schemeClr val="bg1"/>
              </a:solidFill>
            </a:endParaRPr>
          </a:p>
        </p:txBody>
      </p:sp>
      <p:pic>
        <p:nvPicPr>
          <p:cNvPr id="24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198700">
            <a:off x="16094190" y="8055382"/>
            <a:ext cx="1618582" cy="2550774"/>
          </a:xfrm>
          <a:prstGeom prst="rect">
            <a:avLst/>
          </a:prstGeom>
        </p:spPr>
      </p:pic>
      <p:pic>
        <p:nvPicPr>
          <p:cNvPr id="25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811077">
            <a:off x="708583" y="1998784"/>
            <a:ext cx="2257657" cy="2257657"/>
          </a:xfrm>
          <a:prstGeom prst="rect">
            <a:avLst/>
          </a:prstGeom>
        </p:spPr>
      </p:pic>
      <p:sp>
        <p:nvSpPr>
          <p:cNvPr id="27" name="TextBox 11"/>
          <p:cNvSpPr txBox="1"/>
          <p:nvPr/>
        </p:nvSpPr>
        <p:spPr>
          <a:xfrm>
            <a:off x="1039131" y="38100"/>
            <a:ext cx="16230600" cy="2537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30"/>
              </a:lnSpc>
            </a:pPr>
            <a:r>
              <a:rPr lang="en-US" sz="7200" dirty="0">
                <a:latin typeface="Now Bold Bold" panose="00000A00000000000000"/>
              </a:rPr>
              <a:t>Game</a:t>
            </a:r>
            <a:endParaRPr lang="en-US" sz="7200" dirty="0">
              <a:latin typeface="Now Bold Bold" panose="00000A00000000000000"/>
            </a:endParaRPr>
          </a:p>
          <a:p>
            <a:pPr algn="ctr">
              <a:lnSpc>
                <a:spcPts val="9830"/>
              </a:lnSpc>
            </a:pPr>
            <a:r>
              <a:rPr lang="en-US" sz="72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Now Bold Bold" panose="00000A00000000000000"/>
              </a:rPr>
              <a:t>What’s missing?</a:t>
            </a:r>
            <a:endParaRPr lang="en-US" sz="7200" dirty="0">
              <a:ln>
                <a:solidFill>
                  <a:schemeClr val="tx1"/>
                </a:solidFill>
              </a:ln>
              <a:solidFill>
                <a:srgbClr val="FFFF00"/>
              </a:solidFill>
              <a:latin typeface="Now Bold Bold" panose="00000A0000000000000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11" name="chimes.wav"/>
          </p:stSnd>
        </p:sndAc>
      </p:transition>
    </mc:Choice>
    <mc:Fallback>
      <p:transition spd="slow">
        <p:random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/>
          <p:cNvPicPr>
            <a:picLocks noChangeAspect="1"/>
          </p:cNvPicPr>
          <p:nvPr/>
        </p:nvPicPr>
        <p:blipFill>
          <a:blip r:embed="rId1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493073" y="114300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FF5757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 rot="-10800000">
            <a:off x="-486764" y="2624128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rot="-10800000">
            <a:off x="-355893" y="66675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13" name="Picture 12"/>
          <p:cNvPicPr/>
          <p:nvPr/>
        </p:nvPicPr>
        <p:blipFill>
          <a:blip r:embed="rId2"/>
          <a:stretch>
            <a:fillRect/>
          </a:stretch>
        </p:blipFill>
        <p:spPr>
          <a:xfrm>
            <a:off x="1384518" y="4686300"/>
            <a:ext cx="3200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00B0F0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5" name="Picture 14"/>
          <p:cNvPicPr/>
          <p:nvPr/>
        </p:nvPicPr>
        <p:blipFill>
          <a:blip r:embed="rId3"/>
          <a:stretch>
            <a:fillRect/>
          </a:stretch>
        </p:blipFill>
        <p:spPr>
          <a:xfrm>
            <a:off x="5490706" y="4686300"/>
            <a:ext cx="3200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00B0F0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6" name="Picture 15"/>
          <p:cNvPicPr/>
          <p:nvPr/>
        </p:nvPicPr>
        <p:blipFill>
          <a:blip r:embed="rId4"/>
          <a:stretch>
            <a:fillRect/>
          </a:stretch>
        </p:blipFill>
        <p:spPr>
          <a:xfrm>
            <a:off x="13703082" y="4686300"/>
            <a:ext cx="3200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00B0F0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7" name="Picture 16"/>
          <p:cNvPicPr/>
          <p:nvPr/>
        </p:nvPicPr>
        <p:blipFill>
          <a:blip r:embed="rId5"/>
          <a:stretch>
            <a:fillRect/>
          </a:stretch>
        </p:blipFill>
        <p:spPr>
          <a:xfrm>
            <a:off x="9596894" y="4686300"/>
            <a:ext cx="3200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00B0F0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/>
          <p:cNvPicPr/>
          <p:nvPr/>
        </p:nvPicPr>
        <p:blipFill>
          <a:blip r:embed="rId6"/>
          <a:stretch>
            <a:fillRect/>
          </a:stretch>
        </p:blipFill>
        <p:spPr>
          <a:xfrm>
            <a:off x="5490706" y="4686300"/>
            <a:ext cx="3200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C00000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3" name="Rounded Rectangle 22"/>
          <p:cNvSpPr/>
          <p:nvPr/>
        </p:nvSpPr>
        <p:spPr>
          <a:xfrm>
            <a:off x="5935011" y="7955740"/>
            <a:ext cx="2311790" cy="919173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talk</a:t>
            </a:r>
            <a:endParaRPr lang="en-US" sz="4400" b="1" dirty="0">
              <a:solidFill>
                <a:schemeClr val="bg1"/>
              </a:solidFill>
            </a:endParaRPr>
          </a:p>
        </p:txBody>
      </p:sp>
      <p:pic>
        <p:nvPicPr>
          <p:cNvPr id="24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198700">
            <a:off x="16094190" y="8055382"/>
            <a:ext cx="1618582" cy="2550774"/>
          </a:xfrm>
          <a:prstGeom prst="rect">
            <a:avLst/>
          </a:prstGeom>
        </p:spPr>
      </p:pic>
      <p:pic>
        <p:nvPicPr>
          <p:cNvPr id="25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811077">
            <a:off x="708583" y="1998784"/>
            <a:ext cx="2257657" cy="2257657"/>
          </a:xfrm>
          <a:prstGeom prst="rect">
            <a:avLst/>
          </a:prstGeom>
        </p:spPr>
      </p:pic>
      <p:sp>
        <p:nvSpPr>
          <p:cNvPr id="27" name="TextBox 11"/>
          <p:cNvSpPr txBox="1"/>
          <p:nvPr/>
        </p:nvSpPr>
        <p:spPr>
          <a:xfrm>
            <a:off x="1039131" y="38100"/>
            <a:ext cx="16230600" cy="2537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30"/>
              </a:lnSpc>
            </a:pPr>
            <a:r>
              <a:rPr lang="en-US" sz="7200" dirty="0">
                <a:latin typeface="Now Bold Bold" panose="00000A00000000000000"/>
              </a:rPr>
              <a:t>Game</a:t>
            </a:r>
            <a:endParaRPr lang="en-US" sz="7200" dirty="0">
              <a:latin typeface="Now Bold Bold" panose="00000A00000000000000"/>
            </a:endParaRPr>
          </a:p>
          <a:p>
            <a:pPr algn="ctr">
              <a:lnSpc>
                <a:spcPts val="9830"/>
              </a:lnSpc>
            </a:pPr>
            <a:r>
              <a:rPr lang="en-US" sz="72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Now Bold Bold" panose="00000A00000000000000"/>
              </a:rPr>
              <a:t>What’s missing?</a:t>
            </a:r>
            <a:endParaRPr lang="en-US" sz="7200" dirty="0">
              <a:ln>
                <a:solidFill>
                  <a:schemeClr val="tx1"/>
                </a:solidFill>
              </a:ln>
              <a:solidFill>
                <a:srgbClr val="FFFF00"/>
              </a:solidFill>
              <a:latin typeface="Now Bold Bold" panose="00000A0000000000000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11" name="chimes.wav"/>
          </p:stSnd>
        </p:sndAc>
      </p:transition>
    </mc:Choice>
    <mc:Fallback>
      <p:transition spd="slow">
        <p:random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591</Words>
  <Application>WPS Presentation</Application>
  <PresentationFormat>Custom</PresentationFormat>
  <Paragraphs>120</Paragraphs>
  <Slides>25</Slides>
  <Notes>4</Notes>
  <HiddenSlides>0</HiddenSlides>
  <MMClips>7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9" baseType="lpstr">
      <vt:lpstr>Arial</vt:lpstr>
      <vt:lpstr>SimSun</vt:lpstr>
      <vt:lpstr>Wingdings</vt:lpstr>
      <vt:lpstr>iCiel Cucho Bold</vt:lpstr>
      <vt:lpstr>Segoe Print</vt:lpstr>
      <vt:lpstr>Halimum Bold</vt:lpstr>
      <vt:lpstr>Harrington</vt:lpstr>
      <vt:lpstr>Now Bold Bold</vt:lpstr>
      <vt:lpstr>Calibri</vt:lpstr>
      <vt:lpstr>Microsoft YaHei</vt:lpstr>
      <vt:lpstr>Arial Unicode MS</vt:lpstr>
      <vt:lpstr>Aptos Black</vt:lpstr>
      <vt:lpstr>Comic Sans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Happy Birthday Presentation</dc:title>
  <dc:creator>Trang Nguyen</dc:creator>
  <cp:lastModifiedBy>hue le</cp:lastModifiedBy>
  <cp:revision>50</cp:revision>
  <dcterms:created xsi:type="dcterms:W3CDTF">2006-08-16T00:00:00Z</dcterms:created>
  <dcterms:modified xsi:type="dcterms:W3CDTF">2025-02-25T16:07:29Z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51595ECA23304ED0989D2448A15477D0_13</vt:lpwstr>
  </property>
  <property fmtid="{D5CDD505-2E9C-101B-9397-08002B2CF9AE}" pid="3" name="KSOProductBuildVer">
    <vt:lpwstr>1033-12.2.0.19805</vt:lpwstr>
  </property>
</Properties>
</file>