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4.svg" ContentType="image/svg+xml"/>
  <Override PartName="/ppt/media/image16.svg" ContentType="image/svg+xml"/>
  <Override PartName="/ppt/media/image29.svg" ContentType="image/svg+xml"/>
  <Override PartName="/ppt/media/image3.svg" ContentType="image/svg+xml"/>
  <Override PartName="/ppt/media/image5.svg" ContentType="image/svg+xml"/>
  <Override PartName="/ppt/media/image56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56" r:id="rId3"/>
    <p:sldId id="263" r:id="rId4"/>
    <p:sldId id="607" r:id="rId5"/>
    <p:sldId id="317" r:id="rId6"/>
    <p:sldId id="591" r:id="rId8"/>
    <p:sldId id="592" r:id="rId9"/>
    <p:sldId id="593" r:id="rId10"/>
    <p:sldId id="594" r:id="rId11"/>
    <p:sldId id="596" r:id="rId12"/>
    <p:sldId id="605" r:id="rId13"/>
    <p:sldId id="264" r:id="rId14"/>
    <p:sldId id="265" r:id="rId15"/>
    <p:sldId id="266" r:id="rId16"/>
    <p:sldId id="259" r:id="rId17"/>
    <p:sldId id="277" r:id="rId18"/>
    <p:sldId id="261" r:id="rId19"/>
    <p:sldId id="608" r:id="rId20"/>
    <p:sldId id="278" r:id="rId21"/>
    <p:sldId id="279" r:id="rId22"/>
    <p:sldId id="274" r:id="rId23"/>
    <p:sldId id="280" r:id="rId24"/>
    <p:sldId id="281" r:id="rId25"/>
    <p:sldId id="275" r:id="rId26"/>
    <p:sldId id="282" r:id="rId27"/>
    <p:sldId id="276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6" r:id="rId36"/>
    <p:sldId id="262" r:id="rId37"/>
  </p:sldIdLst>
  <p:sldSz cx="18288000" cy="10287000"/>
  <p:notesSz cx="6858000" cy="9144000"/>
  <p:embeddedFontLst>
    <p:embeddedFont>
      <p:font typeface="Harrington" panose="04040505050A02020702" pitchFamily="82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.VnVogue" panose="020B7200000000000000" pitchFamily="34" charset="0"/>
      <p:regular r:id="rId50"/>
    </p:embeddedFont>
    <p:embeddedFont>
      <p:font typeface=".VnVogue" panose="020B720000000000000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40" d="100"/>
          <a:sy n="40" d="100"/>
        </p:scale>
        <p:origin x="58" y="2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1" Type="http://schemas.openxmlformats.org/officeDocument/2006/relationships/font" Target="fonts/font11.fntdata"/><Relationship Id="rId50" Type="http://schemas.openxmlformats.org/officeDocument/2006/relationships/font" Target="fonts/font10.fntdata"/><Relationship Id="rId5" Type="http://schemas.openxmlformats.org/officeDocument/2006/relationships/slide" Target="slides/slide3.xml"/><Relationship Id="rId49" Type="http://schemas.openxmlformats.org/officeDocument/2006/relationships/font" Target="fonts/font9.fntdata"/><Relationship Id="rId48" Type="http://schemas.openxmlformats.org/officeDocument/2006/relationships/font" Target="fonts/font8.fntdata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1040C-AF3A-48F0-A5FE-0B320E763F4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and 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05D1B6-F424-4B98-BD74-93A1473E712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71397-E6EF-4027-93CA-C042CAA1EC53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10" Type="http://schemas.openxmlformats.org/officeDocument/2006/relationships/image" Target="../media/image10.sv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6.svg"/><Relationship Id="rId4" Type="http://schemas.openxmlformats.org/officeDocument/2006/relationships/image" Target="../media/image27.png"/><Relationship Id="rId3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microsoft.com/office/2007/relationships/hdphoto" Target="../media/image33.wdp"/><Relationship Id="rId6" Type="http://schemas.openxmlformats.org/officeDocument/2006/relationships/image" Target="../media/image32.png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2" Type="http://schemas.openxmlformats.org/officeDocument/2006/relationships/slideLayout" Target="../slideLayouts/slideLayout7.xml"/><Relationship Id="rId11" Type="http://schemas.microsoft.com/office/2007/relationships/hdphoto" Target="../media/image37.wdp"/><Relationship Id="rId10" Type="http://schemas.openxmlformats.org/officeDocument/2006/relationships/image" Target="../media/image36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media" Target="../media/media6.mp4"/><Relationship Id="rId4" Type="http://schemas.openxmlformats.org/officeDocument/2006/relationships/video" Target="../media/media6.mp4"/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40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8.mp3"/><Relationship Id="rId3" Type="http://schemas.openxmlformats.org/officeDocument/2006/relationships/audio" Target="NULL" TargetMode="External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8.mp3"/><Relationship Id="rId3" Type="http://schemas.openxmlformats.org/officeDocument/2006/relationships/audio" Target="NULL" TargetMode="External"/><Relationship Id="rId2" Type="http://schemas.openxmlformats.org/officeDocument/2006/relationships/image" Target="../media/image41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42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media" Target="../media/media9.mp3"/><Relationship Id="rId3" Type="http://schemas.openxmlformats.org/officeDocument/2006/relationships/audio" Target="../media/media9.mp3"/><Relationship Id="rId2" Type="http://schemas.openxmlformats.org/officeDocument/2006/relationships/image" Target="../media/image42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6.wav"/><Relationship Id="rId2" Type="http://schemas.openxmlformats.org/officeDocument/2006/relationships/image" Target="../media/image44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image" Target="../media/image39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49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50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51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52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6" Type="http://schemas.openxmlformats.org/officeDocument/2006/relationships/audio" Target="../media/audio2.wav"/><Relationship Id="rId5" Type="http://schemas.openxmlformats.org/officeDocument/2006/relationships/image" Target="../media/image54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image" Target="../media/image16.svg"/><Relationship Id="rId4" Type="http://schemas.openxmlformats.org/officeDocument/2006/relationships/image" Target="../media/image27.png"/><Relationship Id="rId3" Type="http://schemas.openxmlformats.org/officeDocument/2006/relationships/image" Target="../media/image14.sv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hyperlink" Target="https://www.youtube.com/watch?v=E7BRrNU25lE" TargetMode="External"/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19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audio4.wav"/><Relationship Id="rId3" Type="http://schemas.openxmlformats.org/officeDocument/2006/relationships/audio" Target="../media/audio4.wav"/><Relationship Id="rId2" Type="http://schemas.openxmlformats.org/officeDocument/2006/relationships/image" Target="../media/image21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3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25.png"/><Relationship Id="rId12" Type="http://schemas.openxmlformats.org/officeDocument/2006/relationships/slideLayout" Target="../slideLayouts/slideLayout7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05265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AE8AF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1509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45084">
            <a:off x="6221549" y="3221795"/>
            <a:ext cx="4902795" cy="6156478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-10800000">
            <a:off x="-366324" y="657640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51912">
            <a:off x="1944219" y="3071844"/>
            <a:ext cx="4261686" cy="626718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7200" y="619926"/>
            <a:ext cx="12737131" cy="1646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dirty="0">
                <a:solidFill>
                  <a:srgbClr val="FFFF00"/>
                </a:solidFill>
                <a:latin typeface="iCiel Cucho Bold" pitchFamily="50" charset="0"/>
                <a:cs typeface="iCiel Cucho Bold" pitchFamily="50" charset="0"/>
              </a:rPr>
              <a:t>I’m dancing with dad</a:t>
            </a:r>
            <a:r>
              <a:rPr lang="en-US" sz="8000" dirty="0">
                <a:solidFill>
                  <a:srgbClr val="FFFF00"/>
                </a:solidFill>
                <a:latin typeface="Halimum Bold"/>
              </a:rPr>
              <a:t>. </a:t>
            </a:r>
            <a:endParaRPr lang="en-US" sz="8000" dirty="0">
              <a:solidFill>
                <a:srgbClr val="FFFF00"/>
              </a:solidFill>
              <a:latin typeface="Halimu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45711">
            <a:off x="12163594" y="3662495"/>
            <a:ext cx="5355736" cy="64236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20649839">
            <a:off x="331192" y="885764"/>
            <a:ext cx="392607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cs typeface="iCiel Cucho Bold" pitchFamily="50" charset="0"/>
              </a:rPr>
              <a:t>Unit 8</a:t>
            </a:r>
            <a:endParaRPr lang="en-US" sz="115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73338">
            <a:off x="13243953" y="4468429"/>
            <a:ext cx="3321202" cy="39182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53481">
            <a:off x="14806154" y="1983809"/>
            <a:ext cx="2314554" cy="34972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60469" y="2119466"/>
            <a:ext cx="5704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Grammar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85467" y="140388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C00000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C00000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632044" y="1206777"/>
            <a:ext cx="16503556" cy="117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9600" dirty="0">
                <a:solidFill>
                  <a:srgbClr val="000000"/>
                </a:solidFill>
                <a:latin typeface="Now Bold Bold" panose="00000A00000000000000"/>
              </a:rPr>
              <a:t>Remember</a:t>
            </a:r>
            <a:endParaRPr lang="en-US" sz="96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3730741" y="390748"/>
            <a:ext cx="2126272" cy="2107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032" y="3311352"/>
            <a:ext cx="3918417" cy="47580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0" y="3476215"/>
            <a:ext cx="4071260" cy="45932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65023" y="3669147"/>
            <a:ext cx="3680279" cy="4416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6228" y="3775426"/>
            <a:ext cx="3805736" cy="43793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71914" y="7942028"/>
            <a:ext cx="2773554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7994" y="7920861"/>
            <a:ext cx="2649951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6211" y="7946858"/>
            <a:ext cx="2649951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23720" y="7942028"/>
            <a:ext cx="2978839" cy="10156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  <a:endParaRPr lang="en-US" sz="6000" dirty="0">
              <a:solidFill>
                <a:srgbClr val="0070C0"/>
              </a:solidFill>
              <a:latin typeface=".VnVogue" panose="020B72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Now Bold Bold" panose="00000A00000000000000"/>
              </a:rPr>
              <a:t>Watch and Say</a:t>
            </a:r>
            <a:endParaRPr lang="en-US" sz="60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27004">
            <a:off x="3883141" y="355241"/>
            <a:ext cx="2126272" cy="2107667"/>
          </a:xfrm>
          <a:prstGeom prst="rect">
            <a:avLst/>
          </a:prstGeom>
        </p:spPr>
      </p:pic>
      <p:pic>
        <p:nvPicPr>
          <p:cNvPr id="11" name="Unit 08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0125" y="3189032"/>
            <a:ext cx="12972762" cy="7133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75378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79CC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26360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70615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18269" y="1366224"/>
            <a:ext cx="16230600" cy="1201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Listen and Chant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31" y="4381500"/>
            <a:ext cx="17412676" cy="3462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FAFSE National 3 SB Track 09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3600" y="1601266"/>
            <a:ext cx="731838" cy="731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Point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9960" r="60657" b="30715"/>
          <a:stretch>
            <a:fillRect/>
          </a:stretch>
        </p:blipFill>
        <p:spPr>
          <a:xfrm>
            <a:off x="5562600" y="3848100"/>
            <a:ext cx="6477000" cy="6049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FAFSE National 3 SB Track 096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082.000000" end="13775.53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13871" y="1680453"/>
            <a:ext cx="1036637" cy="103663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8459" y="3981036"/>
            <a:ext cx="6221816" cy="1057256"/>
            <a:chOff x="-62298" y="1242894"/>
            <a:chExt cx="3629015" cy="692497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-62298" y="1242894"/>
              <a:ext cx="3629015" cy="692497"/>
            </a:xfrm>
            <a:prstGeom prst="wedgeRoundRectCallout">
              <a:avLst>
                <a:gd name="adj1" fmla="val -57809"/>
                <a:gd name="adj2" fmla="val 10136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2" y="1264519"/>
              <a:ext cx="3546596" cy="5442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What </a:t>
              </a:r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are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 you </a:t>
              </a:r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doing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?</a:t>
              </a:r>
              <a:endParaRPr lang="en-US" sz="4800" cap="none" spc="0" dirty="0">
                <a:ln w="0"/>
                <a:solidFill>
                  <a:schemeClr val="tx1"/>
                </a:solidFill>
                <a:latin typeface=".VnVogue" panose="020B720000000000000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755841" y="5038292"/>
            <a:ext cx="6362639" cy="1057256"/>
            <a:chOff x="-81251" y="1242894"/>
            <a:chExt cx="3711153" cy="692497"/>
          </a:xfrm>
        </p:grpSpPr>
        <p:sp>
          <p:nvSpPr>
            <p:cNvPr id="16" name="Speech Bubble: Rectangle with Corners Rounded 15"/>
            <p:cNvSpPr/>
            <p:nvPr/>
          </p:nvSpPr>
          <p:spPr>
            <a:xfrm>
              <a:off x="-62298" y="1242894"/>
              <a:ext cx="3629015" cy="692497"/>
            </a:xfrm>
            <a:prstGeom prst="wedgeRoundRectCallout">
              <a:avLst>
                <a:gd name="adj1" fmla="val -57809"/>
                <a:gd name="adj2" fmla="val 10136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81251" y="1264519"/>
              <a:ext cx="3711153" cy="5442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I’m dancing 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with Dad.</a:t>
              </a:r>
              <a:endParaRPr lang="en-US" sz="4800" cap="none" spc="0" dirty="0">
                <a:ln w="0"/>
                <a:solidFill>
                  <a:schemeClr val="tx1"/>
                </a:solidFill>
                <a:latin typeface=".VnVogue" panose="020B7200000000000000"/>
              </a:endParaRPr>
            </a:p>
          </p:txBody>
        </p:sp>
      </p:grpSp>
      <p:pic>
        <p:nvPicPr>
          <p:cNvPr id="18" name="FAFSE National 3 SB Track 096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0078.000000" end="9927.53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16200" y="1715107"/>
            <a:ext cx="1036637" cy="1036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Listen and Point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/>
          <a:srcRect l="60757" r="7369" b="31972"/>
          <a:stretch>
            <a:fillRect/>
          </a:stretch>
        </p:blipFill>
        <p:spPr>
          <a:xfrm>
            <a:off x="6248400" y="3941292"/>
            <a:ext cx="7086601" cy="5990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FAFSE National 3 SB Track 096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919.000000" end="6606.53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1800" y="1752077"/>
            <a:ext cx="1036637" cy="103663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8459" y="3981036"/>
            <a:ext cx="6221816" cy="1057256"/>
            <a:chOff x="-62298" y="1242894"/>
            <a:chExt cx="3629015" cy="692497"/>
          </a:xfrm>
        </p:grpSpPr>
        <p:sp>
          <p:nvSpPr>
            <p:cNvPr id="9" name="Speech Bubble: Rectangle with Corners Rounded 8"/>
            <p:cNvSpPr/>
            <p:nvPr/>
          </p:nvSpPr>
          <p:spPr>
            <a:xfrm>
              <a:off x="-62298" y="1242894"/>
              <a:ext cx="3629015" cy="692497"/>
            </a:xfrm>
            <a:prstGeom prst="wedgeRoundRectCallout">
              <a:avLst>
                <a:gd name="adj1" fmla="val -57809"/>
                <a:gd name="adj2" fmla="val 101367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880" y="1264519"/>
              <a:ext cx="2952878" cy="5442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What</a:t>
              </a:r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’s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 he </a:t>
              </a:r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doing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?</a:t>
              </a:r>
              <a:endParaRPr lang="en-US" sz="4800" cap="none" spc="0" dirty="0">
                <a:ln w="0"/>
                <a:solidFill>
                  <a:schemeClr val="tx1"/>
                </a:solidFill>
                <a:latin typeface=".VnVogue" panose="020B720000000000000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582400" y="7429500"/>
            <a:ext cx="6247592" cy="1057256"/>
            <a:chOff x="-62298" y="1242894"/>
            <a:chExt cx="3644049" cy="692497"/>
          </a:xfrm>
        </p:grpSpPr>
        <p:sp>
          <p:nvSpPr>
            <p:cNvPr id="13" name="Speech Bubble: Rectangle with Corners Rounded 12"/>
            <p:cNvSpPr/>
            <p:nvPr/>
          </p:nvSpPr>
          <p:spPr>
            <a:xfrm>
              <a:off x="-62298" y="1242894"/>
              <a:ext cx="3629015" cy="692497"/>
            </a:xfrm>
            <a:prstGeom prst="wedgeRoundRectCallout">
              <a:avLst>
                <a:gd name="adj1" fmla="val -88121"/>
                <a:gd name="adj2" fmla="val 5870"/>
                <a:gd name="adj3" fmla="val 166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33098" y="1264519"/>
              <a:ext cx="3614849" cy="54429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He’s eating </a:t>
              </a:r>
              <a:r>
                <a:rPr lang="en-US" sz="4800" cap="none" spc="0" dirty="0">
                  <a:ln w="0"/>
                  <a:latin typeface=".VnVogue" panose="020B7200000000000000"/>
                </a:rPr>
                <a:t>the</a:t>
              </a:r>
              <a:r>
                <a:rPr lang="en-US" sz="4800" cap="none" spc="0" dirty="0">
                  <a:ln w="0"/>
                  <a:solidFill>
                    <a:srgbClr val="C00000"/>
                  </a:solidFill>
                  <a:latin typeface=".VnVogue" panose="020B7200000000000000"/>
                </a:rPr>
                <a:t> </a:t>
              </a:r>
              <a:r>
                <a:rPr lang="en-US" sz="4800" cap="none" spc="0" dirty="0">
                  <a:ln w="0"/>
                  <a:solidFill>
                    <a:schemeClr val="tx1"/>
                  </a:solidFill>
                  <a:latin typeface=".VnVogue" panose="020B7200000000000000"/>
                </a:rPr>
                <a:t>cake.</a:t>
              </a:r>
              <a:endParaRPr lang="en-US" sz="4800" cap="none" spc="0" dirty="0">
                <a:ln w="0"/>
                <a:solidFill>
                  <a:schemeClr val="tx1"/>
                </a:solidFill>
                <a:latin typeface=".VnVogue" panose="020B7200000000000000"/>
              </a:endParaRPr>
            </a:p>
          </p:txBody>
        </p:sp>
      </p:grpSp>
      <p:pic>
        <p:nvPicPr>
          <p:cNvPr id="15" name="FAFSE National 3 SB Track 096 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7044.000000" end="3069.531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7200" y="1752077"/>
            <a:ext cx="1036637" cy="1036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1282" y="1052468"/>
            <a:ext cx="1369636" cy="1369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89093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E88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17738" y="1301537"/>
            <a:ext cx="9727962" cy="121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020" dirty="0">
                <a:solidFill>
                  <a:srgbClr val="000000"/>
                </a:solidFill>
                <a:latin typeface="Now Bold Bold" panose="00000A00000000000000"/>
              </a:rPr>
              <a:t>HELLO SONG</a:t>
            </a:r>
            <a:endParaRPr lang="en-US" sz="702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6" name="AutoShape 6"/>
          <p:cNvSpPr/>
          <p:nvPr/>
        </p:nvSpPr>
        <p:spPr>
          <a:xfrm rot="-10800000">
            <a:off x="-497195" y="3198921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10800000">
            <a:off x="-366324" y="64146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418" y="3399408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19044" y="671404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811077">
            <a:off x="239687" y="2393602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Look and Say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62" y="3538837"/>
            <a:ext cx="17052118" cy="54256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-1066800" y="3429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Work in Pairs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sp>
        <p:nvSpPr>
          <p:cNvPr id="9" name="Google Shape;7545;p47"/>
          <p:cNvSpPr/>
          <p:nvPr/>
        </p:nvSpPr>
        <p:spPr>
          <a:xfrm rot="-4372744">
            <a:off x="4781790" y="2311034"/>
            <a:ext cx="7505220" cy="9329158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4254429"/>
            <a:ext cx="6950211" cy="4934296"/>
          </a:xfrm>
          <a:prstGeom prst="rect">
            <a:avLst/>
          </a:prstGeom>
        </p:spPr>
      </p:pic>
      <p:pic>
        <p:nvPicPr>
          <p:cNvPr id="12" name="noisesoul-smile-music-by-sound-gallery-by-dmitry-taras-96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3907" y="1375096"/>
            <a:ext cx="956775" cy="956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641144"/>
            <a:ext cx="16230600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8800" dirty="0">
                <a:solidFill>
                  <a:schemeClr val="bg1"/>
                </a:solidFill>
                <a:latin typeface="Now Bold Bold" panose="00000A00000000000000"/>
              </a:rPr>
              <a:t>Look and Write</a:t>
            </a:r>
            <a:endParaRPr lang="en-US" sz="8800" dirty="0">
              <a:solidFill>
                <a:schemeClr val="bg1"/>
              </a:solidFill>
              <a:latin typeface="Now Bold Bold" panose="00000A0000000000000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376" y="3609965"/>
            <a:ext cx="15023548" cy="67008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086600" y="4000500"/>
            <a:ext cx="38331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122670" y="6048356"/>
            <a:ext cx="376096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singing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39961" y="8096212"/>
            <a:ext cx="430438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sleeping</a:t>
            </a:r>
            <a:endParaRPr lang="en-US" sz="9600" b="0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03504" y="634678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80D4C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97195" y="3144506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66324" y="587053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81791" y="1409074"/>
            <a:ext cx="16503556" cy="1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Good job!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8" name="Picture 7" descr="A picture containing text, toy, doll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62" y="2594578"/>
            <a:ext cx="8165174" cy="81651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048279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solidFill>
                  <a:srgbClr val="FFFF00"/>
                </a:solidFill>
                <a:latin typeface="Now Bold Bold" panose="00000A00000000000000"/>
              </a:rPr>
              <a:t>SECRET BOXES</a:t>
            </a:r>
            <a:endParaRPr lang="en-US" sz="7200" dirty="0"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>
      <p:transition spd="slow">
        <p:random/>
        <p:sndAc>
          <p:stSnd>
            <p:snd r:embed="rId4" name="happy-logoversion-3-13398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5773400" y="7602500"/>
            <a:ext cx="436994" cy="615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195538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617675" y="7602500"/>
            <a:ext cx="436994" cy="615078"/>
          </a:xfrm>
          <a:prstGeom prst="rect">
            <a:avLst/>
          </a:prstGeom>
        </p:spPr>
      </p:pic>
      <p:pic>
        <p:nvPicPr>
          <p:cNvPr id="27" name="Picture 26"/>
          <p:cNvPicPr/>
          <p:nvPr/>
        </p:nvPicPr>
        <p:blipFill rotWithShape="1">
          <a:blip r:embed="rId5"/>
          <a:srcRect l="4952" r="7466" b="11804"/>
          <a:stretch>
            <a:fillRect/>
          </a:stretch>
        </p:blipFill>
        <p:spPr>
          <a:xfrm>
            <a:off x="665435" y="5905499"/>
            <a:ext cx="5486400" cy="3752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Folded Corner 1"/>
          <p:cNvSpPr/>
          <p:nvPr/>
        </p:nvSpPr>
        <p:spPr>
          <a:xfrm>
            <a:off x="45720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8498" y="4162783"/>
            <a:ext cx="741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165077" y="4108977"/>
            <a:ext cx="335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watching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057268" y="7602500"/>
            <a:ext cx="436994" cy="615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479406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25" name="Picture 24"/>
          <p:cNvPicPr/>
          <p:nvPr/>
        </p:nvPicPr>
        <p:blipFill rotWithShape="1">
          <a:blip r:embed="rId5"/>
          <a:srcRect l="10224" t="11502" r="7827" b="14376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olded Corner 20"/>
          <p:cNvSpPr/>
          <p:nvPr/>
        </p:nvSpPr>
        <p:spPr>
          <a:xfrm>
            <a:off x="45720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83520" y="2933700"/>
            <a:ext cx="6320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she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63771" y="4162783"/>
            <a:ext cx="776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649184" y="4108977"/>
            <a:ext cx="2382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talking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5773400" y="7602500"/>
            <a:ext cx="436994" cy="615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195538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617675" y="7602500"/>
            <a:ext cx="436994" cy="615078"/>
          </a:xfrm>
          <a:prstGeom prst="rect">
            <a:avLst/>
          </a:prstGeom>
        </p:spPr>
      </p:pic>
      <p:pic>
        <p:nvPicPr>
          <p:cNvPr id="28" name="Picture 27"/>
          <p:cNvPicPr/>
          <p:nvPr/>
        </p:nvPicPr>
        <p:blipFill>
          <a:blip r:embed="rId5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Folded Corner 21"/>
          <p:cNvSpPr/>
          <p:nvPr/>
        </p:nvSpPr>
        <p:spPr>
          <a:xfrm>
            <a:off x="46863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8498" y="4162783"/>
            <a:ext cx="741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00530" y="4108977"/>
            <a:ext cx="30796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sleeping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5832999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255136" y="7602500"/>
            <a:ext cx="436994" cy="6150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677273" y="7602500"/>
            <a:ext cx="436994" cy="615078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5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Folded Corner 21"/>
          <p:cNvSpPr/>
          <p:nvPr/>
        </p:nvSpPr>
        <p:spPr>
          <a:xfrm>
            <a:off x="46863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8498" y="4162783"/>
            <a:ext cx="741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86666" y="4108977"/>
            <a:ext cx="25074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eating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93073" y="1028700"/>
            <a:ext cx="19295008" cy="2557453"/>
            <a:chOff x="0" y="0"/>
            <a:chExt cx="9230977" cy="1223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30977" cy="1223518"/>
            </a:xfrm>
            <a:custGeom>
              <a:avLst/>
              <a:gdLst/>
              <a:ahLst/>
              <a:cxnLst/>
              <a:rect l="l" t="t" r="r" b="b"/>
              <a:pathLst>
                <a:path w="9230977" h="1223518">
                  <a:moveTo>
                    <a:pt x="0" y="0"/>
                  </a:moveTo>
                  <a:lnTo>
                    <a:pt x="9230977" y="0"/>
                  </a:lnTo>
                  <a:lnTo>
                    <a:pt x="9230977" y="1223518"/>
                  </a:lnTo>
                  <a:lnTo>
                    <a:pt x="0" y="1223518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10800000">
            <a:off x="-486764" y="3538528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-355893" y="981075"/>
            <a:ext cx="19157828" cy="0"/>
          </a:xfrm>
          <a:prstGeom prst="line">
            <a:avLst/>
          </a:prstGeom>
          <a:ln w="952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1048279"/>
            <a:ext cx="16230600" cy="2537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0"/>
              </a:lnSpc>
            </a:pPr>
            <a:r>
              <a:rPr lang="en-US" sz="7200" dirty="0">
                <a:latin typeface="Now Bold Bold" panose="00000A00000000000000"/>
              </a:rPr>
              <a:t>Game</a:t>
            </a:r>
            <a:endParaRPr lang="en-US" sz="7200" dirty="0">
              <a:latin typeface="Now Bold Bold" panose="00000A00000000000000"/>
            </a:endParaRPr>
          </a:p>
          <a:p>
            <a:pPr algn="ctr">
              <a:lnSpc>
                <a:spcPts val="9830"/>
              </a:lnSpc>
            </a:pPr>
            <a:r>
              <a:rPr lang="en-US" sz="7200" dirty="0">
                <a:solidFill>
                  <a:srgbClr val="FFFF00"/>
                </a:solidFill>
                <a:latin typeface="Now Bold Bold" panose="00000A00000000000000"/>
              </a:rPr>
              <a:t>Actions Quiz</a:t>
            </a:r>
            <a:endParaRPr lang="en-US" sz="7200" dirty="0">
              <a:solidFill>
                <a:srgbClr val="FFFF00"/>
              </a:solidFill>
              <a:latin typeface="Now Bold Bold" panose="00000A00000000000000"/>
            </a:endParaRPr>
          </a:p>
        </p:txBody>
      </p:sp>
      <p:pic>
        <p:nvPicPr>
          <p:cNvPr id="10" name="Picture 9" descr="Group of School Children on White Background, Vector Illustration Stock  Vector - Illustration of frame, face: 17433744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32703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4" name="happy-logoversion-3-13398.wav"/>
          </p:stSnd>
        </p:sndAc>
      </p:transition>
    </mc:Choice>
    <mc:Fallback>
      <p:transition spd="slow">
        <p:random/>
        <p:sndAc>
          <p:stSnd>
            <p:snd r:embed="rId4" name="happy-logoversion-3-13398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057269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479406" y="7602500"/>
            <a:ext cx="436994" cy="615078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 rotWithShape="1">
          <a:blip r:embed="rId5"/>
          <a:srcRect b="8519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olded Corner 20"/>
          <p:cNvSpPr/>
          <p:nvPr/>
        </p:nvSpPr>
        <p:spPr>
          <a:xfrm>
            <a:off x="46863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8498" y="4162783"/>
            <a:ext cx="741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72853" y="4108977"/>
            <a:ext cx="27350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playing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5832999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255136" y="7602500"/>
            <a:ext cx="436994" cy="6150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677273" y="7602500"/>
            <a:ext cx="436994" cy="615078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5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Folded Corner 22"/>
          <p:cNvSpPr/>
          <p:nvPr/>
        </p:nvSpPr>
        <p:spPr>
          <a:xfrm>
            <a:off x="46863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63771" y="4162783"/>
            <a:ext cx="7760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31364" y="4108977"/>
            <a:ext cx="2618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dancing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493073" y="0"/>
            <a:ext cx="19295008" cy="2605078"/>
            <a:chOff x="-493073" y="981075"/>
            <a:chExt cx="19295008" cy="2605078"/>
          </a:xfrm>
        </p:grpSpPr>
        <p:grpSp>
          <p:nvGrpSpPr>
            <p:cNvPr id="3" name="Group 3"/>
            <p:cNvGrpSpPr/>
            <p:nvPr/>
          </p:nvGrpSpPr>
          <p:grpSpPr>
            <a:xfrm>
              <a:off x="-493073" y="1028700"/>
              <a:ext cx="19295008" cy="2557453"/>
              <a:chOff x="0" y="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575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-10800000">
              <a:off x="-486764" y="353852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355893" y="981075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28700" y="1048279"/>
              <a:ext cx="16230600" cy="25378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200" dirty="0">
                  <a:latin typeface="Now Bold Bold" panose="00000A00000000000000"/>
                </a:rPr>
                <a:t>Game</a:t>
              </a:r>
              <a:endParaRPr lang="en-US" sz="7200" dirty="0">
                <a:latin typeface="Now Bold Bold" panose="00000A00000000000000"/>
              </a:endParaRPr>
            </a:p>
            <a:p>
              <a:pPr algn="ctr">
                <a:lnSpc>
                  <a:spcPts val="9830"/>
                </a:lnSpc>
              </a:pPr>
              <a:r>
                <a:rPr lang="en-US" sz="7200" dirty="0">
                  <a:solidFill>
                    <a:srgbClr val="FFFF00"/>
                  </a:solidFill>
                  <a:latin typeface="Now Bold Bold" panose="00000A00000000000000"/>
                </a:rPr>
                <a:t>SECRET BOXES</a:t>
              </a:r>
              <a:endParaRPr lang="en-US" sz="7200" dirty="0">
                <a:solidFill>
                  <a:srgbClr val="FFFF00"/>
                </a:solidFill>
                <a:latin typeface="Now Bold Bold" panose="00000A0000000000000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631" t="44962" r="12314" b="19892"/>
          <a:stretch>
            <a:fillRect/>
          </a:stretch>
        </p:blipFill>
        <p:spPr>
          <a:xfrm>
            <a:off x="15240000" y="8648700"/>
            <a:ext cx="2426855" cy="11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1631" t="11399" r="12314" b="55354"/>
          <a:stretch>
            <a:fillRect/>
          </a:stretch>
        </p:blipFill>
        <p:spPr>
          <a:xfrm>
            <a:off x="15240000" y="7601362"/>
            <a:ext cx="2426855" cy="1066192"/>
          </a:xfrm>
          <a:prstGeom prst="rect">
            <a:avLst/>
          </a:prstGeom>
        </p:spPr>
      </p:pic>
      <p:sp>
        <p:nvSpPr>
          <p:cNvPr id="14" name="Double Wave 13"/>
          <p:cNvSpPr/>
          <p:nvPr/>
        </p:nvSpPr>
        <p:spPr>
          <a:xfrm>
            <a:off x="15323193" y="7429500"/>
            <a:ext cx="2266544" cy="932928"/>
          </a:xfrm>
          <a:prstGeom prst="doubleWave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078200" y="7602500"/>
            <a:ext cx="436994" cy="6150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12392" t="17384" r="11877" b="17557"/>
          <a:stretch>
            <a:fillRect/>
          </a:stretch>
        </p:blipFill>
        <p:spPr>
          <a:xfrm>
            <a:off x="16500338" y="7602500"/>
            <a:ext cx="436994" cy="615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16647" r="16197"/>
          <a:stretch>
            <a:fillRect/>
          </a:stretch>
        </p:blipFill>
        <p:spPr>
          <a:xfrm>
            <a:off x="13645561" y="7377308"/>
            <a:ext cx="1524000" cy="1511853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5"/>
          <a:stretch>
            <a:fillRect/>
          </a:stretch>
        </p:blipFill>
        <p:spPr>
          <a:xfrm>
            <a:off x="665435" y="6134099"/>
            <a:ext cx="5486400" cy="3524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Folded Corner 20"/>
          <p:cNvSpPr/>
          <p:nvPr/>
        </p:nvSpPr>
        <p:spPr>
          <a:xfrm>
            <a:off x="4686300" y="2781300"/>
            <a:ext cx="8915400" cy="2590800"/>
          </a:xfrm>
          <a:prstGeom prst="foldedCorne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51835" y="2933700"/>
            <a:ext cx="59843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What’s he doing?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38498" y="4162783"/>
            <a:ext cx="741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____________.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06517" y="4108977"/>
            <a:ext cx="26677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singing 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chimes.wav"/>
          </p:stSnd>
        </p:sndAc>
      </p:transition>
    </mc:Choice>
    <mc:Fallback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00209 -0.1645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2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503504" y="3840961"/>
            <a:ext cx="19295008" cy="2604158"/>
            <a:chOff x="-503504" y="641468"/>
            <a:chExt cx="19295008" cy="2604158"/>
          </a:xfrm>
        </p:grpSpPr>
        <p:grpSp>
          <p:nvGrpSpPr>
            <p:cNvPr id="3" name="Group 3"/>
            <p:cNvGrpSpPr/>
            <p:nvPr/>
          </p:nvGrpSpPr>
          <p:grpSpPr>
            <a:xfrm>
              <a:off x="-503504" y="688173"/>
              <a:ext cx="19295008" cy="2557453"/>
              <a:chOff x="0" y="-440"/>
              <a:chExt cx="9230977" cy="12235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-440"/>
                <a:ext cx="9230977" cy="1223518"/>
              </a:xfrm>
              <a:custGeom>
                <a:avLst/>
                <a:gdLst/>
                <a:ahLst/>
                <a:cxnLst/>
                <a:rect l="l" t="t" r="r" b="b"/>
                <a:pathLst>
                  <a:path w="9230977" h="1223518">
                    <a:moveTo>
                      <a:pt x="0" y="0"/>
                    </a:moveTo>
                    <a:lnTo>
                      <a:pt x="9230977" y="0"/>
                    </a:lnTo>
                    <a:lnTo>
                      <a:pt x="9230977" y="1223518"/>
                    </a:lnTo>
                    <a:lnTo>
                      <a:pt x="0" y="1223518"/>
                    </a:lnTo>
                    <a:close/>
                  </a:path>
                </a:pathLst>
              </a:custGeom>
              <a:solidFill>
                <a:srgbClr val="FFE88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3258583" y="1360547"/>
              <a:ext cx="11770834" cy="121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0"/>
                </a:lnSpc>
              </a:pPr>
              <a:r>
                <a:rPr lang="en-US" sz="7020" dirty="0">
                  <a:solidFill>
                    <a:srgbClr val="7030A0"/>
                  </a:solidFill>
                  <a:latin typeface="Now Bold Bold" panose="00000A00000000000000"/>
                </a:rPr>
                <a:t>Thank you for playing!</a:t>
              </a:r>
              <a:endParaRPr lang="en-US" sz="7020" dirty="0">
                <a:solidFill>
                  <a:srgbClr val="7030A0"/>
                </a:solidFill>
                <a:latin typeface="Now Bold Bold" panose="00000A00000000000000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10800000">
              <a:off x="-497195" y="3198921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AutoShape 7"/>
            <p:cNvSpPr/>
            <p:nvPr/>
          </p:nvSpPr>
          <p:spPr>
            <a:xfrm rot="-10800000">
              <a:off x="-366324" y="641468"/>
              <a:ext cx="19157828" cy="0"/>
            </a:xfrm>
            <a:prstGeom prst="line">
              <a:avLst/>
            </a:prstGeom>
            <a:ln w="95250" cap="rnd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19044" y="2849485"/>
            <a:ext cx="3328179" cy="52449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1077">
            <a:off x="239687" y="4571683"/>
            <a:ext cx="3508973" cy="3508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6" name="applause.wav"/>
          </p:stSnd>
        </p:sndAc>
      </p:transition>
    </mc:Choice>
    <mc:Fallback>
      <p:transition spd="slow">
        <p:random/>
        <p:sndAc>
          <p:stSnd>
            <p:snd r:embed="rId6" name="applaus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18739">
            <a:off x="1756310" y="1671076"/>
            <a:ext cx="7578116" cy="65834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1221761">
            <a:off x="2375968" y="4117598"/>
            <a:ext cx="6013628" cy="2911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5"/>
              </a:lnSpc>
            </a:pPr>
            <a:r>
              <a:rPr lang="en-US" sz="11500" dirty="0">
                <a:solidFill>
                  <a:srgbClr val="000000"/>
                </a:solidFill>
                <a:latin typeface="Now Bold Bold" panose="00000A00000000000000"/>
              </a:rPr>
              <a:t>THANK YOU!</a:t>
            </a:r>
            <a:endParaRPr lang="en-US" sz="11500" dirty="0">
              <a:solidFill>
                <a:srgbClr val="000000"/>
              </a:solidFill>
              <a:latin typeface="Now Bold Bold" panose="00000A00000000000000"/>
            </a:endParaRPr>
          </a:p>
        </p:txBody>
      </p:sp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564" y="1192954"/>
            <a:ext cx="8371179" cy="7901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337" name="Rectangle 119"/>
          <p:cNvSpPr>
            <a:spLocks noChangeArrowheads="1"/>
          </p:cNvSpPr>
          <p:nvPr/>
        </p:nvSpPr>
        <p:spPr bwMode="auto">
          <a:xfrm>
            <a:off x="90437" y="6224588"/>
            <a:ext cx="18117178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7" y="-40482"/>
            <a:ext cx="18117178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4339" name="Group 2"/>
          <p:cNvGrpSpPr/>
          <p:nvPr/>
        </p:nvGrpSpPr>
        <p:grpSpPr bwMode="auto">
          <a:xfrm>
            <a:off x="9575008" y="8382000"/>
            <a:ext cx="5617368" cy="1081088"/>
            <a:chOff x="431" y="2704"/>
            <a:chExt cx="2359" cy="454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6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0" name="Group 5"/>
          <p:cNvGrpSpPr/>
          <p:nvPr/>
        </p:nvGrpSpPr>
        <p:grpSpPr bwMode="auto">
          <a:xfrm>
            <a:off x="3255170" y="8393910"/>
            <a:ext cx="5617368" cy="1081088"/>
            <a:chOff x="431" y="2704"/>
            <a:chExt cx="2359" cy="454"/>
          </a:xfrm>
        </p:grpSpPr>
        <p:sp>
          <p:nvSpPr>
            <p:cNvPr id="15405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4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1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5408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2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55170" y="6751758"/>
            <a:ext cx="5617368" cy="1081088"/>
            <a:chOff x="3515" y="2704"/>
            <a:chExt cx="2359" cy="454"/>
          </a:xfrm>
        </p:grpSpPr>
        <p:sp>
          <p:nvSpPr>
            <p:cNvPr id="14379" name="AutoShape 12"/>
            <p:cNvSpPr>
              <a:spLocks noChangeArrowheads="1"/>
            </p:cNvSpPr>
            <p:nvPr/>
          </p:nvSpPr>
          <p:spPr bwMode="auto">
            <a:xfrm>
              <a:off x="351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eat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80" name="AutoShape 13"/>
            <p:cNvSpPr>
              <a:spLocks noChangeArrowheads="1"/>
            </p:cNvSpPr>
            <p:nvPr/>
          </p:nvSpPr>
          <p:spPr bwMode="auto">
            <a:xfrm>
              <a:off x="3560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3295364" y="8387778"/>
            <a:ext cx="5617368" cy="1081088"/>
            <a:chOff x="23" y="2704"/>
            <a:chExt cx="2359" cy="454"/>
          </a:xfrm>
        </p:grpSpPr>
        <p:sp>
          <p:nvSpPr>
            <p:cNvPr id="14377" name="AutoShape 15"/>
            <p:cNvSpPr>
              <a:spLocks noChangeArrowheads="1"/>
            </p:cNvSpPr>
            <p:nvPr/>
          </p:nvSpPr>
          <p:spPr bwMode="auto">
            <a:xfrm>
              <a:off x="23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watch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8" name="AutoShape 16"/>
            <p:cNvSpPr>
              <a:spLocks noChangeArrowheads="1"/>
            </p:cNvSpPr>
            <p:nvPr/>
          </p:nvSpPr>
          <p:spPr bwMode="auto">
            <a:xfrm>
              <a:off x="68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9575008" y="6762750"/>
            <a:ext cx="5617368" cy="1081088"/>
            <a:chOff x="445" y="2700"/>
            <a:chExt cx="2359" cy="454"/>
          </a:xfrm>
        </p:grpSpPr>
        <p:sp>
          <p:nvSpPr>
            <p:cNvPr id="15417" name="AutoShape 18"/>
            <p:cNvSpPr>
              <a:spLocks noChangeArrowheads="1"/>
            </p:cNvSpPr>
            <p:nvPr/>
          </p:nvSpPr>
          <p:spPr bwMode="auto">
            <a:xfrm>
              <a:off x="445" y="2700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>
                  <a:latin typeface="Comic Sans MS" panose="030F0702030302020204" pitchFamily="66" charset="0"/>
                </a:rPr>
                <a:t>dance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6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9615202" y="8387748"/>
            <a:ext cx="5617368" cy="1081088"/>
            <a:chOff x="3017" y="2704"/>
            <a:chExt cx="2359" cy="454"/>
          </a:xfrm>
        </p:grpSpPr>
        <p:sp>
          <p:nvSpPr>
            <p:cNvPr id="14373" name="AutoShape 21"/>
            <p:cNvSpPr>
              <a:spLocks noChangeArrowheads="1"/>
            </p:cNvSpPr>
            <p:nvPr/>
          </p:nvSpPr>
          <p:spPr bwMode="auto">
            <a:xfrm>
              <a:off x="3017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_tradnl" sz="6000" b="1" dirty="0" err="1">
                  <a:latin typeface="Comic Sans MS" panose="030F0702030302020204" pitchFamily="66" charset="0"/>
                </a:rPr>
                <a:t>play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4" name="AutoShape 22"/>
            <p:cNvSpPr>
              <a:spLocks noChangeArrowheads="1"/>
            </p:cNvSpPr>
            <p:nvPr/>
          </p:nvSpPr>
          <p:spPr bwMode="auto">
            <a:xfrm>
              <a:off x="3063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5423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9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70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26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27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8115303" y="8070058"/>
            <a:ext cx="971550" cy="969168"/>
            <a:chOff x="2381" y="2614"/>
            <a:chExt cx="726" cy="725"/>
          </a:xfrm>
        </p:grpSpPr>
        <p:sp>
          <p:nvSpPr>
            <p:cNvPr id="15429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4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5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2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33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14435141" y="8060532"/>
            <a:ext cx="971550" cy="969168"/>
            <a:chOff x="2381" y="2614"/>
            <a:chExt cx="726" cy="725"/>
          </a:xfrm>
        </p:grpSpPr>
        <p:sp>
          <p:nvSpPr>
            <p:cNvPr id="15436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9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0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9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0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14401800" y="6448427"/>
            <a:ext cx="1026320" cy="971550"/>
            <a:chOff x="4332" y="2795"/>
            <a:chExt cx="726" cy="725"/>
          </a:xfrm>
        </p:grpSpPr>
        <p:sp>
          <p:nvSpPr>
            <p:cNvPr id="15442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4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55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5445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6" name="Freeform 49"/>
              <p:cNvSpPr/>
              <p:nvPr/>
            </p:nvSpPr>
            <p:spPr bwMode="auto">
              <a:xfrm>
                <a:off x="3613" y="3343"/>
                <a:ext cx="472" cy="473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4" name="Picture 53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0" name="Rectangle 9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dan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59600" y="1290578"/>
            <a:ext cx="487363" cy="48736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58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385" name="Rectangle 119"/>
          <p:cNvSpPr>
            <a:spLocks noChangeArrowheads="1"/>
          </p:cNvSpPr>
          <p:nvPr/>
        </p:nvSpPr>
        <p:spPr bwMode="auto">
          <a:xfrm>
            <a:off x="90437" y="6224588"/>
            <a:ext cx="18127226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7" y="-40482"/>
            <a:ext cx="18127226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6388" name="Group 2"/>
          <p:cNvGrpSpPr/>
          <p:nvPr/>
        </p:nvGrpSpPr>
        <p:grpSpPr bwMode="auto">
          <a:xfrm>
            <a:off x="3202782" y="8382000"/>
            <a:ext cx="5617368" cy="1081088"/>
            <a:chOff x="431" y="2704"/>
            <a:chExt cx="2359" cy="454"/>
          </a:xfrm>
        </p:grpSpPr>
        <p:sp>
          <p:nvSpPr>
            <p:cNvPr id="18485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34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6389" name="Group 5"/>
          <p:cNvGrpSpPr/>
          <p:nvPr/>
        </p:nvGrpSpPr>
        <p:grpSpPr bwMode="auto">
          <a:xfrm>
            <a:off x="9575008" y="6762750"/>
            <a:ext cx="5617368" cy="1081088"/>
            <a:chOff x="431" y="2704"/>
            <a:chExt cx="2359" cy="454"/>
          </a:xfrm>
        </p:grpSpPr>
        <p:sp>
          <p:nvSpPr>
            <p:cNvPr id="18488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32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6390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8491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430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15014" y="6756672"/>
            <a:ext cx="5617368" cy="1081088"/>
            <a:chOff x="431" y="2704"/>
            <a:chExt cx="2359" cy="454"/>
          </a:xfrm>
        </p:grpSpPr>
        <p:sp>
          <p:nvSpPr>
            <p:cNvPr id="16427" name="AutoShape 12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watch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6428" name="AutoShape 13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9565444" y="6770458"/>
            <a:ext cx="5617368" cy="1081088"/>
            <a:chOff x="431" y="2704"/>
            <a:chExt cx="2359" cy="454"/>
          </a:xfrm>
        </p:grpSpPr>
        <p:sp>
          <p:nvSpPr>
            <p:cNvPr id="16425" name="AutoShape 15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play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6426" name="AutoShape 16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9575008" y="8384382"/>
            <a:ext cx="5617368" cy="1081088"/>
            <a:chOff x="431" y="2704"/>
            <a:chExt cx="2359" cy="454"/>
          </a:xfrm>
        </p:grpSpPr>
        <p:sp>
          <p:nvSpPr>
            <p:cNvPr id="18500" name="AutoShape 18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 err="1">
                  <a:latin typeface="Comic Sans MS" panose="030F0702030302020204" pitchFamily="66" charset="0"/>
                </a:rPr>
                <a:t>eat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6424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3202782" y="8375748"/>
            <a:ext cx="5617368" cy="1081088"/>
            <a:chOff x="431" y="2704"/>
            <a:chExt cx="2359" cy="454"/>
          </a:xfrm>
        </p:grpSpPr>
        <p:sp>
          <p:nvSpPr>
            <p:cNvPr id="16421" name="AutoShape 21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sing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6422" name="AutoShape 22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8506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6417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6418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8509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59" y="3151"/>
                <a:ext cx="472" cy="5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8510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14435141" y="6438903"/>
            <a:ext cx="971550" cy="969170"/>
            <a:chOff x="2381" y="2614"/>
            <a:chExt cx="726" cy="725"/>
          </a:xfrm>
        </p:grpSpPr>
        <p:sp>
          <p:nvSpPr>
            <p:cNvPr id="18512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6412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6413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8515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59" y="3151"/>
                <a:ext cx="472" cy="5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8516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8172453" y="8167691"/>
            <a:ext cx="971550" cy="969170"/>
            <a:chOff x="2381" y="2614"/>
            <a:chExt cx="726" cy="725"/>
          </a:xfrm>
        </p:grpSpPr>
        <p:sp>
          <p:nvSpPr>
            <p:cNvPr id="18519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6407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6408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8522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59" y="3151"/>
                <a:ext cx="472" cy="505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8523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14435140" y="8060535"/>
            <a:ext cx="1026320" cy="971550"/>
            <a:chOff x="4332" y="2795"/>
            <a:chExt cx="726" cy="725"/>
          </a:xfrm>
        </p:grpSpPr>
        <p:sp>
          <p:nvSpPr>
            <p:cNvPr id="18525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6402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6403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852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8529" name="Freeform 49"/>
              <p:cNvSpPr/>
              <p:nvPr/>
            </p:nvSpPr>
            <p:spPr bwMode="auto">
              <a:xfrm>
                <a:off x="3613" y="3343"/>
                <a:ext cx="472" cy="474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5" name="Picture 54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8" name="Rectangle 57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0" y="1267718"/>
            <a:ext cx="487363" cy="487363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5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5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409" name="Rectangle 119"/>
          <p:cNvSpPr>
            <a:spLocks noChangeArrowheads="1"/>
          </p:cNvSpPr>
          <p:nvPr/>
        </p:nvSpPr>
        <p:spPr bwMode="auto">
          <a:xfrm>
            <a:off x="90437" y="6224588"/>
            <a:ext cx="18087030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8" y="-40482"/>
            <a:ext cx="18087032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7410" name="Group 2"/>
          <p:cNvGrpSpPr/>
          <p:nvPr/>
        </p:nvGrpSpPr>
        <p:grpSpPr bwMode="auto">
          <a:xfrm>
            <a:off x="9575008" y="8382000"/>
            <a:ext cx="5617368" cy="1081088"/>
            <a:chOff x="431" y="2704"/>
            <a:chExt cx="2359" cy="454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8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7411" name="Group 5"/>
          <p:cNvGrpSpPr/>
          <p:nvPr/>
        </p:nvGrpSpPr>
        <p:grpSpPr bwMode="auto">
          <a:xfrm>
            <a:off x="9575008" y="6762750"/>
            <a:ext cx="5617368" cy="1081088"/>
            <a:chOff x="431" y="2704"/>
            <a:chExt cx="2359" cy="454"/>
          </a:xfrm>
        </p:grpSpPr>
        <p:sp>
          <p:nvSpPr>
            <p:cNvPr id="16438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6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7412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6441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4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44130" y="6772380"/>
            <a:ext cx="5617368" cy="1081088"/>
            <a:chOff x="1928" y="2704"/>
            <a:chExt cx="2359" cy="454"/>
          </a:xfrm>
        </p:grpSpPr>
        <p:sp>
          <p:nvSpPr>
            <p:cNvPr id="17451" name="AutoShape 12"/>
            <p:cNvSpPr>
              <a:spLocks noChangeArrowheads="1"/>
            </p:cNvSpPr>
            <p:nvPr/>
          </p:nvSpPr>
          <p:spPr bwMode="auto">
            <a:xfrm>
              <a:off x="1928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eat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52" name="AutoShape 13"/>
            <p:cNvSpPr>
              <a:spLocks noChangeArrowheads="1"/>
            </p:cNvSpPr>
            <p:nvPr/>
          </p:nvSpPr>
          <p:spPr bwMode="auto">
            <a:xfrm>
              <a:off x="1973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9584926" y="6794070"/>
            <a:ext cx="5617368" cy="1081088"/>
            <a:chOff x="-1111" y="2704"/>
            <a:chExt cx="2359" cy="454"/>
          </a:xfrm>
        </p:grpSpPr>
        <p:sp>
          <p:nvSpPr>
            <p:cNvPr id="17449" name="AutoShape 15"/>
            <p:cNvSpPr>
              <a:spLocks noChangeArrowheads="1"/>
            </p:cNvSpPr>
            <p:nvPr/>
          </p:nvSpPr>
          <p:spPr bwMode="auto">
            <a:xfrm>
              <a:off x="-111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watch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50" name="AutoShape 16"/>
            <p:cNvSpPr>
              <a:spLocks noChangeArrowheads="1"/>
            </p:cNvSpPr>
            <p:nvPr/>
          </p:nvSpPr>
          <p:spPr bwMode="auto">
            <a:xfrm>
              <a:off x="-106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3202782" y="8393910"/>
            <a:ext cx="5617368" cy="1081088"/>
            <a:chOff x="445" y="2704"/>
            <a:chExt cx="2359" cy="454"/>
          </a:xfrm>
        </p:grpSpPr>
        <p:sp>
          <p:nvSpPr>
            <p:cNvPr id="16450" name="AutoShape 18"/>
            <p:cNvSpPr>
              <a:spLocks noChangeArrowheads="1"/>
            </p:cNvSpPr>
            <p:nvPr/>
          </p:nvSpPr>
          <p:spPr bwMode="auto">
            <a:xfrm>
              <a:off x="44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 err="1">
                  <a:latin typeface="Comic Sans MS" panose="030F0702030302020204" pitchFamily="66" charset="0"/>
                </a:rPr>
                <a:t>sing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48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9584926" y="8398254"/>
            <a:ext cx="5617368" cy="1081088"/>
            <a:chOff x="1565" y="2704"/>
            <a:chExt cx="2359" cy="454"/>
          </a:xfrm>
        </p:grpSpPr>
        <p:sp>
          <p:nvSpPr>
            <p:cNvPr id="17445" name="AutoShape 21"/>
            <p:cNvSpPr>
              <a:spLocks noChangeArrowheads="1"/>
            </p:cNvSpPr>
            <p:nvPr/>
          </p:nvSpPr>
          <p:spPr bwMode="auto">
            <a:xfrm>
              <a:off x="156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_tradnl" sz="6000" b="1" dirty="0" err="1">
                  <a:latin typeface="Comic Sans MS" panose="030F0702030302020204" pitchFamily="66" charset="0"/>
                </a:rPr>
                <a:t>talk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46" name="AutoShape 22"/>
            <p:cNvSpPr>
              <a:spLocks noChangeArrowheads="1"/>
            </p:cNvSpPr>
            <p:nvPr/>
          </p:nvSpPr>
          <p:spPr bwMode="auto">
            <a:xfrm>
              <a:off x="1610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6456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41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42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59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60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14435141" y="6438903"/>
            <a:ext cx="971550" cy="969170"/>
            <a:chOff x="2381" y="2614"/>
            <a:chExt cx="726" cy="725"/>
          </a:xfrm>
        </p:grpSpPr>
        <p:sp>
          <p:nvSpPr>
            <p:cNvPr id="16462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36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37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65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66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14435141" y="8060532"/>
            <a:ext cx="971550" cy="969168"/>
            <a:chOff x="2381" y="2614"/>
            <a:chExt cx="726" cy="725"/>
          </a:xfrm>
        </p:grpSpPr>
        <p:sp>
          <p:nvSpPr>
            <p:cNvPr id="16469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31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32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72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73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8029578" y="8070059"/>
            <a:ext cx="1026320" cy="971550"/>
            <a:chOff x="4332" y="2795"/>
            <a:chExt cx="726" cy="725"/>
          </a:xfrm>
        </p:grpSpPr>
        <p:sp>
          <p:nvSpPr>
            <p:cNvPr id="16475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26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27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647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79" name="Freeform 49"/>
              <p:cNvSpPr/>
              <p:nvPr/>
            </p:nvSpPr>
            <p:spPr bwMode="auto">
              <a:xfrm>
                <a:off x="3613" y="3343"/>
                <a:ext cx="472" cy="473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4" name="Picture 53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7" name="Rectangle 56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si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02400" y="1275338"/>
            <a:ext cx="487363" cy="487363"/>
          </a:xfrm>
          <a:prstGeom prst="rect">
            <a:avLst/>
          </a:prstGeom>
        </p:spPr>
      </p:pic>
      <p:sp>
        <p:nvSpPr>
          <p:cNvPr id="59" name="Oval 58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8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6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337" name="Rectangle 119"/>
          <p:cNvSpPr>
            <a:spLocks noChangeArrowheads="1"/>
          </p:cNvSpPr>
          <p:nvPr/>
        </p:nvSpPr>
        <p:spPr bwMode="auto">
          <a:xfrm>
            <a:off x="90437" y="6224588"/>
            <a:ext cx="18117178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7" y="-40482"/>
            <a:ext cx="18117178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4339" name="Group 2"/>
          <p:cNvGrpSpPr/>
          <p:nvPr/>
        </p:nvGrpSpPr>
        <p:grpSpPr bwMode="auto">
          <a:xfrm>
            <a:off x="9575008" y="8382000"/>
            <a:ext cx="5617368" cy="1081088"/>
            <a:chOff x="431" y="2704"/>
            <a:chExt cx="2359" cy="454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6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0" name="Group 5"/>
          <p:cNvGrpSpPr/>
          <p:nvPr/>
        </p:nvGrpSpPr>
        <p:grpSpPr bwMode="auto">
          <a:xfrm>
            <a:off x="3255170" y="8393910"/>
            <a:ext cx="5617368" cy="1081088"/>
            <a:chOff x="431" y="2704"/>
            <a:chExt cx="2359" cy="454"/>
          </a:xfrm>
        </p:grpSpPr>
        <p:sp>
          <p:nvSpPr>
            <p:cNvPr id="15405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4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1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5408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2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55170" y="6751758"/>
            <a:ext cx="5617368" cy="1081088"/>
            <a:chOff x="3515" y="2704"/>
            <a:chExt cx="2359" cy="454"/>
          </a:xfrm>
        </p:grpSpPr>
        <p:sp>
          <p:nvSpPr>
            <p:cNvPr id="14379" name="AutoShape 12"/>
            <p:cNvSpPr>
              <a:spLocks noChangeArrowheads="1"/>
            </p:cNvSpPr>
            <p:nvPr/>
          </p:nvSpPr>
          <p:spPr bwMode="auto">
            <a:xfrm>
              <a:off x="351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>
                  <a:latin typeface="Comic Sans MS" panose="030F0702030302020204" pitchFamily="66" charset="0"/>
                </a:rPr>
                <a:t>dance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80" name="AutoShape 13"/>
            <p:cNvSpPr>
              <a:spLocks noChangeArrowheads="1"/>
            </p:cNvSpPr>
            <p:nvPr/>
          </p:nvSpPr>
          <p:spPr bwMode="auto">
            <a:xfrm>
              <a:off x="3560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3295364" y="8387778"/>
            <a:ext cx="5617368" cy="1081088"/>
            <a:chOff x="23" y="2704"/>
            <a:chExt cx="2359" cy="454"/>
          </a:xfrm>
        </p:grpSpPr>
        <p:sp>
          <p:nvSpPr>
            <p:cNvPr id="14377" name="AutoShape 15"/>
            <p:cNvSpPr>
              <a:spLocks noChangeArrowheads="1"/>
            </p:cNvSpPr>
            <p:nvPr/>
          </p:nvSpPr>
          <p:spPr bwMode="auto">
            <a:xfrm>
              <a:off x="23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play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8" name="AutoShape 16"/>
            <p:cNvSpPr>
              <a:spLocks noChangeArrowheads="1"/>
            </p:cNvSpPr>
            <p:nvPr/>
          </p:nvSpPr>
          <p:spPr bwMode="auto">
            <a:xfrm>
              <a:off x="68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9575008" y="6762750"/>
            <a:ext cx="5617368" cy="1081088"/>
            <a:chOff x="445" y="2700"/>
            <a:chExt cx="2359" cy="454"/>
          </a:xfrm>
        </p:grpSpPr>
        <p:sp>
          <p:nvSpPr>
            <p:cNvPr id="15417" name="AutoShape 18"/>
            <p:cNvSpPr>
              <a:spLocks noChangeArrowheads="1"/>
            </p:cNvSpPr>
            <p:nvPr/>
          </p:nvSpPr>
          <p:spPr bwMode="auto">
            <a:xfrm>
              <a:off x="445" y="2700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 err="1">
                  <a:latin typeface="Comic Sans MS" panose="030F0702030302020204" pitchFamily="66" charset="0"/>
                </a:rPr>
                <a:t>talk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6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9615202" y="8387748"/>
            <a:ext cx="5617368" cy="1081088"/>
            <a:chOff x="3017" y="2704"/>
            <a:chExt cx="2359" cy="454"/>
          </a:xfrm>
        </p:grpSpPr>
        <p:sp>
          <p:nvSpPr>
            <p:cNvPr id="14373" name="AutoShape 21"/>
            <p:cNvSpPr>
              <a:spLocks noChangeArrowheads="1"/>
            </p:cNvSpPr>
            <p:nvPr/>
          </p:nvSpPr>
          <p:spPr bwMode="auto">
            <a:xfrm>
              <a:off x="3017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_tradnl" sz="6000" b="1" dirty="0" err="1">
                  <a:latin typeface="Comic Sans MS" panose="030F0702030302020204" pitchFamily="66" charset="0"/>
                </a:rPr>
                <a:t>watch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4" name="AutoShape 22"/>
            <p:cNvSpPr>
              <a:spLocks noChangeArrowheads="1"/>
            </p:cNvSpPr>
            <p:nvPr/>
          </p:nvSpPr>
          <p:spPr bwMode="auto">
            <a:xfrm>
              <a:off x="3063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5423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9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70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26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27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8115303" y="8070058"/>
            <a:ext cx="971550" cy="969168"/>
            <a:chOff x="2381" y="2614"/>
            <a:chExt cx="726" cy="725"/>
          </a:xfrm>
        </p:grpSpPr>
        <p:sp>
          <p:nvSpPr>
            <p:cNvPr id="15429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4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5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2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33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14435141" y="8060532"/>
            <a:ext cx="971550" cy="969168"/>
            <a:chOff x="2381" y="2614"/>
            <a:chExt cx="726" cy="725"/>
          </a:xfrm>
        </p:grpSpPr>
        <p:sp>
          <p:nvSpPr>
            <p:cNvPr id="15436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9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0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9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0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14401800" y="6448427"/>
            <a:ext cx="1026320" cy="971550"/>
            <a:chOff x="4332" y="2795"/>
            <a:chExt cx="726" cy="725"/>
          </a:xfrm>
        </p:grpSpPr>
        <p:sp>
          <p:nvSpPr>
            <p:cNvPr id="15442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4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55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5445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6" name="Freeform 49"/>
              <p:cNvSpPr/>
              <p:nvPr/>
            </p:nvSpPr>
            <p:spPr bwMode="auto">
              <a:xfrm>
                <a:off x="3613" y="3343"/>
                <a:ext cx="472" cy="473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4" name="Picture 53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6" name="Rectangle 55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tal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54800" y="3553718"/>
            <a:ext cx="487363" cy="487363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6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337" name="Rectangle 119"/>
          <p:cNvSpPr>
            <a:spLocks noChangeArrowheads="1"/>
          </p:cNvSpPr>
          <p:nvPr/>
        </p:nvSpPr>
        <p:spPr bwMode="auto">
          <a:xfrm>
            <a:off x="90437" y="6224588"/>
            <a:ext cx="18117178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7" y="-40482"/>
            <a:ext cx="18117178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4339" name="Group 2"/>
          <p:cNvGrpSpPr/>
          <p:nvPr/>
        </p:nvGrpSpPr>
        <p:grpSpPr bwMode="auto">
          <a:xfrm>
            <a:off x="9575008" y="8382000"/>
            <a:ext cx="5617368" cy="1081088"/>
            <a:chOff x="431" y="2704"/>
            <a:chExt cx="2359" cy="454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6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0" name="Group 5"/>
          <p:cNvGrpSpPr/>
          <p:nvPr/>
        </p:nvGrpSpPr>
        <p:grpSpPr bwMode="auto">
          <a:xfrm>
            <a:off x="3255170" y="8393910"/>
            <a:ext cx="5617368" cy="1081088"/>
            <a:chOff x="431" y="2704"/>
            <a:chExt cx="2359" cy="454"/>
          </a:xfrm>
        </p:grpSpPr>
        <p:sp>
          <p:nvSpPr>
            <p:cNvPr id="15405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4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4341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5408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382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55170" y="6751758"/>
            <a:ext cx="5617368" cy="1081088"/>
            <a:chOff x="3515" y="2704"/>
            <a:chExt cx="2359" cy="454"/>
          </a:xfrm>
        </p:grpSpPr>
        <p:sp>
          <p:nvSpPr>
            <p:cNvPr id="14379" name="AutoShape 12"/>
            <p:cNvSpPr>
              <a:spLocks noChangeArrowheads="1"/>
            </p:cNvSpPr>
            <p:nvPr/>
          </p:nvSpPr>
          <p:spPr bwMode="auto">
            <a:xfrm>
              <a:off x="351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eat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80" name="AutoShape 13"/>
            <p:cNvSpPr>
              <a:spLocks noChangeArrowheads="1"/>
            </p:cNvSpPr>
            <p:nvPr/>
          </p:nvSpPr>
          <p:spPr bwMode="auto">
            <a:xfrm>
              <a:off x="3560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3295364" y="8387778"/>
            <a:ext cx="5617368" cy="1081088"/>
            <a:chOff x="23" y="2704"/>
            <a:chExt cx="2359" cy="454"/>
          </a:xfrm>
        </p:grpSpPr>
        <p:sp>
          <p:nvSpPr>
            <p:cNvPr id="14377" name="AutoShape 15"/>
            <p:cNvSpPr>
              <a:spLocks noChangeArrowheads="1"/>
            </p:cNvSpPr>
            <p:nvPr/>
          </p:nvSpPr>
          <p:spPr bwMode="auto">
            <a:xfrm>
              <a:off x="23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>
                  <a:latin typeface="Comic Sans MS" panose="030F0702030302020204" pitchFamily="66" charset="0"/>
                </a:rPr>
                <a:t>dance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8" name="AutoShape 16"/>
            <p:cNvSpPr>
              <a:spLocks noChangeArrowheads="1"/>
            </p:cNvSpPr>
            <p:nvPr/>
          </p:nvSpPr>
          <p:spPr bwMode="auto">
            <a:xfrm>
              <a:off x="68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9575008" y="6762750"/>
            <a:ext cx="5617368" cy="1081088"/>
            <a:chOff x="445" y="2700"/>
            <a:chExt cx="2359" cy="454"/>
          </a:xfrm>
        </p:grpSpPr>
        <p:sp>
          <p:nvSpPr>
            <p:cNvPr id="15417" name="AutoShape 18"/>
            <p:cNvSpPr>
              <a:spLocks noChangeArrowheads="1"/>
            </p:cNvSpPr>
            <p:nvPr/>
          </p:nvSpPr>
          <p:spPr bwMode="auto">
            <a:xfrm>
              <a:off x="445" y="2700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 err="1">
                  <a:latin typeface="Comic Sans MS" panose="030F0702030302020204" pitchFamily="66" charset="0"/>
                </a:rPr>
                <a:t>watch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6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9615202" y="8387748"/>
            <a:ext cx="5617368" cy="1081088"/>
            <a:chOff x="3017" y="2704"/>
            <a:chExt cx="2359" cy="454"/>
          </a:xfrm>
        </p:grpSpPr>
        <p:sp>
          <p:nvSpPr>
            <p:cNvPr id="14373" name="AutoShape 21"/>
            <p:cNvSpPr>
              <a:spLocks noChangeArrowheads="1"/>
            </p:cNvSpPr>
            <p:nvPr/>
          </p:nvSpPr>
          <p:spPr bwMode="auto">
            <a:xfrm>
              <a:off x="3017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_tradnl" sz="6000" b="1" dirty="0" err="1">
                  <a:latin typeface="Comic Sans MS" panose="030F0702030302020204" pitchFamily="66" charset="0"/>
                </a:rPr>
                <a:t>sing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4374" name="AutoShape 22"/>
            <p:cNvSpPr>
              <a:spLocks noChangeArrowheads="1"/>
            </p:cNvSpPr>
            <p:nvPr/>
          </p:nvSpPr>
          <p:spPr bwMode="auto">
            <a:xfrm>
              <a:off x="3063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5423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9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70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26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27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8115303" y="8070058"/>
            <a:ext cx="971550" cy="969168"/>
            <a:chOff x="2381" y="2614"/>
            <a:chExt cx="726" cy="725"/>
          </a:xfrm>
        </p:grpSpPr>
        <p:sp>
          <p:nvSpPr>
            <p:cNvPr id="15429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64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5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2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33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14435141" y="8060532"/>
            <a:ext cx="971550" cy="969168"/>
            <a:chOff x="2381" y="2614"/>
            <a:chExt cx="726" cy="725"/>
          </a:xfrm>
        </p:grpSpPr>
        <p:sp>
          <p:nvSpPr>
            <p:cNvPr id="15436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9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60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5439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0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14401800" y="6448427"/>
            <a:ext cx="1026320" cy="971550"/>
            <a:chOff x="4332" y="2795"/>
            <a:chExt cx="726" cy="725"/>
          </a:xfrm>
        </p:grpSpPr>
        <p:sp>
          <p:nvSpPr>
            <p:cNvPr id="15442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4354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4355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5445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5446" name="Freeform 49"/>
              <p:cNvSpPr/>
              <p:nvPr/>
            </p:nvSpPr>
            <p:spPr bwMode="auto">
              <a:xfrm>
                <a:off x="3613" y="3343"/>
                <a:ext cx="472" cy="473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4" name="Picture 53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5" name="Rectangle 54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watc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00" y="3066355"/>
            <a:ext cx="487363" cy="487363"/>
          </a:xfrm>
          <a:prstGeom prst="rect">
            <a:avLst/>
          </a:prstGeom>
        </p:spPr>
      </p:pic>
      <p:sp>
        <p:nvSpPr>
          <p:cNvPr id="57" name="Oval 56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6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/>
          <p:cNvPicPr>
            <a:picLocks noChangeAspect="1"/>
          </p:cNvPicPr>
          <p:nvPr/>
        </p:nvPicPr>
        <p:blipFill>
          <a:blip r:embed="rId1"/>
          <a:srcRect l="2544" t="7511" r="1948" b="1200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409" name="Rectangle 119"/>
          <p:cNvSpPr>
            <a:spLocks noChangeArrowheads="1"/>
          </p:cNvSpPr>
          <p:nvPr/>
        </p:nvSpPr>
        <p:spPr bwMode="auto">
          <a:xfrm>
            <a:off x="90437" y="6224588"/>
            <a:ext cx="18087030" cy="4062412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none" anchor="ctr"/>
          <a:lstStyle/>
          <a:p>
            <a:endParaRPr lang="es-ES" sz="2100"/>
          </a:p>
        </p:txBody>
      </p:sp>
      <p:sp>
        <p:nvSpPr>
          <p:cNvPr id="24" name="23 CuadroTexto"/>
          <p:cNvSpPr txBox="1">
            <a:spLocks noChangeArrowheads="1"/>
          </p:cNvSpPr>
          <p:nvPr/>
        </p:nvSpPr>
        <p:spPr bwMode="auto">
          <a:xfrm>
            <a:off x="90438" y="-40482"/>
            <a:ext cx="18087032" cy="92333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s-ES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2" name="51 Marco"/>
          <p:cNvSpPr/>
          <p:nvPr/>
        </p:nvSpPr>
        <p:spPr>
          <a:xfrm>
            <a:off x="0" y="-40479"/>
            <a:ext cx="18288000" cy="10327482"/>
          </a:xfrm>
          <a:prstGeom prst="frame">
            <a:avLst>
              <a:gd name="adj1" fmla="val 1030"/>
            </a:avLst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00">
              <a:solidFill>
                <a:schemeClr val="tx1"/>
              </a:solidFill>
            </a:endParaRPr>
          </a:p>
        </p:txBody>
      </p:sp>
      <p:grpSp>
        <p:nvGrpSpPr>
          <p:cNvPr id="17410" name="Group 2"/>
          <p:cNvGrpSpPr/>
          <p:nvPr/>
        </p:nvGrpSpPr>
        <p:grpSpPr bwMode="auto">
          <a:xfrm>
            <a:off x="9575008" y="8382000"/>
            <a:ext cx="5617368" cy="1081088"/>
            <a:chOff x="431" y="2704"/>
            <a:chExt cx="2359" cy="454"/>
          </a:xfrm>
        </p:grpSpPr>
        <p:sp>
          <p:nvSpPr>
            <p:cNvPr id="2" name="AutoShape 3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8" name="AutoShape 4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7411" name="Group 5"/>
          <p:cNvGrpSpPr/>
          <p:nvPr/>
        </p:nvGrpSpPr>
        <p:grpSpPr bwMode="auto">
          <a:xfrm>
            <a:off x="9575008" y="6762750"/>
            <a:ext cx="5617368" cy="1081088"/>
            <a:chOff x="431" y="2704"/>
            <a:chExt cx="2359" cy="454"/>
          </a:xfrm>
        </p:grpSpPr>
        <p:sp>
          <p:nvSpPr>
            <p:cNvPr id="16438" name="AutoShape 6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6" name="AutoShape 7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17412" name="Group 8"/>
          <p:cNvGrpSpPr/>
          <p:nvPr/>
        </p:nvGrpSpPr>
        <p:grpSpPr bwMode="auto">
          <a:xfrm>
            <a:off x="3202782" y="6762750"/>
            <a:ext cx="5617368" cy="1081088"/>
            <a:chOff x="431" y="2704"/>
            <a:chExt cx="2359" cy="454"/>
          </a:xfrm>
        </p:grpSpPr>
        <p:sp>
          <p:nvSpPr>
            <p:cNvPr id="16441" name="AutoShape 9"/>
            <p:cNvSpPr>
              <a:spLocks noChangeArrowheads="1"/>
            </p:cNvSpPr>
            <p:nvPr/>
          </p:nvSpPr>
          <p:spPr bwMode="auto">
            <a:xfrm>
              <a:off x="43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6000" b="1" dirty="0">
                <a:solidFill>
                  <a:srgbClr val="C0C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454" name="AutoShape 10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5" name="Group 11"/>
          <p:cNvGrpSpPr/>
          <p:nvPr/>
        </p:nvGrpSpPr>
        <p:grpSpPr bwMode="auto">
          <a:xfrm>
            <a:off x="3244130" y="6772380"/>
            <a:ext cx="5617368" cy="1081088"/>
            <a:chOff x="1928" y="2704"/>
            <a:chExt cx="2359" cy="454"/>
          </a:xfrm>
        </p:grpSpPr>
        <p:sp>
          <p:nvSpPr>
            <p:cNvPr id="17451" name="AutoShape 12"/>
            <p:cNvSpPr>
              <a:spLocks noChangeArrowheads="1"/>
            </p:cNvSpPr>
            <p:nvPr/>
          </p:nvSpPr>
          <p:spPr bwMode="auto">
            <a:xfrm>
              <a:off x="1928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talk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52" name="AutoShape 13"/>
            <p:cNvSpPr>
              <a:spLocks noChangeArrowheads="1"/>
            </p:cNvSpPr>
            <p:nvPr/>
          </p:nvSpPr>
          <p:spPr bwMode="auto">
            <a:xfrm>
              <a:off x="1973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6" name="Group 14"/>
          <p:cNvGrpSpPr/>
          <p:nvPr/>
        </p:nvGrpSpPr>
        <p:grpSpPr bwMode="auto">
          <a:xfrm>
            <a:off x="9584926" y="6794070"/>
            <a:ext cx="5617368" cy="1081088"/>
            <a:chOff x="-1111" y="2704"/>
            <a:chExt cx="2359" cy="454"/>
          </a:xfrm>
        </p:grpSpPr>
        <p:sp>
          <p:nvSpPr>
            <p:cNvPr id="17449" name="AutoShape 15"/>
            <p:cNvSpPr>
              <a:spLocks noChangeArrowheads="1"/>
            </p:cNvSpPr>
            <p:nvPr/>
          </p:nvSpPr>
          <p:spPr bwMode="auto">
            <a:xfrm>
              <a:off x="-1111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" sz="6000" b="1" dirty="0" err="1">
                  <a:latin typeface="Comic Sans MS" panose="030F0702030302020204" pitchFamily="66" charset="0"/>
                </a:rPr>
                <a:t>sing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50" name="AutoShape 16"/>
            <p:cNvSpPr>
              <a:spLocks noChangeArrowheads="1"/>
            </p:cNvSpPr>
            <p:nvPr/>
          </p:nvSpPr>
          <p:spPr bwMode="auto">
            <a:xfrm>
              <a:off x="-106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7" name="Group 17"/>
          <p:cNvGrpSpPr/>
          <p:nvPr/>
        </p:nvGrpSpPr>
        <p:grpSpPr bwMode="auto">
          <a:xfrm>
            <a:off x="3202782" y="8393910"/>
            <a:ext cx="5617368" cy="1081088"/>
            <a:chOff x="445" y="2704"/>
            <a:chExt cx="2359" cy="454"/>
          </a:xfrm>
        </p:grpSpPr>
        <p:sp>
          <p:nvSpPr>
            <p:cNvPr id="16450" name="AutoShape 18"/>
            <p:cNvSpPr>
              <a:spLocks noChangeArrowheads="1"/>
            </p:cNvSpPr>
            <p:nvPr/>
          </p:nvSpPr>
          <p:spPr bwMode="auto">
            <a:xfrm>
              <a:off x="44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6000" b="1" dirty="0" err="1">
                  <a:latin typeface="Comic Sans MS" panose="030F0702030302020204" pitchFamily="66" charset="0"/>
                </a:rPr>
                <a:t>play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48" name="AutoShape 19"/>
            <p:cNvSpPr>
              <a:spLocks noChangeArrowheads="1"/>
            </p:cNvSpPr>
            <p:nvPr/>
          </p:nvSpPr>
          <p:spPr bwMode="auto">
            <a:xfrm>
              <a:off x="476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8" name="Group 20"/>
          <p:cNvGrpSpPr/>
          <p:nvPr/>
        </p:nvGrpSpPr>
        <p:grpSpPr bwMode="auto">
          <a:xfrm>
            <a:off x="9584926" y="8398254"/>
            <a:ext cx="5617368" cy="1081088"/>
            <a:chOff x="1565" y="2704"/>
            <a:chExt cx="2359" cy="454"/>
          </a:xfrm>
        </p:grpSpPr>
        <p:sp>
          <p:nvSpPr>
            <p:cNvPr id="17445" name="AutoShape 21"/>
            <p:cNvSpPr>
              <a:spLocks noChangeArrowheads="1"/>
            </p:cNvSpPr>
            <p:nvPr/>
          </p:nvSpPr>
          <p:spPr bwMode="auto">
            <a:xfrm>
              <a:off x="1565" y="2704"/>
              <a:ext cx="2359" cy="454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9CCFF"/>
                </a:gs>
                <a:gs pos="100000">
                  <a:srgbClr val="CCECFF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</p:spPr>
          <p:txBody>
            <a:bodyPr wrap="none" anchor="ctr"/>
            <a:lstStyle/>
            <a:p>
              <a:pPr algn="ctr"/>
              <a:r>
                <a:rPr lang="es-ES_tradnl" sz="6000" b="1" dirty="0">
                  <a:latin typeface="Comic Sans MS" panose="030F0702030302020204" pitchFamily="66" charset="0"/>
                </a:rPr>
                <a:t>dance</a:t>
              </a:r>
              <a:endParaRPr lang="es-ES" sz="6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17446" name="AutoShape 22"/>
            <p:cNvSpPr>
              <a:spLocks noChangeArrowheads="1"/>
            </p:cNvSpPr>
            <p:nvPr/>
          </p:nvSpPr>
          <p:spPr bwMode="auto">
            <a:xfrm>
              <a:off x="1610" y="2750"/>
              <a:ext cx="2268" cy="9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54901"/>
              </a:schemeClr>
            </a:solidFill>
            <a:ln w="38100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</p:grpSp>
      <p:grpSp>
        <p:nvGrpSpPr>
          <p:cNvPr id="9" name="Group 24"/>
          <p:cNvGrpSpPr/>
          <p:nvPr/>
        </p:nvGrpSpPr>
        <p:grpSpPr bwMode="auto">
          <a:xfrm>
            <a:off x="8170073" y="6550820"/>
            <a:ext cx="971550" cy="969168"/>
            <a:chOff x="2381" y="2614"/>
            <a:chExt cx="726" cy="725"/>
          </a:xfrm>
        </p:grpSpPr>
        <p:sp>
          <p:nvSpPr>
            <p:cNvPr id="16456" name="Oval 25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41" name="Oval 26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42" name="Group 27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59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60" name="Freeform 29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1" name="Group 30"/>
          <p:cNvGrpSpPr/>
          <p:nvPr/>
        </p:nvGrpSpPr>
        <p:grpSpPr bwMode="auto">
          <a:xfrm>
            <a:off x="14435141" y="6438903"/>
            <a:ext cx="971550" cy="969170"/>
            <a:chOff x="2381" y="2614"/>
            <a:chExt cx="726" cy="725"/>
          </a:xfrm>
        </p:grpSpPr>
        <p:sp>
          <p:nvSpPr>
            <p:cNvPr id="16462" name="Oval 31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36" name="Oval 32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37" name="Group 33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65" name="AutoShape 34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66" name="Freeform 35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3" name="Group 38"/>
          <p:cNvGrpSpPr/>
          <p:nvPr/>
        </p:nvGrpSpPr>
        <p:grpSpPr bwMode="auto">
          <a:xfrm>
            <a:off x="14435141" y="8060532"/>
            <a:ext cx="971550" cy="969168"/>
            <a:chOff x="2381" y="2614"/>
            <a:chExt cx="726" cy="725"/>
          </a:xfrm>
        </p:grpSpPr>
        <p:sp>
          <p:nvSpPr>
            <p:cNvPr id="16469" name="Oval 39"/>
            <p:cNvSpPr>
              <a:spLocks noChangeArrowheads="1"/>
            </p:cNvSpPr>
            <p:nvPr/>
          </p:nvSpPr>
          <p:spPr bwMode="auto">
            <a:xfrm>
              <a:off x="2381" y="2614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990000"/>
                </a:gs>
                <a:gs pos="100000">
                  <a:srgbClr val="FF3300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31" name="Oval 40"/>
            <p:cNvSpPr>
              <a:spLocks noChangeArrowheads="1"/>
            </p:cNvSpPr>
            <p:nvPr/>
          </p:nvSpPr>
          <p:spPr bwMode="auto">
            <a:xfrm>
              <a:off x="2517" y="2705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FF33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32" name="Group 41"/>
            <p:cNvGrpSpPr>
              <a:grpSpLocks noChangeAspect="1"/>
            </p:cNvGrpSpPr>
            <p:nvPr/>
          </p:nvGrpSpPr>
          <p:grpSpPr bwMode="auto">
            <a:xfrm>
              <a:off x="2519" y="2750"/>
              <a:ext cx="435" cy="453"/>
              <a:chOff x="3152" y="3158"/>
              <a:chExt cx="479" cy="498"/>
            </a:xfrm>
          </p:grpSpPr>
          <p:sp>
            <p:nvSpPr>
              <p:cNvPr id="16472" name="AutoShape 42"/>
              <p:cNvSpPr>
                <a:spLocks noChangeAspect="1" noChangeArrowheads="1" noTextEdit="1"/>
              </p:cNvSpPr>
              <p:nvPr/>
            </p:nvSpPr>
            <p:spPr bwMode="auto">
              <a:xfrm>
                <a:off x="3161" y="3149"/>
                <a:ext cx="470" cy="50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73" name="Freeform 43"/>
              <p:cNvSpPr/>
              <p:nvPr/>
            </p:nvSpPr>
            <p:spPr bwMode="auto">
              <a:xfrm>
                <a:off x="3180" y="3183"/>
                <a:ext cx="423" cy="468"/>
              </a:xfrm>
              <a:custGeom>
                <a:avLst/>
                <a:gdLst>
                  <a:gd name="T0" fmla="*/ 5 w 1269"/>
                  <a:gd name="T1" fmla="*/ 1 h 1398"/>
                  <a:gd name="T2" fmla="*/ 4 w 1269"/>
                  <a:gd name="T3" fmla="*/ 2 h 1398"/>
                  <a:gd name="T4" fmla="*/ 4 w 1269"/>
                  <a:gd name="T5" fmla="*/ 2 h 1398"/>
                  <a:gd name="T6" fmla="*/ 4 w 1269"/>
                  <a:gd name="T7" fmla="*/ 3 h 1398"/>
                  <a:gd name="T8" fmla="*/ 4 w 1269"/>
                  <a:gd name="T9" fmla="*/ 4 h 1398"/>
                  <a:gd name="T10" fmla="*/ 5 w 1269"/>
                  <a:gd name="T11" fmla="*/ 5 h 1398"/>
                  <a:gd name="T12" fmla="*/ 5 w 1269"/>
                  <a:gd name="T13" fmla="*/ 5 h 1398"/>
                  <a:gd name="T14" fmla="*/ 5 w 1269"/>
                  <a:gd name="T15" fmla="*/ 5 h 1398"/>
                  <a:gd name="T16" fmla="*/ 5 w 1269"/>
                  <a:gd name="T17" fmla="*/ 6 h 1398"/>
                  <a:gd name="T18" fmla="*/ 5 w 1269"/>
                  <a:gd name="T19" fmla="*/ 6 h 1398"/>
                  <a:gd name="T20" fmla="*/ 4 w 1269"/>
                  <a:gd name="T21" fmla="*/ 6 h 1398"/>
                  <a:gd name="T22" fmla="*/ 4 w 1269"/>
                  <a:gd name="T23" fmla="*/ 5 h 1398"/>
                  <a:gd name="T24" fmla="*/ 4 w 1269"/>
                  <a:gd name="T25" fmla="*/ 5 h 1398"/>
                  <a:gd name="T26" fmla="*/ 4 w 1269"/>
                  <a:gd name="T27" fmla="*/ 5 h 1398"/>
                  <a:gd name="T28" fmla="*/ 3 w 1269"/>
                  <a:gd name="T29" fmla="*/ 4 h 1398"/>
                  <a:gd name="T30" fmla="*/ 3 w 1269"/>
                  <a:gd name="T31" fmla="*/ 4 h 1398"/>
                  <a:gd name="T32" fmla="*/ 3 w 1269"/>
                  <a:gd name="T33" fmla="*/ 4 h 1398"/>
                  <a:gd name="T34" fmla="*/ 2 w 1269"/>
                  <a:gd name="T35" fmla="*/ 4 h 1398"/>
                  <a:gd name="T36" fmla="*/ 2 w 1269"/>
                  <a:gd name="T37" fmla="*/ 4 h 1398"/>
                  <a:gd name="T38" fmla="*/ 1 w 1269"/>
                  <a:gd name="T39" fmla="*/ 5 h 1398"/>
                  <a:gd name="T40" fmla="*/ 1 w 1269"/>
                  <a:gd name="T41" fmla="*/ 5 h 1398"/>
                  <a:gd name="T42" fmla="*/ 1 w 1269"/>
                  <a:gd name="T43" fmla="*/ 6 h 1398"/>
                  <a:gd name="T44" fmla="*/ 0 w 1269"/>
                  <a:gd name="T45" fmla="*/ 6 h 1398"/>
                  <a:gd name="T46" fmla="*/ 0 w 1269"/>
                  <a:gd name="T47" fmla="*/ 5 h 1398"/>
                  <a:gd name="T48" fmla="*/ 0 w 1269"/>
                  <a:gd name="T49" fmla="*/ 5 h 1398"/>
                  <a:gd name="T50" fmla="*/ 0 w 1269"/>
                  <a:gd name="T51" fmla="*/ 5 h 1398"/>
                  <a:gd name="T52" fmla="*/ 1 w 1269"/>
                  <a:gd name="T53" fmla="*/ 4 h 1398"/>
                  <a:gd name="T54" fmla="*/ 1 w 1269"/>
                  <a:gd name="T55" fmla="*/ 4 h 1398"/>
                  <a:gd name="T56" fmla="*/ 2 w 1269"/>
                  <a:gd name="T57" fmla="*/ 3 h 1398"/>
                  <a:gd name="T58" fmla="*/ 1 w 1269"/>
                  <a:gd name="T59" fmla="*/ 2 h 1398"/>
                  <a:gd name="T60" fmla="*/ 1 w 1269"/>
                  <a:gd name="T61" fmla="*/ 2 h 1398"/>
                  <a:gd name="T62" fmla="*/ 1 w 1269"/>
                  <a:gd name="T63" fmla="*/ 1 h 1398"/>
                  <a:gd name="T64" fmla="*/ 0 w 1269"/>
                  <a:gd name="T65" fmla="*/ 1 h 1398"/>
                  <a:gd name="T66" fmla="*/ 0 w 1269"/>
                  <a:gd name="T67" fmla="*/ 1 h 1398"/>
                  <a:gd name="T68" fmla="*/ 0 w 1269"/>
                  <a:gd name="T69" fmla="*/ 0 h 1398"/>
                  <a:gd name="T70" fmla="*/ 0 w 1269"/>
                  <a:gd name="T71" fmla="*/ 0 h 1398"/>
                  <a:gd name="T72" fmla="*/ 1 w 1269"/>
                  <a:gd name="T73" fmla="*/ 0 h 1398"/>
                  <a:gd name="T74" fmla="*/ 1 w 1269"/>
                  <a:gd name="T75" fmla="*/ 0 h 1398"/>
                  <a:gd name="T76" fmla="*/ 1 w 1269"/>
                  <a:gd name="T77" fmla="*/ 0 h 1398"/>
                  <a:gd name="T78" fmla="*/ 2 w 1269"/>
                  <a:gd name="T79" fmla="*/ 1 h 1398"/>
                  <a:gd name="T80" fmla="*/ 2 w 1269"/>
                  <a:gd name="T81" fmla="*/ 1 h 1398"/>
                  <a:gd name="T82" fmla="*/ 4 w 1269"/>
                  <a:gd name="T83" fmla="*/ 1 h 1398"/>
                  <a:gd name="T84" fmla="*/ 4 w 1269"/>
                  <a:gd name="T85" fmla="*/ 0 h 1398"/>
                  <a:gd name="T86" fmla="*/ 4 w 1269"/>
                  <a:gd name="T87" fmla="*/ 0 h 1398"/>
                  <a:gd name="T88" fmla="*/ 5 w 1269"/>
                  <a:gd name="T89" fmla="*/ 0 h 1398"/>
                  <a:gd name="T90" fmla="*/ 5 w 1269"/>
                  <a:gd name="T91" fmla="*/ 0 h 1398"/>
                  <a:gd name="T92" fmla="*/ 5 w 1269"/>
                  <a:gd name="T93" fmla="*/ 0 h 1398"/>
                  <a:gd name="T94" fmla="*/ 5 w 1269"/>
                  <a:gd name="T95" fmla="*/ 1 h 13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1269" h="1398">
                    <a:moveTo>
                      <a:pt x="1236" y="197"/>
                    </a:moveTo>
                    <a:lnTo>
                      <a:pt x="1207" y="231"/>
                    </a:lnTo>
                    <a:lnTo>
                      <a:pt x="1180" y="261"/>
                    </a:lnTo>
                    <a:lnTo>
                      <a:pt x="1154" y="290"/>
                    </a:lnTo>
                    <a:lnTo>
                      <a:pt x="1130" y="319"/>
                    </a:lnTo>
                    <a:lnTo>
                      <a:pt x="1108" y="346"/>
                    </a:lnTo>
                    <a:lnTo>
                      <a:pt x="1088" y="371"/>
                    </a:lnTo>
                    <a:lnTo>
                      <a:pt x="1070" y="394"/>
                    </a:lnTo>
                    <a:lnTo>
                      <a:pt x="1054" y="417"/>
                    </a:lnTo>
                    <a:lnTo>
                      <a:pt x="1034" y="443"/>
                    </a:lnTo>
                    <a:lnTo>
                      <a:pt x="1014" y="471"/>
                    </a:lnTo>
                    <a:lnTo>
                      <a:pt x="991" y="503"/>
                    </a:lnTo>
                    <a:lnTo>
                      <a:pt x="965" y="536"/>
                    </a:lnTo>
                    <a:lnTo>
                      <a:pt x="936" y="572"/>
                    </a:lnTo>
                    <a:lnTo>
                      <a:pt x="904" y="612"/>
                    </a:lnTo>
                    <a:lnTo>
                      <a:pt x="872" y="654"/>
                    </a:lnTo>
                    <a:lnTo>
                      <a:pt x="835" y="699"/>
                    </a:lnTo>
                    <a:lnTo>
                      <a:pt x="1022" y="953"/>
                    </a:lnTo>
                    <a:lnTo>
                      <a:pt x="1050" y="990"/>
                    </a:lnTo>
                    <a:lnTo>
                      <a:pt x="1077" y="1025"/>
                    </a:lnTo>
                    <a:lnTo>
                      <a:pt x="1103" y="1058"/>
                    </a:lnTo>
                    <a:lnTo>
                      <a:pt x="1128" y="1090"/>
                    </a:lnTo>
                    <a:lnTo>
                      <a:pt x="1152" y="1119"/>
                    </a:lnTo>
                    <a:lnTo>
                      <a:pt x="1177" y="1148"/>
                    </a:lnTo>
                    <a:lnTo>
                      <a:pt x="1200" y="1175"/>
                    </a:lnTo>
                    <a:lnTo>
                      <a:pt x="1222" y="1200"/>
                    </a:lnTo>
                    <a:lnTo>
                      <a:pt x="1237" y="1218"/>
                    </a:lnTo>
                    <a:lnTo>
                      <a:pt x="1247" y="1237"/>
                    </a:lnTo>
                    <a:lnTo>
                      <a:pt x="1253" y="1258"/>
                    </a:lnTo>
                    <a:lnTo>
                      <a:pt x="1255" y="1279"/>
                    </a:lnTo>
                    <a:lnTo>
                      <a:pt x="1252" y="1301"/>
                    </a:lnTo>
                    <a:lnTo>
                      <a:pt x="1245" y="1323"/>
                    </a:lnTo>
                    <a:lnTo>
                      <a:pt x="1233" y="1344"/>
                    </a:lnTo>
                    <a:lnTo>
                      <a:pt x="1217" y="1362"/>
                    </a:lnTo>
                    <a:lnTo>
                      <a:pt x="1197" y="1379"/>
                    </a:lnTo>
                    <a:lnTo>
                      <a:pt x="1175" y="1390"/>
                    </a:lnTo>
                    <a:lnTo>
                      <a:pt x="1152" y="1397"/>
                    </a:lnTo>
                    <a:lnTo>
                      <a:pt x="1128" y="1398"/>
                    </a:lnTo>
                    <a:lnTo>
                      <a:pt x="1117" y="1398"/>
                    </a:lnTo>
                    <a:lnTo>
                      <a:pt x="1104" y="1396"/>
                    </a:lnTo>
                    <a:lnTo>
                      <a:pt x="1092" y="1391"/>
                    </a:lnTo>
                    <a:lnTo>
                      <a:pt x="1080" y="1386"/>
                    </a:lnTo>
                    <a:lnTo>
                      <a:pt x="1067" y="1379"/>
                    </a:lnTo>
                    <a:lnTo>
                      <a:pt x="1054" y="1371"/>
                    </a:lnTo>
                    <a:lnTo>
                      <a:pt x="1040" y="1361"/>
                    </a:lnTo>
                    <a:lnTo>
                      <a:pt x="1025" y="1348"/>
                    </a:lnTo>
                    <a:lnTo>
                      <a:pt x="1010" y="1336"/>
                    </a:lnTo>
                    <a:lnTo>
                      <a:pt x="995" y="1321"/>
                    </a:lnTo>
                    <a:lnTo>
                      <a:pt x="980" y="1304"/>
                    </a:lnTo>
                    <a:lnTo>
                      <a:pt x="963" y="1287"/>
                    </a:lnTo>
                    <a:lnTo>
                      <a:pt x="947" y="1268"/>
                    </a:lnTo>
                    <a:lnTo>
                      <a:pt x="930" y="1247"/>
                    </a:lnTo>
                    <a:lnTo>
                      <a:pt x="913" y="1223"/>
                    </a:lnTo>
                    <a:lnTo>
                      <a:pt x="896" y="1200"/>
                    </a:lnTo>
                    <a:lnTo>
                      <a:pt x="885" y="1185"/>
                    </a:lnTo>
                    <a:lnTo>
                      <a:pt x="873" y="1168"/>
                    </a:lnTo>
                    <a:lnTo>
                      <a:pt x="861" y="1148"/>
                    </a:lnTo>
                    <a:lnTo>
                      <a:pt x="846" y="1129"/>
                    </a:lnTo>
                    <a:lnTo>
                      <a:pt x="831" y="1107"/>
                    </a:lnTo>
                    <a:lnTo>
                      <a:pt x="814" y="1082"/>
                    </a:lnTo>
                    <a:lnTo>
                      <a:pt x="796" y="1057"/>
                    </a:lnTo>
                    <a:lnTo>
                      <a:pt x="777" y="1029"/>
                    </a:lnTo>
                    <a:lnTo>
                      <a:pt x="766" y="1017"/>
                    </a:lnTo>
                    <a:lnTo>
                      <a:pt x="755" y="1001"/>
                    </a:lnTo>
                    <a:lnTo>
                      <a:pt x="743" y="985"/>
                    </a:lnTo>
                    <a:lnTo>
                      <a:pt x="729" y="967"/>
                    </a:lnTo>
                    <a:lnTo>
                      <a:pt x="714" y="947"/>
                    </a:lnTo>
                    <a:lnTo>
                      <a:pt x="698" y="925"/>
                    </a:lnTo>
                    <a:lnTo>
                      <a:pt x="681" y="903"/>
                    </a:lnTo>
                    <a:lnTo>
                      <a:pt x="664" y="878"/>
                    </a:lnTo>
                    <a:lnTo>
                      <a:pt x="635" y="910"/>
                    </a:lnTo>
                    <a:lnTo>
                      <a:pt x="605" y="943"/>
                    </a:lnTo>
                    <a:lnTo>
                      <a:pt x="573" y="978"/>
                    </a:lnTo>
                    <a:lnTo>
                      <a:pt x="539" y="1014"/>
                    </a:lnTo>
                    <a:lnTo>
                      <a:pt x="503" y="1051"/>
                    </a:lnTo>
                    <a:lnTo>
                      <a:pt x="465" y="1091"/>
                    </a:lnTo>
                    <a:lnTo>
                      <a:pt x="425" y="1133"/>
                    </a:lnTo>
                    <a:lnTo>
                      <a:pt x="384" y="1176"/>
                    </a:lnTo>
                    <a:lnTo>
                      <a:pt x="371" y="1191"/>
                    </a:lnTo>
                    <a:lnTo>
                      <a:pt x="354" y="1210"/>
                    </a:lnTo>
                    <a:lnTo>
                      <a:pt x="337" y="1229"/>
                    </a:lnTo>
                    <a:lnTo>
                      <a:pt x="316" y="1250"/>
                    </a:lnTo>
                    <a:lnTo>
                      <a:pt x="294" y="1272"/>
                    </a:lnTo>
                    <a:lnTo>
                      <a:pt x="271" y="1296"/>
                    </a:lnTo>
                    <a:lnTo>
                      <a:pt x="246" y="1322"/>
                    </a:lnTo>
                    <a:lnTo>
                      <a:pt x="219" y="1348"/>
                    </a:lnTo>
                    <a:lnTo>
                      <a:pt x="198" y="1365"/>
                    </a:lnTo>
                    <a:lnTo>
                      <a:pt x="176" y="1376"/>
                    </a:lnTo>
                    <a:lnTo>
                      <a:pt x="153" y="1383"/>
                    </a:lnTo>
                    <a:lnTo>
                      <a:pt x="128" y="1386"/>
                    </a:lnTo>
                    <a:lnTo>
                      <a:pt x="102" y="1383"/>
                    </a:lnTo>
                    <a:lnTo>
                      <a:pt x="79" y="1376"/>
                    </a:lnTo>
                    <a:lnTo>
                      <a:pt x="57" y="1365"/>
                    </a:lnTo>
                    <a:lnTo>
                      <a:pt x="38" y="1351"/>
                    </a:lnTo>
                    <a:lnTo>
                      <a:pt x="22" y="1332"/>
                    </a:lnTo>
                    <a:lnTo>
                      <a:pt x="9" y="1312"/>
                    </a:lnTo>
                    <a:lnTo>
                      <a:pt x="1" y="1290"/>
                    </a:lnTo>
                    <a:lnTo>
                      <a:pt x="0" y="1266"/>
                    </a:lnTo>
                    <a:lnTo>
                      <a:pt x="1" y="1246"/>
                    </a:lnTo>
                    <a:lnTo>
                      <a:pt x="7" y="1226"/>
                    </a:lnTo>
                    <a:lnTo>
                      <a:pt x="18" y="1208"/>
                    </a:lnTo>
                    <a:lnTo>
                      <a:pt x="31" y="1189"/>
                    </a:lnTo>
                    <a:lnTo>
                      <a:pt x="45" y="1175"/>
                    </a:lnTo>
                    <a:lnTo>
                      <a:pt x="61" y="1158"/>
                    </a:lnTo>
                    <a:lnTo>
                      <a:pt x="79" y="1140"/>
                    </a:lnTo>
                    <a:lnTo>
                      <a:pt x="98" y="1121"/>
                    </a:lnTo>
                    <a:lnTo>
                      <a:pt x="120" y="1098"/>
                    </a:lnTo>
                    <a:lnTo>
                      <a:pt x="144" y="1075"/>
                    </a:lnTo>
                    <a:lnTo>
                      <a:pt x="168" y="1048"/>
                    </a:lnTo>
                    <a:lnTo>
                      <a:pt x="194" y="1021"/>
                    </a:lnTo>
                    <a:lnTo>
                      <a:pt x="224" y="989"/>
                    </a:lnTo>
                    <a:lnTo>
                      <a:pt x="259" y="954"/>
                    </a:lnTo>
                    <a:lnTo>
                      <a:pt x="294" y="915"/>
                    </a:lnTo>
                    <a:lnTo>
                      <a:pt x="332" y="875"/>
                    </a:lnTo>
                    <a:lnTo>
                      <a:pt x="372" y="830"/>
                    </a:lnTo>
                    <a:lnTo>
                      <a:pt x="416" y="785"/>
                    </a:lnTo>
                    <a:lnTo>
                      <a:pt x="461" y="735"/>
                    </a:lnTo>
                    <a:lnTo>
                      <a:pt x="510" y="682"/>
                    </a:lnTo>
                    <a:lnTo>
                      <a:pt x="417" y="571"/>
                    </a:lnTo>
                    <a:lnTo>
                      <a:pt x="319" y="458"/>
                    </a:lnTo>
                    <a:lnTo>
                      <a:pt x="316" y="456"/>
                    </a:lnTo>
                    <a:lnTo>
                      <a:pt x="309" y="449"/>
                    </a:lnTo>
                    <a:lnTo>
                      <a:pt x="301" y="438"/>
                    </a:lnTo>
                    <a:lnTo>
                      <a:pt x="289" y="424"/>
                    </a:lnTo>
                    <a:lnTo>
                      <a:pt x="275" y="406"/>
                    </a:lnTo>
                    <a:lnTo>
                      <a:pt x="259" y="385"/>
                    </a:lnTo>
                    <a:lnTo>
                      <a:pt x="239" y="360"/>
                    </a:lnTo>
                    <a:lnTo>
                      <a:pt x="217" y="332"/>
                    </a:lnTo>
                    <a:lnTo>
                      <a:pt x="186" y="296"/>
                    </a:lnTo>
                    <a:lnTo>
                      <a:pt x="157" y="264"/>
                    </a:lnTo>
                    <a:lnTo>
                      <a:pt x="130" y="238"/>
                    </a:lnTo>
                    <a:lnTo>
                      <a:pt x="104" y="215"/>
                    </a:lnTo>
                    <a:lnTo>
                      <a:pt x="92" y="206"/>
                    </a:lnTo>
                    <a:lnTo>
                      <a:pt x="81" y="195"/>
                    </a:lnTo>
                    <a:lnTo>
                      <a:pt x="72" y="183"/>
                    </a:lnTo>
                    <a:lnTo>
                      <a:pt x="64" y="172"/>
                    </a:lnTo>
                    <a:lnTo>
                      <a:pt x="59" y="160"/>
                    </a:lnTo>
                    <a:lnTo>
                      <a:pt x="56" y="147"/>
                    </a:lnTo>
                    <a:lnTo>
                      <a:pt x="53" y="135"/>
                    </a:lnTo>
                    <a:lnTo>
                      <a:pt x="53" y="121"/>
                    </a:lnTo>
                    <a:lnTo>
                      <a:pt x="55" y="99"/>
                    </a:lnTo>
                    <a:lnTo>
                      <a:pt x="61" y="78"/>
                    </a:lnTo>
                    <a:lnTo>
                      <a:pt x="72" y="57"/>
                    </a:lnTo>
                    <a:lnTo>
                      <a:pt x="89" y="38"/>
                    </a:lnTo>
                    <a:lnTo>
                      <a:pt x="107" y="22"/>
                    </a:lnTo>
                    <a:lnTo>
                      <a:pt x="128" y="10"/>
                    </a:lnTo>
                    <a:lnTo>
                      <a:pt x="153" y="3"/>
                    </a:lnTo>
                    <a:lnTo>
                      <a:pt x="179" y="0"/>
                    </a:lnTo>
                    <a:lnTo>
                      <a:pt x="191" y="2"/>
                    </a:lnTo>
                    <a:lnTo>
                      <a:pt x="205" y="4"/>
                    </a:lnTo>
                    <a:lnTo>
                      <a:pt x="220" y="10"/>
                    </a:lnTo>
                    <a:lnTo>
                      <a:pt x="235" y="17"/>
                    </a:lnTo>
                    <a:lnTo>
                      <a:pt x="252" y="27"/>
                    </a:lnTo>
                    <a:lnTo>
                      <a:pt x="269" y="38"/>
                    </a:lnTo>
                    <a:lnTo>
                      <a:pt x="287" y="52"/>
                    </a:lnTo>
                    <a:lnTo>
                      <a:pt x="306" y="67"/>
                    </a:lnTo>
                    <a:lnTo>
                      <a:pt x="334" y="92"/>
                    </a:lnTo>
                    <a:lnTo>
                      <a:pt x="358" y="117"/>
                    </a:lnTo>
                    <a:lnTo>
                      <a:pt x="382" y="140"/>
                    </a:lnTo>
                    <a:lnTo>
                      <a:pt x="402" y="165"/>
                    </a:lnTo>
                    <a:lnTo>
                      <a:pt x="423" y="193"/>
                    </a:lnTo>
                    <a:lnTo>
                      <a:pt x="447" y="225"/>
                    </a:lnTo>
                    <a:lnTo>
                      <a:pt x="479" y="264"/>
                    </a:lnTo>
                    <a:lnTo>
                      <a:pt x="513" y="307"/>
                    </a:lnTo>
                    <a:lnTo>
                      <a:pt x="598" y="403"/>
                    </a:lnTo>
                    <a:lnTo>
                      <a:pt x="679" y="499"/>
                    </a:lnTo>
                    <a:lnTo>
                      <a:pt x="903" y="210"/>
                    </a:lnTo>
                    <a:lnTo>
                      <a:pt x="924" y="185"/>
                    </a:lnTo>
                    <a:lnTo>
                      <a:pt x="944" y="161"/>
                    </a:lnTo>
                    <a:lnTo>
                      <a:pt x="963" y="139"/>
                    </a:lnTo>
                    <a:lnTo>
                      <a:pt x="982" y="118"/>
                    </a:lnTo>
                    <a:lnTo>
                      <a:pt x="1000" y="100"/>
                    </a:lnTo>
                    <a:lnTo>
                      <a:pt x="1017" y="82"/>
                    </a:lnTo>
                    <a:lnTo>
                      <a:pt x="1033" y="67"/>
                    </a:lnTo>
                    <a:lnTo>
                      <a:pt x="1048" y="53"/>
                    </a:lnTo>
                    <a:lnTo>
                      <a:pt x="1063" y="40"/>
                    </a:lnTo>
                    <a:lnTo>
                      <a:pt x="1077" y="31"/>
                    </a:lnTo>
                    <a:lnTo>
                      <a:pt x="1089" y="21"/>
                    </a:lnTo>
                    <a:lnTo>
                      <a:pt x="1102" y="14"/>
                    </a:lnTo>
                    <a:lnTo>
                      <a:pt x="1113" y="8"/>
                    </a:lnTo>
                    <a:lnTo>
                      <a:pt x="1122" y="4"/>
                    </a:lnTo>
                    <a:lnTo>
                      <a:pt x="1132" y="2"/>
                    </a:lnTo>
                    <a:lnTo>
                      <a:pt x="1140" y="0"/>
                    </a:lnTo>
                    <a:lnTo>
                      <a:pt x="1165" y="3"/>
                    </a:lnTo>
                    <a:lnTo>
                      <a:pt x="1188" y="10"/>
                    </a:lnTo>
                    <a:lnTo>
                      <a:pt x="1210" y="21"/>
                    </a:lnTo>
                    <a:lnTo>
                      <a:pt x="1230" y="36"/>
                    </a:lnTo>
                    <a:lnTo>
                      <a:pt x="1247" y="54"/>
                    </a:lnTo>
                    <a:lnTo>
                      <a:pt x="1259" y="75"/>
                    </a:lnTo>
                    <a:lnTo>
                      <a:pt x="1266" y="97"/>
                    </a:lnTo>
                    <a:lnTo>
                      <a:pt x="1269" y="120"/>
                    </a:lnTo>
                    <a:lnTo>
                      <a:pt x="1266" y="140"/>
                    </a:lnTo>
                    <a:lnTo>
                      <a:pt x="1260" y="160"/>
                    </a:lnTo>
                    <a:lnTo>
                      <a:pt x="1249" y="179"/>
                    </a:lnTo>
                    <a:lnTo>
                      <a:pt x="1236" y="197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grpSp>
        <p:nvGrpSpPr>
          <p:cNvPr id="15" name="Group 44"/>
          <p:cNvGrpSpPr/>
          <p:nvPr/>
        </p:nvGrpSpPr>
        <p:grpSpPr bwMode="auto">
          <a:xfrm>
            <a:off x="8029578" y="8070059"/>
            <a:ext cx="1026320" cy="971550"/>
            <a:chOff x="4332" y="2795"/>
            <a:chExt cx="726" cy="725"/>
          </a:xfrm>
        </p:grpSpPr>
        <p:sp>
          <p:nvSpPr>
            <p:cNvPr id="16475" name="Oval 45"/>
            <p:cNvSpPr>
              <a:spLocks noChangeArrowheads="1"/>
            </p:cNvSpPr>
            <p:nvPr/>
          </p:nvSpPr>
          <p:spPr bwMode="auto">
            <a:xfrm>
              <a:off x="4332" y="2795"/>
              <a:ext cx="726" cy="725"/>
            </a:xfrm>
            <a:prstGeom prst="ellipse">
              <a:avLst/>
            </a:prstGeom>
            <a:gradFill rotWithShape="1">
              <a:gsLst>
                <a:gs pos="0">
                  <a:srgbClr val="009900"/>
                </a:gs>
                <a:gs pos="100000">
                  <a:srgbClr val="66FF66"/>
                </a:gs>
              </a:gsLst>
              <a:lin ang="5400000" scaled="1"/>
            </a:gradFill>
            <a:ln w="38100">
              <a:solidFill>
                <a:schemeClr val="bg1"/>
              </a:solidFill>
              <a:round/>
            </a:ln>
            <a:effectLst>
              <a:outerShdw dist="107763" dir="2700000" algn="ctr" rotWithShape="0">
                <a:schemeClr val="accent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s-ES" sz="4800">
                <a:solidFill>
                  <a:schemeClr val="bg1"/>
                </a:solidFill>
                <a:latin typeface="Arista" pitchFamily="2" charset="0"/>
              </a:endParaRPr>
            </a:p>
          </p:txBody>
        </p:sp>
        <p:sp>
          <p:nvSpPr>
            <p:cNvPr id="17426" name="Oval 46"/>
            <p:cNvSpPr>
              <a:spLocks noChangeArrowheads="1"/>
            </p:cNvSpPr>
            <p:nvPr/>
          </p:nvSpPr>
          <p:spPr bwMode="auto">
            <a:xfrm>
              <a:off x="4468" y="2886"/>
              <a:ext cx="454" cy="31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rgbClr val="00DA00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wrap="none" anchor="ctr"/>
            <a:lstStyle/>
            <a:p>
              <a:endParaRPr lang="es-ES" sz="9000"/>
            </a:p>
          </p:txBody>
        </p:sp>
        <p:grpSp>
          <p:nvGrpSpPr>
            <p:cNvPr id="17427" name="Group 47"/>
            <p:cNvGrpSpPr>
              <a:grpSpLocks noChangeAspect="1"/>
            </p:cNvGrpSpPr>
            <p:nvPr/>
          </p:nvGrpSpPr>
          <p:grpSpPr bwMode="auto">
            <a:xfrm>
              <a:off x="4441" y="2931"/>
              <a:ext cx="480" cy="499"/>
              <a:chOff x="3606" y="3339"/>
              <a:chExt cx="480" cy="499"/>
            </a:xfrm>
          </p:grpSpPr>
          <p:sp>
            <p:nvSpPr>
              <p:cNvPr id="16478" name="AutoShape 48"/>
              <p:cNvSpPr>
                <a:spLocks noChangeAspect="1" noChangeArrowheads="1" noTextEdit="1"/>
              </p:cNvSpPr>
              <p:nvPr/>
            </p:nvSpPr>
            <p:spPr bwMode="auto">
              <a:xfrm>
                <a:off x="3606" y="3343"/>
                <a:ext cx="480" cy="4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  <p:sp>
            <p:nvSpPr>
              <p:cNvPr id="16479" name="Freeform 49"/>
              <p:cNvSpPr/>
              <p:nvPr/>
            </p:nvSpPr>
            <p:spPr bwMode="auto">
              <a:xfrm>
                <a:off x="3613" y="3343"/>
                <a:ext cx="472" cy="473"/>
              </a:xfrm>
              <a:custGeom>
                <a:avLst/>
                <a:gdLst>
                  <a:gd name="T0" fmla="*/ 3 w 1416"/>
                  <a:gd name="T1" fmla="*/ 6 h 1446"/>
                  <a:gd name="T2" fmla="*/ 2 w 1416"/>
                  <a:gd name="T3" fmla="*/ 6 h 1446"/>
                  <a:gd name="T4" fmla="*/ 2 w 1416"/>
                  <a:gd name="T5" fmla="*/ 6 h 1446"/>
                  <a:gd name="T6" fmla="*/ 2 w 1416"/>
                  <a:gd name="T7" fmla="*/ 6 h 1446"/>
                  <a:gd name="T8" fmla="*/ 2 w 1416"/>
                  <a:gd name="T9" fmla="*/ 6 h 1446"/>
                  <a:gd name="T10" fmla="*/ 2 w 1416"/>
                  <a:gd name="T11" fmla="*/ 6 h 1446"/>
                  <a:gd name="T12" fmla="*/ 2 w 1416"/>
                  <a:gd name="T13" fmla="*/ 6 h 1446"/>
                  <a:gd name="T14" fmla="*/ 2 w 1416"/>
                  <a:gd name="T15" fmla="*/ 6 h 1446"/>
                  <a:gd name="T16" fmla="*/ 2 w 1416"/>
                  <a:gd name="T17" fmla="*/ 5 h 1446"/>
                  <a:gd name="T18" fmla="*/ 1 w 1416"/>
                  <a:gd name="T19" fmla="*/ 5 h 1446"/>
                  <a:gd name="T20" fmla="*/ 1 w 1416"/>
                  <a:gd name="T21" fmla="*/ 5 h 1446"/>
                  <a:gd name="T22" fmla="*/ 1 w 1416"/>
                  <a:gd name="T23" fmla="*/ 5 h 1446"/>
                  <a:gd name="T24" fmla="*/ 1 w 1416"/>
                  <a:gd name="T25" fmla="*/ 5 h 1446"/>
                  <a:gd name="T26" fmla="*/ 0 w 1416"/>
                  <a:gd name="T27" fmla="*/ 4 h 1446"/>
                  <a:gd name="T28" fmla="*/ 0 w 1416"/>
                  <a:gd name="T29" fmla="*/ 4 h 1446"/>
                  <a:gd name="T30" fmla="*/ 0 w 1416"/>
                  <a:gd name="T31" fmla="*/ 4 h 1446"/>
                  <a:gd name="T32" fmla="*/ 0 w 1416"/>
                  <a:gd name="T33" fmla="*/ 4 h 1446"/>
                  <a:gd name="T34" fmla="*/ 0 w 1416"/>
                  <a:gd name="T35" fmla="*/ 4 h 1446"/>
                  <a:gd name="T36" fmla="*/ 0 w 1416"/>
                  <a:gd name="T37" fmla="*/ 4 h 1446"/>
                  <a:gd name="T38" fmla="*/ 0 w 1416"/>
                  <a:gd name="T39" fmla="*/ 3 h 1446"/>
                  <a:gd name="T40" fmla="*/ 0 w 1416"/>
                  <a:gd name="T41" fmla="*/ 3 h 1446"/>
                  <a:gd name="T42" fmla="*/ 0 w 1416"/>
                  <a:gd name="T43" fmla="*/ 3 h 1446"/>
                  <a:gd name="T44" fmla="*/ 1 w 1416"/>
                  <a:gd name="T45" fmla="*/ 4 h 1446"/>
                  <a:gd name="T46" fmla="*/ 1 w 1416"/>
                  <a:gd name="T47" fmla="*/ 4 h 1446"/>
                  <a:gd name="T48" fmla="*/ 2 w 1416"/>
                  <a:gd name="T49" fmla="*/ 4 h 1446"/>
                  <a:gd name="T50" fmla="*/ 2 w 1416"/>
                  <a:gd name="T51" fmla="*/ 4 h 1446"/>
                  <a:gd name="T52" fmla="*/ 2 w 1416"/>
                  <a:gd name="T53" fmla="*/ 3 h 1446"/>
                  <a:gd name="T54" fmla="*/ 2 w 1416"/>
                  <a:gd name="T55" fmla="*/ 3 h 1446"/>
                  <a:gd name="T56" fmla="*/ 3 w 1416"/>
                  <a:gd name="T57" fmla="*/ 2 h 1446"/>
                  <a:gd name="T58" fmla="*/ 3 w 1416"/>
                  <a:gd name="T59" fmla="*/ 2 h 1446"/>
                  <a:gd name="T60" fmla="*/ 3 w 1416"/>
                  <a:gd name="T61" fmla="*/ 2 h 1446"/>
                  <a:gd name="T62" fmla="*/ 3 w 1416"/>
                  <a:gd name="T63" fmla="*/ 2 h 1446"/>
                  <a:gd name="T64" fmla="*/ 3 w 1416"/>
                  <a:gd name="T65" fmla="*/ 1 h 1446"/>
                  <a:gd name="T66" fmla="*/ 4 w 1416"/>
                  <a:gd name="T67" fmla="*/ 1 h 1446"/>
                  <a:gd name="T68" fmla="*/ 4 w 1416"/>
                  <a:gd name="T69" fmla="*/ 1 h 1446"/>
                  <a:gd name="T70" fmla="*/ 4 w 1416"/>
                  <a:gd name="T71" fmla="*/ 1 h 1446"/>
                  <a:gd name="T72" fmla="*/ 5 w 1416"/>
                  <a:gd name="T73" fmla="*/ 0 h 1446"/>
                  <a:gd name="T74" fmla="*/ 5 w 1416"/>
                  <a:gd name="T75" fmla="*/ 0 h 1446"/>
                  <a:gd name="T76" fmla="*/ 6 w 1416"/>
                  <a:gd name="T77" fmla="*/ 0 h 1446"/>
                  <a:gd name="T78" fmla="*/ 5 w 1416"/>
                  <a:gd name="T79" fmla="*/ 0 h 1446"/>
                  <a:gd name="T80" fmla="*/ 5 w 1416"/>
                  <a:gd name="T81" fmla="*/ 1 h 1446"/>
                  <a:gd name="T82" fmla="*/ 5 w 1416"/>
                  <a:gd name="T83" fmla="*/ 1 h 1446"/>
                  <a:gd name="T84" fmla="*/ 4 w 1416"/>
                  <a:gd name="T85" fmla="*/ 1 h 1446"/>
                  <a:gd name="T86" fmla="*/ 4 w 1416"/>
                  <a:gd name="T87" fmla="*/ 2 h 1446"/>
                  <a:gd name="T88" fmla="*/ 4 w 1416"/>
                  <a:gd name="T89" fmla="*/ 2 h 1446"/>
                  <a:gd name="T90" fmla="*/ 4 w 1416"/>
                  <a:gd name="T91" fmla="*/ 2 h 1446"/>
                  <a:gd name="T92" fmla="*/ 4 w 1416"/>
                  <a:gd name="T93" fmla="*/ 3 h 1446"/>
                  <a:gd name="T94" fmla="*/ 3 w 1416"/>
                  <a:gd name="T95" fmla="*/ 3 h 1446"/>
                  <a:gd name="T96" fmla="*/ 3 w 1416"/>
                  <a:gd name="T97" fmla="*/ 4 h 1446"/>
                  <a:gd name="T98" fmla="*/ 3 w 1416"/>
                  <a:gd name="T99" fmla="*/ 5 h 1446"/>
                  <a:gd name="T100" fmla="*/ 3 w 1416"/>
                  <a:gd name="T101" fmla="*/ 6 h 144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416" h="1446">
                    <a:moveTo>
                      <a:pt x="622" y="1385"/>
                    </a:moveTo>
                    <a:lnTo>
                      <a:pt x="615" y="1401"/>
                    </a:lnTo>
                    <a:lnTo>
                      <a:pt x="607" y="1415"/>
                    </a:lnTo>
                    <a:lnTo>
                      <a:pt x="597" y="1426"/>
                    </a:lnTo>
                    <a:lnTo>
                      <a:pt x="585" y="1435"/>
                    </a:lnTo>
                    <a:lnTo>
                      <a:pt x="574" y="1442"/>
                    </a:lnTo>
                    <a:lnTo>
                      <a:pt x="560" y="1444"/>
                    </a:lnTo>
                    <a:lnTo>
                      <a:pt x="546" y="1446"/>
                    </a:lnTo>
                    <a:lnTo>
                      <a:pt x="533" y="1444"/>
                    </a:lnTo>
                    <a:lnTo>
                      <a:pt x="519" y="1442"/>
                    </a:lnTo>
                    <a:lnTo>
                      <a:pt x="505" y="1437"/>
                    </a:lnTo>
                    <a:lnTo>
                      <a:pt x="478" y="1425"/>
                    </a:lnTo>
                    <a:lnTo>
                      <a:pt x="454" y="1408"/>
                    </a:lnTo>
                    <a:lnTo>
                      <a:pt x="445" y="1399"/>
                    </a:lnTo>
                    <a:lnTo>
                      <a:pt x="435" y="1388"/>
                    </a:lnTo>
                    <a:lnTo>
                      <a:pt x="413" y="1355"/>
                    </a:lnTo>
                    <a:lnTo>
                      <a:pt x="391" y="1323"/>
                    </a:lnTo>
                    <a:lnTo>
                      <a:pt x="372" y="1294"/>
                    </a:lnTo>
                    <a:lnTo>
                      <a:pt x="352" y="1269"/>
                    </a:lnTo>
                    <a:lnTo>
                      <a:pt x="334" y="1244"/>
                    </a:lnTo>
                    <a:lnTo>
                      <a:pt x="315" y="1223"/>
                    </a:lnTo>
                    <a:lnTo>
                      <a:pt x="295" y="1203"/>
                    </a:lnTo>
                    <a:lnTo>
                      <a:pt x="276" y="1185"/>
                    </a:lnTo>
                    <a:lnTo>
                      <a:pt x="236" y="1153"/>
                    </a:lnTo>
                    <a:lnTo>
                      <a:pt x="192" y="1125"/>
                    </a:lnTo>
                    <a:lnTo>
                      <a:pt x="169" y="1113"/>
                    </a:lnTo>
                    <a:lnTo>
                      <a:pt x="143" y="1100"/>
                    </a:lnTo>
                    <a:lnTo>
                      <a:pt x="114" y="1088"/>
                    </a:lnTo>
                    <a:lnTo>
                      <a:pt x="84" y="1077"/>
                    </a:lnTo>
                    <a:lnTo>
                      <a:pt x="81" y="1074"/>
                    </a:lnTo>
                    <a:lnTo>
                      <a:pt x="76" y="1069"/>
                    </a:lnTo>
                    <a:lnTo>
                      <a:pt x="70" y="1058"/>
                    </a:lnTo>
                    <a:lnTo>
                      <a:pt x="64" y="1044"/>
                    </a:lnTo>
                    <a:lnTo>
                      <a:pt x="55" y="1026"/>
                    </a:lnTo>
                    <a:lnTo>
                      <a:pt x="48" y="1007"/>
                    </a:lnTo>
                    <a:lnTo>
                      <a:pt x="32" y="962"/>
                    </a:lnTo>
                    <a:lnTo>
                      <a:pt x="18" y="915"/>
                    </a:lnTo>
                    <a:lnTo>
                      <a:pt x="7" y="870"/>
                    </a:lnTo>
                    <a:lnTo>
                      <a:pt x="3" y="849"/>
                    </a:lnTo>
                    <a:lnTo>
                      <a:pt x="0" y="831"/>
                    </a:lnTo>
                    <a:lnTo>
                      <a:pt x="0" y="816"/>
                    </a:lnTo>
                    <a:lnTo>
                      <a:pt x="3" y="804"/>
                    </a:lnTo>
                    <a:lnTo>
                      <a:pt x="37" y="813"/>
                    </a:lnTo>
                    <a:lnTo>
                      <a:pt x="70" y="824"/>
                    </a:lnTo>
                    <a:lnTo>
                      <a:pt x="138" y="850"/>
                    </a:lnTo>
                    <a:lnTo>
                      <a:pt x="202" y="882"/>
                    </a:lnTo>
                    <a:lnTo>
                      <a:pt x="264" y="918"/>
                    </a:lnTo>
                    <a:lnTo>
                      <a:pt x="321" y="960"/>
                    </a:lnTo>
                    <a:lnTo>
                      <a:pt x="376" y="1004"/>
                    </a:lnTo>
                    <a:lnTo>
                      <a:pt x="426" y="1052"/>
                    </a:lnTo>
                    <a:lnTo>
                      <a:pt x="471" y="1103"/>
                    </a:lnTo>
                    <a:lnTo>
                      <a:pt x="487" y="1013"/>
                    </a:lnTo>
                    <a:lnTo>
                      <a:pt x="507" y="925"/>
                    </a:lnTo>
                    <a:lnTo>
                      <a:pt x="528" y="839"/>
                    </a:lnTo>
                    <a:lnTo>
                      <a:pt x="556" y="754"/>
                    </a:lnTo>
                    <a:lnTo>
                      <a:pt x="587" y="671"/>
                    </a:lnTo>
                    <a:lnTo>
                      <a:pt x="605" y="629"/>
                    </a:lnTo>
                    <a:lnTo>
                      <a:pt x="624" y="589"/>
                    </a:lnTo>
                    <a:lnTo>
                      <a:pt x="646" y="551"/>
                    </a:lnTo>
                    <a:lnTo>
                      <a:pt x="668" y="512"/>
                    </a:lnTo>
                    <a:lnTo>
                      <a:pt x="693" y="475"/>
                    </a:lnTo>
                    <a:lnTo>
                      <a:pt x="718" y="438"/>
                    </a:lnTo>
                    <a:lnTo>
                      <a:pt x="745" y="402"/>
                    </a:lnTo>
                    <a:lnTo>
                      <a:pt x="774" y="366"/>
                    </a:lnTo>
                    <a:lnTo>
                      <a:pt x="805" y="331"/>
                    </a:lnTo>
                    <a:lnTo>
                      <a:pt x="838" y="298"/>
                    </a:lnTo>
                    <a:lnTo>
                      <a:pt x="874" y="266"/>
                    </a:lnTo>
                    <a:lnTo>
                      <a:pt x="911" y="236"/>
                    </a:lnTo>
                    <a:lnTo>
                      <a:pt x="951" y="206"/>
                    </a:lnTo>
                    <a:lnTo>
                      <a:pt x="992" y="178"/>
                    </a:lnTo>
                    <a:lnTo>
                      <a:pt x="1037" y="150"/>
                    </a:lnTo>
                    <a:lnTo>
                      <a:pt x="1083" y="124"/>
                    </a:lnTo>
                    <a:lnTo>
                      <a:pt x="1132" y="99"/>
                    </a:lnTo>
                    <a:lnTo>
                      <a:pt x="1184" y="77"/>
                    </a:lnTo>
                    <a:lnTo>
                      <a:pt x="1237" y="55"/>
                    </a:lnTo>
                    <a:lnTo>
                      <a:pt x="1294" y="34"/>
                    </a:lnTo>
                    <a:lnTo>
                      <a:pt x="1353" y="16"/>
                    </a:lnTo>
                    <a:lnTo>
                      <a:pt x="1416" y="0"/>
                    </a:lnTo>
                    <a:lnTo>
                      <a:pt x="1358" y="38"/>
                    </a:lnTo>
                    <a:lnTo>
                      <a:pt x="1303" y="77"/>
                    </a:lnTo>
                    <a:lnTo>
                      <a:pt x="1253" y="116"/>
                    </a:lnTo>
                    <a:lnTo>
                      <a:pt x="1206" y="154"/>
                    </a:lnTo>
                    <a:lnTo>
                      <a:pt x="1162" y="192"/>
                    </a:lnTo>
                    <a:lnTo>
                      <a:pt x="1122" y="230"/>
                    </a:lnTo>
                    <a:lnTo>
                      <a:pt x="1085" y="269"/>
                    </a:lnTo>
                    <a:lnTo>
                      <a:pt x="1051" y="308"/>
                    </a:lnTo>
                    <a:lnTo>
                      <a:pt x="1018" y="346"/>
                    </a:lnTo>
                    <a:lnTo>
                      <a:pt x="989" y="385"/>
                    </a:lnTo>
                    <a:lnTo>
                      <a:pt x="962" y="424"/>
                    </a:lnTo>
                    <a:lnTo>
                      <a:pt x="937" y="462"/>
                    </a:lnTo>
                    <a:lnTo>
                      <a:pt x="914" y="502"/>
                    </a:lnTo>
                    <a:lnTo>
                      <a:pt x="893" y="541"/>
                    </a:lnTo>
                    <a:lnTo>
                      <a:pt x="873" y="583"/>
                    </a:lnTo>
                    <a:lnTo>
                      <a:pt x="855" y="623"/>
                    </a:lnTo>
                    <a:lnTo>
                      <a:pt x="822" y="705"/>
                    </a:lnTo>
                    <a:lnTo>
                      <a:pt x="793" y="791"/>
                    </a:lnTo>
                    <a:lnTo>
                      <a:pt x="767" y="879"/>
                    </a:lnTo>
                    <a:lnTo>
                      <a:pt x="741" y="972"/>
                    </a:lnTo>
                    <a:lnTo>
                      <a:pt x="715" y="1069"/>
                    </a:lnTo>
                    <a:lnTo>
                      <a:pt x="688" y="1169"/>
                    </a:lnTo>
                    <a:lnTo>
                      <a:pt x="657" y="1274"/>
                    </a:lnTo>
                    <a:lnTo>
                      <a:pt x="622" y="138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  <a:effectLst>
                <a:outerShdw dist="35921" dir="2700000" algn="ctr" rotWithShape="0">
                  <a:srgbClr val="0066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es-ES" sz="2100"/>
              </a:p>
            </p:txBody>
          </p:sp>
        </p:grpSp>
      </p:grpSp>
      <p:pic>
        <p:nvPicPr>
          <p:cNvPr id="53" name="Picture 52"/>
          <p:cNvPicPr/>
          <p:nvPr/>
        </p:nvPicPr>
        <p:blipFill>
          <a:blip r:embed="rId2"/>
          <a:stretch>
            <a:fillRect/>
          </a:stretch>
        </p:blipFill>
        <p:spPr>
          <a:xfrm>
            <a:off x="6400800" y="1267718"/>
            <a:ext cx="5486400" cy="4572000"/>
          </a:xfrm>
          <a:prstGeom prst="rect">
            <a:avLst/>
          </a:prstGeom>
          <a:ln w="228600" cap="sq" cmpd="thickThin">
            <a:solidFill>
              <a:schemeClr val="accent5">
                <a:lumMod val="75000"/>
              </a:schemeClr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55" name="Rectangle 54"/>
          <p:cNvSpPr/>
          <p:nvPr/>
        </p:nvSpPr>
        <p:spPr>
          <a:xfrm>
            <a:off x="5959442" y="-68962"/>
            <a:ext cx="63691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one is correct?</a:t>
            </a:r>
            <a:endParaRPr lang="en-US" sz="5400" b="1" cap="none" spc="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l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73800" y="3066355"/>
            <a:ext cx="487363" cy="487363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>
          <a:xfrm>
            <a:off x="2805329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9331835" y="6751811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54354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9280860" y="8387097"/>
            <a:ext cx="1111167" cy="11111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D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017907">
            <a:off x="16242431" y="4229610"/>
            <a:ext cx="1423560" cy="2243433"/>
          </a:xfrm>
          <a:prstGeom prst="rect">
            <a:avLst/>
          </a:prstGeom>
        </p:spPr>
      </p:pic>
      <p:pic>
        <p:nvPicPr>
          <p:cNvPr id="61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811077">
            <a:off x="413504" y="1012973"/>
            <a:ext cx="1759625" cy="1759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stSnd>
            <p:snd r:embed="rId10" name="chimes.wav"/>
          </p:stSnd>
        </p:sndAc>
      </p:transition>
    </mc:Choice>
    <mc:Fallback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1080</Words>
  <Application>WPS Presentation</Application>
  <PresentationFormat>Custom</PresentationFormat>
  <Paragraphs>241</Paragraphs>
  <Slides>34</Slides>
  <Notes>5</Notes>
  <HiddenSlides>0</HiddenSlides>
  <MMClips>14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iCiel Cucho Bold</vt:lpstr>
      <vt:lpstr>Segoe Print</vt:lpstr>
      <vt:lpstr>Halimum Bold</vt:lpstr>
      <vt:lpstr>Harrington</vt:lpstr>
      <vt:lpstr>Now Bold Bold</vt:lpstr>
      <vt:lpstr>Calibri</vt:lpstr>
      <vt:lpstr>Comic Sans MS</vt:lpstr>
      <vt:lpstr>Arista</vt:lpstr>
      <vt:lpstr>Microsoft YaHei</vt:lpstr>
      <vt:lpstr>Arial Unicode MS</vt:lpstr>
      <vt:lpstr>.VnVogue</vt:lpstr>
      <vt:lpstr>.VnVogue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Birthday Presentation</dc:title>
  <dc:creator>Trang Nguyen</dc:creator>
  <cp:lastModifiedBy>hue le</cp:lastModifiedBy>
  <cp:revision>44</cp:revision>
  <dcterms:created xsi:type="dcterms:W3CDTF">2006-08-16T00:00:00Z</dcterms:created>
  <dcterms:modified xsi:type="dcterms:W3CDTF">2025-02-25T16:05:47Z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9211C10FB9C845E795928309B0A6375A_13</vt:lpwstr>
  </property>
  <property fmtid="{D5CDD505-2E9C-101B-9397-08002B2CF9AE}" pid="3" name="KSOProductBuildVer">
    <vt:lpwstr>1033-12.2.0.19805</vt:lpwstr>
  </property>
</Properties>
</file>