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2" r:id="rId1"/>
    <p:sldMasterId id="2147484359" r:id="rId2"/>
    <p:sldMasterId id="2147484407" r:id="rId3"/>
    <p:sldMasterId id="2147484419" r:id="rId4"/>
    <p:sldMasterId id="2147484431" r:id="rId5"/>
    <p:sldMasterId id="2147484443" r:id="rId6"/>
    <p:sldMasterId id="2147484455" r:id="rId7"/>
    <p:sldMasterId id="2147484467" r:id="rId8"/>
  </p:sldMasterIdLst>
  <p:notesMasterIdLst>
    <p:notesMasterId r:id="rId30"/>
  </p:notesMasterIdLst>
  <p:sldIdLst>
    <p:sldId id="513" r:id="rId9"/>
    <p:sldId id="514" r:id="rId10"/>
    <p:sldId id="516" r:id="rId11"/>
    <p:sldId id="485" r:id="rId12"/>
    <p:sldId id="499" r:id="rId13"/>
    <p:sldId id="507" r:id="rId14"/>
    <p:sldId id="508" r:id="rId15"/>
    <p:sldId id="509" r:id="rId16"/>
    <p:sldId id="510" r:id="rId17"/>
    <p:sldId id="511" r:id="rId18"/>
    <p:sldId id="512" r:id="rId19"/>
    <p:sldId id="505" r:id="rId20"/>
    <p:sldId id="517" r:id="rId21"/>
    <p:sldId id="527" r:id="rId22"/>
    <p:sldId id="520" r:id="rId23"/>
    <p:sldId id="521" r:id="rId24"/>
    <p:sldId id="526" r:id="rId25"/>
    <p:sldId id="523" r:id="rId26"/>
    <p:sldId id="524" r:id="rId27"/>
    <p:sldId id="525" r:id="rId28"/>
    <p:sldId id="51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E820A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>
        <p:scale>
          <a:sx n="74" d="100"/>
          <a:sy n="74" d="100"/>
        </p:scale>
        <p:origin x="-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97" y="6465830"/>
            <a:ext cx="1261880" cy="384719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78" y="6465830"/>
            <a:ext cx="1508743" cy="384719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5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6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416"/>
            <a:ext cx="2743200" cy="365125"/>
          </a:xfrm>
          <a:prstGeom prst="rect">
            <a:avLst/>
          </a:prstGeom>
        </p:spPr>
        <p:txBody>
          <a:bodyPr lIns="91410" tIns="45718" rIns="91410" bIns="45718"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2022/3/17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416"/>
            <a:ext cx="4114800" cy="365125"/>
          </a:xfrm>
          <a:prstGeom prst="rect">
            <a:avLst/>
          </a:prstGeom>
        </p:spPr>
        <p:txBody>
          <a:bodyPr lIns="91410" tIns="45718" rIns="91410" bIns="45718"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37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10" tIns="45718" rIns="9141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396368"/>
      </p:ext>
    </p:extLst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56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6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181571"/>
      </p:ext>
    </p:extLst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3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59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6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4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50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54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052CFD4-9D3D-49C0-9688-DDCEAC189393}"/>
              </a:ext>
            </a:extLst>
          </p:cNvPr>
          <p:cNvGrpSpPr/>
          <p:nvPr userDrawn="1"/>
        </p:nvGrpSpPr>
        <p:grpSpPr>
          <a:xfrm>
            <a:off x="-73743" y="-22860"/>
            <a:ext cx="12265744" cy="6903720"/>
            <a:chOff x="-73743" y="-22860"/>
            <a:chExt cx="12265744" cy="6903720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3B408C54-847B-4A75-8916-3FECC8B77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25898"/>
            <a:stretch/>
          </p:blipFill>
          <p:spPr>
            <a:xfrm>
              <a:off x="-73743" y="0"/>
              <a:ext cx="12265744" cy="6858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41A7F3F2-E356-442E-9AEF-1CC96127A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20300"/>
            <a:stretch/>
          </p:blipFill>
          <p:spPr>
            <a:xfrm>
              <a:off x="-73743" y="4682297"/>
              <a:ext cx="12265743" cy="2198563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2932C7A-68E8-44B1-BE09-23E3440E3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8344"/>
            <a:stretch/>
          </p:blipFill>
          <p:spPr>
            <a:xfrm>
              <a:off x="-73743" y="153614"/>
              <a:ext cx="12265743" cy="555223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3CCD39FD-2451-4550-9356-BBAE70BE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0" y="1920240"/>
              <a:ext cx="12192000" cy="4361683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xmlns="" id="{BB608264-31B3-4082-9588-E2CF968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-22860"/>
              <a:ext cx="1673945" cy="2251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752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96109BC-9E01-46FE-BCDA-3C4B03EB5593}"/>
              </a:ext>
            </a:extLst>
          </p:cNvPr>
          <p:cNvGrpSpPr/>
          <p:nvPr userDrawn="1"/>
        </p:nvGrpSpPr>
        <p:grpSpPr>
          <a:xfrm>
            <a:off x="-73743" y="-22860"/>
            <a:ext cx="12265744" cy="6903720"/>
            <a:chOff x="-73743" y="-22860"/>
            <a:chExt cx="12265744" cy="6903720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xmlns="" id="{FD829C08-7302-43D2-ACD9-5277F1011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25898"/>
            <a:stretch/>
          </p:blipFill>
          <p:spPr>
            <a:xfrm>
              <a:off x="-73743" y="0"/>
              <a:ext cx="12265744" cy="6858000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0FEEE7F5-093E-4CD7-972C-0BC50636A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20300"/>
            <a:stretch/>
          </p:blipFill>
          <p:spPr>
            <a:xfrm>
              <a:off x="-73743" y="4682297"/>
              <a:ext cx="12265743" cy="2198563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F170450D-F86C-425D-A811-3841BA8EC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8344"/>
            <a:stretch/>
          </p:blipFill>
          <p:spPr>
            <a:xfrm rot="21023377">
              <a:off x="0" y="3016524"/>
              <a:ext cx="5674443" cy="2568604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6036F3B-803E-4AB1-96F0-579588BE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371072">
              <a:off x="7108765" y="3971976"/>
              <a:ext cx="5052060" cy="1807372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524E3D1B-06D4-423C-AF67-8BD17090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-22860"/>
              <a:ext cx="1673945" cy="2251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597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4E17C735-B41B-4D74-A5E2-0107AF7BE972}"/>
              </a:ext>
            </a:extLst>
          </p:cNvPr>
          <p:cNvGrpSpPr/>
          <p:nvPr userDrawn="1"/>
        </p:nvGrpSpPr>
        <p:grpSpPr>
          <a:xfrm>
            <a:off x="-73743" y="-22860"/>
            <a:ext cx="12265744" cy="6903720"/>
            <a:chOff x="-73743" y="-22860"/>
            <a:chExt cx="12265744" cy="6903720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xmlns="" id="{671C4E44-9563-4833-89BB-5CFF0E301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25898"/>
            <a:stretch/>
          </p:blipFill>
          <p:spPr>
            <a:xfrm>
              <a:off x="-73743" y="0"/>
              <a:ext cx="12265744" cy="6858000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FBA645A8-2C77-4D73-A3D4-82B514097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20300"/>
            <a:stretch/>
          </p:blipFill>
          <p:spPr>
            <a:xfrm>
              <a:off x="-73743" y="4682297"/>
              <a:ext cx="12265743" cy="2198563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F6EBA8F1-80A7-4558-B58B-6892D26F5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8344"/>
            <a:stretch/>
          </p:blipFill>
          <p:spPr>
            <a:xfrm rot="21023377">
              <a:off x="0" y="3016524"/>
              <a:ext cx="5674443" cy="2568604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69060E58-F699-434D-90F5-FC3060D04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371072">
              <a:off x="7108765" y="3971976"/>
              <a:ext cx="5052060" cy="1807372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2FA483EF-33FA-448B-B583-3829E866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-22860"/>
              <a:ext cx="1673945" cy="2251167"/>
            </a:xfrm>
            <a:prstGeom prst="rect">
              <a:avLst/>
            </a:prstGeom>
          </p:spPr>
        </p:pic>
      </p:grpSp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34CB69D2-014A-463A-9FFF-29E6A4C17E83}"/>
              </a:ext>
            </a:extLst>
          </p:cNvPr>
          <p:cNvSpPr/>
          <p:nvPr userDrawn="1"/>
        </p:nvSpPr>
        <p:spPr>
          <a:xfrm>
            <a:off x="1003681" y="739653"/>
            <a:ext cx="10110896" cy="5378694"/>
          </a:xfrm>
          <a:prstGeom prst="roundRect">
            <a:avLst>
              <a:gd name="adj" fmla="val 8297"/>
            </a:avLst>
          </a:prstGeom>
          <a:solidFill>
            <a:srgbClr val="95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2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744935"/>
      </p:ext>
    </p:extLst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0E314-A921-4666-9405-99AF2BC8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8832B5-6C73-40D4-B7E1-F35547510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DE0BF75-4489-4D4B-A473-E66372469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F56B01-1693-44D6-B90D-7ED6AE75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23530B-5CA0-4E6A-92C8-8DEC8494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F8D6C2-472B-4E15-804C-084F0D70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1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9C5FB9-9C6F-4423-AD38-40B0B9C6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F3CF39-E77C-40C9-9365-6D64ED0E8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AF0DB1A-AB50-4305-BC11-41CE6D392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9771194-040F-4F04-BAEF-69CD0E518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E98A2B3-AD24-4BAD-A45E-F2944CB3E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7FF18C-4DD4-4139-8691-A82DB0DD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893C3BB-1C0F-4507-8C56-5F74CB93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E0EA588-4069-47DA-A1D7-479EEB1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20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F9A6C1-7BA3-42FA-97E7-4975E597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1B23D2-DD48-4DDE-B168-3F0137EBF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30F6C6F-91CE-45F7-8275-12B29D88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B6F6020-4E1F-467A-A34F-BD6ECEEF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7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7A3FEC5-4273-4B88-8C7C-6A2B139B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C69E08D-5140-4C1B-832E-D0EB16FB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156D129-77F4-4855-BB33-A1CDBBA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8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D71C8-D225-4F81-9643-434EDAE8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F87F3BF-DADE-4FC4-9DD4-AD4051F7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DCB64D0-3539-4565-9648-F8D0A5AB6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050997A-0B6F-401D-A4B7-E9849D3C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9C716B-987D-415B-9B40-74F2EBD0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E311D51-248F-4E6B-AEA5-F0E33725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77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3BD25F-E176-4F28-A11F-0C3AF701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D7DCC8B-2BF4-4DE2-9116-B7ABE41C2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E9FC668-9E02-4935-A683-9F88B4D0B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700FB8-264D-4EE9-934D-EABC9DB2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BEC4593-56E9-4D5D-8B48-A0ACFD9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7519EA-3CA7-4B51-816D-28C90110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77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8DA45C-DB57-424C-9E59-E873C36A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0A42D5A-BB67-4BD8-B598-89B80B747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EA8752C-BC14-4179-A02E-68407F09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9C792F-07FC-4FDB-B6B2-6804D42C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3E2F40-243F-4A9E-B2E6-FEAF0355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58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A8CA1DC-73DE-4FC7-8D14-BC68FE058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75B5E0-6C36-4CFE-9612-D8344127C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BFB04A-05FC-46D8-A1D5-1CC98343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5FBB63-AE1C-45B4-96AB-EE8D56B6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C0AB05-DD49-482C-A226-C430A035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92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72578"/>
      </p:ext>
    </p:extLst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4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36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6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41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52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10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87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78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30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1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3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32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92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38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50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4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7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047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03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62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0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5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56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381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75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63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68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24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34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9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38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4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616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9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93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84" y="231781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0" y="-10485"/>
            <a:ext cx="3222457" cy="150199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70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6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1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3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17/03/2022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3EC2372-DFB3-4023-8A48-4C644B6D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3CD1CD9-4BB1-4E02-ADD4-F25991FC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E87C53-4F7A-4026-BD4C-F843EC05D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A85174C-2EBA-4D1C-A131-6873865466C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85CF89-555C-4F33-953B-73FCB7E08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A8DD1-E346-4FD2-AFED-DA84365FC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B8C79EF-62F3-4295-BE72-8452724E7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9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1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1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1.gif"/><Relationship Id="rId18" Type="http://schemas.openxmlformats.org/officeDocument/2006/relationships/slide" Target="slide20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17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8.gif"/><Relationship Id="rId5" Type="http://schemas.openxmlformats.org/officeDocument/2006/relationships/image" Target="../media/image23.png"/><Relationship Id="rId15" Type="http://schemas.openxmlformats.org/officeDocument/2006/relationships/slide" Target="slide17.xml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0.png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1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1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573D5B94-B2EF-4B4F-B286-16469DE0CE18}"/>
              </a:ext>
            </a:extLst>
          </p:cNvPr>
          <p:cNvGrpSpPr/>
          <p:nvPr/>
        </p:nvGrpSpPr>
        <p:grpSpPr>
          <a:xfrm>
            <a:off x="-73743" y="-22860"/>
            <a:ext cx="12265744" cy="6903720"/>
            <a:chOff x="-73743" y="-22860"/>
            <a:chExt cx="12265744" cy="6903720"/>
          </a:xfrm>
        </p:grpSpPr>
        <p:pic>
          <p:nvPicPr>
            <p:cNvPr id="4" name="图形 3">
              <a:extLst>
                <a:ext uri="{FF2B5EF4-FFF2-40B4-BE49-F238E27FC236}">
                  <a16:creationId xmlns:a16="http://schemas.microsoft.com/office/drawing/2014/main" xmlns="" id="{8A51B373-3F3A-4E1A-8E91-892B7F6F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25898"/>
            <a:stretch/>
          </p:blipFill>
          <p:spPr>
            <a:xfrm>
              <a:off x="-73743" y="0"/>
              <a:ext cx="12265744" cy="6858000"/>
            </a:xfrm>
            <a:prstGeom prst="rect">
              <a:avLst/>
            </a:prstGeom>
          </p:spPr>
        </p:pic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8E684F3-F7AF-45C8-BFDD-4CC4E6A5F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20300"/>
            <a:stretch/>
          </p:blipFill>
          <p:spPr>
            <a:xfrm>
              <a:off x="-73743" y="4682297"/>
              <a:ext cx="12265743" cy="2198563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233DE07-69E6-482B-8379-F147F8836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8344"/>
            <a:stretch/>
          </p:blipFill>
          <p:spPr>
            <a:xfrm>
              <a:off x="-73743" y="153614"/>
              <a:ext cx="12265743" cy="555223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xmlns="" id="{EA1D9B56-8BAF-4108-B3B7-FF6A4E6F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0" y="1920240"/>
              <a:ext cx="12192000" cy="4361683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E876BF8F-6FCF-459A-B3BA-41CD6CF3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0" y="-22860"/>
              <a:ext cx="1673945" cy="2251167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341CBD9-F243-46FC-9629-170882C3470B}"/>
              </a:ext>
            </a:extLst>
          </p:cNvPr>
          <p:cNvGrpSpPr/>
          <p:nvPr/>
        </p:nvGrpSpPr>
        <p:grpSpPr>
          <a:xfrm>
            <a:off x="0" y="326461"/>
            <a:ext cx="12318056" cy="5206539"/>
            <a:chOff x="1303336" y="326461"/>
            <a:chExt cx="10026687" cy="5206539"/>
          </a:xfrm>
          <a:solidFill>
            <a:srgbClr val="959DDB"/>
          </a:solidFill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A8D04C56-9125-4B16-B8CA-3D9B7DD17DFD}"/>
                </a:ext>
              </a:extLst>
            </p:cNvPr>
            <p:cNvCxnSpPr>
              <a:cxnSpLocks/>
            </p:cNvCxnSpPr>
            <p:nvPr/>
          </p:nvCxnSpPr>
          <p:spPr>
            <a:xfrm>
              <a:off x="1303337" y="1152152"/>
              <a:ext cx="930520" cy="4121931"/>
            </a:xfrm>
            <a:prstGeom prst="line">
              <a:avLst/>
            </a:prstGeom>
            <a:grpFill/>
            <a:ln w="152400">
              <a:solidFill>
                <a:srgbClr val="917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8FC383C9-28E5-475F-AF4B-8E2139137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7300" y="326461"/>
              <a:ext cx="882723" cy="5206539"/>
            </a:xfrm>
            <a:prstGeom prst="line">
              <a:avLst/>
            </a:prstGeom>
            <a:grpFill/>
            <a:ln w="152400">
              <a:solidFill>
                <a:srgbClr val="917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1B94FB14-B082-44F4-8BBA-5ED683824370}"/>
                </a:ext>
              </a:extLst>
            </p:cNvPr>
            <p:cNvGrpSpPr/>
            <p:nvPr/>
          </p:nvGrpSpPr>
          <p:grpSpPr>
            <a:xfrm>
              <a:off x="1303336" y="1417003"/>
              <a:ext cx="2233858" cy="2113142"/>
              <a:chOff x="1303336" y="1417003"/>
              <a:chExt cx="2233858" cy="2113142"/>
            </a:xfr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3934D75E-874D-4F80-B097-737AC77BC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3336" y="1417003"/>
                <a:ext cx="1673946" cy="1512728"/>
              </a:xfrm>
              <a:prstGeom prst="line">
                <a:avLst/>
              </a:prstGeom>
              <a:grpFill/>
              <a:ln w="25400">
                <a:solidFill>
                  <a:srgbClr val="6B60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xmlns="" id="{F4F14588-A13E-4E5D-9F40-B2366F55C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336" y="2491004"/>
                <a:ext cx="2233858" cy="1039141"/>
              </a:xfrm>
              <a:prstGeom prst="line">
                <a:avLst/>
              </a:prstGeom>
              <a:grpFill/>
              <a:ln w="25400">
                <a:solidFill>
                  <a:srgbClr val="6B60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E2F22CA7-9955-4191-AEA6-C225EBE9DD13}"/>
                </a:ext>
              </a:extLst>
            </p:cNvPr>
            <p:cNvGrpSpPr/>
            <p:nvPr/>
          </p:nvGrpSpPr>
          <p:grpSpPr>
            <a:xfrm rot="11450829">
              <a:off x="8924511" y="1516317"/>
              <a:ext cx="2233858" cy="2113142"/>
              <a:chOff x="1303336" y="1417003"/>
              <a:chExt cx="2233858" cy="2113142"/>
            </a:xfr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xmlns="" id="{427EB600-4685-47BA-9E3A-B011CD73DE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3336" y="1417003"/>
                <a:ext cx="1673946" cy="1512728"/>
              </a:xfrm>
              <a:prstGeom prst="line">
                <a:avLst/>
              </a:prstGeom>
              <a:grpFill/>
              <a:ln w="25400">
                <a:solidFill>
                  <a:srgbClr val="6B60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xmlns="" id="{DF1DF4E0-C9BE-45E1-AE3C-7F7F3019B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336" y="2491004"/>
                <a:ext cx="2233858" cy="1039141"/>
              </a:xfrm>
              <a:prstGeom prst="line">
                <a:avLst/>
              </a:prstGeom>
              <a:grpFill/>
              <a:ln w="25400">
                <a:solidFill>
                  <a:srgbClr val="6B60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xmlns="" id="{300C7FED-18A8-44A8-B560-D1C251A8145E}"/>
                </a:ext>
              </a:extLst>
            </p:cNvPr>
            <p:cNvSpPr/>
            <p:nvPr/>
          </p:nvSpPr>
          <p:spPr>
            <a:xfrm rot="10800000">
              <a:off x="1848456" y="863786"/>
              <a:ext cx="8598843" cy="3182411"/>
            </a:xfrm>
            <a:custGeom>
              <a:avLst/>
              <a:gdLst>
                <a:gd name="connsiteX0" fmla="*/ 2598624 w 8383216"/>
                <a:gd name="connsiteY0" fmla="*/ 3373316 h 3417949"/>
                <a:gd name="connsiteX1" fmla="*/ 74259 w 8383216"/>
                <a:gd name="connsiteY1" fmla="*/ 2994172 h 3417949"/>
                <a:gd name="connsiteX2" fmla="*/ 0 w 8383216"/>
                <a:gd name="connsiteY2" fmla="*/ 2974738 h 3417949"/>
                <a:gd name="connsiteX3" fmla="*/ 1056975 w 8383216"/>
                <a:gd name="connsiteY3" fmla="*/ 165950 h 3417949"/>
                <a:gd name="connsiteX4" fmla="*/ 1316545 w 8383216"/>
                <a:gd name="connsiteY4" fmla="*/ 208136 h 3417949"/>
                <a:gd name="connsiteX5" fmla="*/ 3867552 w 8383216"/>
                <a:gd name="connsiteY5" fmla="*/ 393052 h 3417949"/>
                <a:gd name="connsiteX6" fmla="*/ 7204024 w 8383216"/>
                <a:gd name="connsiteY6" fmla="*/ 70006 h 3417949"/>
                <a:gd name="connsiteX7" fmla="*/ 7525918 w 8383216"/>
                <a:gd name="connsiteY7" fmla="*/ 0 h 3417949"/>
                <a:gd name="connsiteX8" fmla="*/ 8383216 w 8383216"/>
                <a:gd name="connsiteY8" fmla="*/ 2796776 h 3417949"/>
                <a:gd name="connsiteX9" fmla="*/ 7839223 w 8383216"/>
                <a:gd name="connsiteY9" fmla="*/ 2950418 h 3417949"/>
                <a:gd name="connsiteX10" fmla="*/ 3867552 w 8383216"/>
                <a:gd name="connsiteY10" fmla="*/ 3417949 h 3417949"/>
                <a:gd name="connsiteX11" fmla="*/ 2598624 w 8383216"/>
                <a:gd name="connsiteY11" fmla="*/ 3373316 h 341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83216" h="3417949">
                  <a:moveTo>
                    <a:pt x="2598624" y="3373316"/>
                  </a:moveTo>
                  <a:cubicBezTo>
                    <a:pt x="1702172" y="3309636"/>
                    <a:pt x="852729" y="3179542"/>
                    <a:pt x="74259" y="2994172"/>
                  </a:cubicBezTo>
                  <a:lnTo>
                    <a:pt x="0" y="2974738"/>
                  </a:lnTo>
                  <a:lnTo>
                    <a:pt x="1056975" y="165950"/>
                  </a:lnTo>
                  <a:lnTo>
                    <a:pt x="1316545" y="208136"/>
                  </a:lnTo>
                  <a:cubicBezTo>
                    <a:pt x="2120525" y="328210"/>
                    <a:pt x="2977750" y="393052"/>
                    <a:pt x="3867552" y="393052"/>
                  </a:cubicBezTo>
                  <a:cubicBezTo>
                    <a:pt x="5053955" y="393052"/>
                    <a:pt x="6182444" y="277777"/>
                    <a:pt x="7204024" y="70006"/>
                  </a:cubicBezTo>
                  <a:lnTo>
                    <a:pt x="7525918" y="0"/>
                  </a:lnTo>
                  <a:lnTo>
                    <a:pt x="8383216" y="2796776"/>
                  </a:lnTo>
                  <a:lnTo>
                    <a:pt x="7839223" y="2950418"/>
                  </a:lnTo>
                  <a:cubicBezTo>
                    <a:pt x="6658591" y="3248584"/>
                    <a:pt x="5305616" y="3417949"/>
                    <a:pt x="3867552" y="3417949"/>
                  </a:cubicBezTo>
                  <a:cubicBezTo>
                    <a:pt x="3436132" y="3417948"/>
                    <a:pt x="3012372" y="3402706"/>
                    <a:pt x="2598624" y="3373316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254000" dist="127000" dir="6600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  <a:ea typeface="华康娃娃体W5(P)" panose="040B0500000000000000" pitchFamily="82" charset="-122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DB3D543F-63E7-4411-9F0B-9EF0E027962B}"/>
              </a:ext>
            </a:extLst>
          </p:cNvPr>
          <p:cNvSpPr/>
          <p:nvPr/>
        </p:nvSpPr>
        <p:spPr>
          <a:xfrm>
            <a:off x="1673945" y="1818029"/>
            <a:ext cx="8611991" cy="27901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56644"/>
              </a:avLst>
            </a:prstTxWarp>
            <a:spAutoFit/>
          </a:bodyPr>
          <a:lstStyle/>
          <a:p>
            <a:pPr algn="ctr" defTabSz="914400"/>
            <a:r>
              <a:rPr lang="en-US" altLang="zh-CN" sz="13800" b="1">
                <a:ln w="0"/>
                <a:solidFill>
                  <a:srgbClr val="FF0000"/>
                </a:solidFill>
                <a:latin typeface="Times New Roman" pitchFamily="18" charset="0"/>
                <a:ea typeface="华康娃娃体W5(P)" panose="040B0500000000000000" pitchFamily="82" charset="-122"/>
                <a:cs typeface="Times New Roman" pitchFamily="18" charset="0"/>
              </a:rPr>
              <a:t>CHÀO MỪNG CÁC CON ĐẾN VỚI TIẾT TOÁN</a:t>
            </a:r>
            <a:endParaRPr lang="zh-CN" altLang="en-US" sz="13800" b="1" dirty="0">
              <a:ln w="0"/>
              <a:solidFill>
                <a:srgbClr val="FF0000"/>
              </a:solidFill>
              <a:latin typeface="Times New Roman" pitchFamily="18" charset="0"/>
              <a:ea typeface="华康娃娃体W5(P)" panose="040B0500000000000000" pitchFamily="82" charset="-122"/>
              <a:cs typeface="Times New Roman" pitchFamily="18" charset="0"/>
            </a:endParaRPr>
          </a:p>
        </p:txBody>
      </p:sp>
      <p:pic>
        <p:nvPicPr>
          <p:cNvPr id="3" name="Happy Times">
            <a:hlinkClick r:id="" action="ppaction://media"/>
            <a:extLst>
              <a:ext uri="{FF2B5EF4-FFF2-40B4-BE49-F238E27FC236}">
                <a16:creationId xmlns:a16="http://schemas.microsoft.com/office/drawing/2014/main" xmlns="" id="{FA30E983-B8F8-4301-949C-C58512477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94303" y="71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8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94" y="35266"/>
            <a:ext cx="2204224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Soá?</a:t>
            </a:r>
            <a:endParaRPr lang="en-US" sz="44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37706" r="8364" b="30962"/>
          <a:stretch/>
        </p:blipFill>
        <p:spPr>
          <a:xfrm>
            <a:off x="507446" y="650120"/>
            <a:ext cx="11111740" cy="5915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2980" y="3021788"/>
            <a:ext cx="81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60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756" y="3426499"/>
            <a:ext cx="81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62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8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94" y="35266"/>
            <a:ext cx="2204224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Soá?</a:t>
            </a:r>
            <a:endParaRPr lang="en-US" sz="44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68747" r="7440" b="10962"/>
          <a:stretch/>
        </p:blipFill>
        <p:spPr>
          <a:xfrm>
            <a:off x="127791" y="843024"/>
            <a:ext cx="12064209" cy="5751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1890" y="2468545"/>
            <a:ext cx="8183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65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70975" y="1235092"/>
            <a:ext cx="8183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70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5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"/>
            <a:ext cx="12192000" cy="684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0690" y="4510385"/>
            <a:ext cx="5070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3265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sz="88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So sánh &gt;, &lt;, =</a:t>
            </a:r>
            <a:endParaRPr lang="en-US" sz="8800" b="1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8573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6600" b="1" dirty="0">
              <a:solidFill>
                <a:prstClr val="white"/>
              </a:solidFill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74" y="5031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0818" y="1702191"/>
            <a:ext cx="4937760" cy="119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51.....59</a:t>
            </a:r>
            <a:endParaRPr lang="vi-VN" sz="8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0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sz="88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So sánh &gt;, &lt;, =</a:t>
            </a:r>
            <a:endParaRPr lang="en-US" sz="8800" b="1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8573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600" b="1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6600" b="1" dirty="0">
              <a:solidFill>
                <a:prstClr val="white"/>
              </a:solidFill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74" y="5031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0818" y="1702191"/>
            <a:ext cx="4937760" cy="119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72.....52</a:t>
            </a:r>
            <a:endParaRPr lang="vi-VN" sz="8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44862" y="93935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sz="6000">
                <a:solidFill>
                  <a:prstClr val="white"/>
                </a:solidFill>
                <a:latin typeface="Montserrat Alternates Black" panose="00000A00000000000000" pitchFamily="50" charset="0"/>
              </a:rPr>
              <a:t>Số nào lớn nhất</a:t>
            </a:r>
            <a:endParaRPr lang="en-US" sz="6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8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1329" y="3683920"/>
            <a:ext cx="124697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57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9452" y="3684354"/>
            <a:ext cx="124697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75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5709" y="3698422"/>
            <a:ext cx="124697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55</a:t>
            </a:r>
            <a:endParaRPr lang="vi-VN" sz="4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0514E-6 -4.12581E-6 L -0.00235 -0.213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06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sz="8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20, 30, 40, 50,.....,70</a:t>
            </a:r>
            <a:endParaRPr lang="en-US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9434" y="225078"/>
            <a:ext cx="151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8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847616" y="722213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2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29" y="2580671"/>
            <a:ext cx="318039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2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103587" y="110360"/>
            <a:ext cx="9427780" cy="5254205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945931" y="315329"/>
            <a:ext cx="9144000" cy="4811129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91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3" y="4959751"/>
            <a:ext cx="4763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2632953" y="2063743"/>
            <a:ext cx="6369051" cy="1446551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/>
            <a:r>
              <a:rPr lang="en-US" sz="16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1, 3, 5,......9</a:t>
            </a:r>
            <a:endParaRPr lang="en-US" sz="1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7403" y="211010"/>
            <a:ext cx="21664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16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2676" y="917288"/>
            <a:ext cx="9461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 defTabSz="914400">
              <a:defRPr/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CON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👏👏 VŨ ĐIỆU RỬA TAY ''GHEN CÔ VY- 👏👏_2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130305" y="1492107"/>
            <a:ext cx="7815591" cy="120032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3878"/>
            <a:r>
              <a:rPr lang="en-US" sz="7200" b="1" kern="0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vi-VN" sz="7200" b="1" kern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0665" y="2690954"/>
            <a:ext cx="8750104" cy="318548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3878"/>
            <a:r>
              <a:rPr lang="en-US" sz="6700" b="1" kern="0">
                <a:solidFill>
                  <a:srgbClr val="FF0000"/>
                </a:solidFill>
                <a:latin typeface="VNI-Avo" pitchFamily="2" charset="0"/>
              </a:rPr>
              <a:t>BAÛNG CAÙC SOÁ </a:t>
            </a:r>
          </a:p>
          <a:p>
            <a:pPr algn="ctr" defTabSz="913878"/>
            <a:r>
              <a:rPr lang="en-US" sz="6700" b="1" kern="0">
                <a:solidFill>
                  <a:srgbClr val="FF0000"/>
                </a:solidFill>
                <a:latin typeface="VNI-Avo" pitchFamily="2" charset="0"/>
              </a:rPr>
              <a:t>TÖØ 1 ÑEÁN 100</a:t>
            </a:r>
          </a:p>
          <a:p>
            <a:pPr algn="ctr" defTabSz="913878"/>
            <a:r>
              <a:rPr lang="en-US" sz="6700" b="1" kern="0">
                <a:solidFill>
                  <a:srgbClr val="FF0000"/>
                </a:solidFill>
                <a:latin typeface="VNI-Avo" pitchFamily="2" charset="0"/>
              </a:rPr>
              <a:t>(TIEÁT 3)</a:t>
            </a:r>
            <a:endParaRPr lang="vi-VN" sz="6700" b="1" kern="0">
              <a:solidFill>
                <a:srgbClr val="FF0000"/>
              </a:solidFill>
            </a:endParaRPr>
          </a:p>
        </p:txBody>
      </p:sp>
      <p:pic>
        <p:nvPicPr>
          <p:cNvPr id="44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7" y="-88976"/>
            <a:ext cx="1360988" cy="1299160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9"/>
            <a:ext cx="2689135" cy="36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87120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5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5595" r="79255" b="81379"/>
          <a:stretch/>
        </p:blipFill>
        <p:spPr>
          <a:xfrm>
            <a:off x="31531" y="993227"/>
            <a:ext cx="1797269" cy="3896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0429" y="1279511"/>
            <a:ext cx="299544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78..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..72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6553" y="3518214"/>
            <a:ext cx="299544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84..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..90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1" y="1302787"/>
            <a:ext cx="299544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36..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..52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125" y="3541490"/>
            <a:ext cx="299544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67..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..9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35158" y="1302787"/>
            <a:ext cx="4156841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90+4..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..4+90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79675" y="3541490"/>
            <a:ext cx="3867806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40+2..</a:t>
            </a: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..40+1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75186" y="1250484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69782" y="3525724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&lt;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8877" y="1242974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&lt;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56893" y="3518213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32730" y="1347581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=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32729" y="3541490"/>
            <a:ext cx="961695" cy="769405"/>
          </a:xfrm>
          <a:prstGeom prst="rect">
            <a:avLst/>
          </a:prstGeom>
          <a:solidFill>
            <a:schemeClr val="bg1"/>
          </a:solidFill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F0"/>
                </a:solidFill>
                <a:latin typeface="VNI-Avo" pitchFamily="2" charset="0"/>
                <a:cs typeface="Times New Roman" panose="02020603050405020304" pitchFamily="18" charset="0"/>
              </a:rPr>
              <a:t>&gt;</a:t>
            </a:r>
            <a:endParaRPr lang="en-US" sz="4400" b="1" dirty="0">
              <a:solidFill>
                <a:srgbClr val="00B0F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6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1017253" y="110269"/>
            <a:ext cx="759655" cy="633121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4400" kern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080" y="35266"/>
            <a:ext cx="10562895" cy="1446513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latin typeface="VNI-Avo" pitchFamily="2" charset="0"/>
                <a:cs typeface="Times New Roman" panose="02020603050405020304" pitchFamily="18" charset="0"/>
              </a:rPr>
              <a:t>Soá naøo beù nhaát, soá naøo lôùn nhaát trong caùc soá sau: 62, 58, 67</a:t>
            </a:r>
            <a:endParaRPr lang="en-US" sz="44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5463" y="2995461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2678" y="2995461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2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7824" y="2995460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5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5039" y="2995460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8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00042" y="2995459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7257" y="2995459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7</a:t>
            </a:r>
            <a:endParaRPr lang="vi-VN" sz="5400" b="1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3" t="17931" r="13335" b="70733"/>
          <a:stretch/>
        </p:blipFill>
        <p:spPr>
          <a:xfrm>
            <a:off x="9219585" y="1028323"/>
            <a:ext cx="3240428" cy="216005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29610" y="2680147"/>
            <a:ext cx="6710147" cy="331100"/>
            <a:chOff x="1745376" y="2333295"/>
            <a:chExt cx="6710147" cy="3311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766769" y="2349083"/>
              <a:ext cx="1" cy="315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02197" y="2333295"/>
              <a:ext cx="1" cy="315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455522" y="2333297"/>
              <a:ext cx="1" cy="315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45376" y="2333295"/>
              <a:ext cx="667861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915105" y="1723647"/>
            <a:ext cx="3064485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beù nhaát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endCxn id="21" idx="2"/>
          </p:cNvCxnSpPr>
          <p:nvPr/>
        </p:nvCxnSpPr>
        <p:spPr>
          <a:xfrm flipV="1">
            <a:off x="5447347" y="2493052"/>
            <a:ext cx="1" cy="5024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flipV="1">
            <a:off x="2678645" y="4146338"/>
            <a:ext cx="6715687" cy="315314"/>
            <a:chOff x="1739836" y="2333295"/>
            <a:chExt cx="6715687" cy="31531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739836" y="2333297"/>
              <a:ext cx="1" cy="315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455522" y="2333297"/>
              <a:ext cx="1" cy="315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745376" y="2333295"/>
              <a:ext cx="667861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393258" y="4812581"/>
            <a:ext cx="3064485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lôùn nhaát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8917257" y="4146338"/>
            <a:ext cx="8244" cy="6452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5197283"/>
            <a:ext cx="620360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Soá beù nhaát laø soá 58</a:t>
            </a:r>
            <a:endParaRPr lang="en-US" sz="4400" b="1" dirty="0">
              <a:solidFill>
                <a:srgbClr val="7030A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" y="5989776"/>
            <a:ext cx="6203608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Soá lôùn nhaát laø soá 67</a:t>
            </a:r>
            <a:endParaRPr lang="en-US" sz="4400" b="1" dirty="0">
              <a:solidFill>
                <a:srgbClr val="7030A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2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6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1209438" y="803316"/>
            <a:ext cx="759655" cy="633121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4400" kern="0">
                <a:solidFill>
                  <a:prstClr val="black"/>
                </a:solidFill>
                <a:latin typeface="VNI-Avo" pitchFamily="2" charset="0"/>
              </a:rPr>
              <a:t>b</a:t>
            </a:r>
            <a:endParaRPr lang="en-US" sz="4400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5463" y="396621"/>
            <a:ext cx="10562895" cy="1446513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Saép xeáp caùc soá 62, 58, 67</a:t>
            </a:r>
          </a:p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theo thöù töï töø lôùn ñeán beù.</a:t>
            </a:r>
            <a:endParaRPr lang="en-US" sz="44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15463" y="2995461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32678" y="2995461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2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77824" y="2995460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5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95039" y="2995460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8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00042" y="2995459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917257" y="2995459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7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09438" y="2979673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5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26653" y="2979672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8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32638" y="2979673"/>
            <a:ext cx="1017215" cy="1150883"/>
          </a:xfrm>
          <a:prstGeom prst="rect">
            <a:avLst/>
          </a:prstGeom>
          <a:solidFill>
            <a:srgbClr val="E820AF"/>
          </a:solidFill>
          <a:ln>
            <a:solidFill>
              <a:srgbClr val="E82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49853" y="2979673"/>
            <a:ext cx="1017215" cy="1150883"/>
          </a:xfrm>
          <a:prstGeom prst="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2</a:t>
            </a:r>
            <a:endParaRPr lang="vi-VN" sz="5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7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93" y="35266"/>
            <a:ext cx="11432307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Em tìm ñöôïc tuoåi cuûa moãi ngöôøi khoâng?</a:t>
            </a:r>
            <a:endParaRPr lang="en-US" sz="44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54253" r="9202" b="8276"/>
          <a:stretch/>
        </p:blipFill>
        <p:spPr>
          <a:xfrm>
            <a:off x="1466193" y="804671"/>
            <a:ext cx="9207062" cy="59553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225158" y="3200399"/>
            <a:ext cx="3626070" cy="1813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96358" y="3350172"/>
            <a:ext cx="5454870" cy="111146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76296" y="4903077"/>
            <a:ext cx="4374932" cy="7252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9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3600" b="1" kern="0">
                <a:solidFill>
                  <a:prstClr val="white"/>
                </a:solidFill>
                <a:latin typeface="VNI-Avo" pitchFamily="2" charset="0"/>
              </a:rPr>
              <a:t>8</a:t>
            </a:r>
            <a:endParaRPr lang="en-US" sz="36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94" y="35266"/>
            <a:ext cx="2204224" cy="769405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Soá?</a:t>
            </a:r>
            <a:endParaRPr lang="en-US" sz="4400" b="1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11734" r="8248" b="55402"/>
          <a:stretch/>
        </p:blipFill>
        <p:spPr>
          <a:xfrm>
            <a:off x="759694" y="626786"/>
            <a:ext cx="11111740" cy="62052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299434" y="3130304"/>
            <a:ext cx="882869" cy="7164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90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128235" y="2231670"/>
            <a:ext cx="1198180" cy="7164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100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43336&quot;&gt;&lt;property id=&quot;20148&quot; value=&quot;5&quot;/&gt;&lt;property id=&quot;20300&quot; value=&quot;Slide 4&quot;/&gt;&lt;property id=&quot;20307&quot; value=&quot;485&quot;/&gt;&lt;/object&gt;&lt;object type=&quot;3&quot; unique_id=&quot;543350&quot;&gt;&lt;property id=&quot;20148&quot; value=&quot;5&quot;/&gt;&lt;property id=&quot;20300&quot; value=&quot;Slide 5&quot;/&gt;&lt;property id=&quot;20307&quot; value=&quot;499&quot;/&gt;&lt;/object&gt;&lt;object type=&quot;3&quot; unique_id=&quot;543356&quot;&gt;&lt;property id=&quot;20148&quot; value=&quot;5&quot;/&gt;&lt;property id=&quot;20300&quot; value=&quot;Slide 12&quot;/&gt;&lt;property id=&quot;20307&quot; value=&quot;505&quot;/&gt;&lt;/object&gt;&lt;object type=&quot;3&quot; unique_id=&quot;543895&quot;&gt;&lt;property id=&quot;20148&quot; value=&quot;5&quot;/&gt;&lt;property id=&quot;20300&quot; value=&quot;Slide 6&quot;/&gt;&lt;property id=&quot;20307&quot; value=&quot;507&quot;/&gt;&lt;/object&gt;&lt;object type=&quot;3&quot; unique_id=&quot;543996&quot;&gt;&lt;property id=&quot;20148&quot; value=&quot;5&quot;/&gt;&lt;property id=&quot;20300&quot; value=&quot;Slide 7&quot;/&gt;&lt;property id=&quot;20307&quot; value=&quot;508&quot;/&gt;&lt;/object&gt;&lt;object type=&quot;3&quot; unique_id=&quot;544048&quot;&gt;&lt;property id=&quot;20148&quot; value=&quot;5&quot;/&gt;&lt;property id=&quot;20300&quot; value=&quot;Slide 8&quot;/&gt;&lt;property id=&quot;20307&quot; value=&quot;509&quot;/&gt;&lt;/object&gt;&lt;object type=&quot;3&quot; unique_id=&quot;544126&quot;&gt;&lt;property id=&quot;20148&quot; value=&quot;5&quot;/&gt;&lt;property id=&quot;20300&quot; value=&quot;Slide 9&quot;/&gt;&lt;property id=&quot;20307&quot; value=&quot;510&quot;/&gt;&lt;/object&gt;&lt;object type=&quot;3&quot; unique_id=&quot;544175&quot;&gt;&lt;property id=&quot;20148&quot; value=&quot;5&quot;/&gt;&lt;property id=&quot;20300&quot; value=&quot;Slide 10&quot;/&gt;&lt;property id=&quot;20307&quot; value=&quot;511&quot;/&gt;&lt;/object&gt;&lt;object type=&quot;3&quot; unique_id=&quot;544176&quot;&gt;&lt;property id=&quot;20148&quot; value=&quot;5&quot;/&gt;&lt;property id=&quot;20300&quot; value=&quot;Slide 11&quot;/&gt;&lt;property id=&quot;20307&quot; value=&quot;512&quot;/&gt;&lt;/object&gt;&lt;object type=&quot;3&quot; unique_id=&quot;544334&quot;&gt;&lt;property id=&quot;20148&quot; value=&quot;5&quot;/&gt;&lt;property id=&quot;20300&quot; value=&quot;Slide 1&quot;/&gt;&lt;property id=&quot;20307&quot; value=&quot;513&quot;/&gt;&lt;/object&gt;&lt;object type=&quot;3&quot; unique_id=&quot;544335&quot;&gt;&lt;property id=&quot;20148&quot; value=&quot;5&quot;/&gt;&lt;property id=&quot;20300&quot; value=&quot;Slide 2&quot;/&gt;&lt;property id=&quot;20307&quot; value=&quot;514&quot;/&gt;&lt;/object&gt;&lt;object type=&quot;3&quot; unique_id=&quot;544398&quot;&gt;&lt;property id=&quot;20148&quot; value=&quot;5&quot;/&gt;&lt;property id=&quot;20300&quot; value=&quot;Slide 21&quot;/&gt;&lt;property id=&quot;20307&quot; value=&quot;515&quot;/&gt;&lt;/object&gt;&lt;object type=&quot;3&quot; unique_id=&quot;544471&quot;&gt;&lt;property id=&quot;20148&quot; value=&quot;5&quot;/&gt;&lt;property id=&quot;20300&quot; value=&quot;Slide 3&quot;/&gt;&lt;property id=&quot;20307&quot; value=&quot;516&quot;/&gt;&lt;/object&gt;&lt;object type=&quot;3&quot; unique_id=&quot;544939&quot;&gt;&lt;property id=&quot;20148&quot; value=&quot;5&quot;/&gt;&lt;property id=&quot;20300&quot; value=&quot;Slide 13&quot;/&gt;&lt;property id=&quot;20307&quot; value=&quot;517&quot;/&gt;&lt;/object&gt;&lt;object type=&quot;3&quot; unique_id=&quot;544942&quot;&gt;&lt;property id=&quot;20148&quot; value=&quot;5&quot;/&gt;&lt;property id=&quot;20300&quot; value=&quot;Slide 15&quot;/&gt;&lt;property id=&quot;20307&quot; value=&quot;520&quot;/&gt;&lt;/object&gt;&lt;object type=&quot;3&quot; unique_id=&quot;544943&quot;&gt;&lt;property id=&quot;20148&quot; value=&quot;5&quot;/&gt;&lt;property id=&quot;20300&quot; value=&quot;Slide 16&quot;/&gt;&lt;property id=&quot;20307&quot; value=&quot;521&quot;/&gt;&lt;/object&gt;&lt;object type=&quot;3&quot; unique_id=&quot;544945&quot;&gt;&lt;property id=&quot;20148&quot; value=&quot;5&quot;/&gt;&lt;property id=&quot;20300&quot; value=&quot;Slide 18&quot;/&gt;&lt;property id=&quot;20307&quot; value=&quot;523&quot;/&gt;&lt;/object&gt;&lt;object type=&quot;3&quot; unique_id=&quot;544946&quot;&gt;&lt;property id=&quot;20148&quot; value=&quot;5&quot;/&gt;&lt;property id=&quot;20300&quot; value=&quot;Slide 19&quot;/&gt;&lt;property id=&quot;20307&quot; value=&quot;524&quot;/&gt;&lt;/object&gt;&lt;object type=&quot;3&quot; unique_id=&quot;544947&quot;&gt;&lt;property id=&quot;20148&quot; value=&quot;5&quot;/&gt;&lt;property id=&quot;20300&quot; value=&quot;Slide 20&quot;/&gt;&lt;property id=&quot;20307&quot; value=&quot;525&quot;/&gt;&lt;/object&gt;&lt;object type=&quot;3&quot; unique_id=&quot;545182&quot;&gt;&lt;property id=&quot;20148&quot; value=&quot;5&quot;/&gt;&lt;property id=&quot;20300&quot; value=&quot;Slide 17&quot;/&gt;&lt;property id=&quot;20307&quot; value=&quot;526&quot;/&gt;&lt;/object&gt;&lt;object type=&quot;3&quot; unique_id=&quot;545504&quot;&gt;&lt;property id=&quot;20148&quot; value=&quot;5&quot;/&gt;&lt;property id=&quot;20300&quot; value=&quot;Slide 14&quot;/&gt;&lt;property id=&quot;20307&quot; value=&quot;527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213</Words>
  <Application>Microsoft Office PowerPoint</Application>
  <PresentationFormat>Custom</PresentationFormat>
  <Paragraphs>90</Paragraphs>
  <Slides>21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Office 主题</vt:lpstr>
      <vt:lpstr>1_Office 主题​​</vt:lpstr>
      <vt:lpstr>3_Office Theme</vt:lpstr>
      <vt:lpstr>Office 主题​​</vt:lpstr>
      <vt:lpstr>3_Office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547</cp:revision>
  <dcterms:created xsi:type="dcterms:W3CDTF">2020-10-14T03:32:31Z</dcterms:created>
  <dcterms:modified xsi:type="dcterms:W3CDTF">2022-03-16T18:14:08Z</dcterms:modified>
</cp:coreProperties>
</file>