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1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2" r:id="rId1"/>
    <p:sldMasterId id="2147484258" r:id="rId2"/>
    <p:sldMasterId id="2147484270" r:id="rId3"/>
    <p:sldMasterId id="2147484342" r:id="rId4"/>
    <p:sldMasterId id="2147484347" r:id="rId5"/>
    <p:sldMasterId id="2147484359" r:id="rId6"/>
    <p:sldMasterId id="2147484371" r:id="rId7"/>
    <p:sldMasterId id="2147484383" r:id="rId8"/>
    <p:sldMasterId id="2147484395" r:id="rId9"/>
    <p:sldMasterId id="2147484407" r:id="rId10"/>
  </p:sldMasterIdLst>
  <p:notesMasterIdLst>
    <p:notesMasterId r:id="rId51"/>
  </p:notesMasterIdLst>
  <p:sldIdLst>
    <p:sldId id="458" r:id="rId11"/>
    <p:sldId id="485" r:id="rId12"/>
    <p:sldId id="486" r:id="rId13"/>
    <p:sldId id="487" r:id="rId14"/>
    <p:sldId id="488" r:id="rId15"/>
    <p:sldId id="489" r:id="rId16"/>
    <p:sldId id="490" r:id="rId17"/>
    <p:sldId id="491" r:id="rId18"/>
    <p:sldId id="508" r:id="rId19"/>
    <p:sldId id="509" r:id="rId20"/>
    <p:sldId id="510" r:id="rId21"/>
    <p:sldId id="511" r:id="rId22"/>
    <p:sldId id="512" r:id="rId23"/>
    <p:sldId id="513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15" r:id="rId36"/>
    <p:sldId id="514" r:id="rId37"/>
    <p:sldId id="516" r:id="rId38"/>
    <p:sldId id="503" r:id="rId39"/>
    <p:sldId id="517" r:id="rId40"/>
    <p:sldId id="504" r:id="rId41"/>
    <p:sldId id="505" r:id="rId42"/>
    <p:sldId id="459" r:id="rId43"/>
    <p:sldId id="460" r:id="rId44"/>
    <p:sldId id="461" r:id="rId45"/>
    <p:sldId id="462" r:id="rId46"/>
    <p:sldId id="463" r:id="rId47"/>
    <p:sldId id="464" r:id="rId48"/>
    <p:sldId id="465" r:id="rId49"/>
    <p:sldId id="456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>
        <p:scale>
          <a:sx n="76" d="100"/>
          <a:sy n="76" d="100"/>
        </p:scale>
        <p:origin x="-50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6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9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2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5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78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00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23" algn="l" defTabSz="9140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40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489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593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60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52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429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501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5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839" y="1943105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51" y="498765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51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07" indent="0" algn="ctr">
              <a:buNone/>
              <a:defRPr sz="2000"/>
            </a:lvl2pPr>
            <a:lvl3pPr marL="913056" indent="0" algn="ctr">
              <a:buNone/>
              <a:defRPr sz="1900"/>
            </a:lvl3pPr>
            <a:lvl4pPr marL="1369584" indent="0" algn="ctr">
              <a:buNone/>
              <a:defRPr sz="1600"/>
            </a:lvl4pPr>
            <a:lvl5pPr marL="1826112" indent="0" algn="ctr">
              <a:buNone/>
              <a:defRPr sz="1600"/>
            </a:lvl5pPr>
            <a:lvl6pPr marL="2282662" indent="0" algn="ctr">
              <a:buNone/>
              <a:defRPr sz="1600"/>
            </a:lvl6pPr>
            <a:lvl7pPr marL="2739169" indent="0" algn="ctr">
              <a:buNone/>
              <a:defRPr sz="1600"/>
            </a:lvl7pPr>
            <a:lvl8pPr marL="3195675" indent="0" algn="ctr">
              <a:buNone/>
              <a:defRPr sz="1600"/>
            </a:lvl8pPr>
            <a:lvl9pPr marL="36521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551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551" y="2549260"/>
            <a:ext cx="4335463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pPr defTabSz="121741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10/03/2022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 defTabSz="1217416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</p:spPr>
        <p:txBody>
          <a:bodyPr/>
          <a:lstStyle/>
          <a:p>
            <a:pPr defTabSz="121741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73"/>
            <a:ext cx="3833813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90" rIns="91318" bIns="45690" rtlCol="0" anchor="ctr"/>
          <a:lstStyle/>
          <a:p>
            <a:pPr algn="ctr" defTabSz="1217416">
              <a:defRPr/>
            </a:pPr>
            <a:endParaRPr lang="en-AU" sz="2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10/03/2022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810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810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07" indent="0" algn="ctr">
              <a:buNone/>
              <a:defRPr sz="2000"/>
            </a:lvl2pPr>
            <a:lvl3pPr marL="913056" indent="0" algn="ctr">
              <a:buNone/>
              <a:defRPr sz="1900"/>
            </a:lvl3pPr>
            <a:lvl4pPr marL="1369584" indent="0" algn="ctr">
              <a:buNone/>
              <a:defRPr sz="1600"/>
            </a:lvl4pPr>
            <a:lvl5pPr marL="1826112" indent="0" algn="ctr">
              <a:buNone/>
              <a:defRPr sz="1600"/>
            </a:lvl5pPr>
            <a:lvl6pPr marL="2282662" indent="0" algn="ctr">
              <a:buNone/>
              <a:defRPr sz="1600"/>
            </a:lvl6pPr>
            <a:lvl7pPr marL="2739169" indent="0" algn="ctr">
              <a:buNone/>
              <a:defRPr sz="1600"/>
            </a:lvl7pPr>
            <a:lvl8pPr marL="3195675" indent="0" algn="ctr">
              <a:buNone/>
              <a:defRPr sz="1600"/>
            </a:lvl8pPr>
            <a:lvl9pPr marL="36521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18" y="2491525"/>
            <a:ext cx="5256212" cy="87800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73"/>
            <a:ext cx="2079171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341" y="1768972"/>
            <a:ext cx="2225903" cy="47148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341" y="2254723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93" y="3636425"/>
            <a:ext cx="462883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1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41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93" y="4483101"/>
            <a:ext cx="462883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1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41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1" y="5357021"/>
            <a:ext cx="462883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16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1217416">
                <a:defRPr/>
              </a:pPr>
              <a:endParaRPr lang="en-US" sz="2400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841" y="3636427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841" y="393922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841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62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841" y="477989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841" y="564207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85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10/03/2022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72" y="1428760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810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810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07" indent="0" algn="ctr">
              <a:buNone/>
              <a:defRPr sz="2000"/>
            </a:lvl2pPr>
            <a:lvl3pPr marL="913056" indent="0" algn="ctr">
              <a:buNone/>
              <a:defRPr sz="1900"/>
            </a:lvl3pPr>
            <a:lvl4pPr marL="1369584" indent="0" algn="ctr">
              <a:buNone/>
              <a:defRPr sz="1600"/>
            </a:lvl4pPr>
            <a:lvl5pPr marL="1826112" indent="0" algn="ctr">
              <a:buNone/>
              <a:defRPr sz="1600"/>
            </a:lvl5pPr>
            <a:lvl6pPr marL="2282662" indent="0" algn="ctr">
              <a:buNone/>
              <a:defRPr sz="1600"/>
            </a:lvl6pPr>
            <a:lvl7pPr marL="2739169" indent="0" algn="ctr">
              <a:buNone/>
              <a:defRPr sz="1600"/>
            </a:lvl7pPr>
            <a:lvl8pPr marL="3195675" indent="0" algn="ctr">
              <a:buNone/>
              <a:defRPr sz="1600"/>
            </a:lvl8pPr>
            <a:lvl9pPr marL="36521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18" y="2491532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9" y="3699053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41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41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5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41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41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9" y="4965937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41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741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29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7416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7416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809" y="3773253"/>
            <a:ext cx="1544111" cy="848435"/>
          </a:xfrm>
        </p:spPr>
        <p:txBody>
          <a:bodyPr>
            <a:normAutofit/>
          </a:bodyPr>
          <a:lstStyle>
            <a:lvl1pPr marL="0" marR="0" indent="0" algn="l" defTabSz="91305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809" y="4990213"/>
            <a:ext cx="1544111" cy="848435"/>
          </a:xfrm>
        </p:spPr>
        <p:txBody>
          <a:bodyPr>
            <a:normAutofit/>
          </a:bodyPr>
          <a:lstStyle>
            <a:lvl1pPr marL="0" marR="0" indent="0" algn="l" defTabSz="91305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69" y="3773253"/>
            <a:ext cx="1544111" cy="848435"/>
          </a:xfrm>
        </p:spPr>
        <p:txBody>
          <a:bodyPr>
            <a:normAutofit/>
          </a:bodyPr>
          <a:lstStyle>
            <a:lvl1pPr marL="0" marR="0" indent="0" algn="l" defTabSz="91305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685" y="4977829"/>
            <a:ext cx="1544111" cy="848435"/>
          </a:xfrm>
        </p:spPr>
        <p:txBody>
          <a:bodyPr>
            <a:normAutofit/>
          </a:bodyPr>
          <a:lstStyle>
            <a:lvl1pPr marL="0" marR="0" indent="0" algn="l" defTabSz="91305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42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86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2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27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31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15" y="4406901"/>
            <a:ext cx="103632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15" y="2906715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4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1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8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1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9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41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91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31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81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68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88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97" y="6465830"/>
            <a:ext cx="1261880" cy="384719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78" y="6465830"/>
            <a:ext cx="1508743" cy="384719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5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6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416"/>
            <a:ext cx="2743200" cy="365125"/>
          </a:xfrm>
          <a:prstGeom prst="rect">
            <a:avLst/>
          </a:prstGeom>
        </p:spPr>
        <p:txBody>
          <a:bodyPr lIns="91410" tIns="45718" rIns="91410" bIns="45718"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2022/3/10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416"/>
            <a:ext cx="4114800" cy="365125"/>
          </a:xfrm>
          <a:prstGeom prst="rect">
            <a:avLst/>
          </a:prstGeom>
        </p:spPr>
        <p:txBody>
          <a:bodyPr lIns="91410" tIns="45718" rIns="91410" bIns="45718"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37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10" tIns="45718" rIns="9141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396368"/>
      </p:ext>
    </p:extLst>
  </p:cSld>
  <p:clrMapOvr>
    <a:masterClrMapping/>
  </p:clrMapOvr>
  <p:transition spd="slow"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181571"/>
      </p:ext>
    </p:extLst>
  </p:cSld>
  <p:clrMapOvr>
    <a:masterClrMapping/>
  </p:clrMapOvr>
  <p:transition spd="slow"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744935"/>
      </p:ext>
    </p:extLst>
  </p:cSld>
  <p:clrMapOvr>
    <a:masterClrMapping/>
  </p:clrMapOvr>
  <p:transition spd="slow"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72578"/>
      </p:ext>
    </p:extLst>
  </p:cSld>
  <p:clrMapOvr>
    <a:masterClrMapping/>
  </p:clrMapOvr>
  <p:transition spd="slow"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5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49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38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5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66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64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28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01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83" indent="0">
              <a:buNone/>
              <a:defRPr sz="1200"/>
            </a:lvl2pPr>
            <a:lvl3pPr marL="914173" indent="0">
              <a:buNone/>
              <a:defRPr sz="1100"/>
            </a:lvl3pPr>
            <a:lvl4pPr marL="1371260" indent="0">
              <a:buNone/>
              <a:defRPr sz="900"/>
            </a:lvl4pPr>
            <a:lvl5pPr marL="1828346" indent="0">
              <a:buNone/>
              <a:defRPr sz="900"/>
            </a:lvl5pPr>
            <a:lvl6pPr marL="2285438" indent="0">
              <a:buNone/>
              <a:defRPr sz="900"/>
            </a:lvl6pPr>
            <a:lvl7pPr marL="2742518" indent="0">
              <a:buNone/>
              <a:defRPr sz="900"/>
            </a:lvl7pPr>
            <a:lvl8pPr marL="3199600" indent="0">
              <a:buNone/>
              <a:defRPr sz="900"/>
            </a:lvl8pPr>
            <a:lvl9pPr marL="36566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31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83" indent="0">
              <a:buNone/>
              <a:defRPr sz="1200"/>
            </a:lvl2pPr>
            <a:lvl3pPr marL="914173" indent="0">
              <a:buNone/>
              <a:defRPr sz="1100"/>
            </a:lvl3pPr>
            <a:lvl4pPr marL="1371260" indent="0">
              <a:buNone/>
              <a:defRPr sz="900"/>
            </a:lvl4pPr>
            <a:lvl5pPr marL="1828346" indent="0">
              <a:buNone/>
              <a:defRPr sz="900"/>
            </a:lvl5pPr>
            <a:lvl6pPr marL="2285438" indent="0">
              <a:buNone/>
              <a:defRPr sz="900"/>
            </a:lvl6pPr>
            <a:lvl7pPr marL="2742518" indent="0">
              <a:buNone/>
              <a:defRPr sz="900"/>
            </a:lvl7pPr>
            <a:lvl8pPr marL="3199600" indent="0">
              <a:buNone/>
              <a:defRPr sz="900"/>
            </a:lvl8pPr>
            <a:lvl9pPr marL="36566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961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0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75" indent="0">
              <a:buNone/>
              <a:defRPr sz="2700" b="1"/>
            </a:lvl2pPr>
            <a:lvl3pPr marL="1217416" indent="0">
              <a:buNone/>
              <a:defRPr sz="2400" b="1"/>
            </a:lvl3pPr>
            <a:lvl4pPr marL="1826112" indent="0">
              <a:buNone/>
              <a:defRPr sz="2100" b="1"/>
            </a:lvl4pPr>
            <a:lvl5pPr marL="2434830" indent="0">
              <a:buNone/>
              <a:defRPr sz="2100" b="1"/>
            </a:lvl5pPr>
            <a:lvl6pPr marL="3043507" indent="0">
              <a:buNone/>
              <a:defRPr sz="2100" b="1"/>
            </a:lvl6pPr>
            <a:lvl7pPr marL="3652183" indent="0">
              <a:buNone/>
              <a:defRPr sz="2100" b="1"/>
            </a:lvl7pPr>
            <a:lvl8pPr marL="4260900" indent="0">
              <a:buNone/>
              <a:defRPr sz="2100" b="1"/>
            </a:lvl8pPr>
            <a:lvl9pPr marL="486961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4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75" indent="0">
              <a:buNone/>
              <a:defRPr sz="2700" b="1"/>
            </a:lvl2pPr>
            <a:lvl3pPr marL="1217416" indent="0">
              <a:buNone/>
              <a:defRPr sz="2400" b="1"/>
            </a:lvl3pPr>
            <a:lvl4pPr marL="1826112" indent="0">
              <a:buNone/>
              <a:defRPr sz="2100" b="1"/>
            </a:lvl4pPr>
            <a:lvl5pPr marL="2434830" indent="0">
              <a:buNone/>
              <a:defRPr sz="2100" b="1"/>
            </a:lvl5pPr>
            <a:lvl6pPr marL="3043507" indent="0">
              <a:buNone/>
              <a:defRPr sz="2100" b="1"/>
            </a:lvl6pPr>
            <a:lvl7pPr marL="3652183" indent="0">
              <a:buNone/>
              <a:defRPr sz="2100" b="1"/>
            </a:lvl7pPr>
            <a:lvl8pPr marL="4260900" indent="0">
              <a:buNone/>
              <a:defRPr sz="2100" b="1"/>
            </a:lvl8pPr>
            <a:lvl9pPr marL="486961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41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86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5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43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72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88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4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97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31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06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2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72" y="357608"/>
            <a:ext cx="2646741" cy="461629"/>
          </a:xfrm>
          <a:prstGeom prst="rect">
            <a:avLst/>
          </a:prstGeom>
          <a:noFill/>
        </p:spPr>
        <p:txBody>
          <a:bodyPr wrap="none" lIns="91342" tIns="45702" rIns="91342" bIns="45702" rtlCol="0">
            <a:spAutoFit/>
          </a:bodyPr>
          <a:lstStyle/>
          <a:p>
            <a:pPr defTabSz="1217416">
              <a:defRPr/>
            </a:pPr>
            <a:r>
              <a: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9022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186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53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153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84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3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89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32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19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1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51" y="498765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51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07" indent="0" algn="ctr">
              <a:buNone/>
              <a:defRPr sz="2000"/>
            </a:lvl2pPr>
            <a:lvl3pPr marL="913056" indent="0" algn="ctr">
              <a:buNone/>
              <a:defRPr sz="1900"/>
            </a:lvl3pPr>
            <a:lvl4pPr marL="1369584" indent="0" algn="ctr">
              <a:buNone/>
              <a:defRPr sz="1600"/>
            </a:lvl4pPr>
            <a:lvl5pPr marL="1826112" indent="0" algn="ctr">
              <a:buNone/>
              <a:defRPr sz="1600"/>
            </a:lvl5pPr>
            <a:lvl6pPr marL="2282662" indent="0" algn="ctr">
              <a:buNone/>
              <a:defRPr sz="1600"/>
            </a:lvl6pPr>
            <a:lvl7pPr marL="2739169" indent="0" algn="ctr">
              <a:buNone/>
              <a:defRPr sz="1600"/>
            </a:lvl7pPr>
            <a:lvl8pPr marL="3195675" indent="0" algn="ctr">
              <a:buNone/>
              <a:defRPr sz="1600"/>
            </a:lvl8pPr>
            <a:lvl9pPr marL="36521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18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18" y="2491586"/>
            <a:ext cx="5256212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807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807" y="4876865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810" y="5370513"/>
            <a:ext cx="5256212" cy="3603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41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10/03/2022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41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741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83" y="2005071"/>
            <a:ext cx="4335463" cy="471487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83" y="2490791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1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33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641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87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62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33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25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248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91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4"/>
            <a:ext cx="2844800" cy="365127"/>
          </a:xfrm>
          <a:prstGeom prst="rect">
            <a:avLst/>
          </a:prstGeom>
        </p:spPr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414"/>
            <a:ext cx="3860800" cy="365127"/>
          </a:xfrm>
          <a:prstGeom prst="rect">
            <a:avLst/>
          </a:prstGeom>
        </p:spPr>
        <p:txBody>
          <a:bodyPr/>
          <a:lstStyle/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91" y="6382226"/>
            <a:ext cx="547804" cy="365127"/>
          </a:xfrm>
          <a:prstGeom prst="rect">
            <a:avLst/>
          </a:prstGeom>
        </p:spPr>
        <p:txBody>
          <a:bodyPr/>
          <a:lstStyle/>
          <a:p>
            <a:pPr defTabSz="1217416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02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31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89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2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509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562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163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04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367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3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342" tIns="45702" rIns="91342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5"/>
            <a:ext cx="10972800" cy="4525963"/>
          </a:xfrm>
          <a:prstGeom prst="rect">
            <a:avLst/>
          </a:prstGeom>
        </p:spPr>
        <p:txBody>
          <a:bodyPr vert="horz" lIns="91342" tIns="45702" rIns="91342" bIns="4570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42" tIns="45702" rIns="91342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1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342" tIns="45702" rIns="91342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42" tIns="45702" rIns="91342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1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4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7416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07" indent="-456507" algn="l" defTabSz="121741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58" indent="-380444" algn="l" defTabSz="1217416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1753" indent="-304339" algn="l" defTabSz="12174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51" indent="-304339" algn="l" defTabSz="121741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169" indent="-304339" algn="l" defTabSz="121741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847" indent="-304339" algn="l" defTabSz="121741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562" indent="-304339" algn="l" defTabSz="121741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261" indent="-304339" algn="l" defTabSz="121741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957" indent="-304339" algn="l" defTabSz="121741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75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16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112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830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507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83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900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618" algn="l" defTabSz="12174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7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4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933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84" y="231781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0" y="-10485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0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3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3"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3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defTabSz="9141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9141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84" algn="l" defTabSz="9141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6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16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3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2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2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40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3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39.xml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slide" Target="slide38.xml"/><Relationship Id="rId17" Type="http://schemas.openxmlformats.org/officeDocument/2006/relationships/image" Target="../media/image43.png"/><Relationship Id="rId2" Type="http://schemas.openxmlformats.org/officeDocument/2006/relationships/image" Target="../media/image3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openxmlformats.org/officeDocument/2006/relationships/slide" Target="slide37.xml"/><Relationship Id="rId5" Type="http://schemas.openxmlformats.org/officeDocument/2006/relationships/image" Target="../media/image37.png"/><Relationship Id="rId15" Type="http://schemas.microsoft.com/office/2007/relationships/hdphoto" Target="../media/hdphoto9.wdp"/><Relationship Id="rId10" Type="http://schemas.openxmlformats.org/officeDocument/2006/relationships/slide" Target="slide36.xml"/><Relationship Id="rId19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slide" Target="slide35.xml"/><Relationship Id="rId1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8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847616" y="722213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82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29" y="2580671"/>
            <a:ext cx="318039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82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103587" y="110360"/>
            <a:ext cx="9427780" cy="5254205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945931" y="315329"/>
            <a:ext cx="9144000" cy="4811129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91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3" y="4959751"/>
            <a:ext cx="4763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2" tIns="45718" rIns="91412" bIns="45718"/>
          <a:lstStyle/>
          <a:p>
            <a:pPr defTabSz="914082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5723" y="1801958"/>
            <a:ext cx="7703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    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TOÁN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813" y="245850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1862" y="2267230"/>
            <a:ext cx="5494752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8000" b="1" kern="0">
                <a:solidFill>
                  <a:prstClr val="black"/>
                </a:solidFill>
                <a:latin typeface="VNI-Avo" pitchFamily="2" charset="0"/>
              </a:rPr>
              <a:t>35 = 30 + 5</a:t>
            </a:r>
            <a:endParaRPr lang="vi-VN" sz="80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4972" y="2295900"/>
            <a:ext cx="1423980" cy="11252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6600" b="1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4972" y="2303102"/>
            <a:ext cx="1423980" cy="11180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Đ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813" y="245850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7269" y="2267230"/>
            <a:ext cx="5589345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8000" b="1" kern="0">
                <a:solidFill>
                  <a:prstClr val="black"/>
                </a:solidFill>
                <a:latin typeface="VNI-Avo" pitchFamily="2" charset="0"/>
              </a:rPr>
              <a:t>35 = 5 + 30</a:t>
            </a:r>
            <a:endParaRPr lang="vi-VN" sz="80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4972" y="2295900"/>
            <a:ext cx="1423980" cy="11252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6600" b="1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4972" y="2303102"/>
            <a:ext cx="1423980" cy="11180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Đ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813" y="245850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b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8441" y="2267230"/>
            <a:ext cx="5668173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8000" b="1" kern="0">
                <a:solidFill>
                  <a:prstClr val="black"/>
                </a:solidFill>
                <a:latin typeface="VNI-Avo" pitchFamily="2" charset="0"/>
              </a:rPr>
              <a:t>70 + 9 = 79</a:t>
            </a:r>
            <a:endParaRPr lang="vi-VN" sz="80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4972" y="2295900"/>
            <a:ext cx="1423980" cy="11252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6600" b="1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4972" y="2303102"/>
            <a:ext cx="1423980" cy="11180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Đ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813" y="245850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5834" y="2267230"/>
            <a:ext cx="6353503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8000" b="1" kern="0">
                <a:solidFill>
                  <a:prstClr val="black"/>
                </a:solidFill>
                <a:latin typeface="VNI-Avo" pitchFamily="2" charset="0"/>
              </a:rPr>
              <a:t>70 + 9 = 709</a:t>
            </a:r>
            <a:endParaRPr lang="vi-VN" sz="80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4972" y="2295900"/>
            <a:ext cx="1423980" cy="11252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6600" b="1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4972" y="2303102"/>
            <a:ext cx="1423980" cy="11180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S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813" y="245850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b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81959" y="2267230"/>
            <a:ext cx="5904655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8000" b="1" kern="0">
                <a:solidFill>
                  <a:prstClr val="black"/>
                </a:solidFill>
                <a:latin typeface="VNI-Avo" pitchFamily="2" charset="0"/>
              </a:rPr>
              <a:t>90 + 7 = 79</a:t>
            </a:r>
            <a:endParaRPr lang="vi-VN" sz="80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4972" y="2295900"/>
            <a:ext cx="1423980" cy="11252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6600" b="1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4972" y="2303102"/>
            <a:ext cx="1423980" cy="11180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S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960" y="917288"/>
            <a:ext cx="76161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👏👏 VŨ ĐIỆU RỬA TAY ''GHEN CÔ VY- 👏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2943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2400" kern="0">
                <a:solidFill>
                  <a:prstClr val="white"/>
                </a:solidFill>
                <a:latin typeface="VNI-Avo" pitchFamily="2" charset="0"/>
              </a:rPr>
              <a:t>10</a:t>
            </a:r>
            <a:endParaRPr lang="en-US" sz="2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28"/>
            <a:ext cx="399010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7" t="9341" r="9520" b="38845"/>
          <a:stretch/>
        </p:blipFill>
        <p:spPr>
          <a:xfrm>
            <a:off x="2081049" y="322533"/>
            <a:ext cx="7803931" cy="6535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96618" y="1666117"/>
            <a:ext cx="777604" cy="8021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50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36231" y="3258433"/>
            <a:ext cx="777604" cy="8021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50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36231" y="4866517"/>
            <a:ext cx="777604" cy="8021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30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79875" y="4866517"/>
            <a:ext cx="777604" cy="8021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90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6" t="67401" r="11052" b="13518"/>
          <a:stretch/>
        </p:blipFill>
        <p:spPr>
          <a:xfrm>
            <a:off x="-56531" y="713181"/>
            <a:ext cx="12248531" cy="6144831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2400" kern="0">
                <a:solidFill>
                  <a:prstClr val="white"/>
                </a:solidFill>
                <a:latin typeface="VNI-Avo" pitchFamily="2" charset="0"/>
              </a:rPr>
              <a:t>11</a:t>
            </a:r>
            <a:endParaRPr lang="en-US" sz="2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28"/>
            <a:ext cx="399010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pic>
        <p:nvPicPr>
          <p:cNvPr id="5" name="Picture 4" descr="Cá vàng bơi - cách vẽ con cá và tô màu cực dễ - Hướng dẫn vẽ - YouTube">
            <a:extLst>
              <a:ext uri="{FF2B5EF4-FFF2-40B4-BE49-F238E27FC236}">
                <a16:creationId xmlns="" xmlns:a16="http://schemas.microsoft.com/office/drawing/2014/main" id="{8D5349D3-AC8E-4EF0-AB62-30234F09472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5121" r="13374" b="10014"/>
          <a:stretch/>
        </p:blipFill>
        <p:spPr bwMode="auto">
          <a:xfrm>
            <a:off x="6067735" y="2982349"/>
            <a:ext cx="2977792" cy="3727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48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9" t="67356" r="70700" b="13563"/>
          <a:stretch/>
        </p:blipFill>
        <p:spPr>
          <a:xfrm>
            <a:off x="1681671" y="206868"/>
            <a:ext cx="5573672" cy="6651145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2400" kern="0">
                <a:solidFill>
                  <a:prstClr val="white"/>
                </a:solidFill>
                <a:latin typeface="VNI-Avo" pitchFamily="2" charset="0"/>
              </a:rPr>
              <a:t>11</a:t>
            </a:r>
            <a:endParaRPr lang="en-US" sz="2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28"/>
            <a:ext cx="399010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148162" y="5068616"/>
            <a:ext cx="1038705" cy="1089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10800000" flipV="1">
            <a:off x="9919944" y="2853523"/>
            <a:ext cx="1236597" cy="108715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14" idx="5"/>
          </p:cNvCxnSpPr>
          <p:nvPr/>
        </p:nvCxnSpPr>
        <p:spPr>
          <a:xfrm flipH="1">
            <a:off x="8943391" y="3781455"/>
            <a:ext cx="1157648" cy="36063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8851591" y="2546949"/>
            <a:ext cx="1238340" cy="46426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 rot="10800000" flipV="1">
            <a:off x="7852085" y="3754029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10800000" flipV="1">
            <a:off x="7852085" y="1960628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 rot="10800000" flipV="1">
            <a:off x="7852085" y="3754029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130305" y="1492107"/>
            <a:ext cx="7815591" cy="120032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3878"/>
            <a:r>
              <a:rPr lang="en-US" sz="7200" b="1" kern="0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vi-VN" sz="7200" b="1" kern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00665" y="3025497"/>
            <a:ext cx="8750104" cy="2154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3878"/>
            <a:r>
              <a:rPr lang="en-US" sz="6700" b="1" kern="0">
                <a:solidFill>
                  <a:srgbClr val="FF0000"/>
                </a:solidFill>
                <a:latin typeface="VNI-Avo" pitchFamily="2" charset="0"/>
              </a:rPr>
              <a:t>CAÙC SOÁ ÑEÁN 100 </a:t>
            </a:r>
          </a:p>
          <a:p>
            <a:pPr algn="ctr" defTabSz="913878"/>
            <a:r>
              <a:rPr lang="en-US" sz="6700" b="1" kern="0">
                <a:solidFill>
                  <a:srgbClr val="FF0000"/>
                </a:solidFill>
                <a:latin typeface="VNI-Avo" pitchFamily="2" charset="0"/>
              </a:rPr>
              <a:t>(TIEÁT 3)</a:t>
            </a:r>
            <a:endParaRPr lang="vi-VN" sz="6700" b="1" kern="0">
              <a:solidFill>
                <a:srgbClr val="FF0000"/>
              </a:solidFill>
            </a:endParaRPr>
          </a:p>
        </p:txBody>
      </p:sp>
      <p:pic>
        <p:nvPicPr>
          <p:cNvPr id="44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27" y="-88976"/>
            <a:ext cx="1360988" cy="1299160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9"/>
            <a:ext cx="2689135" cy="36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87120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67627" r="51045" b="13292"/>
          <a:stretch/>
        </p:blipFill>
        <p:spPr>
          <a:xfrm>
            <a:off x="1681672" y="206868"/>
            <a:ext cx="5097501" cy="6651145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2400" kern="0">
                <a:solidFill>
                  <a:prstClr val="white"/>
                </a:solidFill>
                <a:latin typeface="VNI-Avo" pitchFamily="2" charset="0"/>
              </a:rPr>
              <a:t>11</a:t>
            </a:r>
            <a:endParaRPr lang="en-US" sz="2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28"/>
            <a:ext cx="399010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644565" y="5037083"/>
            <a:ext cx="1195451" cy="1089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10800000" flipV="1">
            <a:off x="7614996" y="2779093"/>
            <a:ext cx="1236597" cy="108715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656427" y="3712751"/>
            <a:ext cx="1157648" cy="33899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8656429" y="2546957"/>
            <a:ext cx="1007835" cy="39254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 rot="10800000" flipV="1">
            <a:off x="9814077" y="3712745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10800000" flipV="1">
            <a:off x="9664265" y="2100505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 rot="10800000" flipV="1">
            <a:off x="9814077" y="3712745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5" t="67266" r="31308" b="13653"/>
          <a:stretch/>
        </p:blipFill>
        <p:spPr>
          <a:xfrm>
            <a:off x="1681683" y="206868"/>
            <a:ext cx="5192095" cy="6651145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2400" kern="0">
                <a:solidFill>
                  <a:prstClr val="white"/>
                </a:solidFill>
                <a:latin typeface="VNI-Avo" pitchFamily="2" charset="0"/>
              </a:rPr>
              <a:t>11</a:t>
            </a:r>
            <a:endParaRPr lang="en-US" sz="2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28"/>
            <a:ext cx="399010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177464" y="1381672"/>
            <a:ext cx="1212125" cy="1089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spcCol="0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10800000" flipV="1">
            <a:off x="7706796" y="2546959"/>
            <a:ext cx="1236597" cy="108715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789221" y="3474888"/>
            <a:ext cx="1032699" cy="27913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8832203" y="2470773"/>
            <a:ext cx="989716" cy="3083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 rot="10800000" flipV="1">
            <a:off x="9821917" y="3361725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10800000" flipV="1">
            <a:off x="9821917" y="2024333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0800000" flipV="1">
            <a:off x="7706796" y="2552441"/>
            <a:ext cx="1236597" cy="108715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á vàng bơi - cách vẽ con cá và tô màu cực dễ - Hướng dẫn vẽ - YouTube">
            <a:extLst>
              <a:ext uri="{FF2B5EF4-FFF2-40B4-BE49-F238E27FC236}">
                <a16:creationId xmlns="" xmlns:a16="http://schemas.microsoft.com/office/drawing/2014/main" id="{08B556DE-C1C5-4C15-A477-87228728099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5121" r="13374" b="10014"/>
          <a:stretch/>
        </p:blipFill>
        <p:spPr bwMode="auto">
          <a:xfrm>
            <a:off x="1931450" y="2677612"/>
            <a:ext cx="4806975" cy="3973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80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6" t="67357" r="11347" b="13562"/>
          <a:stretch/>
        </p:blipFill>
        <p:spPr>
          <a:xfrm>
            <a:off x="1902389" y="206868"/>
            <a:ext cx="5065971" cy="6651145"/>
          </a:xfrm>
          <a:prstGeom prst="rect">
            <a:avLst/>
          </a:prstGeom>
        </p:spPr>
      </p:pic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2400" kern="0">
                <a:solidFill>
                  <a:prstClr val="white"/>
                </a:solidFill>
                <a:latin typeface="VNI-Avo" pitchFamily="2" charset="0"/>
              </a:rPr>
              <a:t>11</a:t>
            </a:r>
            <a:endParaRPr lang="en-US" sz="2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28"/>
            <a:ext cx="3990109" cy="830997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53887" y="1265985"/>
            <a:ext cx="1151468" cy="11726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spcCol="0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10800000" flipV="1">
            <a:off x="9919944" y="2853523"/>
            <a:ext cx="1236597" cy="108715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14" idx="5"/>
          </p:cNvCxnSpPr>
          <p:nvPr/>
        </p:nvCxnSpPr>
        <p:spPr>
          <a:xfrm flipH="1">
            <a:off x="8943391" y="3781455"/>
            <a:ext cx="1157648" cy="36063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8851591" y="2546949"/>
            <a:ext cx="1238340" cy="46426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 rot="10800000" flipV="1">
            <a:off x="7852085" y="3754029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10800000" flipV="1">
            <a:off x="7852085" y="1960628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 rot="10800000" flipV="1">
            <a:off x="7852085" y="1977485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8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4"/>
            <a:ext cx="12192000" cy="6868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9139" y="4213542"/>
            <a:ext cx="4166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Ñaát nöôùc em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2988" r="7295" b="7127"/>
          <a:stretch/>
        </p:blipFill>
        <p:spPr>
          <a:xfrm>
            <a:off x="3468414" y="0"/>
            <a:ext cx="4808483" cy="68617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64" y="2968073"/>
            <a:ext cx="35782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54 con tem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4195" y="2941962"/>
            <a:ext cx="34692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54 daân toäc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90" y="21396"/>
            <a:ext cx="9443544" cy="58898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2482" y="5920820"/>
            <a:ext cx="40463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Kinh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4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5" y="184685"/>
            <a:ext cx="10513628" cy="564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1982" y="5920820"/>
            <a:ext cx="39917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Thaùi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41" y="0"/>
            <a:ext cx="9125379" cy="6077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0531" y="5920820"/>
            <a:ext cx="38347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Taøy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8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59" y="177361"/>
            <a:ext cx="8954242" cy="578301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87327" y="6082313"/>
            <a:ext cx="4902304" cy="7571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defTabSz="914400">
              <a:buNone/>
            </a:pPr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Möôøng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63" y="15766"/>
            <a:ext cx="9558704" cy="57653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52676" y="6082313"/>
            <a:ext cx="5171609" cy="7571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defTabSz="914400">
              <a:buNone/>
            </a:pPr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Khô-me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3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43" y="1066800"/>
            <a:ext cx="619485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38" y="5594274"/>
            <a:ext cx="2486567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5124" y="3602267"/>
            <a:ext cx="3454400" cy="101566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defTabSz="914128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437958" y="295339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8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39" y="34147"/>
            <a:ext cx="9514162" cy="609860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30236" y="6082313"/>
            <a:ext cx="5216493" cy="7571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defTabSz="914400">
              <a:buNone/>
            </a:pPr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H-Moâng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8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75" y="154213"/>
            <a:ext cx="8309480" cy="5542424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3896711" y="6019249"/>
            <a:ext cx="4283545" cy="7571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defTabSz="914400">
              <a:buNone/>
            </a:pPr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daân toäc EÂ-ñeâ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"/>
            <a:ext cx="12192000" cy="684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0690" y="4510385"/>
            <a:ext cx="50706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7" y="1262745"/>
            <a:ext cx="4332515" cy="4332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57" y="1850573"/>
            <a:ext cx="4149379" cy="28411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693171" y="339416"/>
            <a:ext cx="10805695" cy="933589"/>
          </a:xfrm>
          <a:prstGeom prst="rect">
            <a:avLst/>
          </a:prstGeom>
          <a:noFill/>
        </p:spPr>
        <p:txBody>
          <a:bodyPr wrap="none" lIns="91412" tIns="45718" rIns="91412" bIns="45718">
            <a:spAutoFit/>
          </a:bodyPr>
          <a:lstStyle/>
          <a:p>
            <a:pPr algn="ctr" defTabSz="914082"/>
            <a:r>
              <a:rPr lang="en-US" sz="5500" b="1" spc="5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5" y="2406447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9" y="2406447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2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4" y="3746944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877824" y="5416620"/>
            <a:ext cx="1587272" cy="933589"/>
          </a:xfrm>
          <a:prstGeom prst="rect">
            <a:avLst/>
          </a:prstGeom>
          <a:noFill/>
        </p:spPr>
        <p:txBody>
          <a:bodyPr wrap="none" lIns="91412" tIns="45718" rIns="91412" bIns="45718">
            <a:spAutoFit/>
          </a:bodyPr>
          <a:lstStyle/>
          <a:p>
            <a:pPr algn="ctr" defTabSz="914082"/>
            <a:r>
              <a:rPr lang="en-US" sz="5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3575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B46D6E17-AE03-4206-BD4A-DA77FF052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4" t="4786" r="-13343" b="-4786"/>
          <a:stretch/>
        </p:blipFill>
        <p:spPr>
          <a:xfrm>
            <a:off x="7855009" y="2844495"/>
            <a:ext cx="1424067" cy="24866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73" y="2055743"/>
            <a:ext cx="1384823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214" y="2055745"/>
            <a:ext cx="1384823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3852110" y="4029533"/>
            <a:ext cx="1319441" cy="2111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A4272D-7EDA-4F77-B008-483712B1E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69" y="3651969"/>
            <a:ext cx="807472" cy="322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3" y="3042285"/>
            <a:ext cx="766083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4340065" y="4324811"/>
            <a:ext cx="319907" cy="200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18" y="410940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30" y="2844507"/>
            <a:ext cx="1303361" cy="13033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0D7FA37-AE91-4F3E-B4CC-33C10A7E0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34" y="115888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=""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805" y="1598525"/>
            <a:ext cx="494243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621" y="1626088"/>
            <a:ext cx="494243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4315196" y="3451967"/>
            <a:ext cx="494243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3825" y="2264707"/>
            <a:ext cx="494243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Oval 2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9EA9BCC-E332-44FA-8920-20B850BD8E22}"/>
              </a:ext>
            </a:extLst>
          </p:cNvPr>
          <p:cNvSpPr/>
          <p:nvPr/>
        </p:nvSpPr>
        <p:spPr>
          <a:xfrm>
            <a:off x="8112309" y="2274153"/>
            <a:ext cx="494243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9" y="1862849"/>
            <a:ext cx="823907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3" y="1355085"/>
            <a:ext cx="823907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4" y="3008080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22" y="3040540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46" y="4448824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82"/>
            <a:ext cx="1016960" cy="6963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011D0431-8668-4878-8CF8-740E8CFE58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01" y="4007919"/>
            <a:ext cx="1066987" cy="7305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567" y="2713365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412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5837" y="3574484"/>
            <a:ext cx="729673" cy="14663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C7E420E2-E4A6-40D1-92CD-AE5DA9B1C745}"/>
              </a:ext>
            </a:extLst>
          </p:cNvPr>
          <p:cNvSpPr/>
          <p:nvPr/>
        </p:nvSpPr>
        <p:spPr>
          <a:xfrm>
            <a:off x="7847228" y="3505332"/>
            <a:ext cx="677589" cy="14663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4364071" y="4230991"/>
            <a:ext cx="338828" cy="107216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ight Arrow 2">
            <a:hlinkClick r:id="rId19" action="ppaction://hlinksldjump"/>
          </p:cNvPr>
          <p:cNvSpPr/>
          <p:nvPr/>
        </p:nvSpPr>
        <p:spPr>
          <a:xfrm>
            <a:off x="11056884" y="6140640"/>
            <a:ext cx="1135117" cy="71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spcCol="0" rtlCol="0" anchor="ctr"/>
          <a:lstStyle/>
          <a:p>
            <a:pPr algn="ctr"/>
            <a:r>
              <a:rPr lang="en-US"/>
              <a:t>BH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65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6757 0.1900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4.375E-6 0.00023 C -0.00338 0.00347 -0.00677 0.00648 -0.00989 0.01111 C -0.0121 0.01412 -0.01393 0.01898 -0.01614 0.02222 C -0.01875 0.02639 -0.02148 0.03009 -0.02421 0.03333 C -0.02682 0.03657 -0.03229 0.04259 -0.03229 0.04282 L -0.05546 0.12847 L -0.0457 0.10787 " pathEditMode="relative" rAng="0" ptsTypes="AAAAAAAA">
                                      <p:cBhvr>
                                        <p:cTn id="1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0.00023 C -0.00169 0.00648 -0.00703 0.02801 -0.00885 0.03958 C -0.01953 0.1081 -0.0095 0.04745 -0.01653 0.09606 C -0.01744 0.10231 -0.01836 0.10833 -0.01927 0.11481 C -0.02096 0.12731 -0.02252 0.13981 -0.02422 0.15231 C -0.02513 0.15879 -0.02604 0.16481 -0.02695 0.17106 C -0.02734 0.17407 -0.0276 0.17754 -0.02812 0.18055 C -0.02825 0.18241 -0.02903 0.18541 -0.02903 0.18588 L -0.02695 0.16412 " pathEditMode="relative" rAng="0" ptsTypes="AAAAAAAAAA">
                                      <p:cBhvr>
                                        <p:cTn id="1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928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2" grpId="0" animBg="1"/>
      <p:bldP spid="10" grpId="0" animBg="1"/>
      <p:bldP spid="17" grpId="0" animBg="1"/>
      <p:bldP spid="41" grpId="0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9" y="-349821"/>
            <a:ext cx="11182436" cy="7444304"/>
          </a:xfrm>
          <a:prstGeom prst="rect">
            <a:avLst/>
          </a:prstGeom>
        </p:spPr>
      </p:pic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203896" flipH="1">
            <a:off x="10847366" y="6287961"/>
            <a:ext cx="1312225" cy="5517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>
                <a:solidFill>
                  <a:prstClr val="white"/>
                </a:solidFill>
              </a:rPr>
              <a:t>Triowr </a:t>
            </a:r>
          </a:p>
        </p:txBody>
      </p:sp>
      <p:sp>
        <p:nvSpPr>
          <p:cNvPr id="22" name="Oval 21"/>
          <p:cNvSpPr/>
          <p:nvPr/>
        </p:nvSpPr>
        <p:spPr>
          <a:xfrm rot="10800000" flipV="1">
            <a:off x="4023640" y="2639821"/>
            <a:ext cx="1236597" cy="108715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5147455" y="3536145"/>
            <a:ext cx="1054740" cy="49231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/>
          <p:cNvCxnSpPr/>
          <p:nvPr/>
        </p:nvCxnSpPr>
        <p:spPr>
          <a:xfrm flipV="1">
            <a:off x="5147455" y="2573754"/>
            <a:ext cx="1054740" cy="27975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5" name="Oval 24"/>
          <p:cNvSpPr/>
          <p:nvPr/>
        </p:nvSpPr>
        <p:spPr>
          <a:xfrm rot="10800000" flipV="1">
            <a:off x="6158705" y="1960625"/>
            <a:ext cx="1073203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 rot="10800000" flipV="1">
            <a:off x="6190881" y="3573937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 rot="10800000" flipV="1">
            <a:off x="6202197" y="3551910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 rot="10800000" flipV="1">
            <a:off x="6133641" y="1960628"/>
            <a:ext cx="1098267" cy="89288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394" tIns="45710" rIns="91394" bIns="45710" rtlCol="0" anchor="ctr"/>
          <a:lstStyle/>
          <a:p>
            <a:pPr algn="ctr" defTabSz="913880">
              <a:defRPr/>
            </a:pPr>
            <a:r>
              <a:rPr lang="en-US" sz="4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4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" y="-482348"/>
            <a:ext cx="11399541" cy="7340351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5707853" y="1603883"/>
            <a:ext cx="1510247" cy="1258688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65</a:t>
            </a:r>
            <a:endParaRPr lang="en-US" sz="5500" b="1" kern="0" dirty="0">
              <a:solidFill>
                <a:prstClr val="black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5621" y="3187843"/>
            <a:ext cx="1744395" cy="633047"/>
          </a:xfrm>
          <a:prstGeom prst="rect">
            <a:avLst/>
          </a:prstGeom>
          <a:solidFill>
            <a:srgbClr val="E820A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10" tIns="45718" rIns="91410" bIns="45718" spcCol="0" rtlCol="0" anchor="ctr"/>
          <a:lstStyle/>
          <a:p>
            <a:pPr algn="ctr" defTabSz="914082"/>
            <a:r>
              <a:rPr lang="en-US" sz="28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chuïc</a:t>
            </a:r>
            <a:endParaRPr lang="vi-VN" sz="2800" b="1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80013" y="3187843"/>
            <a:ext cx="1744395" cy="63304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10" tIns="45718" rIns="91410" bIns="45718" spcCol="0" rtlCol="0" anchor="ctr"/>
          <a:lstStyle/>
          <a:p>
            <a:pPr algn="ctr" defTabSz="914082"/>
            <a:r>
              <a:rPr lang="en-US" sz="28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ñôn vò</a:t>
            </a:r>
            <a:endParaRPr lang="vi-VN" sz="2800" b="1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35621" y="3830512"/>
            <a:ext cx="1744395" cy="6330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10" tIns="45718" rIns="91410" bIns="45718" spcCol="0" rtlCol="0" anchor="ctr"/>
          <a:lstStyle/>
          <a:p>
            <a:pPr algn="ctr" defTabSz="914082"/>
            <a:r>
              <a:rPr lang="en-US" sz="40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?</a:t>
            </a:r>
            <a:endParaRPr lang="vi-VN" sz="4000" b="1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0013" y="3830512"/>
            <a:ext cx="1744395" cy="6330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10" tIns="45718" rIns="91410" bIns="45718" spcCol="0" rtlCol="0" anchor="ctr"/>
          <a:lstStyle/>
          <a:p>
            <a:pPr algn="ctr" defTabSz="914082"/>
            <a:r>
              <a:rPr lang="en-US" sz="40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?</a:t>
            </a:r>
            <a:endParaRPr lang="vi-VN" sz="4000" b="1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35637" y="3820880"/>
            <a:ext cx="1744395" cy="6330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10" tIns="45718" rIns="91410" bIns="45718" spcCol="0" rtlCol="0" anchor="ctr"/>
          <a:lstStyle/>
          <a:p>
            <a:pPr algn="ctr" defTabSz="914082"/>
            <a:r>
              <a:rPr lang="en-US" sz="40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6</a:t>
            </a:r>
            <a:endParaRPr lang="vi-VN" sz="4000" b="1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0013" y="3820880"/>
            <a:ext cx="1744395" cy="6330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10" tIns="45718" rIns="91410" bIns="45718" spcCol="0" rtlCol="0" anchor="ctr"/>
          <a:lstStyle/>
          <a:p>
            <a:pPr algn="ctr" defTabSz="914082"/>
            <a:r>
              <a:rPr lang="en-US" sz="4000" b="1" kern="0">
                <a:solidFill>
                  <a:prstClr val="black"/>
                </a:solidFill>
                <a:latin typeface="VNI-Avo" pitchFamily="2" charset="0"/>
                <a:ea typeface="微软雅黑"/>
              </a:rPr>
              <a:t>5</a:t>
            </a:r>
            <a:endParaRPr lang="vi-VN" sz="4000" b="1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3" name="Arrow: Right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203896" flipH="1">
            <a:off x="10847366" y="6287961"/>
            <a:ext cx="1312225" cy="5517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>
                <a:solidFill>
                  <a:prstClr val="white"/>
                </a:solidFill>
              </a:rPr>
              <a:t>Triowr </a:t>
            </a:r>
          </a:p>
        </p:txBody>
      </p:sp>
    </p:spTree>
    <p:extLst>
      <p:ext uri="{BB962C8B-B14F-4D97-AF65-F5344CB8AC3E}">
        <p14:creationId xmlns:p14="http://schemas.microsoft.com/office/powerpoint/2010/main" val="40688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94" y="-183630"/>
            <a:ext cx="9128233" cy="460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2489665" y="1397939"/>
            <a:ext cx="7158832" cy="769441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defTabSz="914082"/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gồm ....chục và....đơn vị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042390" y="477573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70 chục và 8 đơn vị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062785" y="477992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8 chục và 7 đơn vị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042390" y="566490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7 chục và 8 đơn vị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062785" y="566909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80 chục và 7 đơn vị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49" y="4801213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35" y="5728503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41" y="5709872"/>
            <a:ext cx="804743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973" y="4852902"/>
            <a:ext cx="732592" cy="643793"/>
          </a:xfrm>
          <a:prstGeom prst="rect">
            <a:avLst/>
          </a:prstGeom>
        </p:spPr>
      </p:pic>
      <p:sp>
        <p:nvSpPr>
          <p:cNvPr id="15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203896" flipH="1">
            <a:off x="10847366" y="6287961"/>
            <a:ext cx="1312225" cy="5517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>
                <a:solidFill>
                  <a:prstClr val="white"/>
                </a:solidFill>
              </a:rPr>
              <a:t>Triowr </a:t>
            </a:r>
          </a:p>
        </p:txBody>
      </p:sp>
    </p:spTree>
    <p:extLst>
      <p:ext uri="{BB962C8B-B14F-4D97-AF65-F5344CB8AC3E}">
        <p14:creationId xmlns:p14="http://schemas.microsoft.com/office/powerpoint/2010/main" val="32541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7" y="-250652"/>
            <a:ext cx="6979299" cy="4514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3633335" y="1308212"/>
            <a:ext cx="5211124" cy="830997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 defTabSz="914082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+ 60 = .........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981" y="473479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4400" b="1" dirty="0">
                <a:solidFill>
                  <a:prstClr val="black"/>
                </a:solidFill>
              </a:rPr>
              <a:t>A</a:t>
            </a:r>
            <a:r>
              <a:rPr lang="vi-VN" sz="4400" b="1">
                <a:solidFill>
                  <a:prstClr val="black"/>
                </a:solidFill>
              </a:rPr>
              <a:t>. </a:t>
            </a:r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80</a:t>
            </a:r>
            <a:endParaRPr lang="vi-VN" sz="4400" b="1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6117375" y="473898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4400" b="1" dirty="0">
                <a:solidFill>
                  <a:prstClr val="black"/>
                </a:solidFill>
              </a:rPr>
              <a:t>B</a:t>
            </a:r>
            <a:r>
              <a:rPr lang="vi-VN" sz="4400" b="1">
                <a:solidFill>
                  <a:prstClr val="black"/>
                </a:solidFill>
              </a:rPr>
              <a:t>. </a:t>
            </a:r>
            <a:r>
              <a:rPr lang="vi-VN" sz="4400" b="1">
                <a:solidFill>
                  <a:prstClr val="black"/>
                </a:solidFill>
                <a:latin typeface="Arial" panose="020B0604020202020204" pitchFamily="34" charset="0"/>
              </a:rPr>
              <a:t>70</a:t>
            </a:r>
            <a:endParaRPr lang="vi-VN" sz="4400" b="1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981" y="562396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4400" b="1" dirty="0">
                <a:solidFill>
                  <a:prstClr val="black"/>
                </a:solidFill>
              </a:rPr>
              <a:t>C</a:t>
            </a:r>
            <a:r>
              <a:rPr lang="vi-VN" sz="4400" b="1">
                <a:solidFill>
                  <a:prstClr val="black"/>
                </a:solidFill>
              </a:rPr>
              <a:t>. </a:t>
            </a:r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90</a:t>
            </a:r>
            <a:endParaRPr lang="vi-VN" sz="4400" b="1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6117375" y="56281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4400" b="1" dirty="0">
                <a:solidFill>
                  <a:prstClr val="black"/>
                </a:solidFill>
              </a:rPr>
              <a:t>D</a:t>
            </a:r>
            <a:r>
              <a:rPr lang="vi-VN" sz="4400" b="1">
                <a:solidFill>
                  <a:prstClr val="black"/>
                </a:solidFill>
              </a:rPr>
              <a:t>. </a:t>
            </a:r>
            <a:r>
              <a:rPr lang="vi-VN" sz="4400" b="1">
                <a:solidFill>
                  <a:prstClr val="black"/>
                </a:solidFill>
                <a:latin typeface="Arial" panose="020B0604020202020204" pitchFamily="34" charset="0"/>
              </a:rPr>
              <a:t>60</a:t>
            </a:r>
            <a:endParaRPr lang="vi-VN" sz="44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41" y="4760269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2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31" y="5668928"/>
            <a:ext cx="804743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64" y="4811958"/>
            <a:ext cx="732592" cy="643793"/>
          </a:xfrm>
          <a:prstGeom prst="rect">
            <a:avLst/>
          </a:prstGeom>
        </p:spPr>
      </p:pic>
      <p:sp>
        <p:nvSpPr>
          <p:cNvPr id="15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203896" flipH="1">
            <a:off x="10847366" y="6287961"/>
            <a:ext cx="1312225" cy="5517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>
                <a:solidFill>
                  <a:prstClr val="white"/>
                </a:solidFill>
              </a:rPr>
              <a:t>Triowr </a:t>
            </a:r>
          </a:p>
        </p:txBody>
      </p:sp>
    </p:spTree>
    <p:extLst>
      <p:ext uri="{BB962C8B-B14F-4D97-AF65-F5344CB8AC3E}">
        <p14:creationId xmlns:p14="http://schemas.microsoft.com/office/powerpoint/2010/main" val="8004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4D21E8-22D2-4708-9EA3-608FFFCCA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5" y="-341192"/>
            <a:ext cx="7417836" cy="476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075CE3C-1837-4BCC-B304-37B5CCBB58C3}"/>
              </a:ext>
            </a:extLst>
          </p:cNvPr>
          <p:cNvSpPr txBox="1"/>
          <p:nvPr/>
        </p:nvSpPr>
        <p:spPr>
          <a:xfrm>
            <a:off x="3261496" y="1129323"/>
            <a:ext cx="5772159" cy="1261884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/>
          <a:p>
            <a:pPr algn="ctr" defTabSz="914082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16, 85, 34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D708A1A-11AA-4B83-ABA7-3115281024C1}"/>
              </a:ext>
            </a:extLst>
          </p:cNvPr>
          <p:cNvSpPr/>
          <p:nvPr/>
        </p:nvSpPr>
        <p:spPr>
          <a:xfrm>
            <a:off x="1351326" y="473746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16,34,85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64F4872-6D90-468D-811F-6DCB72C32207}"/>
              </a:ext>
            </a:extLst>
          </p:cNvPr>
          <p:cNvSpPr/>
          <p:nvPr/>
        </p:nvSpPr>
        <p:spPr>
          <a:xfrm>
            <a:off x="6371721" y="47416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16,85,34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5506071-3A8F-44E7-A9C0-55CC11A8AB2E}"/>
              </a:ext>
            </a:extLst>
          </p:cNvPr>
          <p:cNvSpPr/>
          <p:nvPr/>
        </p:nvSpPr>
        <p:spPr>
          <a:xfrm>
            <a:off x="1351326" y="562663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85,34,16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4A0C18-1937-432C-840C-8759683C12D5}"/>
              </a:ext>
            </a:extLst>
          </p:cNvPr>
          <p:cNvSpPr/>
          <p:nvPr/>
        </p:nvSpPr>
        <p:spPr>
          <a:xfrm>
            <a:off x="6371721" y="563082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defTabSz="914082"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34,16,85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DD7198-7BCF-4874-A0E7-357638F2E1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72988" y="4762941"/>
            <a:ext cx="885137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15D9F29-079F-4361-9F55-4E861983D1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53571" y="5660001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421C06-876E-41BA-B173-445067494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77" y="5671600"/>
            <a:ext cx="804743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65818B8-74CA-4473-817F-F1BD295442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77" y="4782912"/>
            <a:ext cx="804743" cy="707197"/>
          </a:xfrm>
          <a:prstGeom prst="rect">
            <a:avLst/>
          </a:prstGeom>
        </p:spPr>
      </p:pic>
      <p:sp>
        <p:nvSpPr>
          <p:cNvPr id="15" name="Arrow: Right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203896" flipH="1">
            <a:off x="10847366" y="6287961"/>
            <a:ext cx="1312225" cy="5517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082"/>
            <a:r>
              <a:rPr lang="en-US">
                <a:solidFill>
                  <a:prstClr val="white"/>
                </a:solidFill>
              </a:rPr>
              <a:t>Triowr </a:t>
            </a:r>
          </a:p>
        </p:txBody>
      </p:sp>
    </p:spTree>
    <p:extLst>
      <p:ext uri="{BB962C8B-B14F-4D97-AF65-F5344CB8AC3E}">
        <p14:creationId xmlns:p14="http://schemas.microsoft.com/office/powerpoint/2010/main" val="12038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2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3" y="15"/>
            <a:ext cx="972732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1127" y="3126467"/>
            <a:ext cx="3929876" cy="1938988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40 + 2 =</a:t>
            </a:r>
            <a:endParaRPr lang="en-US" sz="60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91412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1" y="5517575"/>
            <a:ext cx="4548027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1/4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11" y="5556565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8056179" y="5556564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1585" y="3102093"/>
            <a:ext cx="1323655" cy="101565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42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2" y="-26309"/>
            <a:ext cx="12188239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01249" y="1602658"/>
            <a:ext cx="10376767" cy="1015626"/>
          </a:xfrm>
          <a:prstGeom prst="rect">
            <a:avLst/>
          </a:prstGeom>
          <a:noFill/>
        </p:spPr>
        <p:txBody>
          <a:bodyPr wrap="square" lIns="91338" tIns="45702" rIns="91338" bIns="45702">
            <a:spAutoFit/>
          </a:bodyPr>
          <a:lstStyle/>
          <a:p>
            <a:pPr algn="ctr" defTabSz="6850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2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3" y="15"/>
            <a:ext cx="972732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1127" y="3126467"/>
            <a:ext cx="3929876" cy="1938988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42 - 2 =</a:t>
            </a:r>
            <a:endParaRPr lang="en-US" sz="60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91412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1" y="5517575"/>
            <a:ext cx="4548027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2/4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11" y="5556565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8056179" y="5556564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1585" y="3102093"/>
            <a:ext cx="1323655" cy="101565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40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2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3" y="15"/>
            <a:ext cx="972732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1127" y="3126467"/>
            <a:ext cx="3929876" cy="1938988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84 - 4 =</a:t>
            </a:r>
            <a:endParaRPr lang="en-US" sz="60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91412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1" y="5517575"/>
            <a:ext cx="4548027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3/4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11" y="5556565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8056179" y="5556564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1585" y="3102093"/>
            <a:ext cx="1323655" cy="101565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80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2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3" y="15"/>
            <a:ext cx="972732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1127" y="3126467"/>
            <a:ext cx="3929876" cy="1938988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60 + 6 =</a:t>
            </a:r>
            <a:endParaRPr lang="en-US" sz="60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91412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1" y="5517575"/>
            <a:ext cx="4548027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4/4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11" y="5556565"/>
            <a:ext cx="9525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8056179" y="5556564"/>
            <a:ext cx="6858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1585" y="3102093"/>
            <a:ext cx="1323655" cy="101565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6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66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-23180" y="205135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8425" y="1952413"/>
            <a:ext cx="3115899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35 = 3 + 5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04310" y="2051425"/>
            <a:ext cx="872199" cy="6330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4000" b="1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1125" y="3056000"/>
            <a:ext cx="3559656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35 = 30 + 5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04310" y="3155010"/>
            <a:ext cx="872199" cy="6330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4000" b="1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593" y="4145040"/>
            <a:ext cx="3559656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35 = 5 + 30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04310" y="4242831"/>
            <a:ext cx="872199" cy="6330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4000" b="1">
              <a:solidFill>
                <a:srgbClr val="00B0F0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6377631" y="1952413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b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7275" y="1969400"/>
            <a:ext cx="360136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70 + 9 = 79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888894" y="2068411"/>
            <a:ext cx="872199" cy="6330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4000" b="1">
              <a:solidFill>
                <a:srgbClr val="00B0F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37277" y="3072986"/>
            <a:ext cx="3803995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70 + 9 = 709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888894" y="3171997"/>
            <a:ext cx="872199" cy="6330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4000" b="1">
              <a:solidFill>
                <a:srgbClr val="00B0F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7275" y="4160808"/>
            <a:ext cx="360136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90 + 7 = 79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912075" y="4259818"/>
            <a:ext cx="872199" cy="6330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40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38" y="80061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9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604" y="40"/>
            <a:ext cx="5985224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Ñuùng (ñ), Sai(s)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813" y="2458500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00" tIns="45718" rIns="91400" bIns="45718" rtlCol="0" anchor="ctr"/>
          <a:lstStyle/>
          <a:p>
            <a:pPr algn="ctr" defTabSz="913946">
              <a:defRPr/>
            </a:pPr>
            <a:r>
              <a:rPr lang="en-US" sz="4400" kern="0">
                <a:solidFill>
                  <a:prstClr val="white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0594" y="2267230"/>
            <a:ext cx="5006020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defTabSz="913878"/>
            <a:r>
              <a:rPr lang="en-US" sz="8000" b="1" kern="0">
                <a:solidFill>
                  <a:prstClr val="black"/>
                </a:solidFill>
                <a:latin typeface="VNI-Avo" pitchFamily="2" charset="0"/>
              </a:rPr>
              <a:t>35 = 3 + 5</a:t>
            </a:r>
            <a:endParaRPr lang="vi-VN" sz="8000" b="1" kern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24972" y="2295900"/>
            <a:ext cx="1423980" cy="112521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vi-VN" sz="6600" b="1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4972" y="2303102"/>
            <a:ext cx="1423980" cy="11180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18" rIns="91410" bIns="45718" spcCol="0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S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37507&quot;&gt;&lt;property id=&quot;20148&quot; value=&quot;5&quot;/&gt;&lt;property id=&quot;20300&quot; value=&quot;Slide 32&quot;/&gt;&lt;property id=&quot;20307&quot; value=&quot;456&quot;/&gt;&lt;/object&gt;&lt;object type=&quot;3&quot; unique_id=&quot;537863&quot;&gt;&lt;property id=&quot;20148&quot; value=&quot;5&quot;/&gt;&lt;property id=&quot;20300&quot; value=&quot;Slide 2&quot;/&gt;&lt;property id=&quot;20307&quot; value=&quot;458&quot;/&gt;&lt;/object&gt;&lt;object type=&quot;3&quot; unique_id=&quot;538260&quot;&gt;&lt;property id=&quot;20148&quot; value=&quot;5&quot;/&gt;&lt;property id=&quot;20300&quot; value=&quot;Slide 25&quot;/&gt;&lt;property id=&quot;20307&quot; value=&quot;459&quot;/&gt;&lt;/object&gt;&lt;object type=&quot;3&quot; unique_id=&quot;538261&quot;&gt;&lt;property id=&quot;20148&quot; value=&quot;5&quot;/&gt;&lt;property id=&quot;20300&quot; value=&quot;Slide 26&quot;/&gt;&lt;property id=&quot;20307&quot; value=&quot;460&quot;/&gt;&lt;/object&gt;&lt;object type=&quot;3&quot; unique_id=&quot;538262&quot;&gt;&lt;property id=&quot;20148&quot; value=&quot;5&quot;/&gt;&lt;property id=&quot;20300&quot; value=&quot;Slide 27&quot;/&gt;&lt;property id=&quot;20307&quot; value=&quot;461&quot;/&gt;&lt;/object&gt;&lt;object type=&quot;3&quot; unique_id=&quot;538263&quot;&gt;&lt;property id=&quot;20148&quot; value=&quot;5&quot;/&gt;&lt;property id=&quot;20300&quot; value=&quot;Slide 28&quot;/&gt;&lt;property id=&quot;20307&quot; value=&quot;462&quot;/&gt;&lt;/object&gt;&lt;object type=&quot;3&quot; unique_id=&quot;538264&quot;&gt;&lt;property id=&quot;20148&quot; value=&quot;5&quot;/&gt;&lt;property id=&quot;20300&quot; value=&quot;Slide 29&quot;/&gt;&lt;property id=&quot;20307&quot; value=&quot;463&quot;/&gt;&lt;/object&gt;&lt;object type=&quot;3&quot; unique_id=&quot;538265&quot;&gt;&lt;property id=&quot;20148&quot; value=&quot;5&quot;/&gt;&lt;property id=&quot;20300&quot; value=&quot;Slide 30&quot;/&gt;&lt;property id=&quot;20307&quot; value=&quot;464&quot;/&gt;&lt;/object&gt;&lt;object type=&quot;3&quot; unique_id=&quot;538266&quot;&gt;&lt;property id=&quot;20148&quot; value=&quot;5&quot;/&gt;&lt;property id=&quot;20300&quot; value=&quot;Slide 31&quot;/&gt;&lt;property id=&quot;20307&quot; value=&quot;465&quot;/&gt;&lt;/object&gt;&lt;object type=&quot;3&quot; unique_id=&quot;543336&quot;&gt;&lt;property id=&quot;20148&quot; value=&quot;5&quot;/&gt;&lt;property id=&quot;20300&quot; value=&quot;Slide 4&quot;/&gt;&lt;property id=&quot;20307&quot; value=&quot;485&quot;/&gt;&lt;/object&gt;&lt;object type=&quot;3&quot; unique_id=&quot;543337&quot;&gt;&lt;property id=&quot;20148&quot; value=&quot;5&quot;/&gt;&lt;property id=&quot;20300&quot; value=&quot;Slide 5&quot;/&gt;&lt;property id=&quot;20307&quot; value=&quot;486&quot;/&gt;&lt;/object&gt;&lt;object type=&quot;3&quot; unique_id=&quot;543338&quot;&gt;&lt;property id=&quot;20148&quot; value=&quot;5&quot;/&gt;&lt;property id=&quot;20300&quot; value=&quot;Slide 6&quot;/&gt;&lt;property id=&quot;20307&quot; value=&quot;487&quot;/&gt;&lt;/object&gt;&lt;object type=&quot;3&quot; unique_id=&quot;543339&quot;&gt;&lt;property id=&quot;20148&quot; value=&quot;5&quot;/&gt;&lt;property id=&quot;20300&quot; value=&quot;Slide 7&quot;/&gt;&lt;property id=&quot;20307&quot; value=&quot;488&quot;/&gt;&lt;/object&gt;&lt;object type=&quot;3&quot; unique_id=&quot;543340&quot;&gt;&lt;property id=&quot;20148&quot; value=&quot;5&quot;/&gt;&lt;property id=&quot;20300&quot; value=&quot;Slide 8&quot;/&gt;&lt;property id=&quot;20307&quot; value=&quot;489&quot;/&gt;&lt;/object&gt;&lt;object type=&quot;3&quot; unique_id=&quot;543341&quot;&gt;&lt;property id=&quot;20148&quot; value=&quot;5&quot;/&gt;&lt;property id=&quot;20300&quot; value=&quot;Slide 9&quot;/&gt;&lt;property id=&quot;20307&quot; value=&quot;490&quot;/&gt;&lt;/object&gt;&lt;object type=&quot;3&quot; unique_id=&quot;543342&quot;&gt;&lt;property id=&quot;20148&quot; value=&quot;5&quot;/&gt;&lt;property id=&quot;20300&quot; value=&quot;Slide 10&quot;/&gt;&lt;property id=&quot;20307&quot; value=&quot;491&quot;/&gt;&lt;/object&gt;&lt;object type=&quot;3&quot; unique_id=&quot;543343&quot;&gt;&lt;property id=&quot;20148&quot; value=&quot;5&quot;/&gt;&lt;property id=&quot;20300&quot; value=&quot;Slide 11&quot;/&gt;&lt;property id=&quot;20307&quot; value=&quot;492&quot;/&gt;&lt;/object&gt;&lt;object type=&quot;3&quot; unique_id=&quot;543344&quot;&gt;&lt;property id=&quot;20148&quot; value=&quot;5&quot;/&gt;&lt;property id=&quot;20300&quot; value=&quot;Slide 12&quot;/&gt;&lt;property id=&quot;20307&quot; value=&quot;493&quot;/&gt;&lt;/object&gt;&lt;object type=&quot;3&quot; unique_id=&quot;543345&quot;&gt;&lt;property id=&quot;20148&quot; value=&quot;5&quot;/&gt;&lt;property id=&quot;20300&quot; value=&quot;Slide 13&quot;/&gt;&lt;property id=&quot;20307&quot; value=&quot;494&quot;/&gt;&lt;/object&gt;&lt;object type=&quot;3&quot; unique_id=&quot;543346&quot;&gt;&lt;property id=&quot;20148&quot; value=&quot;5&quot;/&gt;&lt;property id=&quot;20300&quot; value=&quot;Slide 14&quot;/&gt;&lt;property id=&quot;20307&quot; value=&quot;495&quot;/&gt;&lt;/object&gt;&lt;object type=&quot;3&quot; unique_id=&quot;543347&quot;&gt;&lt;property id=&quot;20148&quot; value=&quot;5&quot;/&gt;&lt;property id=&quot;20300&quot; value=&quot;Slide 15&quot;/&gt;&lt;property id=&quot;20307&quot; value=&quot;496&quot;/&gt;&lt;/object&gt;&lt;object type=&quot;3&quot; unique_id=&quot;543348&quot;&gt;&lt;property id=&quot;20148&quot; value=&quot;5&quot;/&gt;&lt;property id=&quot;20300&quot; value=&quot;Slide 16&quot;/&gt;&lt;property id=&quot;20307&quot; value=&quot;497&quot;/&gt;&lt;/object&gt;&lt;object type=&quot;3&quot; unique_id=&quot;543349&quot;&gt;&lt;property id=&quot;20148&quot; value=&quot;5&quot;/&gt;&lt;property id=&quot;20300&quot; value=&quot;Slide 17&quot;/&gt;&lt;property id=&quot;20307&quot; value=&quot;498&quot;/&gt;&lt;/object&gt;&lt;object type=&quot;3&quot; unique_id=&quot;543350&quot;&gt;&lt;property id=&quot;20148&quot; value=&quot;5&quot;/&gt;&lt;property id=&quot;20300&quot; value=&quot;Slide 18&quot;/&gt;&lt;property id=&quot;20307&quot; value=&quot;499&quot;/&gt;&lt;/object&gt;&lt;object type=&quot;3&quot; unique_id=&quot;543351&quot;&gt;&lt;property id=&quot;20148&quot; value=&quot;5&quot;/&gt;&lt;property id=&quot;20300&quot; value=&quot;Slide 19&quot;/&gt;&lt;property id=&quot;20307&quot; value=&quot;500&quot;/&gt;&lt;/object&gt;&lt;object type=&quot;3&quot; unique_id=&quot;543352&quot;&gt;&lt;property id=&quot;20148&quot; value=&quot;5&quot;/&gt;&lt;property id=&quot;20300&quot; value=&quot;Slide 20&quot;/&gt;&lt;property id=&quot;20307&quot; value=&quot;501&quot;/&gt;&lt;/object&gt;&lt;object type=&quot;3&quot; unique_id=&quot;543353&quot;&gt;&lt;property id=&quot;20148&quot; value=&quot;5&quot;/&gt;&lt;property id=&quot;20300&quot; value=&quot;Slide 21&quot;/&gt;&lt;property id=&quot;20307&quot; value=&quot;502&quot;/&gt;&lt;/object&gt;&lt;object type=&quot;3&quot; unique_id=&quot;543354&quot;&gt;&lt;property id=&quot;20148&quot; value=&quot;5&quot;/&gt;&lt;property id=&quot;20300&quot; value=&quot;Slide 22&quot;/&gt;&lt;property id=&quot;20307&quot; value=&quot;503&quot;/&gt;&lt;/object&gt;&lt;object type=&quot;3&quot; unique_id=&quot;543355&quot;&gt;&lt;property id=&quot;20148&quot; value=&quot;5&quot;/&gt;&lt;property id=&quot;20300&quot; value=&quot;Slide 23&quot;/&gt;&lt;property id=&quot;20307&quot; value=&quot;504&quot;/&gt;&lt;/object&gt;&lt;object type=&quot;3&quot; unique_id=&quot;543356&quot;&gt;&lt;property id=&quot;20148&quot; value=&quot;5&quot;/&gt;&lt;property id=&quot;20300&quot; value=&quot;Slide 24&quot;/&gt;&lt;property id=&quot;20307&quot; value=&quot;505&quot;/&gt;&lt;/object&gt;&lt;object type=&quot;3&quot; unique_id=&quot;543472&quot;&gt;&lt;property id=&quot;20148&quot; value=&quot;5&quot;/&gt;&lt;property id=&quot;20300&quot; value=&quot;Slide 3&quot;/&gt;&lt;property id=&quot;20307&quot; value=&quot;506&quot;/&gt;&lt;/object&gt;&lt;object type=&quot;3&quot; unique_id=&quot;543625&quot;&gt;&lt;property id=&quot;20148&quot; value=&quot;5&quot;/&gt;&lt;property id=&quot;20300&quot; value=&quot;Slide 1&quot;/&gt;&lt;property id=&quot;20307&quot; value=&quot;507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463</Words>
  <Application>Microsoft Office PowerPoint</Application>
  <PresentationFormat>Custom</PresentationFormat>
  <Paragraphs>181</Paragraphs>
  <Slides>40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1_Office 主题</vt:lpstr>
      <vt:lpstr>3_Office 主题</vt:lpstr>
      <vt:lpstr>Office Theme</vt:lpstr>
      <vt:lpstr>Office 主题</vt:lpstr>
      <vt:lpstr>8_Office Theme</vt:lpstr>
      <vt:lpstr>1_Office 主题​​</vt:lpstr>
      <vt:lpstr>1_Office Theme</vt:lpstr>
      <vt:lpstr>6_Office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HGP</cp:lastModifiedBy>
  <cp:revision>522</cp:revision>
  <dcterms:created xsi:type="dcterms:W3CDTF">2020-10-14T03:32:31Z</dcterms:created>
  <dcterms:modified xsi:type="dcterms:W3CDTF">2022-03-10T13:06:32Z</dcterms:modified>
</cp:coreProperties>
</file>