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30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711" r:id="rId3"/>
    <p:sldMasterId id="2147483738" r:id="rId4"/>
    <p:sldMasterId id="2147483750" r:id="rId5"/>
    <p:sldMasterId id="2147483762" r:id="rId6"/>
    <p:sldMasterId id="2147483780" r:id="rId7"/>
  </p:sldMasterIdLst>
  <p:notesMasterIdLst>
    <p:notesMasterId r:id="rId30"/>
  </p:notesMasterIdLst>
  <p:sldIdLst>
    <p:sldId id="257" r:id="rId8"/>
    <p:sldId id="295" r:id="rId9"/>
    <p:sldId id="296" r:id="rId10"/>
    <p:sldId id="297" r:id="rId11"/>
    <p:sldId id="298" r:id="rId12"/>
    <p:sldId id="299" r:id="rId13"/>
    <p:sldId id="300" r:id="rId14"/>
    <p:sldId id="279" r:id="rId15"/>
    <p:sldId id="303" r:id="rId16"/>
    <p:sldId id="304" r:id="rId17"/>
    <p:sldId id="305" r:id="rId18"/>
    <p:sldId id="301" r:id="rId19"/>
    <p:sldId id="302" r:id="rId20"/>
    <p:sldId id="281" r:id="rId21"/>
    <p:sldId id="273" r:id="rId22"/>
    <p:sldId id="306" r:id="rId23"/>
    <p:sldId id="307" r:id="rId24"/>
    <p:sldId id="308" r:id="rId25"/>
    <p:sldId id="309" r:id="rId26"/>
    <p:sldId id="310" r:id="rId27"/>
    <p:sldId id="311" r:id="rId28"/>
    <p:sldId id="29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9B9C-85B2-4863-A26F-CA23B79155B0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7AF16-B12D-4616-A27F-5C3681B7AF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03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85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6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0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7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08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0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32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4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9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6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B5CE008-2CA4-45B1-AF0E-42C13D7F9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7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9C70A79-6E42-4FBF-85EE-25806F9DE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6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6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59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08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79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2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1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52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02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52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6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02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07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9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10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94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73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14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8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73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12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58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9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10" y="5037663"/>
            <a:ext cx="551167" cy="279400"/>
          </a:xfrm>
        </p:spPr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79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865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506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2869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42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42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23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6163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2541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1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1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1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41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600"/>
            </a:lvl2pPr>
            <a:lvl3pPr marL="914241" indent="0">
              <a:buNone/>
              <a:defRPr sz="1600"/>
            </a:lvl3pPr>
            <a:lvl4pPr marL="1371362" indent="0">
              <a:buNone/>
              <a:defRPr sz="1600"/>
            </a:lvl4pPr>
            <a:lvl5pPr marL="1828482" indent="0">
              <a:buNone/>
              <a:defRPr sz="1600"/>
            </a:lvl5pPr>
            <a:lvl6pPr marL="2285606" indent="0">
              <a:buNone/>
              <a:defRPr sz="1600"/>
            </a:lvl6pPr>
            <a:lvl7pPr marL="2742722" indent="0">
              <a:buNone/>
              <a:defRPr sz="1600"/>
            </a:lvl7pPr>
            <a:lvl8pPr marL="3199840" indent="0">
              <a:buNone/>
              <a:defRPr sz="1600"/>
            </a:lvl8pPr>
            <a:lvl9pPr marL="365695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9185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19" indent="0">
              <a:buNone/>
              <a:defRPr sz="1600"/>
            </a:lvl2pPr>
            <a:lvl3pPr marL="914241" indent="0">
              <a:buNone/>
              <a:defRPr sz="1600"/>
            </a:lvl3pPr>
            <a:lvl4pPr marL="1371362" indent="0">
              <a:buNone/>
              <a:defRPr sz="1600"/>
            </a:lvl4pPr>
            <a:lvl5pPr marL="1828482" indent="0">
              <a:buNone/>
              <a:defRPr sz="1600"/>
            </a:lvl5pPr>
            <a:lvl6pPr marL="2285606" indent="0">
              <a:buNone/>
              <a:defRPr sz="1600"/>
            </a:lvl6pPr>
            <a:lvl7pPr marL="2742722" indent="0">
              <a:buNone/>
              <a:defRPr sz="1600"/>
            </a:lvl7pPr>
            <a:lvl8pPr marL="3199840" indent="0">
              <a:buNone/>
              <a:defRPr sz="1600"/>
            </a:lvl8pPr>
            <a:lvl9pPr marL="365695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6014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875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19" indent="0">
              <a:buFontTx/>
              <a:buNone/>
              <a:defRPr/>
            </a:lvl2pPr>
            <a:lvl3pPr marL="914241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defTabSz="91424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algn="r" defTabSz="91424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3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93074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defTabSz="91424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algn="r" defTabSz="91424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521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9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045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31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6" y="98214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8" y="982141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68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86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68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8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136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81640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2584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5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78666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04871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43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1448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0036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33552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1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73373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27" indent="0">
              <a:buNone/>
              <a:defRPr sz="2800"/>
            </a:lvl2pPr>
            <a:lvl3pPr marL="913312" indent="0">
              <a:buNone/>
              <a:defRPr sz="2400"/>
            </a:lvl3pPr>
            <a:lvl4pPr marL="1369968" indent="0">
              <a:buNone/>
              <a:defRPr sz="2000"/>
            </a:lvl4pPr>
            <a:lvl5pPr marL="1826624" indent="0">
              <a:buNone/>
              <a:defRPr sz="2000"/>
            </a:lvl5pPr>
            <a:lvl6pPr marL="2283310" indent="0">
              <a:buNone/>
              <a:defRPr sz="2000"/>
            </a:lvl6pPr>
            <a:lvl7pPr marL="2739934" indent="0">
              <a:buNone/>
              <a:defRPr sz="2000"/>
            </a:lvl7pPr>
            <a:lvl8pPr marL="3196560" indent="0">
              <a:buNone/>
              <a:defRPr sz="2000"/>
            </a:lvl8pPr>
            <a:lvl9pPr marL="3653187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40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4980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62461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10164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2D7A88-B8C0-41E0-83B3-3235DB1DD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9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4241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4241">
                <a:defRPr/>
              </a:pPr>
              <a:t>2/25/2025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4241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10" y="5969000"/>
            <a:ext cx="542697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241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241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713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11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04" indent="-285704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20" indent="-285704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41" indent="-285704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780" indent="-17142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01" indent="-17142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161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282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02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526" indent="-228562" algn="l" defTabSz="45711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4571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4" tIns="45718" rIns="91344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44" tIns="45718" rIns="91344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3312"/>
              <a:t>25/02/2025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3312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 dir="d"/>
  </p:transition>
  <p:txStyles>
    <p:titleStyle>
      <a:lvl1pPr algn="ctr" defTabSz="91331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4" indent="-342514" algn="l" defTabSz="9133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55" indent="-285430" algn="l" defTabSz="9133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54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80" indent="-228344" algn="l" defTabSz="9133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07" indent="-228344" algn="l" defTabSz="9133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92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48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04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90" indent="-228344" algn="l" defTabSz="913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2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8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2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1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3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8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5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5" Type="http://schemas.openxmlformats.org/officeDocument/2006/relationships/image" Target="../media/image38.wmf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5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5" Type="http://schemas.openxmlformats.org/officeDocument/2006/relationships/image" Target="../media/image38.wmf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5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5" Type="http://schemas.openxmlformats.org/officeDocument/2006/relationships/image" Target="../media/image38.wmf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34" y="3228113"/>
            <a:ext cx="482131" cy="401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3213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 dirty="0">
                <a:solidFill>
                  <a:prstClr val="white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8972" y="32137"/>
            <a:ext cx="1718861" cy="87203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Tính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endParaRPr lang="en-US" sz="19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452783" y="2539113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5390" y="1285071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38.....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30+8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05390" y="2511477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30.....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35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19458" y="3991169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6.....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24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261373" y="126945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=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13009" y="247390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458265" y="3968159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 animBg="1"/>
      <p:bldP spid="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10247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prstClr val="white"/>
                </a:solidFill>
                <a:latin typeface="VNI-Avo" pitchFamily="2" charset="0"/>
              </a:rPr>
              <a:t>2</a:t>
            </a:r>
            <a:endParaRPr lang="en-US" sz="60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08972" y="102477"/>
            <a:ext cx="1090483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Saép xeáp caùc soá sau theo thöù töï 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2149" y="1273022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8973" y="1204957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Töø beù ñeán lôùn : 37, 21, 28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9989" y="2344440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21 , 28 , 37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2149" y="3748936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noProof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8973" y="3680871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Töø lôùn ñeán beù: 29,36, 33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9989" y="4820354"/>
            <a:ext cx="8316382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36, 33, 29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5772" y="1223280"/>
            <a:ext cx="8880461" cy="1323439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ctr" defTabSz="685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Nghæ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giöõa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5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34051" r="11028" b="22898"/>
          <a:stretch/>
        </p:blipFill>
        <p:spPr>
          <a:xfrm>
            <a:off x="638385" y="2194560"/>
            <a:ext cx="11023731" cy="4661190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0" y="51238"/>
            <a:ext cx="625693" cy="62569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3200" b="1" kern="0">
                <a:solidFill>
                  <a:prstClr val="white"/>
                </a:solidFill>
                <a:latin typeface="VNI-Avo" pitchFamily="2" charset="0"/>
              </a:rPr>
              <a:t>3</a:t>
            </a:r>
            <a:endParaRPr lang="en-US" sz="32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08971" y="153715"/>
            <a:ext cx="10904837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Quan saùt tranh vaø noùi ngay tranh naøo coù nhieàu meøo hôn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20616" y="64681"/>
            <a:ext cx="612250" cy="6122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05043" y="837373"/>
            <a:ext cx="5534648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Ñeám soá meøo ôû moãi böùc tranh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20616" y="753384"/>
            <a:ext cx="612250" cy="6122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216841" y="1535708"/>
            <a:ext cx="5822850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So saùnh hai soá vöøa tìm ñöôïc</a:t>
            </a:r>
          </a:p>
        </p:txBody>
      </p:sp>
      <p:sp>
        <p:nvSpPr>
          <p:cNvPr id="79" name="Oval 78"/>
          <p:cNvSpPr/>
          <p:nvPr/>
        </p:nvSpPr>
        <p:spPr>
          <a:xfrm>
            <a:off x="802846" y="1444152"/>
            <a:ext cx="612250" cy="6122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09625" y="6193953"/>
            <a:ext cx="931818" cy="4642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0508566" y="6193953"/>
            <a:ext cx="931818" cy="4642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27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49843" y="568897"/>
            <a:ext cx="6136956" cy="2375753"/>
            <a:chOff x="12349841" y="568888"/>
            <a:chExt cx="6136956" cy="23757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181" b="90939" l="21346" r="57463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9" t="13056" r="42168" b="27408"/>
            <a:stretch/>
          </p:blipFill>
          <p:spPr>
            <a:xfrm>
              <a:off x="12349841" y="568888"/>
              <a:ext cx="6136956" cy="23757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31593" y="1464224"/>
              <a:ext cx="1786726" cy="78483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9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352588" y="1464224"/>
              <a:ext cx="1749128" cy="78483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27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495132" y="1503413"/>
              <a:ext cx="773569" cy="707886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234334" y="2944650"/>
            <a:ext cx="868129" cy="872033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&lt;</a:t>
            </a:r>
          </a:p>
        </p:txBody>
      </p:sp>
      <p:pic>
        <p:nvPicPr>
          <p:cNvPr id="16" name="tiếng xe lử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8159" y="130739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561" y="521858"/>
            <a:ext cx="7519804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So saùnh hai soá 9 vaø 27 vöøa tìm ñöôïc</a:t>
            </a:r>
          </a:p>
        </p:txBody>
      </p:sp>
      <p:sp>
        <p:nvSpPr>
          <p:cNvPr id="19" name="Oval 18"/>
          <p:cNvSpPr/>
          <p:nvPr/>
        </p:nvSpPr>
        <p:spPr>
          <a:xfrm>
            <a:off x="1908914" y="477341"/>
            <a:ext cx="612250" cy="6122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0254 L -0.83645 0.224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3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8313" y="2105565"/>
            <a:ext cx="8880461" cy="1323435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ctr" defTabSz="685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700" y="1928107"/>
            <a:ext cx="7714741" cy="1323439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3267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3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5" y="3803481"/>
            <a:ext cx="9682491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7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9" y="4453041"/>
            <a:ext cx="8042675" cy="228609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3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361" y="281155"/>
            <a:ext cx="11182351" cy="386715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40" tIns="45718" rIns="91340" bIns="45718" rtlCol="0" anchor="ctr"/>
          <a:lstStyle/>
          <a:p>
            <a:pPr algn="ctr" defTabSz="913267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6603" indent="-456603" algn="just" defTabSz="913267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6603" indent="-456603" algn="just" defTabSz="913267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6603" indent="-456603" algn="just" defTabSz="913267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882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159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3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4" y="5470359"/>
            <a:ext cx="1274483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1" y="685800"/>
            <a:ext cx="1125826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91326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3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218687" y="1611423"/>
            <a:ext cx="2643471" cy="1000270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59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25.......6</a:t>
            </a:r>
            <a:endParaRPr lang="en-US" sz="59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26587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9395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57849" y="457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9395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26587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26587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57849" y="5215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97219" y="4390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97219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57849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75868" y="48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/>
          <a:p>
            <a:pPr algn="ctr" defTabSz="913267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23774" y="1512312"/>
            <a:ext cx="666968" cy="1107992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66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6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115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159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3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4" y="5470359"/>
            <a:ext cx="1274483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1" y="685800"/>
            <a:ext cx="1125826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91326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3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7656" y="1111288"/>
            <a:ext cx="3021779" cy="1000270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59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33 ......34</a:t>
            </a:r>
            <a:endParaRPr lang="en-US" sz="59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26587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9395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57849" y="457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9395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26587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26587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57849" y="5215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97219" y="4390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97219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57849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75868" y="48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/>
          <a:p>
            <a:pPr algn="ctr" defTabSz="913267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40423" y="1029291"/>
            <a:ext cx="666968" cy="1107992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66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6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66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946" y="5053235"/>
            <a:ext cx="32591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159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3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4" y="5470359"/>
            <a:ext cx="1274483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1" y="685800"/>
            <a:ext cx="1125826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91326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3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267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2231" y="1111288"/>
            <a:ext cx="2832626" cy="1000270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59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10......20</a:t>
            </a:r>
            <a:endParaRPr lang="en-US" sz="59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26587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9395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57849" y="457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9395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26587" y="4789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26587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57849" y="5215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97219" y="4390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97219" y="4768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57849" y="4704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267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75868" y="48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0" tIns="45718" rIns="91340" bIns="45718" anchor="ctr"/>
          <a:lstStyle/>
          <a:p>
            <a:pPr algn="ctr" defTabSz="913267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40423" y="1029291"/>
            <a:ext cx="666968" cy="1107992"/>
          </a:xfrm>
          <a:prstGeom prst="rect">
            <a:avLst/>
          </a:prstGeom>
          <a:noFill/>
        </p:spPr>
        <p:txBody>
          <a:bodyPr wrap="none" lIns="91340" tIns="45718" rIns="91340" bIns="45718">
            <a:spAutoFit/>
          </a:bodyPr>
          <a:lstStyle/>
          <a:p>
            <a:pPr algn="ctr" defTabSz="913267"/>
            <a:r>
              <a:rPr lang="en-US" sz="66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6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PNG frame | School frame, School border, Clip art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058" y="1717622"/>
            <a:ext cx="10426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</a:p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CON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14........17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32146" y="831670"/>
            <a:ext cx="5281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17........21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1258" y="876225"/>
            <a:ext cx="52812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21..........14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1258" y="831033"/>
            <a:ext cx="5281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39......30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44876" y="879197"/>
            <a:ext cx="52812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ut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8068" y="2788503"/>
            <a:ext cx="8096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</a:t>
            </a:r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Tiết 2)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89843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3213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8972" y="32137"/>
            <a:ext cx="1718861" cy="87203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Tính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4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452783" y="2539113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5390" y="1285071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23.....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28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05390" y="2511477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36.....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34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05390" y="3997440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19.....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15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13009" y="1285071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13009" y="247390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13009" y="3968159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27346" y="32137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 dirty="0">
                <a:solidFill>
                  <a:prstClr val="white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08972" y="32137"/>
            <a:ext cx="1718861" cy="872033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Tính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endParaRPr lang="en-US" sz="19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/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452783" y="2539113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5390" y="1285071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27.....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37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05390" y="2511477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22.....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10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05390" y="3997440"/>
            <a:ext cx="5235557" cy="87715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32.....</a:t>
            </a:r>
            <a:r>
              <a:rPr lang="en-US" sz="5100" b="1">
                <a:solidFill>
                  <a:srgbClr val="00B0F0"/>
                </a:solidFill>
                <a:latin typeface="VNI-Avo" pitchFamily="2" charset="0"/>
              </a:rPr>
              <a:t>?</a:t>
            </a:r>
            <a:r>
              <a:rPr lang="en-US" sz="5100" b="1">
                <a:solidFill>
                  <a:prstClr val="black"/>
                </a:solidFill>
                <a:latin typeface="VNI-Avo" pitchFamily="2" charset="0"/>
              </a:rPr>
              <a:t>.... 13</a:t>
            </a:r>
            <a:endParaRPr lang="en-US" sz="5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13009" y="1285071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&lt;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13009" y="2473903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13009" y="3968159"/>
            <a:ext cx="1969589" cy="872033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defRPr/>
            </a:pPr>
            <a:r>
              <a:rPr lang="en-US" sz="5100" b="1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 animBg="1"/>
      <p:bldP spid="9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548342&quot;&gt;&lt;object type=&quot;3&quot; unique_id=&quot;548343&quot;&gt;&lt;property id=&quot;20148&quot; value=&quot;5&quot;/&gt;&lt;property id=&quot;20300&quot; value=&quot;Slide 1&quot;/&gt;&lt;property id=&quot;20307&quot; value=&quot;257&quot;/&gt;&lt;/object&gt;&lt;object type=&quot;3&quot; unique_id=&quot;548352&quot;&gt;&lt;property id=&quot;20148&quot; value=&quot;5&quot;/&gt;&lt;property id=&quot;20300&quot; value=&quot;Slide 15&quot;/&gt;&lt;property id=&quot;20307&quot; value=&quot;273&quot;/&gt;&lt;/object&gt;&lt;object type=&quot;3&quot; unique_id=&quot;548688&quot;&gt;&lt;property id=&quot;20148&quot; value=&quot;5&quot;/&gt;&lt;property id=&quot;20300&quot; value=&quot;Slide 8&quot;/&gt;&lt;property id=&quot;20307&quot; value=&quot;279&quot;/&gt;&lt;/object&gt;&lt;object type=&quot;3&quot; unique_id=&quot;549073&quot;&gt;&lt;property id=&quot;20148&quot; value=&quot;5&quot;/&gt;&lt;property id=&quot;20300&quot; value=&quot;Slide 14&quot;/&gt;&lt;property id=&quot;20307&quot; value=&quot;281&quot;/&gt;&lt;/object&gt;&lt;object type=&quot;3&quot; unique_id=&quot;549918&quot;&gt;&lt;property id=&quot;20148&quot; value=&quot;5&quot;/&gt;&lt;property id=&quot;20300&quot; value=&quot;Slide 22&quot;/&gt;&lt;property id=&quot;20307&quot; value=&quot;293&quot;/&gt;&lt;/object&gt;&lt;object type=&quot;3&quot; unique_id=&quot;550189&quot;&gt;&lt;property id=&quot;20148&quot; value=&quot;5&quot;/&gt;&lt;property id=&quot;20300&quot; value=&quot;Slide 2&quot;/&gt;&lt;property id=&quot;20307&quot; value=&quot;295&quot;/&gt;&lt;/object&gt;&lt;object type=&quot;3&quot; unique_id=&quot;550190&quot;&gt;&lt;property id=&quot;20148&quot; value=&quot;5&quot;/&gt;&lt;property id=&quot;20300&quot; value=&quot;Slide 3&quot;/&gt;&lt;property id=&quot;20307&quot; value=&quot;296&quot;/&gt;&lt;/object&gt;&lt;object type=&quot;3&quot; unique_id=&quot;550191&quot;&gt;&lt;property id=&quot;20148&quot; value=&quot;5&quot;/&gt;&lt;property id=&quot;20300&quot; value=&quot;Slide 4&quot;/&gt;&lt;property id=&quot;20307&quot; value=&quot;297&quot;/&gt;&lt;/object&gt;&lt;object type=&quot;3&quot; unique_id=&quot;550192&quot;&gt;&lt;property id=&quot;20148&quot; value=&quot;5&quot;/&gt;&lt;property id=&quot;20300&quot; value=&quot;Slide 5&quot;/&gt;&lt;property id=&quot;20307&quot; value=&quot;298&quot;/&gt;&lt;/object&gt;&lt;object type=&quot;3&quot; unique_id=&quot;550193&quot;&gt;&lt;property id=&quot;20148&quot; value=&quot;5&quot;/&gt;&lt;property id=&quot;20300&quot; value=&quot;Slide 6&quot;/&gt;&lt;property id=&quot;20307&quot; value=&quot;299&quot;/&gt;&lt;/object&gt;&lt;object type=&quot;3&quot; unique_id=&quot;550194&quot;&gt;&lt;property id=&quot;20148&quot; value=&quot;5&quot;/&gt;&lt;property id=&quot;20300&quot; value=&quot;Slide 7&quot;/&gt;&lt;property id=&quot;20307&quot; value=&quot;300&quot;/&gt;&lt;/object&gt;&lt;object type=&quot;3&quot; unique_id=&quot;550722&quot;&gt;&lt;property id=&quot;20148&quot; value=&quot;5&quot;/&gt;&lt;property id=&quot;20300&quot; value=&quot;Slide 12&quot;/&gt;&lt;property id=&quot;20307&quot; value=&quot;301&quot;/&gt;&lt;/object&gt;&lt;object type=&quot;3&quot; unique_id=&quot;550723&quot;&gt;&lt;property id=&quot;20148&quot; value=&quot;5&quot;/&gt;&lt;property id=&quot;20300&quot; value=&quot;Slide 13&quot;/&gt;&lt;property id=&quot;20307&quot; value=&quot;302&quot;/&gt;&lt;/object&gt;&lt;object type=&quot;3&quot; unique_id=&quot;550820&quot;&gt;&lt;property id=&quot;20148&quot; value=&quot;5&quot;/&gt;&lt;property id=&quot;20300&quot; value=&quot;Slide 9&quot;/&gt;&lt;property id=&quot;20307&quot; value=&quot;303&quot;/&gt;&lt;/object&gt;&lt;object type=&quot;3&quot; unique_id=&quot;550896&quot;&gt;&lt;property id=&quot;20148&quot; value=&quot;5&quot;/&gt;&lt;property id=&quot;20300&quot; value=&quot;Slide 10&quot;/&gt;&lt;property id=&quot;20307&quot; value=&quot;304&quot;/&gt;&lt;/object&gt;&lt;object type=&quot;3&quot; unique_id=&quot;550975&quot;&gt;&lt;property id=&quot;20148&quot; value=&quot;5&quot;/&gt;&lt;property id=&quot;20300&quot; value=&quot;Slide 11&quot;/&gt;&lt;property id=&quot;20307&quot; value=&quot;305&quot;/&gt;&lt;/object&gt;&lt;object type=&quot;3&quot; unique_id=&quot;551462&quot;&gt;&lt;property id=&quot;20148&quot; value=&quot;5&quot;/&gt;&lt;property id=&quot;20300&quot; value=&quot;Slide 16&quot;/&gt;&lt;property id=&quot;20307&quot; value=&quot;306&quot;/&gt;&lt;/object&gt;&lt;object type=&quot;3&quot; unique_id=&quot;551463&quot;&gt;&lt;property id=&quot;20148&quot; value=&quot;5&quot;/&gt;&lt;property id=&quot;20300&quot; value=&quot;Slide 17&quot;/&gt;&lt;property id=&quot;20307&quot; value=&quot;307&quot;/&gt;&lt;/object&gt;&lt;object type=&quot;3&quot; unique_id=&quot;551464&quot;&gt;&lt;property id=&quot;20148&quot; value=&quot;5&quot;/&gt;&lt;property id=&quot;20300&quot; value=&quot;Slide 18&quot;/&gt;&lt;property id=&quot;20307&quot; value=&quot;308&quot;/&gt;&lt;/object&gt;&lt;object type=&quot;3&quot; unique_id=&quot;551465&quot;&gt;&lt;property id=&quot;20148&quot; value=&quot;5&quot;/&gt;&lt;property id=&quot;20300&quot; value=&quot;Slide 19&quot;/&gt;&lt;property id=&quot;20307&quot; value=&quot;309&quot;/&gt;&lt;/object&gt;&lt;object type=&quot;3&quot; unique_id=&quot;551466&quot;&gt;&lt;property id=&quot;20148&quot; value=&quot;5&quot;/&gt;&lt;property id=&quot;20300&quot; value=&quot;Slide 20&quot;/&gt;&lt;property id=&quot;20307&quot; value=&quot;310&quot;/&gt;&lt;/object&gt;&lt;object type=&quot;3&quot; unique_id=&quot;551467&quot;&gt;&lt;property id=&quot;20148&quot; value=&quot;5&quot;/&gt;&lt;property id=&quot;20300&quot; value=&quot;Slide 21&quot;/&gt;&lt;property id=&quot;20307&quot; value=&quot;311&quot;/&gt;&lt;/object&gt;&lt;/object&gt;&lt;object type=&quot;8&quot; unique_id=&quot;548370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348</Words>
  <Application>Microsoft Office PowerPoint</Application>
  <PresentationFormat>Widescreen</PresentationFormat>
  <Paragraphs>139</Paragraphs>
  <Slides>22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宋体</vt:lpstr>
      <vt:lpstr>.VnBlack</vt:lpstr>
      <vt:lpstr>Arial</vt:lpstr>
      <vt:lpstr>Calibri</vt:lpstr>
      <vt:lpstr>Calibri Light</vt:lpstr>
      <vt:lpstr>Garamond</vt:lpstr>
      <vt:lpstr>Tahoma</vt:lpstr>
      <vt:lpstr>Times New Roman</vt:lpstr>
      <vt:lpstr>VNI-Avo</vt:lpstr>
      <vt:lpstr>Wingdings</vt:lpstr>
      <vt:lpstr>等线</vt:lpstr>
      <vt:lpstr>Office Theme</vt:lpstr>
      <vt:lpstr>1_Default Design</vt:lpstr>
      <vt:lpstr>Office 主题​​</vt:lpstr>
      <vt:lpstr>6_Office Theme</vt:lpstr>
      <vt:lpstr>1_Office Theme</vt:lpstr>
      <vt:lpstr>2_Organic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Le Tien Duat</cp:lastModifiedBy>
  <cp:revision>53</cp:revision>
  <dcterms:created xsi:type="dcterms:W3CDTF">2020-10-04T11:15:59Z</dcterms:created>
  <dcterms:modified xsi:type="dcterms:W3CDTF">2025-02-25T02:31:50Z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