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media/image36.jpg" ContentType="image/jpeg"/>
  <Override PartName="/ppt/media/image39.jpg" ContentType="image/jpeg"/>
  <Override PartName="/ppt/media/image40.jpg" ContentType="image/jpeg"/>
  <Override PartName="/ppt/media/image46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63" r:id="rId3"/>
    <p:sldMasterId id="2147483675" r:id="rId4"/>
    <p:sldMasterId id="2147483687" r:id="rId5"/>
    <p:sldMasterId id="2147483699" r:id="rId6"/>
    <p:sldMasterId id="2147483711" r:id="rId7"/>
  </p:sldMasterIdLst>
  <p:sldIdLst>
    <p:sldId id="257" r:id="rId8"/>
    <p:sldId id="258" r:id="rId9"/>
    <p:sldId id="259" r:id="rId10"/>
    <p:sldId id="263" r:id="rId11"/>
    <p:sldId id="264" r:id="rId12"/>
    <p:sldId id="277" r:id="rId13"/>
    <p:sldId id="278" r:id="rId14"/>
    <p:sldId id="269" r:id="rId15"/>
    <p:sldId id="279" r:id="rId16"/>
    <p:sldId id="281" r:id="rId17"/>
    <p:sldId id="273" r:id="rId18"/>
    <p:sldId id="282" r:id="rId19"/>
    <p:sldId id="276" r:id="rId20"/>
    <p:sldId id="283" r:id="rId21"/>
    <p:sldId id="285" r:id="rId22"/>
    <p:sldId id="286" r:id="rId23"/>
    <p:sldId id="287" r:id="rId24"/>
    <p:sldId id="288" r:id="rId25"/>
    <p:sldId id="289" r:id="rId26"/>
    <p:sldId id="290" r:id="rId27"/>
    <p:sldId id="293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31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2" autoAdjust="0"/>
    <p:restoredTop sz="94660"/>
  </p:normalViewPr>
  <p:slideViewPr>
    <p:cSldViewPr snapToGrid="0">
      <p:cViewPr varScale="1">
        <p:scale>
          <a:sx n="76" d="100"/>
          <a:sy n="76" d="100"/>
        </p:scale>
        <p:origin x="46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presProps" Target="presProps.xml"/><Relationship Id="rId8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DEE5C4E-B3C2-4C37-8FA3-175A5BF966A9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25AC059-A5B6-4CAD-9BD2-DDB5B18B43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1AE5F94-F0AB-4453-9185-3087CB0236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5F1CC5A-7EEE-4EEF-9B11-00C7D0D68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6C020D3-9C55-4626-B1CC-2328320B6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CEF7FEF-EBDD-4E77-9C7E-D469A9810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257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D036C9-BD9B-49C4-AC65-1D0D80A21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C70437C-7FD9-4516-8720-B796EB74D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84732D-9CBE-47D9-B9BF-0D33F7F8A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814DD4-4D2A-4ED4-B4AF-FB43DC6F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1AA198-0FBF-4C3C-BA3A-84720A60B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86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0CDDC2C-F854-43F0-A03D-79DECB503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7643F4-9F87-4833-BB70-14B78ADF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63A3B8-FA85-412C-9ADD-EEF389A42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B856E9C-5B54-4399-AE6A-2BD48498B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9FE01BF-B31E-4D13-8019-CFF670BA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453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DA6E09-DF96-410D-BBD2-F6E141913B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DC7AD20-D7E3-4AB3-9885-33FC8BE381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E702337-FAF6-4B2D-8155-BC88C934F2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AA3E124-46CF-487D-8719-7831E63B3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D0E933-29D1-4835-A708-B8211C83B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9F7A257-C99C-4764-AC63-D675DF35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10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E7ED5A-0E99-46E0-AA67-595D44EBE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F7C89C-F9AA-4A01-A829-89CCBAFE6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105CF07-3D07-499A-B7DC-6DBD79D09C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4E4C5CD-7153-425F-B41A-3CE06A997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0CF0E7D9-61CA-45C3-A189-BDD04F10F9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1F4C373-7839-4C9A-9E30-C908F9168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C29FECA-308B-4D01-B6EF-94C7CE766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E9D0A33-B37B-4741-8EC0-2A7A1DDB8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74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DBB32A-8786-469C-B36E-F28787F83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0EC2288-29C2-45EB-B5EC-E674E0038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CEC810D-2538-43B8-A8C3-29DCCC452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77A9A0F-2A60-4FFE-A863-A0D163822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34745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AC54690-1EA0-4AAC-9F11-ABEBC80858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516F577-5E0E-49F3-B945-DFAF80669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5E739B3-99FC-4C47-AAD2-AA1183E1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9045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DA2083C-1543-4791-B23C-C1E96475F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99A7140-F16A-4EBF-AACE-416AF6330D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6B97755-D8BA-4D08-AE27-35FBE51D6E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7E6F71-4121-49FB-9360-3B68A8EC53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D16E1F9-2EFA-4892-9D49-60DAFF4E9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84E5211-6A2D-4BFB-A9F4-D8F42C91F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152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0D0A269-086F-4E6F-9FC6-21539C252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1201BE8-B95E-4BAC-879F-25F992851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1C57B5D-162E-4C56-93BF-1A7871BF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21573B-5B28-44EC-9131-5A3E80D9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72E5A6-FDAB-40A7-9548-67C5E4DCF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EBB3D51-18E7-492B-9496-8B93C6EA8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6308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CA9D30D-0AA9-46BF-AB46-86B3C4598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DB0C793-94B6-4B65-B3A4-C539E7D06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F9B104-F727-4B54-AF67-C9413D04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057DBE5-1C60-4037-AA6D-484D4B2D5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2EDF7D2-3D7A-48E2-939C-709795E8F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830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A4FDBC1E-B38E-48C5-BE31-08AE20016E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C5B6C43-7EBB-4F0C-8FCB-2DA41FD4FB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BEA901-361D-4E30-B297-4A8EA94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C794CFB-B54D-4D13-9260-9AB969262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7E6F48-A2A5-47DD-9CDD-54310D5BA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1608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E673793-5B4B-4F61-A275-F22251478A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2506E99-EDC7-4E6F-BD8A-9AECB60B91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BF2B38-BEB7-4F6B-AEF2-336AD1DF6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7932757-D870-4FE8-8C11-13D43CEAD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EC0DC7-573B-447C-BEDE-D03D2D76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7216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31A4C3-CB9B-44EC-A3B9-4E84FE29E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89A121D-5A2D-49BA-8552-CB2CCC058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2219F0E-C8A4-4CA3-8B2C-81F22967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0F79DA-D6C5-4614-A912-80C365E9B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5CFFE1F-9F63-4481-B7BD-9E322E768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95911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C1F8F3D-0DE4-4EFC-939A-70E771BB7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3F70385-A365-4C74-9E0D-593C3B0A7A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3FE92FB-66C6-48B5-A900-7E98215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BCC0CE5-DDAC-4964-8AF2-90D05A6E7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336A93-5719-4265-AECF-1387145AD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668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7E99AB-1457-4CF4-85A3-AFE8E33CE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3AEEABA-7792-4310-BA9A-F977DD00AF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979F854-33AF-4FEC-973D-5E6CFD568E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02FFF06-1A82-480C-9223-7B1D661DB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8AD8B61-13A1-43D7-A6C3-BAB384916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27EFD97-840C-4FE1-B4D6-94D2B61EF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2210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238812F-19C0-40AF-AC2E-24CDC266A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56FB5B9-21F8-43AE-8A0A-DC832CEE01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30CCADF-212C-4047-A7D0-DB63F4EE45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124F7324-160B-4C1C-BE45-1744013900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85211B0-11DE-48CC-88A5-E5B00AA57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F20DC59-1D57-45AA-821B-872CF148D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6272D82-CE47-47ED-A72E-9DC6F81A6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B4D5257-0A36-487D-B10F-75AF822AF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860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4B9AA38-74FE-4987-8F18-074FFA9A0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CCDB8F3-7077-4CC5-BED0-6E2FA902A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7EB4F7F-4C8D-4030-8C24-70D00DB9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333BE2C-8025-44FD-B844-D732F745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5009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ACB03C11-3253-43AE-A150-AC11B83A9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DF21E4D-BA3F-49FF-A0A5-A3351C0B3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429ED4-841E-49B3-AB9A-BD30F0EF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6994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9E725D9-9A06-4DD2-AA19-F664CFB39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8B726C-92C2-421D-959F-355C568829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D38B0C3-540B-415A-9DA9-971DE01F0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F80E873-87E1-43D1-B16A-FD4641B53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8D12344-3715-4558-AC35-AD6AB18FF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64AD996-A849-47FB-81F7-434BE0046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3891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715F36-2200-41AE-8F56-007EE51F0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48E93B41-DF87-4977-9C20-DB8B723709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B075AB4-C02A-46CF-BD83-ADADA9F0C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5132331-16F0-4459-B254-53DD90DBE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D8E0EE-BDC1-40C0-A4B1-205D71F4D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740D81D-91BD-46AE-A4B1-CCC3919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0246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7B6C012-DB26-4F17-8A5C-15F186779D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6DD0488-71EE-4BA6-B7C0-58504DF9C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2B35F7-9E14-483D-928E-592817416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3B22143-55F0-4C22-AB6A-40AC48BD85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29D0C5-04C5-45CB-AB38-B8C106EEE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3383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583EEFD-8254-402D-8E12-9E28147ED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964917-140E-4566-A129-599FD8F1D3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393E7A-EB71-44DC-8713-FD5993AE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89BDA97-408F-4919-B5FF-2C9EA437D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DDB60F9-5190-440F-B65B-542810C7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7799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9858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61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600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67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3597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0086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068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183270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5454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0957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76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B5CE008-2CA4-45B1-AF0E-42C13D7F95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258"/>
            <a:ext cx="12192000" cy="6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497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49C70A79-6E42-4FBF-85EE-25806F9DE8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33770"/>
            <a:ext cx="12192000" cy="202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206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94BF6-B82B-4955-BD39-43A008F84938}" type="datetimeFigureOut">
              <a:rPr lang="en-US" smtClean="0"/>
              <a:t>2/25/2025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2D49E-804F-49B7-8535-0B338716FF3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1B5BC25-4EFA-4733-9A51-D0B67FE02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32452BF-5D78-45EA-8AAE-B03AEF75D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E56D5D1-A1B8-4F41-BDFD-3E9036173E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6082FC-ED9D-4F43-B9EB-CDA6849876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8AF86E-52D6-4230-BB82-02A4CC045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148B577-8797-4832-9B67-B82F9458E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3E0771-B82D-48D1-A391-9B80C374C64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51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614A955-5D7B-4504-8AA4-EB789D21F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CAC532A-AA73-4D32-8A6F-3C1D373568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9CA460-97EA-4BAD-84BB-D0636ADF17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0D02-6601-4BBE-9E70-328CAC654BD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58C291B-1935-43B3-AE1B-7E06601CDC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8B9E2E7-F15A-4ADC-B0B9-C729650BE0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2A087-8512-4403-8258-D7CEC96B78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61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3A9B-6858-46C5-9957-74D52F60B57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2025/2/25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3A091-A28E-42F4-979B-75C3C6B544D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672D7A88-B8C0-41E0-83B3-3235DB1DD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09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1.png"/><Relationship Id="rId7" Type="http://schemas.openxmlformats.org/officeDocument/2006/relationships/slide" Target="slide18.xml"/><Relationship Id="rId12" Type="http://schemas.openxmlformats.org/officeDocument/2006/relationships/image" Target="../media/image45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42.png"/><Relationship Id="rId11" Type="http://schemas.openxmlformats.org/officeDocument/2006/relationships/slide" Target="slide21.xml"/><Relationship Id="rId5" Type="http://schemas.openxmlformats.org/officeDocument/2006/relationships/slide" Target="slide20.xml"/><Relationship Id="rId10" Type="http://schemas.openxmlformats.org/officeDocument/2006/relationships/image" Target="../media/image44.png"/><Relationship Id="rId4" Type="http://schemas.microsoft.com/office/2007/relationships/hdphoto" Target="../media/hdphoto3.wdp"/><Relationship Id="rId9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png"/><Relationship Id="rId7" Type="http://schemas.openxmlformats.org/officeDocument/2006/relationships/image" Target="../media/image11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GIF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21" Type="http://schemas.openxmlformats.org/officeDocument/2006/relationships/slide" Target="slide7.xml"/><Relationship Id="rId7" Type="http://schemas.openxmlformats.org/officeDocument/2006/relationships/image" Target="../media/image10.png"/><Relationship Id="rId12" Type="http://schemas.openxmlformats.org/officeDocument/2006/relationships/image" Target="../media/image19.GIF"/><Relationship Id="rId17" Type="http://schemas.openxmlformats.org/officeDocument/2006/relationships/slide" Target="slide5.xml"/><Relationship Id="rId25" Type="http://schemas.openxmlformats.org/officeDocument/2006/relationships/slide" Target="slide8.xml"/><Relationship Id="rId2" Type="http://schemas.openxmlformats.org/officeDocument/2006/relationships/audio" Target="../media/audio1.wav"/><Relationship Id="rId16" Type="http://schemas.openxmlformats.org/officeDocument/2006/relationships/image" Target="../media/image21.GIF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8.GIF"/><Relationship Id="rId24" Type="http://schemas.openxmlformats.org/officeDocument/2006/relationships/image" Target="../media/image25.png"/><Relationship Id="rId5" Type="http://schemas.openxmlformats.org/officeDocument/2006/relationships/image" Target="../media/image8.png"/><Relationship Id="rId15" Type="http://schemas.openxmlformats.org/officeDocument/2006/relationships/image" Target="../media/image20.GIF"/><Relationship Id="rId23" Type="http://schemas.openxmlformats.org/officeDocument/2006/relationships/slide" Target="slide4.xml"/><Relationship Id="rId10" Type="http://schemas.openxmlformats.org/officeDocument/2006/relationships/image" Target="../media/image17.GIF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6.GIF"/><Relationship Id="rId14" Type="http://schemas.openxmlformats.org/officeDocument/2006/relationships/image" Target="../media/image15.GIF"/><Relationship Id="rId22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4.wav"/><Relationship Id="rId7" Type="http://schemas.openxmlformats.org/officeDocument/2006/relationships/image" Target="../media/image27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slide" Target="slide3.xml"/><Relationship Id="rId4" Type="http://schemas.openxmlformats.org/officeDocument/2006/relationships/image" Target="../media/image7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audio" Target="../media/audio4.wav"/><Relationship Id="rId7" Type="http://schemas.openxmlformats.org/officeDocument/2006/relationships/image" Target="../media/image28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png"/><Relationship Id="rId5" Type="http://schemas.openxmlformats.org/officeDocument/2006/relationships/slide" Target="slide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968" y="1103891"/>
            <a:ext cx="5483626" cy="45696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6834" y="3429000"/>
            <a:ext cx="7714445" cy="1446550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CON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</a:t>
            </a:r>
            <a:r>
              <a:rPr lang="en-US" altLang="vi-VN" sz="4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3622750" y="6274834"/>
            <a:ext cx="502628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3704807"/>
            <a:ext cx="752575" cy="8168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3296362"/>
            <a:ext cx="752575" cy="8168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2874059"/>
            <a:ext cx="752575" cy="816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2472275"/>
            <a:ext cx="752575" cy="8168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2049969"/>
            <a:ext cx="752575" cy="8168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1641517"/>
            <a:ext cx="752575" cy="8168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2" y="1219218"/>
            <a:ext cx="752575" cy="8168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796397"/>
            <a:ext cx="752575" cy="8168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374093"/>
            <a:ext cx="752575" cy="8168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83" y="-34363"/>
            <a:ext cx="752575" cy="8168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3009505" y="64113"/>
            <a:ext cx="47501" cy="4556067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3" y="3725856"/>
            <a:ext cx="752575" cy="816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3303035"/>
            <a:ext cx="752575" cy="8168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2880731"/>
            <a:ext cx="752575" cy="81689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014" y="2472275"/>
            <a:ext cx="752575" cy="8168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3690534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3282089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2859786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2458002"/>
            <a:ext cx="752575" cy="816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2035696"/>
            <a:ext cx="752575" cy="816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1627244"/>
            <a:ext cx="752575" cy="816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1" y="1204945"/>
            <a:ext cx="752575" cy="816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782124"/>
            <a:ext cx="752575" cy="816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359820"/>
            <a:ext cx="752575" cy="816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7252" y="-48636"/>
            <a:ext cx="752575" cy="81689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8988274" y="35772"/>
            <a:ext cx="120066" cy="4564354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0" y="3711583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3288762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2866458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851" y="2458002"/>
            <a:ext cx="752575" cy="816897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>
          <a:xfrm>
            <a:off x="379833" y="35772"/>
            <a:ext cx="5036234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416067" y="64113"/>
            <a:ext cx="112542" cy="4548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79833" y="64113"/>
            <a:ext cx="14068" cy="445759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393902" y="4614194"/>
            <a:ext cx="513470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6434987" y="35772"/>
            <a:ext cx="5036234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11471221" y="64113"/>
            <a:ext cx="112542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449055" y="64113"/>
            <a:ext cx="120563" cy="4478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569618" y="4600126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49487" y="4620180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chục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033256" y="4620180"/>
            <a:ext cx="2495354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đơn vị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1351" y="5204955"/>
            <a:ext cx="52213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14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557476" y="4542753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chục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9108340" y="4542753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FFFF"/>
                </a:solidFill>
              </a:rPr>
              <a:t>đơn vị</a:t>
            </a:r>
            <a:endParaRPr lang="vi-VN" sz="3200" b="1" kern="0">
              <a:solidFill>
                <a:srgbClr val="FFFF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569618" y="5127528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17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5419" y="5803798"/>
            <a:ext cx="5221326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 chục = 1 chục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57476" y="5719389"/>
            <a:ext cx="50262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4 &lt; 7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405759" y="2000520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>
                <a:solidFill>
                  <a:srgbClr val="7030A0"/>
                </a:solidFill>
              </a:rPr>
              <a:t>1 chục </a:t>
            </a:r>
            <a:endParaRPr lang="vi-VN" sz="1400">
              <a:solidFill>
                <a:srgbClr val="7030A0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501724" y="1901085"/>
            <a:ext cx="11592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218">
              <a:defRPr/>
            </a:pPr>
            <a:r>
              <a:rPr lang="en-US" sz="2400" b="1" kern="0">
                <a:solidFill>
                  <a:srgbClr val="7030A0"/>
                </a:solidFill>
              </a:rPr>
              <a:t>1 chục</a:t>
            </a:r>
            <a:endParaRPr lang="vi-VN" sz="2400" b="1" kern="0">
              <a:solidFill>
                <a:srgbClr val="7030A0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736303" y="1938964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000000"/>
                </a:solidFill>
              </a:rPr>
              <a:t>4</a:t>
            </a:r>
            <a:endParaRPr lang="vi-VN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10701005" y="1854163"/>
            <a:ext cx="4122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kern="0">
                <a:solidFill>
                  <a:srgbClr val="000000"/>
                </a:solidFill>
              </a:rPr>
              <a:t>7</a:t>
            </a:r>
            <a:endParaRPr lang="vi-VN">
              <a:solidFill>
                <a:srgbClr val="000000"/>
              </a:solidFill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2115290"/>
            <a:ext cx="752575" cy="8168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1692986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80" y="1284530"/>
            <a:ext cx="752575" cy="816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3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6" fill="hold">
                      <p:stCondLst>
                        <p:cond delay="indefinite"/>
                      </p:stCondLst>
                      <p:childTnLst>
                        <p:par>
                          <p:cTn id="567" fill="hold">
                            <p:stCondLst>
                              <p:cond delay="0"/>
                            </p:stCondLst>
                            <p:childTnLst>
                              <p:par>
                                <p:cTn id="5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1" fill="hold">
                      <p:stCondLst>
                        <p:cond delay="indefinite"/>
                      </p:stCondLst>
                      <p:childTnLst>
                        <p:par>
                          <p:cTn id="572" fill="hold">
                            <p:stCondLst>
                              <p:cond delay="0"/>
                            </p:stCondLst>
                            <p:childTnLst>
                              <p:par>
                                <p:cTn id="5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1" fill="hold">
                      <p:stCondLst>
                        <p:cond delay="indefinite"/>
                      </p:stCondLst>
                      <p:childTnLst>
                        <p:par>
                          <p:cTn id="582" fill="hold">
                            <p:stCondLst>
                              <p:cond delay="0"/>
                            </p:stCondLst>
                            <p:childTnLst>
                              <p:par>
                                <p:cTn id="5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6" fill="hold">
                      <p:stCondLst>
                        <p:cond delay="indefinite"/>
                      </p:stCondLst>
                      <p:childTnLst>
                        <p:par>
                          <p:cTn id="587" fill="hold">
                            <p:stCondLst>
                              <p:cond delay="0"/>
                            </p:stCondLst>
                            <p:childTnLst>
                              <p:par>
                                <p:cTn id="58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1" fill="hold">
                      <p:stCondLst>
                        <p:cond delay="indefinite"/>
                      </p:stCondLst>
                      <p:childTnLst>
                        <p:par>
                          <p:cTn id="592" fill="hold">
                            <p:stCondLst>
                              <p:cond delay="0"/>
                            </p:stCondLst>
                            <p:childTnLst>
                              <p:par>
                                <p:cTn id="5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6" fill="hold">
                      <p:stCondLst>
                        <p:cond delay="indefinite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1" fill="hold">
                      <p:stCondLst>
                        <p:cond delay="indefinite"/>
                      </p:stCondLst>
                      <p:childTnLst>
                        <p:par>
                          <p:cTn id="602" fill="hold">
                            <p:stCondLst>
                              <p:cond delay="0"/>
                            </p:stCondLst>
                            <p:childTnLst>
                              <p:par>
                                <p:cTn id="6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6" fill="hold">
                      <p:stCondLst>
                        <p:cond delay="indefinite"/>
                      </p:stCondLst>
                      <p:childTnLst>
                        <p:par>
                          <p:cTn id="607" fill="hold">
                            <p:stCondLst>
                              <p:cond delay="0"/>
                            </p:stCondLst>
                            <p:childTnLst>
                              <p:par>
                                <p:cTn id="6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1" fill="hold">
                      <p:stCondLst>
                        <p:cond delay="indefinite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7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1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F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1" fill="hold">
                      <p:stCondLst>
                        <p:cond delay="indefinite"/>
                      </p:stCondLst>
                      <p:childTnLst>
                        <p:par>
                          <p:cTn id="622" fill="hold">
                            <p:stCondLst>
                              <p:cond delay="0"/>
                            </p:stCondLst>
                            <p:childTnLst>
                              <p:par>
                                <p:cTn id="6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6" fill="hold">
                      <p:stCondLst>
                        <p:cond delay="indefinite"/>
                      </p:stCondLst>
                      <p:childTnLst>
                        <p:par>
                          <p:cTn id="627" fill="hold">
                            <p:stCondLst>
                              <p:cond delay="0"/>
                            </p:stCondLst>
                            <p:childTnLst>
                              <p:par>
                                <p:cTn id="628" presetID="16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2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1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33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6" fill="hold">
                      <p:stCondLst>
                        <p:cond delay="indefinite"/>
                      </p:stCondLst>
                      <p:childTnLst>
                        <p:par>
                          <p:cTn id="637" fill="hold">
                            <p:stCondLst>
                              <p:cond delay="0"/>
                            </p:stCondLst>
                            <p:childTnLst>
                              <p:par>
                                <p:cTn id="6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6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70" grpId="0"/>
      <p:bldP spid="70" grpId="1"/>
      <p:bldP spid="71" grpId="0"/>
      <p:bldP spid="71" grpId="1"/>
      <p:bldP spid="72" grpId="0"/>
      <p:bldP spid="72" grpId="1"/>
      <p:bldP spid="73" grpId="0"/>
      <p:bldP spid="7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74" t="48410" r="4992" b="35795"/>
          <a:stretch/>
        </p:blipFill>
        <p:spPr>
          <a:xfrm>
            <a:off x="393894" y="872197"/>
            <a:ext cx="11071275" cy="45016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9869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3203" y="648867"/>
            <a:ext cx="9582305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Tìm số bé nhất, lớn nhất  trong các số 14, 17,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9556" y="1971877"/>
            <a:ext cx="948383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14 bé hơn 17, 17 bé hơn 21. Vậy 14 bé nhất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21677" y="3769508"/>
            <a:ext cx="9483831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000000"/>
                </a:solidFill>
              </a:rPr>
              <a:t>21 lớn hơn 17, 17 lớn hơn 14. Vậy 21 lớn nhất.</a:t>
            </a:r>
            <a:endParaRPr lang="vi-VN" sz="3200" b="1" ker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8538" y="2790200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32627" y="2780927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17 &lt;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7413667" y="2846470"/>
            <a:ext cx="886265" cy="4536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extBox 10"/>
          <p:cNvSpPr txBox="1"/>
          <p:nvPr/>
        </p:nvSpPr>
        <p:spPr>
          <a:xfrm>
            <a:off x="8642384" y="2800597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14 &lt; 17 &lt; 21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1840" y="4647139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21 &gt; 17</a:t>
            </a:r>
            <a:endParaRPr lang="vi-VN" sz="3200" b="1" kern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95929" y="4637866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17 &gt;14</a:t>
            </a:r>
            <a:endParaRPr lang="vi-VN" sz="3200" b="1" kern="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7476969" y="4703409"/>
            <a:ext cx="886265" cy="453687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TextBox 14"/>
          <p:cNvSpPr txBox="1"/>
          <p:nvPr/>
        </p:nvSpPr>
        <p:spPr>
          <a:xfrm>
            <a:off x="8705686" y="4657536"/>
            <a:ext cx="2555494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914218">
              <a:defRPr/>
            </a:pPr>
            <a:r>
              <a:rPr lang="en-US" sz="3200" b="1" kern="0">
                <a:solidFill>
                  <a:srgbClr val="FF0000"/>
                </a:solidFill>
              </a:rPr>
              <a:t>21 &gt; 17 &gt; 14</a:t>
            </a:r>
            <a:endParaRPr lang="vi-VN" sz="3200" b="1" ker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17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5372" y="2326103"/>
            <a:ext cx="561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GIẢI LAO</a:t>
            </a:r>
            <a:endParaRPr lang="en-US" sz="88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Hoa Lá Mùa Xuân - Nhạc Tiểu Họ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09231" cy="6923786"/>
          </a:xfrm>
        </p:spPr>
      </p:pic>
    </p:spTree>
    <p:extLst>
      <p:ext uri="{BB962C8B-B14F-4D97-AF65-F5344CB8AC3E}">
        <p14:creationId xmlns:p14="http://schemas.microsoft.com/office/powerpoint/2010/main" val="364121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000" b="92000" l="10545" r="92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76" t="66462" r="7544" b="7282"/>
          <a:stretch/>
        </p:blipFill>
        <p:spPr>
          <a:xfrm>
            <a:off x="-112541" y="-478309"/>
            <a:ext cx="12482546" cy="718859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02190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44724" y="1572536"/>
            <a:ext cx="71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0653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5704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48578" y="1572536"/>
            <a:ext cx="7174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4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594167" y="1628809"/>
            <a:ext cx="717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1259" y="4808105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59722" y="4678447"/>
            <a:ext cx="71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2762" y="4874943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31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5283" y="4977909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39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729002" y="4857830"/>
            <a:ext cx="71745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60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92042" y="4998054"/>
            <a:ext cx="935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</a:t>
            </a:r>
            <a:endParaRPr lang="vi-VN" sz="48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0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61668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8913" y="2081938"/>
            <a:ext cx="967111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10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42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map of a flower&#10;&#10;Description automatically generated">
            <a:extLst>
              <a:ext uri="{FF2B5EF4-FFF2-40B4-BE49-F238E27FC236}">
                <a16:creationId xmlns:a16="http://schemas.microsoft.com/office/drawing/2014/main" xmlns="" id="{2A4BAD8F-ACE9-45EB-9BAC-4569142E89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924" y="0"/>
            <a:ext cx="9286613" cy="6858000"/>
          </a:xfrm>
          <a:prstGeom prst="rect">
            <a:avLst/>
          </a:prstGeom>
        </p:spPr>
      </p:pic>
      <p:pic>
        <p:nvPicPr>
          <p:cNvPr id="63" name="Picture 62">
            <a:hlinkClick r:id="rId5" action="ppaction://hlinksldjump"/>
            <a:extLst>
              <a:ext uri="{FF2B5EF4-FFF2-40B4-BE49-F238E27FC236}">
                <a16:creationId xmlns:a16="http://schemas.microsoft.com/office/drawing/2014/main" xmlns="" id="{7E9C8B70-1029-43DD-B86D-FBF1F73E5A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6382" y="1742630"/>
            <a:ext cx="2144945" cy="1686370"/>
          </a:xfrm>
          <a:prstGeom prst="rect">
            <a:avLst/>
          </a:prstGeom>
        </p:spPr>
      </p:pic>
      <p:pic>
        <p:nvPicPr>
          <p:cNvPr id="65" name="Picture 64">
            <a:hlinkClick r:id="rId7" action="ppaction://hlinksldjump"/>
            <a:extLst>
              <a:ext uri="{FF2B5EF4-FFF2-40B4-BE49-F238E27FC236}">
                <a16:creationId xmlns:a16="http://schemas.microsoft.com/office/drawing/2014/main" xmlns="" id="{F390427D-A9BF-43F1-B25D-AA4C86ECB9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5940" y="1492989"/>
            <a:ext cx="2317378" cy="1820224"/>
          </a:xfrm>
          <a:prstGeom prst="rect">
            <a:avLst/>
          </a:prstGeom>
        </p:spPr>
      </p:pic>
      <p:pic>
        <p:nvPicPr>
          <p:cNvPr id="67" name="Picture 66">
            <a:hlinkClick r:id="rId9" action="ppaction://hlinksldjump"/>
            <a:extLst>
              <a:ext uri="{FF2B5EF4-FFF2-40B4-BE49-F238E27FC236}">
                <a16:creationId xmlns:a16="http://schemas.microsoft.com/office/drawing/2014/main" xmlns="" id="{7611B095-75D3-42B6-B897-C06EE01D38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74737" y="1485907"/>
            <a:ext cx="2233694" cy="1754493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538855-66E6-4322-A947-CCAB20480B9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537" y="6349850"/>
            <a:ext cx="963301" cy="5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9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2391893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17.......13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4694468" y="1330985"/>
            <a:ext cx="1020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>
                <a:latin typeface="Arial-SGK-TV" pitchFamily="2" charset="0"/>
                <a:cs typeface="Arial-SGK-TV" pitchFamily="2" charset="0"/>
              </a:rPr>
              <a:t>&gt;  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2EFD9411-488B-4A33-BDEF-27939DEFD55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782" y="5677387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39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E120F96D-39A5-4E43-BF19-BE2E8C6A29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  <p:sp>
        <p:nvSpPr>
          <p:cNvPr id="5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2391893" y="931178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23.......32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4694468" y="1330985"/>
            <a:ext cx="10206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000">
                <a:latin typeface="Arial-SGK-TV" pitchFamily="2" charset="0"/>
                <a:cs typeface="Arial-SGK-TV" pitchFamily="2" charset="0"/>
              </a:rPr>
              <a:t>&lt; </a:t>
            </a:r>
            <a:endParaRPr lang="en-US" sz="8000" dirty="0"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80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 descr="LINE Creators' Stickers - happy bunny 1 Example with GIF Animation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0121" y="2565659"/>
            <a:ext cx="2411147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82881"/>
            <a:ext cx="2600225" cy="2437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304368" y="2577657"/>
            <a:ext cx="98374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XÂY NHÀ CHO THỎ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Oval 1">
            <a:extLst>
              <a:ext uri="{FF2B5EF4-FFF2-40B4-BE49-F238E27FC236}">
                <a16:creationId xmlns:a16="http://schemas.microsoft.com/office/drawing/2014/main" xmlns="" id="{4D9E22C5-CE43-4CCF-A9B4-CE59164F23BC}"/>
              </a:ext>
            </a:extLst>
          </p:cNvPr>
          <p:cNvSpPr/>
          <p:nvPr/>
        </p:nvSpPr>
        <p:spPr>
          <a:xfrm>
            <a:off x="2476300" y="996096"/>
            <a:ext cx="5343787" cy="2164360"/>
          </a:xfrm>
          <a:prstGeom prst="wedgeEllipseCallout">
            <a:avLst>
              <a:gd name="adj1" fmla="val 46470"/>
              <a:gd name="adj2" fmla="val 98750"/>
            </a:avLst>
          </a:prstGeom>
          <a:solidFill>
            <a:srgbClr val="E0FFA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00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33 ...... 22 </a:t>
            </a:r>
            <a:endParaRPr lang="en-US" sz="6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8D135-F3C2-4F5C-8EC1-84372CC63D88}"/>
              </a:ext>
            </a:extLst>
          </p:cNvPr>
          <p:cNvSpPr txBox="1"/>
          <p:nvPr/>
        </p:nvSpPr>
        <p:spPr>
          <a:xfrm>
            <a:off x="4637863" y="1463322"/>
            <a:ext cx="10206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>
                <a:latin typeface="Arial-SGK-TV" pitchFamily="2" charset="0"/>
                <a:cs typeface="Arial-SGK-TV" pitchFamily="2" charset="0"/>
              </a:rPr>
              <a:t>&gt;  </a:t>
            </a:r>
            <a:endParaRPr lang="en-US" sz="72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 descr="A picture containing shape&#10;&#10;Description automatically generated">
            <a:hlinkClick r:id="rId3" action="ppaction://hlinksldjump"/>
            <a:extLst>
              <a:ext uri="{FF2B5EF4-FFF2-40B4-BE49-F238E27FC236}">
                <a16:creationId xmlns:a16="http://schemas.microsoft.com/office/drawing/2014/main" xmlns="" id="{40D64D55-95D2-4E31-BBE3-9D5CE41C89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142" y="5488215"/>
            <a:ext cx="1347930" cy="11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4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chool PNG frame | School frame, School border, Clip art bord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1058" y="1717622"/>
            <a:ext cx="104268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 TẠM BIỆT</a:t>
            </a:r>
          </a:p>
          <a:p>
            <a:pPr algn="ctr"/>
            <a:r>
              <a:rPr lang="en-US" sz="8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CÁC CON</a:t>
            </a:r>
            <a:endParaRPr lang="en-US" sz="6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401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58961" y="769589"/>
            <a:ext cx="6084335" cy="369449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73138" y="1933083"/>
            <a:ext cx="6663506" cy="294462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449264" y="4440014"/>
            <a:ext cx="5749026" cy="24081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03" y="4679330"/>
            <a:ext cx="2286000" cy="2286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121" y="2565659"/>
            <a:ext cx="2411146" cy="226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48751" y="2153147"/>
            <a:ext cx="2631942" cy="2467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70" y="2458626"/>
            <a:ext cx="2286000" cy="2286000"/>
          </a:xfrm>
          <a:prstGeom prst="rect">
            <a:avLst/>
          </a:prstGeom>
        </p:spPr>
      </p:pic>
      <p:pic>
        <p:nvPicPr>
          <p:cNvPr id="1030" name="Picture 6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047" y="1696625"/>
            <a:ext cx="3048000" cy="304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81478" y="4241799"/>
            <a:ext cx="6442462" cy="272353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642" y="4464085"/>
            <a:ext cx="2951467" cy="25012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912" y="4356089"/>
            <a:ext cx="2298224" cy="25919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490" y="4156722"/>
            <a:ext cx="2701575" cy="2701575"/>
          </a:xfrm>
          <a:prstGeom prst="rect">
            <a:avLst/>
          </a:prstGeom>
        </p:spPr>
      </p:pic>
      <p:pic>
        <p:nvPicPr>
          <p:cNvPr id="34" name="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25662" y="91263"/>
            <a:ext cx="820153" cy="883686"/>
          </a:xfrm>
          <a:prstGeom prst="rect">
            <a:avLst/>
          </a:prstGeom>
        </p:spPr>
      </p:pic>
      <p:pic>
        <p:nvPicPr>
          <p:cNvPr id="35" name="3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59008" y="92773"/>
            <a:ext cx="840367" cy="872134"/>
          </a:xfrm>
          <a:prstGeom prst="rect">
            <a:avLst/>
          </a:prstGeom>
        </p:spPr>
      </p:pic>
      <p:pic>
        <p:nvPicPr>
          <p:cNvPr id="36" name="4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106054" y="96544"/>
            <a:ext cx="811489" cy="843256"/>
          </a:xfrm>
          <a:prstGeom prst="rect">
            <a:avLst/>
          </a:prstGeom>
        </p:spPr>
      </p:pic>
      <p:pic>
        <p:nvPicPr>
          <p:cNvPr id="37" name="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>
            <a:clrChange>
              <a:clrFrom>
                <a:srgbClr val="FFAEC9"/>
              </a:clrFrom>
              <a:clrTo>
                <a:srgbClr val="FFAEC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98187" y="96544"/>
            <a:ext cx="811489" cy="843256"/>
          </a:xfrm>
          <a:prstGeom prst="rect">
            <a:avLst/>
          </a:prstGeom>
        </p:spPr>
      </p:pic>
      <p:sp>
        <p:nvSpPr>
          <p:cNvPr id="2" name="Right Arrow 1">
            <a:hlinkClick r:id="rId25" action="ppaction://hlinksldjump"/>
          </p:cNvPr>
          <p:cNvSpPr/>
          <p:nvPr/>
        </p:nvSpPr>
        <p:spPr>
          <a:xfrm>
            <a:off x="10925299" y="96544"/>
            <a:ext cx="1092530" cy="43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38" t="60366" r="52402" b="31738"/>
          <a:stretch/>
        </p:blipFill>
        <p:spPr>
          <a:xfrm>
            <a:off x="3384469" y="645543"/>
            <a:ext cx="4809506" cy="225624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225" y="425717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29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630" y="436322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26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6854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48394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50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40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033380" y="416262"/>
            <a:ext cx="83153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– 40 = ?</a:t>
            </a:r>
            <a:endParaRPr lang="en-US" sz="80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7" name="Picture 1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725209"/>
            <a:ext cx="2517363" cy="105446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49225" y="425717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50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818630" y="436322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60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68546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48394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8082" y="589319"/>
            <a:ext cx="7515255" cy="224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2405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56682" y="5689313"/>
            <a:ext cx="2872757" cy="121444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4552" y="235975"/>
            <a:ext cx="10500851" cy="301522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9225" y="4035425"/>
            <a:ext cx="6051550" cy="91376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7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18630" y="4141470"/>
            <a:ext cx="5374005" cy="88011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6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</a:t>
            </a:r>
            <a:endParaRPr lang="en-US" sz="6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>
            <a:fillRect/>
          </a:stretch>
        </p:blipFill>
        <p:spPr bwMode="auto">
          <a:xfrm>
            <a:off x="10153337" y="346371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>
            <a:fillRect/>
          </a:stretch>
        </p:blipFill>
        <p:spPr bwMode="auto">
          <a:xfrm>
            <a:off x="4268365" y="3262194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5607963" y="429740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67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762544" y="1472321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>
                <a:solidFill>
                  <a:srgbClr val="FF0000"/>
                </a:solidFill>
                <a:latin typeface="Calibri"/>
              </a:rPr>
              <a:t>6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6666014" y="1444825"/>
            <a:ext cx="1333455" cy="752969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rgbClr val="F79646"/>
            </a:solidFill>
            <a:prstDash val="solid"/>
          </a:ln>
          <a:effectLst/>
        </p:spPr>
        <p:txBody>
          <a:bodyPr lIns="91418" tIns="45709" rIns="91418" bIns="45709" spcCol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  <a:endParaRPr kumimoji="0" lang="vi-VN" sz="40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5641849" y="1110420"/>
            <a:ext cx="331439" cy="361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649323" y="1110420"/>
            <a:ext cx="416495" cy="36190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8843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điện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47557" y="1634341"/>
            <a:ext cx="80968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So sánh các </a:t>
            </a:r>
            <a:r>
              <a:rPr lang="en-US" sz="7200" b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số </a:t>
            </a:r>
          </a:p>
          <a:p>
            <a:pPr algn="ctr"/>
            <a:r>
              <a:rPr lang="en-US" sz="7200" b="1">
                <a:solidFill>
                  <a:srgbClr val="FFFF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( Tiết 1)</a:t>
            </a:r>
            <a:endParaRPr lang="en-US" sz="7200" b="1" dirty="0">
              <a:solidFill>
                <a:srgbClr val="FFFF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56225"/>
            <a:ext cx="482131" cy="4017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Box 68"/>
          <p:cNvSpPr txBox="1"/>
          <p:nvPr/>
        </p:nvSpPr>
        <p:spPr>
          <a:xfrm>
            <a:off x="5433255" y="6273224"/>
            <a:ext cx="5026287" cy="58477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rgbClr val="FF0000"/>
                </a:solidFill>
              </a:rPr>
              <a:t>17 &lt;  21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3768717"/>
            <a:ext cx="752575" cy="81689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3360272"/>
            <a:ext cx="752575" cy="8168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2937969"/>
            <a:ext cx="752575" cy="81689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536185"/>
            <a:ext cx="752575" cy="81689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113879"/>
            <a:ext cx="752575" cy="8168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1705427"/>
            <a:ext cx="752575" cy="81689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4" y="1283128"/>
            <a:ext cx="752575" cy="8168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860307"/>
            <a:ext cx="752575" cy="8168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438003"/>
            <a:ext cx="752575" cy="8168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65" y="29547"/>
            <a:ext cx="752575" cy="816897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929103" y="142296"/>
            <a:ext cx="31650" cy="4536013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3" y="3789766"/>
            <a:ext cx="752575" cy="81689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3366945"/>
            <a:ext cx="752575" cy="81689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2944641"/>
            <a:ext cx="752575" cy="81689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264" y="2536185"/>
            <a:ext cx="752575" cy="816897"/>
          </a:xfrm>
          <a:prstGeom prst="rect">
            <a:avLst/>
          </a:prstGeom>
        </p:spPr>
      </p:pic>
      <p:cxnSp>
        <p:nvCxnSpPr>
          <p:cNvPr id="44" name="Straight Connector 43"/>
          <p:cNvCxnSpPr/>
          <p:nvPr/>
        </p:nvCxnSpPr>
        <p:spPr>
          <a:xfrm flipV="1">
            <a:off x="422031" y="113955"/>
            <a:ext cx="5014145" cy="2834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436176" y="142296"/>
            <a:ext cx="0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22031" y="113955"/>
            <a:ext cx="0" cy="45069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422031" y="4678309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409889" y="4620936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bg1"/>
                </a:solidFill>
              </a:rPr>
              <a:t>c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60753" y="4620936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>
                <a:solidFill>
                  <a:schemeClr val="bg1"/>
                </a:solidFill>
              </a:rPr>
              <a:t>đơn vị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2031" y="5205711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17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09889" y="6259157"/>
            <a:ext cx="5026287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1 chục &lt; 2 chục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2193473"/>
            <a:ext cx="752575" cy="816897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1771169"/>
            <a:ext cx="752575" cy="816897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93" y="1362713"/>
            <a:ext cx="752575" cy="816897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3768717"/>
            <a:ext cx="752575" cy="816897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3360272"/>
            <a:ext cx="752575" cy="816897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2937969"/>
            <a:ext cx="752575" cy="81689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536185"/>
            <a:ext cx="752575" cy="8168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113879"/>
            <a:ext cx="752575" cy="816897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1705427"/>
            <a:ext cx="752575" cy="816897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3" y="1283128"/>
            <a:ext cx="752575" cy="816897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860307"/>
            <a:ext cx="752575" cy="81689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438003"/>
            <a:ext cx="752575" cy="816897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934" y="29547"/>
            <a:ext cx="752575" cy="816897"/>
          </a:xfrm>
          <a:prstGeom prst="rect">
            <a:avLst/>
          </a:prstGeom>
        </p:spPr>
      </p:pic>
      <p:cxnSp>
        <p:nvCxnSpPr>
          <p:cNvPr id="90" name="Straight Connector 89"/>
          <p:cNvCxnSpPr/>
          <p:nvPr/>
        </p:nvCxnSpPr>
        <p:spPr>
          <a:xfrm>
            <a:off x="9090752" y="142296"/>
            <a:ext cx="31650" cy="4536013"/>
          </a:xfrm>
          <a:prstGeom prst="line">
            <a:avLst/>
          </a:prstGeom>
          <a:ln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9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12" y="3789766"/>
            <a:ext cx="752575" cy="816897"/>
          </a:xfrm>
          <a:prstGeom prst="rect">
            <a:avLst/>
          </a:prstGeom>
        </p:spPr>
      </p:pic>
      <p:cxnSp>
        <p:nvCxnSpPr>
          <p:cNvPr id="95" name="Straight Connector 94"/>
          <p:cNvCxnSpPr/>
          <p:nvPr/>
        </p:nvCxnSpPr>
        <p:spPr>
          <a:xfrm>
            <a:off x="6583680" y="142296"/>
            <a:ext cx="501414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11597825" y="142296"/>
            <a:ext cx="0" cy="453601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6583680" y="113955"/>
            <a:ext cx="0" cy="45069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 flipH="1">
            <a:off x="6583680" y="4678309"/>
            <a:ext cx="49578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6571538" y="4620936"/>
            <a:ext cx="2749723" cy="584775"/>
          </a:xfrm>
          <a:prstGeom prst="rect">
            <a:avLst/>
          </a:prstGeom>
          <a:solidFill>
            <a:srgbClr val="9F317A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bg1"/>
                </a:solidFill>
              </a:rPr>
              <a:t>c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hục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9122402" y="4620936"/>
            <a:ext cx="2475423" cy="584775"/>
          </a:xfrm>
          <a:prstGeom prst="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 noProof="0">
                <a:solidFill>
                  <a:schemeClr val="bg1"/>
                </a:solidFill>
              </a:rPr>
              <a:t>đơn vị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6583680" y="5205711"/>
            <a:ext cx="501414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21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0">
                <a:solidFill>
                  <a:schemeClr val="tx1"/>
                </a:solidFill>
              </a:rPr>
              <a:t>21</a:t>
            </a:r>
            <a:endParaRPr kumimoji="0" lang="vi-VN" sz="3200" b="1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</a:endParaRPr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3796640"/>
            <a:ext cx="752575" cy="816897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3388195"/>
            <a:ext cx="752575" cy="816897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2965892"/>
            <a:ext cx="752575" cy="816897"/>
          </a:xfrm>
          <a:prstGeom prst="rect">
            <a:avLst/>
          </a:prstGeom>
        </p:spPr>
      </p:pic>
      <p:pic>
        <p:nvPicPr>
          <p:cNvPr id="115" name="Picture 114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2564108"/>
            <a:ext cx="752575" cy="816897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2141802"/>
            <a:ext cx="752575" cy="81689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1733350"/>
            <a:ext cx="752575" cy="816897"/>
          </a:xfrm>
          <a:prstGeom prst="rect">
            <a:avLst/>
          </a:prstGeom>
        </p:spPr>
      </p:pic>
      <p:pic>
        <p:nvPicPr>
          <p:cNvPr id="118" name="Picture 117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4" y="1311051"/>
            <a:ext cx="752575" cy="816897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888230"/>
            <a:ext cx="752575" cy="816897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465926"/>
            <a:ext cx="752575" cy="816897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xmlns="" id="{45F49B58-704D-4A39-A475-C580B39291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265" y="57470"/>
            <a:ext cx="752575" cy="816897"/>
          </a:xfrm>
          <a:prstGeom prst="rect">
            <a:avLst/>
          </a:prstGeom>
        </p:spPr>
      </p:pic>
      <p:sp>
        <p:nvSpPr>
          <p:cNvPr id="122" name="Right Arrow 121"/>
          <p:cNvSpPr/>
          <p:nvPr/>
        </p:nvSpPr>
        <p:spPr>
          <a:xfrm>
            <a:off x="5506516" y="6364662"/>
            <a:ext cx="1434904" cy="45113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8888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6" fill="hold">
                      <p:stCondLst>
                        <p:cond delay="indefinite"/>
                      </p:stCondLst>
                      <p:childTnLst>
                        <p:par>
                          <p:cTn id="397" fill="hold">
                            <p:stCondLst>
                              <p:cond delay="0"/>
                            </p:stCondLst>
                            <p:childTnLst>
                              <p:par>
                                <p:cTn id="3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4" fill="hold">
                      <p:stCondLst>
                        <p:cond delay="indefinite"/>
                      </p:stCondLst>
                      <p:childTnLst>
                        <p:par>
                          <p:cTn id="415" fill="hold">
                            <p:stCondLst>
                              <p:cond delay="0"/>
                            </p:stCondLst>
                            <p:childTnLst>
                              <p:par>
                                <p:cTn id="41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0" fill="hold">
                      <p:stCondLst>
                        <p:cond delay="indefinite"/>
                      </p:stCondLst>
                      <p:childTnLst>
                        <p:par>
                          <p:cTn id="451" fill="hold">
                            <p:stCondLst>
                              <p:cond delay="0"/>
                            </p:stCondLst>
                            <p:childTnLst>
                              <p:par>
                                <p:cTn id="4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6" fill="hold">
                      <p:stCondLst>
                        <p:cond delay="indefinite"/>
                      </p:stCondLst>
                      <p:childTnLst>
                        <p:par>
                          <p:cTn id="487" fill="hold">
                            <p:stCondLst>
                              <p:cond delay="0"/>
                            </p:stCondLst>
                            <p:childTnLst>
                              <p:par>
                                <p:cTn id="48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4" fill="hold">
                      <p:stCondLst>
                        <p:cond delay="indefinite"/>
                      </p:stCondLst>
                      <p:childTnLst>
                        <p:par>
                          <p:cTn id="505" fill="hold">
                            <p:stCondLst>
                              <p:cond delay="0"/>
                            </p:stCondLst>
                            <p:childTnLst>
                              <p:par>
                                <p:cTn id="5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2" fill="hold">
                      <p:stCondLst>
                        <p:cond delay="indefinite"/>
                      </p:stCondLst>
                      <p:childTnLst>
                        <p:par>
                          <p:cTn id="523" fill="hold">
                            <p:stCondLst>
                              <p:cond delay="0"/>
                            </p:stCondLst>
                            <p:childTnLst>
                              <p:par>
                                <p:cTn id="52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0" fill="hold">
                      <p:stCondLst>
                        <p:cond delay="indefinite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6" fill="hold">
                      <p:stCondLst>
                        <p:cond delay="indefinite"/>
                      </p:stCondLst>
                      <p:childTnLst>
                        <p:par>
                          <p:cTn id="577" fill="hold">
                            <p:stCondLst>
                              <p:cond delay="0"/>
                            </p:stCondLst>
                            <p:childTnLst>
                              <p:par>
                                <p:cTn id="5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4" fill="hold">
                      <p:stCondLst>
                        <p:cond delay="indefinite"/>
                      </p:stCondLst>
                      <p:childTnLst>
                        <p:par>
                          <p:cTn id="595" fill="hold">
                            <p:stCondLst>
                              <p:cond delay="0"/>
                            </p:stCondLst>
                            <p:childTnLst>
                              <p:par>
                                <p:cTn id="59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2" fill="hold">
                      <p:stCondLst>
                        <p:cond delay="indefinite"/>
                      </p:stCondLst>
                      <p:childTnLst>
                        <p:par>
                          <p:cTn id="613" fill="hold">
                            <p:stCondLst>
                              <p:cond delay="0"/>
                            </p:stCondLst>
                            <p:childTnLst>
                              <p:par>
                                <p:cTn id="6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0" fill="hold">
                      <p:stCondLst>
                        <p:cond delay="indefinite"/>
                      </p:stCondLst>
                      <p:childTnLst>
                        <p:par>
                          <p:cTn id="631" fill="hold">
                            <p:stCondLst>
                              <p:cond delay="0"/>
                            </p:stCondLst>
                            <p:childTnLst>
                              <p:par>
                                <p:cTn id="63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6" fill="hold">
                      <p:stCondLst>
                        <p:cond delay="indefinite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4" fill="hold">
                      <p:stCondLst>
                        <p:cond delay="indefinite"/>
                      </p:stCondLst>
                      <p:childTnLst>
                        <p:par>
                          <p:cTn id="685" fill="hold">
                            <p:stCondLst>
                              <p:cond delay="0"/>
                            </p:stCondLst>
                            <p:childTnLst>
                              <p:par>
                                <p:cTn id="6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2" fill="hold">
                      <p:stCondLst>
                        <p:cond delay="indefinite"/>
                      </p:stCondLst>
                      <p:childTnLst>
                        <p:par>
                          <p:cTn id="703" fill="hold">
                            <p:stCondLst>
                              <p:cond delay="0"/>
                            </p:stCondLst>
                            <p:childTnLst>
                              <p:par>
                                <p:cTn id="7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7" fill="hold">
                      <p:stCondLst>
                        <p:cond delay="indefinite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2" fill="hold">
                      <p:stCondLst>
                        <p:cond delay="indefinite"/>
                      </p:stCondLst>
                      <p:childTnLst>
                        <p:par>
                          <p:cTn id="713" fill="hold">
                            <p:stCondLst>
                              <p:cond delay="0"/>
                            </p:stCondLst>
                            <p:childTnLst>
                              <p:par>
                                <p:cTn id="7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7" fill="hold">
                      <p:stCondLst>
                        <p:cond delay="indefinite"/>
                      </p:stCondLst>
                      <p:childTnLst>
                        <p:par>
                          <p:cTn id="718" fill="hold">
                            <p:stCondLst>
                              <p:cond delay="0"/>
                            </p:stCondLst>
                            <p:childTnLst>
                              <p:par>
                                <p:cTn id="7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2" fill="hold">
                      <p:stCondLst>
                        <p:cond delay="indefinite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7" fill="hold">
                      <p:stCondLst>
                        <p:cond delay="indefinite"/>
                      </p:stCondLst>
                      <p:childTnLst>
                        <p:par>
                          <p:cTn id="728" fill="hold">
                            <p:stCondLst>
                              <p:cond delay="0"/>
                            </p:stCondLst>
                            <p:childTnLst>
                              <p:par>
                                <p:cTn id="7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4" grpId="0" animBg="1"/>
      <p:bldP spid="65" grpId="0" animBg="1"/>
      <p:bldP spid="66" grpId="0" animBg="1"/>
      <p:bldP spid="68" grpId="0" animBg="1"/>
      <p:bldP spid="99" grpId="0" animBg="1"/>
      <p:bldP spid="100" grpId="0" animBg="1"/>
      <p:bldP spid="101" grpId="0" animBg="1"/>
      <p:bldP spid="12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DATA" val="&lt;database version=&quot;11.0&quot;&gt;&lt;object type=&quot;1&quot; unique_id=&quot;10001&quot;&gt;&lt;object type=&quot;2&quot; unique_id=&quot;548342&quot;&gt;&lt;object type=&quot;3&quot; unique_id=&quot;548343&quot;&gt;&lt;property id=&quot;20148&quot; value=&quot;5&quot;/&gt;&lt;property id=&quot;20300&quot; value=&quot;Slide 1&quot;/&gt;&lt;property id=&quot;20307&quot; value=&quot;257&quot;/&gt;&lt;/object&gt;&lt;object type=&quot;3&quot; unique_id=&quot;548344&quot;&gt;&lt;property id=&quot;20148&quot; value=&quot;5&quot;/&gt;&lt;property id=&quot;20300&quot; value=&quot;Slide 2&quot;/&gt;&lt;property id=&quot;20307&quot; value=&quot;258&quot;/&gt;&lt;/object&gt;&lt;object type=&quot;3&quot; unique_id=&quot;548345&quot;&gt;&lt;property id=&quot;20148&quot; value=&quot;5&quot;/&gt;&lt;property id=&quot;20300&quot; value=&quot;Slide 3&quot;/&gt;&lt;property id=&quot;20307&quot; value=&quot;259&quot;/&gt;&lt;/object&gt;&lt;object type=&quot;3&quot; unique_id=&quot;548346&quot;&gt;&lt;property id=&quot;20148&quot; value=&quot;5&quot;/&gt;&lt;property id=&quot;20300&quot; value=&quot;Slide 4&quot;/&gt;&lt;property id=&quot;20307&quot; value=&quot;263&quot;/&gt;&lt;/object&gt;&lt;object type=&quot;3&quot; unique_id=&quot;548347&quot;&gt;&lt;property id=&quot;20148&quot; value=&quot;5&quot;/&gt;&lt;property id=&quot;20300&quot; value=&quot;Slide 5&quot;/&gt;&lt;property id=&quot;20307&quot; value=&quot;264&quot;/&gt;&lt;/object&gt;&lt;object type=&quot;3&quot; unique_id=&quot;548348&quot;&gt;&lt;property id=&quot;20148&quot; value=&quot;5&quot;/&gt;&lt;property id=&quot;20300&quot; value=&quot;Slide 8&quot;/&gt;&lt;property id=&quot;20307&quot; value=&quot;269&quot;/&gt;&lt;/object&gt;&lt;object type=&quot;3&quot; unique_id=&quot;548352&quot;&gt;&lt;property id=&quot;20148&quot; value=&quot;5&quot;/&gt;&lt;property id=&quot;20300&quot; value=&quot;Slide 11&quot;/&gt;&lt;property id=&quot;20307&quot; value=&quot;273&quot;/&gt;&lt;/object&gt;&lt;object type=&quot;3&quot; unique_id=&quot;548355&quot;&gt;&lt;property id=&quot;20148&quot; value=&quot;5&quot;/&gt;&lt;property id=&quot;20300&quot; value=&quot;Slide 13&quot;/&gt;&lt;property id=&quot;20307&quot; value=&quot;276&quot;/&gt;&lt;/object&gt;&lt;object type=&quot;3&quot; unique_id=&quot;548571&quot;&gt;&lt;property id=&quot;20148&quot; value=&quot;5&quot;/&gt;&lt;property id=&quot;20300&quot; value=&quot;Slide 6&quot;/&gt;&lt;property id=&quot;20307&quot; value=&quot;277&quot;/&gt;&lt;/object&gt;&lt;object type=&quot;3&quot; unique_id=&quot;548572&quot;&gt;&lt;property id=&quot;20148&quot; value=&quot;5&quot;/&gt;&lt;property id=&quot;20300&quot; value=&quot;Slide 7&quot;/&gt;&lt;property id=&quot;20307&quot; value=&quot;278&quot;/&gt;&lt;/object&gt;&lt;object type=&quot;3&quot; unique_id=&quot;548688&quot;&gt;&lt;property id=&quot;20148&quot; value=&quot;5&quot;/&gt;&lt;property id=&quot;20300&quot; value=&quot;Slide 9&quot;/&gt;&lt;property id=&quot;20307&quot; value=&quot;279&quot;/&gt;&lt;/object&gt;&lt;object type=&quot;3&quot; unique_id=&quot;549073&quot;&gt;&lt;property id=&quot;20148&quot; value=&quot;5&quot;/&gt;&lt;property id=&quot;20300&quot; value=&quot;Slide 10&quot;/&gt;&lt;property id=&quot;20307&quot; value=&quot;281&quot;/&gt;&lt;/object&gt;&lt;object type=&quot;3&quot; unique_id=&quot;549173&quot;&gt;&lt;property id=&quot;20148&quot; value=&quot;5&quot;/&gt;&lt;property id=&quot;20300&quot; value=&quot;Slide 12&quot;/&gt;&lt;property id=&quot;20307&quot; value=&quot;282&quot;/&gt;&lt;/object&gt;&lt;object type=&quot;3&quot; unique_id=&quot;549309&quot;&gt;&lt;property id=&quot;20148&quot; value=&quot;5&quot;/&gt;&lt;property id=&quot;20300&quot; value=&quot;Slide 14&quot;/&gt;&lt;property id=&quot;20307&quot; value=&quot;283&quot;/&gt;&lt;/object&gt;&lt;object type=&quot;3&quot; unique_id=&quot;549410&quot;&gt;&lt;property id=&quot;20148&quot; value=&quot;5&quot;/&gt;&lt;property id=&quot;20300&quot; value=&quot;Slide 15&quot;/&gt;&lt;property id=&quot;20307&quot; value=&quot;285&quot;/&gt;&lt;/object&gt;&lt;object type=&quot;3&quot; unique_id=&quot;549576&quot;&gt;&lt;property id=&quot;20148&quot; value=&quot;5&quot;/&gt;&lt;property id=&quot;20300&quot; value=&quot;Slide 16&quot;/&gt;&lt;property id=&quot;20307&quot; value=&quot;286&quot;/&gt;&lt;/object&gt;&lt;object type=&quot;3&quot; unique_id=&quot;549768&quot;&gt;&lt;property id=&quot;20148&quot; value=&quot;5&quot;/&gt;&lt;property id=&quot;20300&quot; value=&quot;Slide 17&quot;/&gt;&lt;property id=&quot;20307&quot; value=&quot;287&quot;/&gt;&lt;/object&gt;&lt;object type=&quot;3&quot; unique_id=&quot;549769&quot;&gt;&lt;property id=&quot;20148&quot; value=&quot;5&quot;/&gt;&lt;property id=&quot;20300&quot; value=&quot;Slide 18&quot;/&gt;&lt;property id=&quot;20307&quot; value=&quot;288&quot;/&gt;&lt;/object&gt;&lt;object type=&quot;3&quot; unique_id=&quot;549770&quot;&gt;&lt;property id=&quot;20148&quot; value=&quot;5&quot;/&gt;&lt;property id=&quot;20300&quot; value=&quot;Slide 19&quot;/&gt;&lt;property id=&quot;20307&quot; value=&quot;289&quot;/&gt;&lt;/object&gt;&lt;object type=&quot;3&quot; unique_id=&quot;549771&quot;&gt;&lt;property id=&quot;20148&quot; value=&quot;5&quot;/&gt;&lt;property id=&quot;20300&quot; value=&quot;Slide 20&quot;/&gt;&lt;property id=&quot;20307&quot; value=&quot;290&quot;/&gt;&lt;/object&gt;&lt;object type=&quot;3&quot; unique_id=&quot;549918&quot;&gt;&lt;property id=&quot;20148&quot; value=&quot;5&quot;/&gt;&lt;property id=&quot;20300&quot; value=&quot;Slide 21&quot;/&gt;&lt;property id=&quot;20307&quot; value=&quot;293&quot;/&gt;&lt;/object&gt;&lt;/object&gt;&lt;object type=&quot;8&quot; unique_id=&quot;54837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195</Words>
  <Application>Microsoft Office PowerPoint</Application>
  <PresentationFormat>Widescreen</PresentationFormat>
  <Paragraphs>70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Arial</vt:lpstr>
      <vt:lpstr>Arial-SGK-TV</vt:lpstr>
      <vt:lpstr>Calibri</vt:lpstr>
      <vt:lpstr>Calibri Light</vt:lpstr>
      <vt:lpstr>Times New Roman</vt:lpstr>
      <vt:lpstr>等线</vt:lpstr>
      <vt:lpstr>Office Theme</vt:lpstr>
      <vt:lpstr>1_Office Theme</vt:lpstr>
      <vt:lpstr>1_Default Design</vt:lpstr>
      <vt:lpstr>2_Office Theme</vt:lpstr>
      <vt:lpstr>3_Office Theme</vt:lpstr>
      <vt:lpstr>4_Office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 Tien Duat</cp:lastModifiedBy>
  <cp:revision>38</cp:revision>
  <dcterms:created xsi:type="dcterms:W3CDTF">2020-10-04T11:15:59Z</dcterms:created>
  <dcterms:modified xsi:type="dcterms:W3CDTF">2025-02-25T02:31:08Z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1033-11.2.0.9684</vt:lpwstr>
  </property>
</Properties>
</file>