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4" r:id="rId3"/>
    <p:sldMasterId id="2147483736" r:id="rId4"/>
    <p:sldMasterId id="2147483786" r:id="rId5"/>
    <p:sldMasterId id="2147483800" r:id="rId6"/>
    <p:sldMasterId id="2147483825" r:id="rId7"/>
    <p:sldMasterId id="2147483841" r:id="rId8"/>
    <p:sldMasterId id="2147483853" r:id="rId9"/>
  </p:sldMasterIdLst>
  <p:notesMasterIdLst>
    <p:notesMasterId r:id="rId33"/>
  </p:notesMasterIdLst>
  <p:sldIdLst>
    <p:sldId id="274" r:id="rId10"/>
    <p:sldId id="275" r:id="rId11"/>
    <p:sldId id="322" r:id="rId12"/>
    <p:sldId id="323" r:id="rId13"/>
    <p:sldId id="324" r:id="rId14"/>
    <p:sldId id="325" r:id="rId15"/>
    <p:sldId id="266" r:id="rId16"/>
    <p:sldId id="273" r:id="rId17"/>
    <p:sldId id="311" r:id="rId18"/>
    <p:sldId id="312" r:id="rId19"/>
    <p:sldId id="265" r:id="rId20"/>
    <p:sldId id="267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13" r:id="rId29"/>
    <p:sldId id="321" r:id="rId30"/>
    <p:sldId id="268" r:id="rId31"/>
    <p:sldId id="278" r:id="rId32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39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24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87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058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297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535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815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082" algn="l" defTabSz="912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66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39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24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87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058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297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35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15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082" algn="l" defTabSz="9125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7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91261" tIns="45631" rIns="91261" bIns="45631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987576"/>
            <a:ext cx="6912768" cy="460648"/>
          </a:xfrm>
          <a:prstGeom prst="rect">
            <a:avLst/>
          </a:prstGeom>
        </p:spPr>
        <p:txBody>
          <a:bodyPr lIns="91261" tIns="45631" rIns="91261" bIns="45631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5179" tIns="45631" rIns="91261" bIns="45631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31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261" tIns="45631" rIns="91261" bIns="45631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lIns="91261" tIns="45631" rIns="91261" bIns="45631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5179" tIns="45631" rIns="91261" bIns="45631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8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81"/>
            <a:ext cx="7772399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3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7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2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8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7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4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2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89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3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84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31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78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2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8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9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39" indent="0">
              <a:buNone/>
              <a:defRPr sz="2100" b="1"/>
            </a:lvl2pPr>
            <a:lvl3pPr marL="969478" indent="0">
              <a:buNone/>
              <a:defRPr sz="1900" b="1"/>
            </a:lvl3pPr>
            <a:lvl4pPr marL="1454213" indent="0">
              <a:buNone/>
              <a:defRPr sz="1700" b="1"/>
            </a:lvl4pPr>
            <a:lvl5pPr marL="1938953" indent="0">
              <a:buNone/>
              <a:defRPr sz="1700" b="1"/>
            </a:lvl5pPr>
            <a:lvl6pPr marL="2423693" indent="0">
              <a:buNone/>
              <a:defRPr sz="1700" b="1"/>
            </a:lvl6pPr>
            <a:lvl7pPr marL="2908427" indent="0">
              <a:buNone/>
              <a:defRPr sz="1700" b="1"/>
            </a:lvl7pPr>
            <a:lvl8pPr marL="3393152" indent="0">
              <a:buNone/>
              <a:defRPr sz="1700" b="1"/>
            </a:lvl8pPr>
            <a:lvl9pPr marL="3877868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39" indent="0">
              <a:buNone/>
              <a:defRPr sz="2100" b="1"/>
            </a:lvl2pPr>
            <a:lvl3pPr marL="969478" indent="0">
              <a:buNone/>
              <a:defRPr sz="1900" b="1"/>
            </a:lvl3pPr>
            <a:lvl4pPr marL="1454213" indent="0">
              <a:buNone/>
              <a:defRPr sz="1700" b="1"/>
            </a:lvl4pPr>
            <a:lvl5pPr marL="1938953" indent="0">
              <a:buNone/>
              <a:defRPr sz="1700" b="1"/>
            </a:lvl5pPr>
            <a:lvl6pPr marL="2423693" indent="0">
              <a:buNone/>
              <a:defRPr sz="1700" b="1"/>
            </a:lvl6pPr>
            <a:lvl7pPr marL="2908427" indent="0">
              <a:buNone/>
              <a:defRPr sz="1700" b="1"/>
            </a:lvl7pPr>
            <a:lvl8pPr marL="3393152" indent="0">
              <a:buNone/>
              <a:defRPr sz="1700" b="1"/>
            </a:lvl8pPr>
            <a:lvl9pPr marL="3877868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5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8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41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739" indent="0">
              <a:buNone/>
              <a:defRPr sz="1300"/>
            </a:lvl2pPr>
            <a:lvl3pPr marL="969478" indent="0">
              <a:buNone/>
              <a:defRPr sz="1000"/>
            </a:lvl3pPr>
            <a:lvl4pPr marL="1454213" indent="0">
              <a:buNone/>
              <a:defRPr sz="900"/>
            </a:lvl4pPr>
            <a:lvl5pPr marL="1938953" indent="0">
              <a:buNone/>
              <a:defRPr sz="900"/>
            </a:lvl5pPr>
            <a:lvl6pPr marL="2423693" indent="0">
              <a:buNone/>
              <a:defRPr sz="900"/>
            </a:lvl6pPr>
            <a:lvl7pPr marL="2908427" indent="0">
              <a:buNone/>
              <a:defRPr sz="900"/>
            </a:lvl7pPr>
            <a:lvl8pPr marL="3393152" indent="0">
              <a:buNone/>
              <a:defRPr sz="900"/>
            </a:lvl8pPr>
            <a:lvl9pPr marL="3877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9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12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739" indent="0">
              <a:buNone/>
              <a:defRPr sz="2900"/>
            </a:lvl2pPr>
            <a:lvl3pPr marL="969478" indent="0">
              <a:buNone/>
              <a:defRPr sz="2500"/>
            </a:lvl3pPr>
            <a:lvl4pPr marL="1454213" indent="0">
              <a:buNone/>
              <a:defRPr sz="2100"/>
            </a:lvl4pPr>
            <a:lvl5pPr marL="1938953" indent="0">
              <a:buNone/>
              <a:defRPr sz="2100"/>
            </a:lvl5pPr>
            <a:lvl6pPr marL="2423693" indent="0">
              <a:buNone/>
              <a:defRPr sz="2100"/>
            </a:lvl6pPr>
            <a:lvl7pPr marL="2908427" indent="0">
              <a:buNone/>
              <a:defRPr sz="2100"/>
            </a:lvl7pPr>
            <a:lvl8pPr marL="3393152" indent="0">
              <a:buNone/>
              <a:defRPr sz="2100"/>
            </a:lvl8pPr>
            <a:lvl9pPr marL="3877868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739" indent="0">
              <a:buNone/>
              <a:defRPr sz="1300"/>
            </a:lvl2pPr>
            <a:lvl3pPr marL="969478" indent="0">
              <a:buNone/>
              <a:defRPr sz="1000"/>
            </a:lvl3pPr>
            <a:lvl4pPr marL="1454213" indent="0">
              <a:buNone/>
              <a:defRPr sz="900"/>
            </a:lvl4pPr>
            <a:lvl5pPr marL="1938953" indent="0">
              <a:buNone/>
              <a:defRPr sz="900"/>
            </a:lvl5pPr>
            <a:lvl6pPr marL="2423693" indent="0">
              <a:buNone/>
              <a:defRPr sz="900"/>
            </a:lvl6pPr>
            <a:lvl7pPr marL="2908427" indent="0">
              <a:buNone/>
              <a:defRPr sz="900"/>
            </a:lvl7pPr>
            <a:lvl8pPr marL="3393152" indent="0">
              <a:buNone/>
              <a:defRPr sz="900"/>
            </a:lvl8pPr>
            <a:lvl9pPr marL="3877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4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8" y="205983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5" indent="0" algn="ctr">
              <a:buNone/>
              <a:defRPr sz="1500"/>
            </a:lvl2pPr>
            <a:lvl3pPr marL="684515" indent="0" algn="ctr">
              <a:buNone/>
              <a:defRPr sz="1400"/>
            </a:lvl3pPr>
            <a:lvl4pPr marL="1026773" indent="0" algn="ctr">
              <a:buNone/>
              <a:defRPr sz="1200"/>
            </a:lvl4pPr>
            <a:lvl5pPr marL="1369029" indent="0" algn="ctr">
              <a:buNone/>
              <a:defRPr sz="1200"/>
            </a:lvl5pPr>
            <a:lvl6pPr marL="1711301" indent="0" algn="ctr">
              <a:buNone/>
              <a:defRPr sz="1200"/>
            </a:lvl6pPr>
            <a:lvl7pPr marL="2053544" indent="0" algn="ctr">
              <a:buNone/>
              <a:defRPr sz="1200"/>
            </a:lvl7pPr>
            <a:lvl8pPr marL="2395785" indent="0" algn="ctr">
              <a:buNone/>
              <a:defRPr sz="1200"/>
            </a:lvl8pPr>
            <a:lvl9pPr marL="273802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0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15" indent="0">
              <a:buNone/>
              <a:defRPr sz="1400" b="1"/>
            </a:lvl3pPr>
            <a:lvl4pPr marL="1026773" indent="0">
              <a:buNone/>
              <a:defRPr sz="1200" b="1"/>
            </a:lvl4pPr>
            <a:lvl5pPr marL="1369029" indent="0">
              <a:buNone/>
              <a:defRPr sz="1200" b="1"/>
            </a:lvl5pPr>
            <a:lvl6pPr marL="1711301" indent="0">
              <a:buNone/>
              <a:defRPr sz="1200" b="1"/>
            </a:lvl6pPr>
            <a:lvl7pPr marL="2053544" indent="0">
              <a:buNone/>
              <a:defRPr sz="1200" b="1"/>
            </a:lvl7pPr>
            <a:lvl8pPr marL="2395785" indent="0">
              <a:buNone/>
              <a:defRPr sz="1200" b="1"/>
            </a:lvl8pPr>
            <a:lvl9pPr marL="2738024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515" indent="0">
              <a:buNone/>
              <a:defRPr sz="1400" b="1"/>
            </a:lvl3pPr>
            <a:lvl4pPr marL="1026773" indent="0">
              <a:buNone/>
              <a:defRPr sz="1200" b="1"/>
            </a:lvl4pPr>
            <a:lvl5pPr marL="1369029" indent="0">
              <a:buNone/>
              <a:defRPr sz="1200" b="1"/>
            </a:lvl5pPr>
            <a:lvl6pPr marL="1711301" indent="0">
              <a:buNone/>
              <a:defRPr sz="1200" b="1"/>
            </a:lvl6pPr>
            <a:lvl7pPr marL="2053544" indent="0">
              <a:buNone/>
              <a:defRPr sz="1200" b="1"/>
            </a:lvl7pPr>
            <a:lvl8pPr marL="2395785" indent="0">
              <a:buNone/>
              <a:defRPr sz="1200" b="1"/>
            </a:lvl8pPr>
            <a:lvl9pPr marL="2738024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00"/>
            </a:lvl2pPr>
            <a:lvl3pPr marL="684515" indent="0">
              <a:buNone/>
              <a:defRPr sz="900"/>
            </a:lvl3pPr>
            <a:lvl4pPr marL="1026773" indent="0">
              <a:buNone/>
              <a:defRPr sz="800"/>
            </a:lvl4pPr>
            <a:lvl5pPr marL="1369029" indent="0">
              <a:buNone/>
              <a:defRPr sz="800"/>
            </a:lvl5pPr>
            <a:lvl6pPr marL="1711301" indent="0">
              <a:buNone/>
              <a:defRPr sz="800"/>
            </a:lvl6pPr>
            <a:lvl7pPr marL="2053544" indent="0">
              <a:buNone/>
              <a:defRPr sz="800"/>
            </a:lvl7pPr>
            <a:lvl8pPr marL="2395785" indent="0">
              <a:buNone/>
              <a:defRPr sz="800"/>
            </a:lvl8pPr>
            <a:lvl9pPr marL="2738024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45" indent="0">
              <a:buNone/>
              <a:defRPr sz="2100"/>
            </a:lvl2pPr>
            <a:lvl3pPr marL="684515" indent="0">
              <a:buNone/>
              <a:defRPr sz="1800"/>
            </a:lvl3pPr>
            <a:lvl4pPr marL="1026773" indent="0">
              <a:buNone/>
              <a:defRPr sz="1500"/>
            </a:lvl4pPr>
            <a:lvl5pPr marL="1369029" indent="0">
              <a:buNone/>
              <a:defRPr sz="1500"/>
            </a:lvl5pPr>
            <a:lvl6pPr marL="1711301" indent="0">
              <a:buNone/>
              <a:defRPr sz="1500"/>
            </a:lvl6pPr>
            <a:lvl7pPr marL="2053544" indent="0">
              <a:buNone/>
              <a:defRPr sz="1500"/>
            </a:lvl7pPr>
            <a:lvl8pPr marL="2395785" indent="0">
              <a:buNone/>
              <a:defRPr sz="1500"/>
            </a:lvl8pPr>
            <a:lvl9pPr marL="2738024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00"/>
            </a:lvl2pPr>
            <a:lvl3pPr marL="684515" indent="0">
              <a:buNone/>
              <a:defRPr sz="900"/>
            </a:lvl3pPr>
            <a:lvl4pPr marL="1026773" indent="0">
              <a:buNone/>
              <a:defRPr sz="800"/>
            </a:lvl4pPr>
            <a:lvl5pPr marL="1369029" indent="0">
              <a:buNone/>
              <a:defRPr sz="800"/>
            </a:lvl5pPr>
            <a:lvl6pPr marL="1711301" indent="0">
              <a:buNone/>
              <a:defRPr sz="800"/>
            </a:lvl6pPr>
            <a:lvl7pPr marL="2053544" indent="0">
              <a:buNone/>
              <a:defRPr sz="800"/>
            </a:lvl7pPr>
            <a:lvl8pPr marL="2395785" indent="0">
              <a:buNone/>
              <a:defRPr sz="800"/>
            </a:lvl8pPr>
            <a:lvl9pPr marL="2738024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9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1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1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1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74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50" indent="0" algn="ctr">
              <a:buNone/>
              <a:defRPr sz="1500"/>
            </a:lvl2pPr>
            <a:lvl3pPr marL="684727" indent="0" algn="ctr">
              <a:buNone/>
              <a:defRPr sz="1400"/>
            </a:lvl3pPr>
            <a:lvl4pPr marL="1027091" indent="0" algn="ctr">
              <a:buNone/>
              <a:defRPr sz="1200"/>
            </a:lvl4pPr>
            <a:lvl5pPr marL="1369453" indent="0" algn="ctr">
              <a:buNone/>
              <a:defRPr sz="1200"/>
            </a:lvl5pPr>
            <a:lvl6pPr marL="1711832" indent="0" algn="ctr">
              <a:buNone/>
              <a:defRPr sz="1200"/>
            </a:lvl6pPr>
            <a:lvl7pPr marL="2054180" indent="0" algn="ctr">
              <a:buNone/>
              <a:defRPr sz="1200"/>
            </a:lvl7pPr>
            <a:lvl8pPr marL="2396528" indent="0" algn="ctr">
              <a:buNone/>
              <a:defRPr sz="1200"/>
            </a:lvl8pPr>
            <a:lvl9pPr marL="273887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8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0" indent="0">
              <a:buNone/>
              <a:defRPr sz="1500" b="1"/>
            </a:lvl2pPr>
            <a:lvl3pPr marL="684727" indent="0">
              <a:buNone/>
              <a:defRPr sz="1400" b="1"/>
            </a:lvl3pPr>
            <a:lvl4pPr marL="1027091" indent="0">
              <a:buNone/>
              <a:defRPr sz="1200" b="1"/>
            </a:lvl4pPr>
            <a:lvl5pPr marL="1369453" indent="0">
              <a:buNone/>
              <a:defRPr sz="1200" b="1"/>
            </a:lvl5pPr>
            <a:lvl6pPr marL="1711832" indent="0">
              <a:buNone/>
              <a:defRPr sz="1200" b="1"/>
            </a:lvl6pPr>
            <a:lvl7pPr marL="2054180" indent="0">
              <a:buNone/>
              <a:defRPr sz="1200" b="1"/>
            </a:lvl7pPr>
            <a:lvl8pPr marL="2396528" indent="0">
              <a:buNone/>
              <a:defRPr sz="1200" b="1"/>
            </a:lvl8pPr>
            <a:lvl9pPr marL="273887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5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0" indent="0">
              <a:buNone/>
              <a:defRPr sz="1500" b="1"/>
            </a:lvl2pPr>
            <a:lvl3pPr marL="684727" indent="0">
              <a:buNone/>
              <a:defRPr sz="1400" b="1"/>
            </a:lvl3pPr>
            <a:lvl4pPr marL="1027091" indent="0">
              <a:buNone/>
              <a:defRPr sz="1200" b="1"/>
            </a:lvl4pPr>
            <a:lvl5pPr marL="1369453" indent="0">
              <a:buNone/>
              <a:defRPr sz="1200" b="1"/>
            </a:lvl5pPr>
            <a:lvl6pPr marL="1711832" indent="0">
              <a:buNone/>
              <a:defRPr sz="1200" b="1"/>
            </a:lvl6pPr>
            <a:lvl7pPr marL="2054180" indent="0">
              <a:buNone/>
              <a:defRPr sz="1200" b="1"/>
            </a:lvl7pPr>
            <a:lvl8pPr marL="2396528" indent="0">
              <a:buNone/>
              <a:defRPr sz="1200" b="1"/>
            </a:lvl8pPr>
            <a:lvl9pPr marL="273887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0" indent="0">
              <a:buNone/>
              <a:defRPr sz="1100"/>
            </a:lvl2pPr>
            <a:lvl3pPr marL="684727" indent="0">
              <a:buNone/>
              <a:defRPr sz="900"/>
            </a:lvl3pPr>
            <a:lvl4pPr marL="1027091" indent="0">
              <a:buNone/>
              <a:defRPr sz="700"/>
            </a:lvl4pPr>
            <a:lvl5pPr marL="1369453" indent="0">
              <a:buNone/>
              <a:defRPr sz="700"/>
            </a:lvl5pPr>
            <a:lvl6pPr marL="1711832" indent="0">
              <a:buNone/>
              <a:defRPr sz="700"/>
            </a:lvl6pPr>
            <a:lvl7pPr marL="2054180" indent="0">
              <a:buNone/>
              <a:defRPr sz="700"/>
            </a:lvl7pPr>
            <a:lvl8pPr marL="2396528" indent="0">
              <a:buNone/>
              <a:defRPr sz="700"/>
            </a:lvl8pPr>
            <a:lvl9pPr marL="2738873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50" indent="0">
              <a:buNone/>
              <a:defRPr sz="2100"/>
            </a:lvl2pPr>
            <a:lvl3pPr marL="684727" indent="0">
              <a:buNone/>
              <a:defRPr sz="1800"/>
            </a:lvl3pPr>
            <a:lvl4pPr marL="1027091" indent="0">
              <a:buNone/>
              <a:defRPr sz="1500"/>
            </a:lvl4pPr>
            <a:lvl5pPr marL="1369453" indent="0">
              <a:buNone/>
              <a:defRPr sz="1500"/>
            </a:lvl5pPr>
            <a:lvl6pPr marL="1711832" indent="0">
              <a:buNone/>
              <a:defRPr sz="1500"/>
            </a:lvl6pPr>
            <a:lvl7pPr marL="2054180" indent="0">
              <a:buNone/>
              <a:defRPr sz="1500"/>
            </a:lvl7pPr>
            <a:lvl8pPr marL="2396528" indent="0">
              <a:buNone/>
              <a:defRPr sz="1500"/>
            </a:lvl8pPr>
            <a:lvl9pPr marL="2738873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0" indent="0">
              <a:buNone/>
              <a:defRPr sz="1100"/>
            </a:lvl2pPr>
            <a:lvl3pPr marL="684727" indent="0">
              <a:buNone/>
              <a:defRPr sz="900"/>
            </a:lvl3pPr>
            <a:lvl4pPr marL="1027091" indent="0">
              <a:buNone/>
              <a:defRPr sz="700"/>
            </a:lvl4pPr>
            <a:lvl5pPr marL="1369453" indent="0">
              <a:buNone/>
              <a:defRPr sz="700"/>
            </a:lvl5pPr>
            <a:lvl6pPr marL="1711832" indent="0">
              <a:buNone/>
              <a:defRPr sz="700"/>
            </a:lvl6pPr>
            <a:lvl7pPr marL="2054180" indent="0">
              <a:buNone/>
              <a:defRPr sz="700"/>
            </a:lvl7pPr>
            <a:lvl8pPr marL="2396528" indent="0">
              <a:buNone/>
              <a:defRPr sz="700"/>
            </a:lvl8pPr>
            <a:lvl9pPr marL="2738873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2" y="273846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7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25/02/2025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7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7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47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38" y="1597863"/>
            <a:ext cx="7772401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9" indent="0">
              <a:buNone/>
              <a:defRPr sz="2000" b="1"/>
            </a:lvl2pPr>
            <a:lvl3pPr marL="912524" indent="0">
              <a:buNone/>
              <a:defRPr sz="1800" b="1"/>
            </a:lvl3pPr>
            <a:lvl4pPr marL="1368787" indent="0">
              <a:buNone/>
              <a:defRPr sz="1600" b="1"/>
            </a:lvl4pPr>
            <a:lvl5pPr marL="1825058" indent="0">
              <a:buNone/>
              <a:defRPr sz="1600" b="1"/>
            </a:lvl5pPr>
            <a:lvl6pPr marL="2281297" indent="0">
              <a:buNone/>
              <a:defRPr sz="1600" b="1"/>
            </a:lvl6pPr>
            <a:lvl7pPr marL="2737535" indent="0">
              <a:buNone/>
              <a:defRPr sz="1600" b="1"/>
            </a:lvl7pPr>
            <a:lvl8pPr marL="3193815" indent="0">
              <a:buNone/>
              <a:defRPr sz="1600" b="1"/>
            </a:lvl8pPr>
            <a:lvl9pPr marL="36500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9" indent="0">
              <a:buNone/>
              <a:defRPr sz="2000" b="1"/>
            </a:lvl2pPr>
            <a:lvl3pPr marL="912524" indent="0">
              <a:buNone/>
              <a:defRPr sz="1800" b="1"/>
            </a:lvl3pPr>
            <a:lvl4pPr marL="1368787" indent="0">
              <a:buNone/>
              <a:defRPr sz="1600" b="1"/>
            </a:lvl4pPr>
            <a:lvl5pPr marL="1825058" indent="0">
              <a:buNone/>
              <a:defRPr sz="1600" b="1"/>
            </a:lvl5pPr>
            <a:lvl6pPr marL="2281297" indent="0">
              <a:buNone/>
              <a:defRPr sz="1600" b="1"/>
            </a:lvl6pPr>
            <a:lvl7pPr marL="2737535" indent="0">
              <a:buNone/>
              <a:defRPr sz="1600" b="1"/>
            </a:lvl7pPr>
            <a:lvl8pPr marL="3193815" indent="0">
              <a:buNone/>
              <a:defRPr sz="1600" b="1"/>
            </a:lvl8pPr>
            <a:lvl9pPr marL="36500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36" y="3305176"/>
            <a:ext cx="7772401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36" y="2180036"/>
            <a:ext cx="7772401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4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4" indent="0">
              <a:buNone/>
              <a:defRPr sz="2000" b="1"/>
            </a:lvl2pPr>
            <a:lvl3pPr marL="913152" indent="0">
              <a:buNone/>
              <a:defRPr sz="1800" b="1"/>
            </a:lvl3pPr>
            <a:lvl4pPr marL="1369720" indent="0">
              <a:buNone/>
              <a:defRPr sz="1600" b="1"/>
            </a:lvl4pPr>
            <a:lvl5pPr marL="1826303" indent="0">
              <a:buNone/>
              <a:defRPr sz="1600" b="1"/>
            </a:lvl5pPr>
            <a:lvl6pPr marL="2282858" indent="0">
              <a:buNone/>
              <a:defRPr sz="1600" b="1"/>
            </a:lvl6pPr>
            <a:lvl7pPr marL="2739413" indent="0">
              <a:buNone/>
              <a:defRPr sz="1600" b="1"/>
            </a:lvl7pPr>
            <a:lvl8pPr marL="3195995" indent="0">
              <a:buNone/>
              <a:defRPr sz="1600" b="1"/>
            </a:lvl8pPr>
            <a:lvl9pPr marL="3652578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4" indent="0">
              <a:buNone/>
              <a:defRPr sz="2000" b="1"/>
            </a:lvl2pPr>
            <a:lvl3pPr marL="913152" indent="0">
              <a:buNone/>
              <a:defRPr sz="1800" b="1"/>
            </a:lvl3pPr>
            <a:lvl4pPr marL="1369720" indent="0">
              <a:buNone/>
              <a:defRPr sz="1600" b="1"/>
            </a:lvl4pPr>
            <a:lvl5pPr marL="1826303" indent="0">
              <a:buNone/>
              <a:defRPr sz="1600" b="1"/>
            </a:lvl5pPr>
            <a:lvl6pPr marL="2282858" indent="0">
              <a:buNone/>
              <a:defRPr sz="1600" b="1"/>
            </a:lvl6pPr>
            <a:lvl7pPr marL="2739413" indent="0">
              <a:buNone/>
              <a:defRPr sz="1600" b="1"/>
            </a:lvl7pPr>
            <a:lvl8pPr marL="3195995" indent="0">
              <a:buNone/>
              <a:defRPr sz="1600" b="1"/>
            </a:lvl8pPr>
            <a:lvl9pPr marL="3652578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7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9" y="268206"/>
            <a:ext cx="1985056" cy="346222"/>
          </a:xfrm>
          <a:prstGeom prst="rect">
            <a:avLst/>
          </a:prstGeom>
          <a:noFill/>
        </p:spPr>
        <p:txBody>
          <a:bodyPr wrap="none" lIns="68513" tIns="34277" rIns="68513" bIns="34277" rtlCol="0">
            <a:spAutoFit/>
          </a:bodyPr>
          <a:lstStyle/>
          <a:p>
            <a:pPr defTabSz="913152">
              <a:defRPr/>
            </a:pPr>
            <a:r>
              <a:rPr lang="zh-CN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3" y="1868686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45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7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25/02/2025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15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84" y="1503800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84" y="1868093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07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307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43" y="4786666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3152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79" y="1457329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60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60" y="1911945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25/02/2025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3152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/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5" tIns="34268" rIns="68495" bIns="34268" rtlCol="0" anchor="ctr"/>
          <a:lstStyle/>
          <a:p>
            <a:pPr algn="ctr" defTabSz="913152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25/02/2025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52" y="1326729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52" y="1691042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2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913152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27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27" y="2954416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27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46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27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27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2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25/02/2025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2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16" indent="0" algn="ctr">
              <a:buNone/>
              <a:defRPr sz="1500"/>
            </a:lvl2pPr>
            <a:lvl3pPr marL="684860" indent="0" algn="ctr">
              <a:buNone/>
              <a:defRPr sz="1400"/>
            </a:lvl3pPr>
            <a:lvl4pPr marL="1027290" indent="0" algn="ctr">
              <a:buNone/>
              <a:defRPr sz="1200"/>
            </a:lvl4pPr>
            <a:lvl5pPr marL="1369720" indent="0" algn="ctr">
              <a:buNone/>
              <a:defRPr sz="1200"/>
            </a:lvl5pPr>
            <a:lvl6pPr marL="1712165" indent="0" algn="ctr">
              <a:buNone/>
              <a:defRPr sz="1200"/>
            </a:lvl6pPr>
            <a:lvl7pPr marL="2054581" indent="0" algn="ctr">
              <a:buNone/>
              <a:defRPr sz="1200"/>
            </a:lvl7pPr>
            <a:lvl8pPr marL="2396996" indent="0" algn="ctr">
              <a:buNone/>
              <a:defRPr sz="1200"/>
            </a:lvl8pPr>
            <a:lvl9pPr marL="2739413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9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0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9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152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152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52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53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53" y="3742660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48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60" y="3733372"/>
            <a:ext cx="1158083" cy="636326"/>
          </a:xfrm>
        </p:spPr>
        <p:txBody>
          <a:bodyPr>
            <a:normAutofit/>
          </a:bodyPr>
          <a:lstStyle>
            <a:lvl1pPr marL="0" marR="0" indent="0" algn="l" defTabSz="68486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11" tIns="34277" rIns="68511" bIns="34277" anchor="b"/>
          <a:lstStyle>
            <a:lvl1pPr marL="0" indent="0">
              <a:buNone/>
              <a:defRPr sz="1800" b="1"/>
            </a:lvl1pPr>
            <a:lvl2pPr marL="342518" indent="0">
              <a:buNone/>
              <a:defRPr sz="1500" b="1"/>
            </a:lvl2pPr>
            <a:lvl3pPr marL="685066" indent="0">
              <a:buNone/>
              <a:defRPr sz="1400" b="1"/>
            </a:lvl3pPr>
            <a:lvl4pPr marL="1027598" indent="0">
              <a:buNone/>
              <a:defRPr sz="1200" b="1"/>
            </a:lvl4pPr>
            <a:lvl5pPr marL="1370133" indent="0">
              <a:buNone/>
              <a:defRPr sz="1200" b="1"/>
            </a:lvl5pPr>
            <a:lvl6pPr marL="1712678" indent="0">
              <a:buNone/>
              <a:defRPr sz="1200" b="1"/>
            </a:lvl6pPr>
            <a:lvl7pPr marL="2055197" indent="0">
              <a:buNone/>
              <a:defRPr sz="1200" b="1"/>
            </a:lvl7pPr>
            <a:lvl8pPr marL="2397717" indent="0">
              <a:buNone/>
              <a:defRPr sz="1200" b="1"/>
            </a:lvl8pPr>
            <a:lvl9pPr marL="27402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11" tIns="34277" rIns="68511" bIns="34277" anchor="b"/>
          <a:lstStyle>
            <a:lvl1pPr marL="0" indent="0">
              <a:buNone/>
              <a:defRPr sz="1800" b="1"/>
            </a:lvl1pPr>
            <a:lvl2pPr marL="342518" indent="0">
              <a:buNone/>
              <a:defRPr sz="1500" b="1"/>
            </a:lvl2pPr>
            <a:lvl3pPr marL="685066" indent="0">
              <a:buNone/>
              <a:defRPr sz="1400" b="1"/>
            </a:lvl3pPr>
            <a:lvl4pPr marL="1027598" indent="0">
              <a:buNone/>
              <a:defRPr sz="1200" b="1"/>
            </a:lvl4pPr>
            <a:lvl5pPr marL="1370133" indent="0">
              <a:buNone/>
              <a:defRPr sz="1200" b="1"/>
            </a:lvl5pPr>
            <a:lvl6pPr marL="1712678" indent="0">
              <a:buNone/>
              <a:defRPr sz="1200" b="1"/>
            </a:lvl6pPr>
            <a:lvl7pPr marL="2055197" indent="0">
              <a:buNone/>
              <a:defRPr sz="1200" b="1"/>
            </a:lvl7pPr>
            <a:lvl8pPr marL="2397717" indent="0">
              <a:buNone/>
              <a:defRPr sz="1200" b="1"/>
            </a:lvl8pPr>
            <a:lvl9pPr marL="27402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1" tIns="34277" rIns="68511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13"/>
            <a:ext cx="4629150" cy="3655219"/>
          </a:xfrm>
          <a:prstGeom prst="rect">
            <a:avLst/>
          </a:prstGeom>
        </p:spPr>
        <p:txBody>
          <a:bodyPr lIns="68511" tIns="34277" rIns="68511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>
              <a:buNone/>
              <a:defRPr sz="1200"/>
            </a:lvl1pPr>
            <a:lvl2pPr marL="342518" indent="0">
              <a:buNone/>
              <a:defRPr sz="1100"/>
            </a:lvl2pPr>
            <a:lvl3pPr marL="685066" indent="0">
              <a:buNone/>
              <a:defRPr sz="900"/>
            </a:lvl3pPr>
            <a:lvl4pPr marL="1027598" indent="0">
              <a:buNone/>
              <a:defRPr sz="800"/>
            </a:lvl4pPr>
            <a:lvl5pPr marL="1370133" indent="0">
              <a:buNone/>
              <a:defRPr sz="800"/>
            </a:lvl5pPr>
            <a:lvl6pPr marL="1712678" indent="0">
              <a:buNone/>
              <a:defRPr sz="800"/>
            </a:lvl6pPr>
            <a:lvl7pPr marL="2055197" indent="0">
              <a:buNone/>
              <a:defRPr sz="800"/>
            </a:lvl7pPr>
            <a:lvl8pPr marL="2397717" indent="0">
              <a:buNone/>
              <a:defRPr sz="800"/>
            </a:lvl8pPr>
            <a:lvl9pPr marL="274023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1" tIns="34277" rIns="68511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13"/>
            <a:ext cx="4629150" cy="3655219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>
              <a:buNone/>
              <a:defRPr sz="2400"/>
            </a:lvl1pPr>
            <a:lvl2pPr marL="342518" indent="0">
              <a:buNone/>
              <a:defRPr sz="2100"/>
            </a:lvl2pPr>
            <a:lvl3pPr marL="685066" indent="0">
              <a:buNone/>
              <a:defRPr sz="1800"/>
            </a:lvl3pPr>
            <a:lvl4pPr marL="1027598" indent="0">
              <a:buNone/>
              <a:defRPr sz="1500"/>
            </a:lvl4pPr>
            <a:lvl5pPr marL="1370133" indent="0">
              <a:buNone/>
              <a:defRPr sz="1500"/>
            </a:lvl5pPr>
            <a:lvl6pPr marL="1712678" indent="0">
              <a:buNone/>
              <a:defRPr sz="1500"/>
            </a:lvl6pPr>
            <a:lvl7pPr marL="2055197" indent="0">
              <a:buNone/>
              <a:defRPr sz="1500"/>
            </a:lvl7pPr>
            <a:lvl8pPr marL="2397717" indent="0">
              <a:buNone/>
              <a:defRPr sz="1500"/>
            </a:lvl8pPr>
            <a:lvl9pPr marL="27402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>
              <a:buNone/>
              <a:defRPr sz="1200"/>
            </a:lvl1pPr>
            <a:lvl2pPr marL="342518" indent="0">
              <a:buNone/>
              <a:defRPr sz="1100"/>
            </a:lvl2pPr>
            <a:lvl3pPr marL="685066" indent="0">
              <a:buNone/>
              <a:defRPr sz="900"/>
            </a:lvl3pPr>
            <a:lvl4pPr marL="1027598" indent="0">
              <a:buNone/>
              <a:defRPr sz="800"/>
            </a:lvl4pPr>
            <a:lvl5pPr marL="1370133" indent="0">
              <a:buNone/>
              <a:defRPr sz="800"/>
            </a:lvl5pPr>
            <a:lvl6pPr marL="1712678" indent="0">
              <a:buNone/>
              <a:defRPr sz="800"/>
            </a:lvl6pPr>
            <a:lvl7pPr marL="2055197" indent="0">
              <a:buNone/>
              <a:defRPr sz="800"/>
            </a:lvl7pPr>
            <a:lvl8pPr marL="2397717" indent="0">
              <a:buNone/>
              <a:defRPr sz="800"/>
            </a:lvl8pPr>
            <a:lvl9pPr marL="274023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8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4"/>
            <a:ext cx="1971675" cy="4358879"/>
          </a:xfrm>
          <a:prstGeom prst="rect">
            <a:avLst/>
          </a:prstGeom>
        </p:spPr>
        <p:txBody>
          <a:bodyPr vert="eaVert" lIns="68511" tIns="34277" rIns="68511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9" y="273884"/>
            <a:ext cx="5800725" cy="4358879"/>
          </a:xfrm>
          <a:prstGeom prst="rect">
            <a:avLst/>
          </a:prstGeom>
        </p:spPr>
        <p:txBody>
          <a:bodyPr vert="eaVert" lIns="68511" tIns="34277" rIns="68511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11" tIns="34277" rIns="68511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11" tIns="34277" rIns="68511" bIns="34277"/>
          <a:lstStyle>
            <a:lvl1pPr marL="0" indent="0" algn="ctr">
              <a:buNone/>
              <a:defRPr sz="1800"/>
            </a:lvl1pPr>
            <a:lvl2pPr marL="342518" indent="0" algn="ctr">
              <a:buNone/>
              <a:defRPr sz="1500"/>
            </a:lvl2pPr>
            <a:lvl3pPr marL="685066" indent="0" algn="ctr">
              <a:buNone/>
              <a:defRPr sz="1400"/>
            </a:lvl3pPr>
            <a:lvl4pPr marL="1027598" indent="0" algn="ctr">
              <a:buNone/>
              <a:defRPr sz="1200"/>
            </a:lvl4pPr>
            <a:lvl5pPr marL="1370133" indent="0" algn="ctr">
              <a:buNone/>
              <a:defRPr sz="1200"/>
            </a:lvl5pPr>
            <a:lvl6pPr marL="1712678" indent="0" algn="ctr">
              <a:buNone/>
              <a:defRPr sz="1200"/>
            </a:lvl6pPr>
            <a:lvl7pPr marL="2055197" indent="0" algn="ctr">
              <a:buNone/>
              <a:defRPr sz="1200"/>
            </a:lvl7pPr>
            <a:lvl8pPr marL="2397717" indent="0" algn="ctr">
              <a:buNone/>
              <a:defRPr sz="1200"/>
            </a:lvl8pPr>
            <a:lvl9pPr marL="27402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2025/2/25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1" tIns="34277" rIns="68511" bIns="34277"/>
          <a:lstStyle/>
          <a:p>
            <a:pPr defTabSz="685066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066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90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43" y="34054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38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54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56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8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14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42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5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1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239" indent="0">
              <a:buNone/>
              <a:defRPr sz="1200"/>
            </a:lvl2pPr>
            <a:lvl3pPr marL="912524" indent="0">
              <a:buNone/>
              <a:defRPr sz="1000"/>
            </a:lvl3pPr>
            <a:lvl4pPr marL="1368787" indent="0">
              <a:buNone/>
              <a:defRPr sz="900"/>
            </a:lvl4pPr>
            <a:lvl5pPr marL="1825058" indent="0">
              <a:buNone/>
              <a:defRPr sz="900"/>
            </a:lvl5pPr>
            <a:lvl6pPr marL="2281297" indent="0">
              <a:buNone/>
              <a:defRPr sz="900"/>
            </a:lvl6pPr>
            <a:lvl7pPr marL="2737535" indent="0">
              <a:buNone/>
              <a:defRPr sz="900"/>
            </a:lvl7pPr>
            <a:lvl8pPr marL="3193815" indent="0">
              <a:buNone/>
              <a:defRPr sz="900"/>
            </a:lvl8pPr>
            <a:lvl9pPr marL="36500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7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95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218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13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67" indent="0">
              <a:buNone/>
              <a:defRPr sz="900"/>
            </a:lvl2pPr>
            <a:lvl3pPr marL="685545" indent="0">
              <a:buNone/>
              <a:defRPr sz="800"/>
            </a:lvl3pPr>
            <a:lvl4pPr marL="1028318" indent="0">
              <a:buNone/>
              <a:defRPr sz="700"/>
            </a:lvl4pPr>
            <a:lvl5pPr marL="1371090" indent="0">
              <a:buNone/>
              <a:defRPr sz="700"/>
            </a:lvl5pPr>
            <a:lvl6pPr marL="1713869" indent="0">
              <a:buNone/>
              <a:defRPr sz="700"/>
            </a:lvl6pPr>
            <a:lvl7pPr marL="2056634" indent="0">
              <a:buNone/>
              <a:defRPr sz="700"/>
            </a:lvl7pPr>
            <a:lvl8pPr marL="2399400" indent="0">
              <a:buNone/>
              <a:defRPr sz="700"/>
            </a:lvl8pPr>
            <a:lvl9pPr marL="274216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878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67" indent="0">
              <a:buNone/>
              <a:defRPr sz="900"/>
            </a:lvl2pPr>
            <a:lvl3pPr marL="685545" indent="0">
              <a:buNone/>
              <a:defRPr sz="800"/>
            </a:lvl3pPr>
            <a:lvl4pPr marL="1028318" indent="0">
              <a:buNone/>
              <a:defRPr sz="700"/>
            </a:lvl4pPr>
            <a:lvl5pPr marL="1371090" indent="0">
              <a:buNone/>
              <a:defRPr sz="700"/>
            </a:lvl5pPr>
            <a:lvl6pPr marL="1713869" indent="0">
              <a:buNone/>
              <a:defRPr sz="700"/>
            </a:lvl6pPr>
            <a:lvl7pPr marL="2056634" indent="0">
              <a:buNone/>
              <a:defRPr sz="700"/>
            </a:lvl7pPr>
            <a:lvl8pPr marL="2399400" indent="0">
              <a:buNone/>
              <a:defRPr sz="700"/>
            </a:lvl8pPr>
            <a:lvl9pPr marL="274216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93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39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508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04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6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9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239" indent="0">
              <a:buNone/>
              <a:defRPr sz="2800"/>
            </a:lvl2pPr>
            <a:lvl3pPr marL="912524" indent="0">
              <a:buNone/>
              <a:defRPr sz="2400"/>
            </a:lvl3pPr>
            <a:lvl4pPr marL="1368787" indent="0">
              <a:buNone/>
              <a:defRPr sz="2000"/>
            </a:lvl4pPr>
            <a:lvl5pPr marL="1825058" indent="0">
              <a:buNone/>
              <a:defRPr sz="2000"/>
            </a:lvl5pPr>
            <a:lvl6pPr marL="2281297" indent="0">
              <a:buNone/>
              <a:defRPr sz="2000"/>
            </a:lvl6pPr>
            <a:lvl7pPr marL="2737535" indent="0">
              <a:buNone/>
              <a:defRPr sz="2000"/>
            </a:lvl7pPr>
            <a:lvl8pPr marL="3193815" indent="0">
              <a:buNone/>
              <a:defRPr sz="2000"/>
            </a:lvl8pPr>
            <a:lvl9pPr marL="36500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6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239" indent="0">
              <a:buNone/>
              <a:defRPr sz="1200"/>
            </a:lvl2pPr>
            <a:lvl3pPr marL="912524" indent="0">
              <a:buNone/>
              <a:defRPr sz="1000"/>
            </a:lvl3pPr>
            <a:lvl4pPr marL="1368787" indent="0">
              <a:buNone/>
              <a:defRPr sz="900"/>
            </a:lvl4pPr>
            <a:lvl5pPr marL="1825058" indent="0">
              <a:buNone/>
              <a:defRPr sz="900"/>
            </a:lvl5pPr>
            <a:lvl6pPr marL="2281297" indent="0">
              <a:buNone/>
              <a:defRPr sz="900"/>
            </a:lvl6pPr>
            <a:lvl7pPr marL="2737535" indent="0">
              <a:buNone/>
              <a:defRPr sz="900"/>
            </a:lvl7pPr>
            <a:lvl8pPr marL="3193815" indent="0">
              <a:buNone/>
              <a:defRPr sz="900"/>
            </a:lvl8pPr>
            <a:lvl9pPr marL="36500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743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879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44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793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348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62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1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261" tIns="45631" rIns="91261" bIns="4563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261" tIns="45631" rIns="91261" bIns="456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61" tIns="45631" rIns="91261" bIns="456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261" tIns="45631" rIns="91261" bIns="456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61" tIns="45631" rIns="91261" bIns="456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5" r:id="rId12"/>
    <p:sldLayoutId id="2147483661" r:id="rId13"/>
    <p:sldLayoutId id="2147483662" r:id="rId14"/>
  </p:sldLayoutIdLst>
  <p:txStyles>
    <p:titleStyle>
      <a:lvl1pPr algn="ctr" defTabSz="912524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85" indent="-342185" algn="l" defTabSz="91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43" indent="-285169" algn="l" defTabSz="912524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649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05" indent="-228122" algn="l" defTabSz="9125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78" indent="-228122" algn="l" defTabSz="9125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16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88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46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01" indent="-228122" algn="l" defTabSz="9125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9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4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87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8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97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35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15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82" algn="l" defTabSz="9125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28" tIns="36253" rIns="72528" bIns="362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28" tIns="36253" rIns="72528" bIns="362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28" tIns="36253" rIns="72528" bIns="3625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1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16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28" tIns="36253" rIns="72528" bIns="3625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1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60" y="4767267"/>
            <a:ext cx="2133601" cy="273844"/>
          </a:xfrm>
          <a:prstGeom prst="rect">
            <a:avLst/>
          </a:prstGeom>
        </p:spPr>
        <p:txBody>
          <a:bodyPr vert="horz" lIns="72528" tIns="36253" rIns="72528" bIns="3625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1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1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7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69478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52" indent="-363552" algn="l" defTabSz="96947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698" indent="-302959" algn="l" defTabSz="96947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846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6583" indent="-242370" algn="l" defTabSz="96947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323" indent="-242370" algn="l" defTabSz="96947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060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0791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499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0238" indent="-242370" algn="l" defTabSz="9694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739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478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213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953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693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8427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152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868" algn="l" defTabSz="9694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59" tIns="34259" rIns="68459" bIns="342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59" tIns="34259" rIns="68459" bIns="342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9" tIns="34259" rIns="68459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5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15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9" tIns="34259" rIns="68459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59" tIns="34259" rIns="68459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5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1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5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7" indent="-171137" algn="l" defTabSz="6845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1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5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9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136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07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663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20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92" indent="-171137" algn="l" defTabSz="6845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5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15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73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29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01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44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785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24" algn="l" defTabSz="6845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83" tIns="34718" rIns="69383" bIns="34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83" tIns="34718" rIns="69383" bIns="34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83" tIns="34718" rIns="69383" bIns="34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2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520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83" tIns="34718" rIns="69383" bIns="34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83" tIns="34718" rIns="69383" bIns="34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2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5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7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9" indent="-171189" algn="l" defTabSz="6847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69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16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62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13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90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52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15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095" indent="-171189" algn="l" defTabSz="6847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50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27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91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53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32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80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28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873" algn="l" defTabSz="6847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68513" tIns="34277" rIns="68513" bIns="3427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vert="horz" lIns="68513" tIns="34277" rIns="68513" bIns="3427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13" tIns="34277" rIns="68513" bIns="342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2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68513" tIns="34277" rIns="68513" bIns="342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13" tIns="34277" rIns="68513" bIns="342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2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5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1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6" indent="-342416" algn="l" defTabSz="9131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41" indent="-285361" algn="l" defTabSz="91315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29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98" indent="-228278" algn="l" defTabSz="9131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81" indent="-228278" algn="l" defTabSz="9131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37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18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88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56" indent="-228278" algn="l" defTabSz="913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4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52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20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03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58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13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95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78" algn="l" defTabSz="913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0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74" indent="-171274" algn="l" defTabSz="6850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21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40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58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378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24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56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990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538" indent="-171274" algn="l" defTabSz="68506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18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66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98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33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78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97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17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235" algn="l" defTabSz="6850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16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46" indent="-256946" algn="l" defTabSz="68516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694" indent="-214123" algn="l" defTabSz="68516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66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38" indent="-171298" algn="l" defTabSz="68516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12" indent="-171298" algn="l" defTabSz="68516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06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789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74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970" indent="-171298" algn="l" defTabSz="68516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2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68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51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37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30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03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77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49" algn="l" defTabSz="6851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8554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84" indent="-257084" algn="l" defTabSz="685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03" indent="-214238" algn="l" defTabSz="685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6.xml"/><Relationship Id="rId7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7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8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9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10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9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slide" Target="slide10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" y="-19732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2360" y="16259"/>
            <a:ext cx="6370234" cy="51466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37272" y="1423560"/>
            <a:ext cx="6647594" cy="1454218"/>
          </a:xfrm>
          <a:prstGeom prst="rect">
            <a:avLst/>
          </a:prstGeom>
          <a:noFill/>
        </p:spPr>
        <p:txBody>
          <a:bodyPr wrap="square" lIns="68511" tIns="34277" rIns="68511" bIns="34277">
            <a:spAutoFit/>
          </a:bodyPr>
          <a:lstStyle/>
          <a:p>
            <a:pPr algn="ctr" defTabSz="5138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54310" r="78992" b="40669"/>
          <a:stretch/>
        </p:blipFill>
        <p:spPr>
          <a:xfrm>
            <a:off x="0" y="-21002"/>
            <a:ext cx="1426866" cy="684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60366" r="10286" b="7790"/>
          <a:stretch/>
        </p:blipFill>
        <p:spPr>
          <a:xfrm>
            <a:off x="228600" y="593829"/>
            <a:ext cx="8915400" cy="45496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00400" y="10477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29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1047959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30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05600" y="10477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32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24200" y="18859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7200" y="18859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12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53200" y="1870249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14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57754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50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67200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70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10200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80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18031" y="2724150"/>
            <a:ext cx="6858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90</a:t>
            </a:r>
            <a:endParaRPr lang="vi-VN" sz="20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9600" y="3486150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20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5600" y="3493058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30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8600" y="3493058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35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9600" y="4410730"/>
            <a:ext cx="762000" cy="52322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37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800" y="4400551"/>
            <a:ext cx="762000" cy="52322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36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800" y="4410730"/>
            <a:ext cx="762000" cy="52322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34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97"/>
            <a:ext cx="4117367" cy="1124681"/>
          </a:xfrm>
          <a:prstGeom prst="rect">
            <a:avLst/>
          </a:prstGeom>
          <a:noFill/>
        </p:spPr>
        <p:txBody>
          <a:bodyPr wrap="square" lIns="92701" tIns="46351" rIns="92701" bIns="46351">
            <a:spAutoFit/>
          </a:bodyPr>
          <a:lstStyle/>
          <a:p>
            <a:pPr algn="ctr" defTabSz="969378">
              <a:defRPr/>
            </a:pP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689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14" y="800100"/>
            <a:ext cx="464614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85" y="4195712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1343" y="2701700"/>
            <a:ext cx="2590800" cy="761745"/>
          </a:xfrm>
          <a:prstGeom prst="rect">
            <a:avLst/>
          </a:prstGeom>
        </p:spPr>
        <p:txBody>
          <a:bodyPr wrap="square" lIns="68553" tIns="34289" rIns="68553" bIns="34289">
            <a:spAutoFit/>
          </a:bodyPr>
          <a:lstStyle/>
          <a:p>
            <a:pPr defTabSz="685494"/>
            <a:r>
              <a:rPr lang="en-US" sz="4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4078475" y="2215049"/>
            <a:ext cx="569741" cy="47484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68541" tIns="34289" rIns="68541" bIns="34289" rtlCol="0" anchor="ctr"/>
          <a:lstStyle/>
          <a:p>
            <a:pPr algn="ctr" defTabSz="685358">
              <a:defRPr/>
            </a:pPr>
            <a:r>
              <a:rPr lang="en-US" sz="4100" kern="0">
                <a:solidFill>
                  <a:prstClr val="white"/>
                </a:solidFill>
                <a:latin typeface="VNI-Avo" pitchFamily="2" charset="0"/>
              </a:rPr>
              <a:t>3</a:t>
            </a:r>
            <a:endParaRPr lang="en-US" sz="4100" kern="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30 + 6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36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36 - 6=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4386" y="2309092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27 - 7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20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30 + 9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39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16 + 3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695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19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4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8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5" y="11"/>
            <a:ext cx="729549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3345" y="2344850"/>
            <a:ext cx="2947407" cy="1454241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80 – 50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494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1" y="4138181"/>
            <a:ext cx="341102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1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6/6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30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042134" y="4167429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2943" y="2326570"/>
            <a:ext cx="992741" cy="761744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494"/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30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2473314" y="3096585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50093" y="3234169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36457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0" tIns="34277" rIns="68510" bIns="34277" rtlCol="0" anchor="ctr"/>
          <a:lstStyle/>
          <a:p>
            <a:pPr algn="ctr" defTabSz="685049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98" y="2149231"/>
            <a:ext cx="4442453" cy="1084886"/>
          </a:xfrm>
          <a:prstGeom prst="rect">
            <a:avLst/>
          </a:prstGeom>
          <a:noFill/>
        </p:spPr>
        <p:txBody>
          <a:bodyPr wrap="none" lIns="68510" tIns="34277" rIns="68510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049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76205" y="5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390" tIns="45713" rIns="91390" bIns="45713" rtlCol="0" anchor="ctr"/>
          <a:lstStyle/>
          <a:p>
            <a:pPr algn="ctr" defTabSz="913833">
              <a:defRPr/>
            </a:pPr>
            <a:r>
              <a:rPr lang="en-US" sz="4400" b="1" kern="0">
                <a:solidFill>
                  <a:prstClr val="white"/>
                </a:solidFill>
                <a:latin typeface="VNI-Avo" pitchFamily="2" charset="0"/>
              </a:rPr>
              <a:t>4</a:t>
            </a:r>
            <a:endParaRPr lang="en-US" sz="44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609" y="32"/>
            <a:ext cx="3990109" cy="646327"/>
          </a:xfrm>
          <a:prstGeom prst="rect">
            <a:avLst/>
          </a:prstGeom>
          <a:noFill/>
        </p:spPr>
        <p:txBody>
          <a:bodyPr wrap="square" lIns="91400" tIns="45713" rIns="91400" bIns="45713" rtlCol="0">
            <a:spAutoFit/>
          </a:bodyPr>
          <a:lstStyle/>
          <a:p>
            <a:pPr defTabSz="913766"/>
            <a:r>
              <a:rPr lang="en-US" sz="36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3600" b="1" ker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9927" r="9206" b="37680"/>
          <a:stretch/>
        </p:blipFill>
        <p:spPr>
          <a:xfrm>
            <a:off x="1143000" y="612401"/>
            <a:ext cx="6705600" cy="444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4324350"/>
            <a:ext cx="5334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36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8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76205" y="5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390" tIns="45713" rIns="91390" bIns="45713" rtlCol="0" anchor="ctr"/>
          <a:lstStyle/>
          <a:p>
            <a:pPr algn="ctr" defTabSz="913833">
              <a:defRPr/>
            </a:pPr>
            <a:r>
              <a:rPr lang="en-US" sz="4400" b="1" kern="0">
                <a:solidFill>
                  <a:prstClr val="white"/>
                </a:solidFill>
                <a:latin typeface="VNI-Avo" pitchFamily="2" charset="0"/>
              </a:rPr>
              <a:t>4</a:t>
            </a:r>
            <a:endParaRPr lang="en-US" sz="44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609" y="32"/>
            <a:ext cx="3990109" cy="646327"/>
          </a:xfrm>
          <a:prstGeom prst="rect">
            <a:avLst/>
          </a:prstGeom>
          <a:noFill/>
        </p:spPr>
        <p:txBody>
          <a:bodyPr wrap="square" lIns="91400" tIns="45713" rIns="91400" bIns="45713" rtlCol="0">
            <a:spAutoFit/>
          </a:bodyPr>
          <a:lstStyle/>
          <a:p>
            <a:pPr defTabSz="913766"/>
            <a:r>
              <a:rPr lang="en-US" sz="36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3600" b="1" ker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8" t="62096" r="9751" b="8318"/>
          <a:stretch/>
        </p:blipFill>
        <p:spPr>
          <a:xfrm>
            <a:off x="76205" y="633120"/>
            <a:ext cx="8839721" cy="43770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72400" y="4171950"/>
            <a:ext cx="7620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40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9799" y="2298176"/>
            <a:ext cx="4238135" cy="1217056"/>
          </a:xfrm>
          <a:prstGeom prst="rect">
            <a:avLst/>
          </a:prstGeom>
          <a:noFill/>
        </p:spPr>
        <p:txBody>
          <a:bodyPr wrap="none" lIns="92745" tIns="46372" rIns="92745" bIns="4637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445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3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82"/>
            <a:ext cx="5881288" cy="2100549"/>
          </a:xfrm>
          <a:prstGeom prst="rect">
            <a:avLst/>
          </a:prstGeom>
          <a:noFill/>
        </p:spPr>
        <p:txBody>
          <a:bodyPr wrap="square" lIns="68519" tIns="34277" rIns="68519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151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99" y="123023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19" tIns="34277" rIns="68519" bIns="34277" rtlCol="0" anchor="ctr"/>
          <a:lstStyle/>
          <a:p>
            <a:pPr algn="ctr" defTabSz="685151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72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43" y="2021791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97187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88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51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33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77" rIns="68519" bIns="34277" rtlCol="0" anchor="ctr"/>
          <a:lstStyle/>
          <a:p>
            <a:pPr algn="ctr" defTabSz="685151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77" rIns="68519" bIns="34277" rtlCol="0" anchor="ctr"/>
          <a:lstStyle/>
          <a:p>
            <a:pPr algn="ctr" defTabSz="685151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27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77" rIns="68519" bIns="34277" rtlCol="0" anchor="ctr"/>
          <a:lstStyle/>
          <a:p>
            <a:pPr algn="ctr" defTabSz="685151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25072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defTabSz="685783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Ngộ Không thật</a:t>
            </a:r>
          </a:p>
          <a:p>
            <a:pPr defTabSz="685783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endParaRPr lang="en-US" sz="27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2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endParaRPr lang="en-US" sz="27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8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097" y="11976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68122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10" y="2881043"/>
            <a:ext cx="4695196" cy="39241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2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8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6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3" y="25072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0574" y="250723"/>
            <a:ext cx="2312177" cy="165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313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10" y="2881043"/>
            <a:ext cx="4695196" cy="39241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937412" y="382582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3" y="2520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3" y="382493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9069" y="249910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6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3" y="25072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búp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bê</a:t>
            </a:r>
            <a:endParaRPr lang="en-US" sz="21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5167" y="250723"/>
            <a:ext cx="2333855" cy="20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313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10" y="2881043"/>
            <a:ext cx="4695196" cy="39241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937412" y="382582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2700" b="1" smtClean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55</a:t>
            </a:r>
            <a:endParaRPr lang="en-US" sz="27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3" y="2520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3" y="382493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7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A. 35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9069" y="249910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6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3" y="25072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noAutofit/>
          </a:bodyPr>
          <a:lstStyle/>
          <a:p>
            <a:pPr algn="ctr" defTabSz="685783"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ăm mươi lăm</a:t>
            </a:r>
            <a:endParaRPr lang="en-US" sz="2400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22" y="1200171"/>
            <a:ext cx="7772400" cy="2162062"/>
          </a:xfrm>
          <a:prstGeom prst="rect">
            <a:avLst/>
          </a:prstGeom>
          <a:noFill/>
        </p:spPr>
        <p:txBody>
          <a:bodyPr wrap="square" lIns="68457" tIns="34256" rIns="68457" bIns="34256">
            <a:spAutoFit/>
          </a:bodyPr>
          <a:lstStyle/>
          <a:p>
            <a:pPr algn="ctr" defTabSz="5133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3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 SOÁ ÑEÁN 40 </a:t>
            </a:r>
          </a:p>
          <a:p>
            <a:pPr algn="ctr" defTabSz="5133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(TIEÁT 2)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435601"/>
            <a:ext cx="6553200" cy="530846"/>
          </a:xfrm>
          <a:prstGeom prst="rect">
            <a:avLst/>
          </a:prstGeom>
          <a:noFill/>
        </p:spPr>
        <p:txBody>
          <a:bodyPr wrap="square" lIns="68457" tIns="34256" rIns="68457" bIns="34256" rtlCol="0">
            <a:spAutoFit/>
          </a:bodyPr>
          <a:lstStyle/>
          <a:p>
            <a:pPr defTabSz="684498"/>
            <a:r>
              <a:rPr lang="en-US" sz="3000" dirty="0" err="1" smtClean="0">
                <a:solidFill>
                  <a:srgbClr val="FFFF00"/>
                </a:solidFill>
                <a:latin typeface="VNI-Avo" pitchFamily="2" charset="0"/>
              </a:rPr>
              <a:t>Thöù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VNI-Avo" pitchFamily="2" charset="0"/>
              </a:rPr>
              <a:t>ba</a:t>
            </a:r>
            <a:r>
              <a:rPr lang="en-US" sz="3000" dirty="0" smtClean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VNI-Avo" pitchFamily="2" charset="0"/>
              </a:rPr>
              <a:t>ngaøy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VNI-Avo" pitchFamily="2" charset="0"/>
              </a:rPr>
              <a:t>4 </a:t>
            </a:r>
            <a:r>
              <a:rPr lang="en-US" sz="3000" dirty="0" err="1" smtClean="0">
                <a:solidFill>
                  <a:srgbClr val="FFFF00"/>
                </a:solidFill>
                <a:latin typeface="VNI-Avo" pitchFamily="2" charset="0"/>
              </a:rPr>
              <a:t>thaùng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VNI-Avo" pitchFamily="2" charset="0"/>
              </a:rPr>
              <a:t>3 </a:t>
            </a:r>
            <a:r>
              <a:rPr lang="en-US" sz="3000" dirty="0" err="1" smtClean="0">
                <a:solidFill>
                  <a:srgbClr val="FFFF00"/>
                </a:solidFill>
                <a:latin typeface="VNI-Avo" pitchFamily="2" charset="0"/>
              </a:rPr>
              <a:t>naêm</a:t>
            </a:r>
            <a:r>
              <a:rPr lang="en-US" sz="3000" dirty="0" smtClean="0">
                <a:solidFill>
                  <a:srgbClr val="FFFF00"/>
                </a:solidFill>
                <a:latin typeface="VNI-Avo" pitchFamily="2" charset="0"/>
              </a:rPr>
              <a:t> 2025</a:t>
            </a:r>
            <a:endParaRPr lang="en-US" sz="3000" dirty="0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4493" r="64458" b="90647"/>
          <a:stretch/>
        </p:blipFill>
        <p:spPr>
          <a:xfrm>
            <a:off x="-28470" y="0"/>
            <a:ext cx="3407255" cy="819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9963" r="61346" b="47057"/>
          <a:stretch/>
        </p:blipFill>
        <p:spPr>
          <a:xfrm>
            <a:off x="2819400" y="267545"/>
            <a:ext cx="4267200" cy="475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4493" r="64458" b="90647"/>
          <a:stretch/>
        </p:blipFill>
        <p:spPr>
          <a:xfrm>
            <a:off x="-28468" y="0"/>
            <a:ext cx="2847871" cy="590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0" t="9656" r="8251" b="46179"/>
          <a:stretch/>
        </p:blipFill>
        <p:spPr>
          <a:xfrm>
            <a:off x="4572011" y="351495"/>
            <a:ext cx="3784591" cy="4692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6" t="11053" r="35105" b="47032"/>
          <a:stretch/>
        </p:blipFill>
        <p:spPr>
          <a:xfrm>
            <a:off x="381011" y="590561"/>
            <a:ext cx="3784591" cy="445372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16095" y="2817413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07095" y="2724150"/>
            <a:ext cx="914400" cy="533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43000" y="3562352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38400" y="3579413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10200" y="3469091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05600" y="3486152"/>
            <a:ext cx="914400" cy="5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42481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 + 7 = 37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6291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37 – 7 = 30 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16495" y="41719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 + 0 = 30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16495" y="4552950"/>
            <a:ext cx="2895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8" tIns="45709" rIns="91418" bIns="45709" spcCol="0"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30 – 0 = 30 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11&quot;/&gt;&lt;property id=&quot;20307&quot; value=&quot;265&quot;/&gt;&lt;/object&gt;&lt;object type=&quot;3&quot; unique_id=&quot;10013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22&quot;/&gt;&lt;property id=&quot;20307&quot; value=&quot;268&quot;/&gt;&lt;/object&gt;&lt;object type=&quot;3&quot; unique_id=&quot;10220&quot;&gt;&lt;property id=&quot;20148&quot; value=&quot;5&quot;/&gt;&lt;property id=&quot;20300&quot; value=&quot;Slide 1&quot;/&gt;&lt;property id=&quot;20307&quot; value=&quot;274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3&quot;/&gt;&lt;property id=&quot;20307&quot; value=&quot;278&quot;/&gt;&lt;/object&gt;&lt;object type=&quot;3&quot; unique_id=&quot;546994&quot;&gt;&lt;property id=&quot;20148&quot; value=&quot;5&quot;/&gt;&lt;property id=&quot;20300&quot; value=&quot;Slide 9&quot;/&gt;&lt;property id=&quot;20307&quot; value=&quot;311&quot;/&gt;&lt;/object&gt;&lt;object type=&quot;3&quot; unique_id=&quot;547215&quot;&gt;&lt;property id=&quot;20148&quot; value=&quot;5&quot;/&gt;&lt;property id=&quot;20300&quot; value=&quot;Slide 10&quot;/&gt;&lt;property id=&quot;20307&quot; value=&quot;312&quot;/&gt;&lt;/object&gt;&lt;object type=&quot;3&quot; unique_id=&quot;547536&quot;&gt;&lt;property id=&quot;20148&quot; value=&quot;5&quot;/&gt;&lt;property id=&quot;20300&quot; value=&quot;Slide 13&quot;/&gt;&lt;property id=&quot;20307&quot; value=&quot;314&quot;/&gt;&lt;/object&gt;&lt;object type=&quot;3&quot; unique_id=&quot;547537&quot;&gt;&lt;property id=&quot;20148&quot; value=&quot;5&quot;/&gt;&lt;property id=&quot;20300&quot; value=&quot;Slide 14&quot;/&gt;&lt;property id=&quot;20307&quot; value=&quot;315&quot;/&gt;&lt;/object&gt;&lt;object type=&quot;3&quot; unique_id=&quot;547538&quot;&gt;&lt;property id=&quot;20148&quot; value=&quot;5&quot;/&gt;&lt;property id=&quot;20300&quot; value=&quot;Slide 15&quot;/&gt;&lt;property id=&quot;20307&quot; value=&quot;316&quot;/&gt;&lt;/object&gt;&lt;object type=&quot;3&quot; unique_id=&quot;547539&quot;&gt;&lt;property id=&quot;20148&quot; value=&quot;5&quot;/&gt;&lt;property id=&quot;20300&quot; value=&quot;Slide 16&quot;/&gt;&lt;property id=&quot;20307&quot; value=&quot;317&quot;/&gt;&lt;/object&gt;&lt;object type=&quot;3&quot; unique_id=&quot;547540&quot;&gt;&lt;property id=&quot;20148&quot; value=&quot;5&quot;/&gt;&lt;property id=&quot;20300&quot; value=&quot;Slide 17&quot;/&gt;&lt;property id=&quot;20307&quot; value=&quot;318&quot;/&gt;&lt;/object&gt;&lt;object type=&quot;3&quot; unique_id=&quot;547541&quot;&gt;&lt;property id=&quot;20148&quot; value=&quot;5&quot;/&gt;&lt;property id=&quot;20300&quot; value=&quot;Slide 18&quot;/&gt;&lt;property id=&quot;20307&quot; value=&quot;319&quot;/&gt;&lt;/object&gt;&lt;object type=&quot;3&quot; unique_id=&quot;547542&quot;&gt;&lt;property id=&quot;20148&quot; value=&quot;5&quot;/&gt;&lt;property id=&quot;20300&quot; value=&quot;Slide 19&quot;/&gt;&lt;property id=&quot;20307&quot; value=&quot;320&quot;/&gt;&lt;/object&gt;&lt;object type=&quot;3&quot; unique_id=&quot;547543&quot;&gt;&lt;property id=&quot;20148&quot; value=&quot;5&quot;/&gt;&lt;property id=&quot;20300&quot; value=&quot;Slide 20&quot;/&gt;&lt;property id=&quot;20307&quot; value=&quot;313&quot;/&gt;&lt;/object&gt;&lt;object type=&quot;3&quot; unique_id=&quot;547820&quot;&gt;&lt;property id=&quot;20148&quot; value=&quot;5&quot;/&gt;&lt;property id=&quot;20300&quot; value=&quot;Slide 21&quot;/&gt;&lt;property id=&quot;20307&quot; value=&quot;321&quot;/&gt;&lt;/object&gt;&lt;object type=&quot;3&quot; unique_id=&quot;548182&quot;&gt;&lt;property id=&quot;20148&quot; value=&quot;5&quot;/&gt;&lt;property id=&quot;20300&quot; value=&quot;Slide 3&quot;/&gt;&lt;property id=&quot;20307&quot; value=&quot;322&quot;/&gt;&lt;/object&gt;&lt;object type=&quot;3&quot; unique_id=&quot;548183&quot;&gt;&lt;property id=&quot;20148&quot; value=&quot;5&quot;/&gt;&lt;property id=&quot;20300&quot; value=&quot;Slide 4&quot;/&gt;&lt;property id=&quot;20307&quot; value=&quot;323&quot;/&gt;&lt;/object&gt;&lt;object type=&quot;3&quot; unique_id=&quot;548184&quot;&gt;&lt;property id=&quot;20148&quot; value=&quot;5&quot;/&gt;&lt;property id=&quot;20300&quot; value=&quot;Slide 5&quot;/&gt;&lt;property id=&quot;20307&quot; value=&quot;324&quot;/&gt;&lt;/object&gt;&lt;object type=&quot;3&quot; unique_id=&quot;548185&quot;&gt;&lt;property id=&quot;20148&quot; value=&quot;5&quot;/&gt;&lt;property id=&quot;20300&quot; value=&quot;Slide 6&quot;/&gt;&lt;property id=&quot;20307&quot; value=&quot;325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332</Words>
  <Application>Microsoft Office PowerPoint</Application>
  <PresentationFormat>On-screen Show (16:9)</PresentationFormat>
  <Paragraphs>108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Arial Unicode MS</vt:lpstr>
      <vt:lpstr>맑은 고딕</vt:lpstr>
      <vt:lpstr>微软雅黑</vt:lpstr>
      <vt:lpstr>宋体</vt:lpstr>
      <vt:lpstr>宋体</vt:lpstr>
      <vt:lpstr>Arial</vt:lpstr>
      <vt:lpstr>Calibri</vt:lpstr>
      <vt:lpstr>Calibri Light</vt:lpstr>
      <vt:lpstr>Helvetica Light</vt:lpstr>
      <vt:lpstr>Kontrapunkt Bob Bold</vt:lpstr>
      <vt:lpstr>Lato Light</vt:lpstr>
      <vt:lpstr>黑体</vt:lpstr>
      <vt:lpstr>Times New Roman</vt:lpstr>
      <vt:lpstr>VNI-Avo</vt:lpstr>
      <vt:lpstr>华康少女文字W5(P)</vt:lpstr>
      <vt:lpstr>Office Theme</vt:lpstr>
      <vt:lpstr>2_Office Theme</vt:lpstr>
      <vt:lpstr>8_Office Theme</vt:lpstr>
      <vt:lpstr>9_Office Theme</vt:lpstr>
      <vt:lpstr>Office 主题</vt:lpstr>
      <vt:lpstr>1_Office 主题</vt:lpstr>
      <vt:lpstr>Office 主题​​</vt:lpstr>
      <vt:lpstr>10_Office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 Tien Duat</cp:lastModifiedBy>
  <cp:revision>116</cp:revision>
  <dcterms:created xsi:type="dcterms:W3CDTF">2020-08-01T07:13:48Z</dcterms:created>
  <dcterms:modified xsi:type="dcterms:W3CDTF">2025-02-25T02:30:41Z</dcterms:modified>
</cp:coreProperties>
</file>