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avi" ContentType="video/avi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68" r:id="rId2"/>
    <p:sldMasterId id="2147483905" r:id="rId3"/>
    <p:sldMasterId id="2147483929" r:id="rId4"/>
    <p:sldMasterId id="2147483983" r:id="rId5"/>
    <p:sldMasterId id="2147484014" r:id="rId6"/>
    <p:sldMasterId id="2147484039" r:id="rId7"/>
    <p:sldMasterId id="2147484051" r:id="rId8"/>
    <p:sldMasterId id="2147484063" r:id="rId9"/>
    <p:sldMasterId id="2147484091" r:id="rId10"/>
  </p:sldMasterIdLst>
  <p:notesMasterIdLst>
    <p:notesMasterId r:id="rId33"/>
  </p:notesMasterIdLst>
  <p:sldIdLst>
    <p:sldId id="379" r:id="rId11"/>
    <p:sldId id="381" r:id="rId12"/>
    <p:sldId id="361" r:id="rId13"/>
    <p:sldId id="362" r:id="rId14"/>
    <p:sldId id="363" r:id="rId15"/>
    <p:sldId id="383" r:id="rId16"/>
    <p:sldId id="387" r:id="rId17"/>
    <p:sldId id="388" r:id="rId18"/>
    <p:sldId id="390" r:id="rId19"/>
    <p:sldId id="391" r:id="rId20"/>
    <p:sldId id="401" r:id="rId21"/>
    <p:sldId id="403" r:id="rId22"/>
    <p:sldId id="392" r:id="rId23"/>
    <p:sldId id="393" r:id="rId24"/>
    <p:sldId id="394" r:id="rId25"/>
    <p:sldId id="395" r:id="rId26"/>
    <p:sldId id="396" r:id="rId27"/>
    <p:sldId id="368" r:id="rId28"/>
    <p:sldId id="397" r:id="rId29"/>
    <p:sldId id="398" r:id="rId30"/>
    <p:sldId id="399" r:id="rId31"/>
    <p:sldId id="298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A8F6FE"/>
    <a:srgbClr val="CE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88" autoAdjust="0"/>
  </p:normalViewPr>
  <p:slideViewPr>
    <p:cSldViewPr snapToGrid="0">
      <p:cViewPr>
        <p:scale>
          <a:sx n="76" d="100"/>
          <a:sy n="76" d="100"/>
        </p:scale>
        <p:origin x="-504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  <a:defRPr/>
            </a:pPr>
            <a:fld id="{96C9ECDE-F88C-48CF-9D13-2DBE889E7255}" type="slidenum">
              <a:rPr lang="zh-CN" altLang="en-US" sz="120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 sz="120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943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AD3D2-737C-4190-98A0-894BECFEED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730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chọn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phù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.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gộp</a:t>
            </a:r>
            <a:r>
              <a:rPr lang="en-US" baseline="0" dirty="0"/>
              <a:t> (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GV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thỏ</a:t>
            </a:r>
            <a:r>
              <a:rPr lang="en-US" baseline="0" dirty="0"/>
              <a:t>,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AD3D2-737C-4190-98A0-894BECFEED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532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AAD3D2-737C-4190-98A0-894BECFEED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2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850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39963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91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983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289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165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682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129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141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826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104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605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77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5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740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48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8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562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76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96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44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494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54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9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334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46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41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84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076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99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95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008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98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63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5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87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854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4573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031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8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0" y="1871149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13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952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4054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3846069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978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389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80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80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228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86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9370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326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23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9" y="982136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23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165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3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029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17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926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71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71" y="4343417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585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5" y="982132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3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17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8078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41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25" y="982132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98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7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3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11" y="4470417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5982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924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366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69" y="982136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10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2964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855945"/>
      </p:ext>
    </p:extLst>
  </p:cSld>
  <p:clrMapOvr>
    <a:masterClrMapping/>
  </p:clrMapOvr>
  <p:transition spd="med" advClick="0" advTm="0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330881"/>
      </p:ext>
    </p:extLst>
  </p:cSld>
  <p:clrMapOvr>
    <a:masterClrMapping/>
  </p:clrMapOvr>
  <p:transition spd="med" advClick="0" advTm="0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332804"/>
      </p:ext>
    </p:extLst>
  </p:cSld>
  <p:clrMapOvr>
    <a:masterClrMapping/>
  </p:clrMapOvr>
  <p:transition spd="med" advClick="0" advTm="0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535038"/>
      </p:ext>
    </p:extLst>
  </p:cSld>
  <p:clrMapOvr>
    <a:masterClrMapping/>
  </p:clrMapOvr>
  <p:transition spd="med" advClick="0" advTm="0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999699"/>
      </p:ext>
    </p:extLst>
  </p:cSld>
  <p:clrMapOvr>
    <a:masterClrMapping/>
  </p:clrMapOvr>
  <p:transition spd="med" advClick="0" advTm="0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6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69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69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7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4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8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67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7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8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18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5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2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7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93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93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0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20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71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2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784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848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48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38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27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79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377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95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977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8B06-02FC-4460-9CA5-BFE5D3B83D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DDC0-5415-4A36-BA50-2A79899C1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104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8B06-02FC-4460-9CA5-BFE5D3B83D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DDC0-5415-4A36-BA50-2A79899C1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2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037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8B06-02FC-4460-9CA5-BFE5D3B83D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DDC0-5415-4A36-BA50-2A79899C1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4956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8B06-02FC-4460-9CA5-BFE5D3B83D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DDC0-5415-4A36-BA50-2A79899C1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713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8B06-02FC-4460-9CA5-BFE5D3B83D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DDC0-5415-4A36-BA50-2A79899C1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8774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8B06-02FC-4460-9CA5-BFE5D3B83D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DDC0-5415-4A36-BA50-2A79899C1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909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8B06-02FC-4460-9CA5-BFE5D3B83D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DDC0-5415-4A36-BA50-2A79899C1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528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8B06-02FC-4460-9CA5-BFE5D3B83D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DDC0-5415-4A36-BA50-2A79899C1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3252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8B06-02FC-4460-9CA5-BFE5D3B83D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DDC0-5415-4A36-BA50-2A79899C1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495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8B06-02FC-4460-9CA5-BFE5D3B83D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DDC0-5415-4A36-BA50-2A79899C1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683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8B06-02FC-4460-9CA5-BFE5D3B83D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DDC0-5415-4A36-BA50-2A79899C1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673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3819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7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2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440FC-0B9E-4353-BAD3-61AB2F8C0961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11/01/2022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487DC-2203-4477-BBAE-6BC5AFCA99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73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9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44059-DD37-48AC-B0C3-0C823B362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3F29F-D163-4F1B-8E29-6A675ED1A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4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3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50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3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A24C6-B4BC-43B1-BBF7-E43B2C586E8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3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13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3D29B-0323-4B08-8148-6B0565546A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76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0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8" r:id="rId4"/>
    <p:sldLayoutId id="2147483989" r:id="rId5"/>
  </p:sldLayoutIdLst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2451" rtl="0" fontAlgn="base">
        <a:spcBef>
          <a:spcPct val="0"/>
        </a:spcBef>
        <a:spcAft>
          <a:spcPct val="0"/>
        </a:spcAft>
        <a:defRPr sz="589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573375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1146751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720126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2293501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453922" indent="-453922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1pPr>
      <a:lvl2pPr marL="985490" indent="-378268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763" kern="1200">
          <a:solidFill>
            <a:schemeClr val="tx1"/>
          </a:solidFill>
          <a:latin typeface="+mn-lt"/>
          <a:ea typeface="+mn-ea"/>
          <a:cs typeface="+mn-cs"/>
        </a:defRPr>
      </a:lvl2pPr>
      <a:lvl3pPr marL="1517055" indent="-302615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3pPr>
      <a:lvl4pPr marL="2122286" indent="-302615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633" kern="1200">
          <a:solidFill>
            <a:schemeClr val="tx1"/>
          </a:solidFill>
          <a:latin typeface="+mn-lt"/>
          <a:ea typeface="+mn-ea"/>
          <a:cs typeface="+mn-cs"/>
        </a:defRPr>
      </a:lvl4pPr>
      <a:lvl5pPr marL="2729506" indent="-302615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633" kern="1200">
          <a:solidFill>
            <a:schemeClr val="tx1"/>
          </a:solidFill>
          <a:latin typeface="+mn-lt"/>
          <a:ea typeface="+mn-ea"/>
          <a:cs typeface="+mn-cs"/>
        </a:defRPr>
      </a:lvl5pPr>
      <a:lvl6pPr marL="3337734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6pPr>
      <a:lvl7pPr marL="3944593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7pPr>
      <a:lvl8pPr marL="4551454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8pPr>
      <a:lvl9pPr marL="5158315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1pPr>
      <a:lvl2pPr marL="606859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2pPr>
      <a:lvl3pPr marL="1213722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3pPr>
      <a:lvl4pPr marL="1820581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4pPr>
      <a:lvl5pPr marL="2427442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5pPr>
      <a:lvl6pPr marL="3034303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6pPr>
      <a:lvl7pPr marL="3641164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7pPr>
      <a:lvl8pPr marL="4248023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8pPr>
      <a:lvl9pPr marL="4854884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6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9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28B06-02FC-4460-9CA5-BFE5D3B83D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9DDC0-5415-4A36-BA50-2A79899C1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1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E942-8C21-4115-8680-D88995117483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F0-F64C-4D05-AF46-5691E19E7AC6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84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4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8.xml"/><Relationship Id="rId7" Type="http://schemas.microsoft.com/office/2007/relationships/hdphoto" Target="../media/hdphoto1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9.png"/><Relationship Id="rId3" Type="http://schemas.microsoft.com/office/2007/relationships/media" Target="../media/media8.mp3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5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hdphoto" Target="../media/hdphoto17.wdp"/><Relationship Id="rId5" Type="http://schemas.microsoft.com/office/2007/relationships/media" Target="../media/media9.mp3"/><Relationship Id="rId10" Type="http://schemas.openxmlformats.org/officeDocument/2006/relationships/image" Target="../media/image49.png"/><Relationship Id="rId4" Type="http://schemas.openxmlformats.org/officeDocument/2006/relationships/audio" Target="../media/media8.mp3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9.png"/><Relationship Id="rId3" Type="http://schemas.microsoft.com/office/2007/relationships/media" Target="../media/media8.mp3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5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hdphoto" Target="../media/hdphoto17.wdp"/><Relationship Id="rId5" Type="http://schemas.microsoft.com/office/2007/relationships/media" Target="../media/media9.mp3"/><Relationship Id="rId10" Type="http://schemas.openxmlformats.org/officeDocument/2006/relationships/image" Target="../media/image51.png"/><Relationship Id="rId4" Type="http://schemas.openxmlformats.org/officeDocument/2006/relationships/audio" Target="../media/media8.mp3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9.png"/><Relationship Id="rId3" Type="http://schemas.microsoft.com/office/2007/relationships/media" Target="../media/media8.mp3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5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hdphoto" Target="../media/hdphoto17.wdp"/><Relationship Id="rId5" Type="http://schemas.microsoft.com/office/2007/relationships/media" Target="../media/media9.mp3"/><Relationship Id="rId10" Type="http://schemas.openxmlformats.org/officeDocument/2006/relationships/image" Target="../media/image49.png"/><Relationship Id="rId4" Type="http://schemas.openxmlformats.org/officeDocument/2006/relationships/audio" Target="../media/media8.mp3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9.mp3"/><Relationship Id="rId7" Type="http://schemas.openxmlformats.org/officeDocument/2006/relationships/image" Target="../media/image44.png"/><Relationship Id="rId12" Type="http://schemas.openxmlformats.org/officeDocument/2006/relationships/image" Target="../media/image53.gif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78.xml"/><Relationship Id="rId10" Type="http://schemas.microsoft.com/office/2007/relationships/hdphoto" Target="../media/hdphoto17.wdp"/><Relationship Id="rId4" Type="http://schemas.openxmlformats.org/officeDocument/2006/relationships/audio" Target="../media/media9.mp3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Relationship Id="rId5" Type="http://schemas.microsoft.com/office/2007/relationships/hdphoto" Target="../media/hdphoto15.wdp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6.wdp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24.xml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24" Type="http://schemas.openxmlformats.org/officeDocument/2006/relationships/image" Target="../media/image25.png"/><Relationship Id="rId5" Type="http://schemas.openxmlformats.org/officeDocument/2006/relationships/image" Target="../media/image15.png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18.png"/><Relationship Id="rId19" Type="http://schemas.microsoft.com/office/2007/relationships/hdphoto" Target="../media/hdphoto9.wdp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6.wdp"/><Relationship Id="rId18" Type="http://schemas.openxmlformats.org/officeDocument/2006/relationships/image" Target="../media/image22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24.xml"/><Relationship Id="rId21" Type="http://schemas.microsoft.com/office/2007/relationships/hdphoto" Target="../media/hdphoto8.wdp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microsoft.com/office/2007/relationships/hdphoto" Target="../media/hdphoto10.wdp"/><Relationship Id="rId25" Type="http://schemas.microsoft.com/office/2007/relationships/hdphoto" Target="../media/hdphoto11.wdp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20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24" Type="http://schemas.openxmlformats.org/officeDocument/2006/relationships/image" Target="../media/image24.png"/><Relationship Id="rId5" Type="http://schemas.openxmlformats.org/officeDocument/2006/relationships/image" Target="../media/image15.png"/><Relationship Id="rId15" Type="http://schemas.microsoft.com/office/2007/relationships/hdphoto" Target="../media/hdphoto7.wdp"/><Relationship Id="rId23" Type="http://schemas.microsoft.com/office/2007/relationships/hdphoto" Target="../media/hdphoto13.wdp"/><Relationship Id="rId10" Type="http://schemas.openxmlformats.org/officeDocument/2006/relationships/image" Target="../media/image18.png"/><Relationship Id="rId19" Type="http://schemas.microsoft.com/office/2007/relationships/hdphoto" Target="../media/hdphoto9.wdp"/><Relationship Id="rId4" Type="http://schemas.openxmlformats.org/officeDocument/2006/relationships/notesSlide" Target="../notesSlides/notesSlide3.xml"/><Relationship Id="rId9" Type="http://schemas.microsoft.com/office/2007/relationships/hdphoto" Target="../media/hdphoto4.wdp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7.wdp"/><Relationship Id="rId18" Type="http://schemas.openxmlformats.org/officeDocument/2006/relationships/image" Target="../media/image23.png"/><Relationship Id="rId3" Type="http://schemas.openxmlformats.org/officeDocument/2006/relationships/image" Target="../media/image15.png"/><Relationship Id="rId21" Type="http://schemas.microsoft.com/office/2007/relationships/hdphoto" Target="../media/hdphoto11.wdp"/><Relationship Id="rId7" Type="http://schemas.microsoft.com/office/2007/relationships/hdphoto" Target="../media/hdphoto4.wdp"/><Relationship Id="rId12" Type="http://schemas.openxmlformats.org/officeDocument/2006/relationships/image" Target="../media/image20.png"/><Relationship Id="rId17" Type="http://schemas.microsoft.com/office/2007/relationships/hdphoto" Target="../media/hdphoto9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4.wdp"/><Relationship Id="rId10" Type="http://schemas.openxmlformats.org/officeDocument/2006/relationships/image" Target="../media/image19.png"/><Relationship Id="rId19" Type="http://schemas.microsoft.com/office/2007/relationships/hdphoto" Target="../media/hdphoto10.wdp"/><Relationship Id="rId4" Type="http://schemas.openxmlformats.org/officeDocument/2006/relationships/image" Target="../media/image16.png"/><Relationship Id="rId9" Type="http://schemas.microsoft.com/office/2007/relationships/hdphoto" Target="../media/hdphoto5.wdp"/><Relationship Id="rId14" Type="http://schemas.openxmlformats.org/officeDocument/2006/relationships/image" Target="../media/image21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slide" Target="slide8.xml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6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7.xml"/><Relationship Id="rId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104912"/>
            <a:ext cx="12188388" cy="6858000"/>
          </a:xfrm>
          <a:prstGeom prst="rect">
            <a:avLst/>
          </a:prstGeom>
        </p:spPr>
      </p:pic>
      <p:grpSp>
        <p:nvGrpSpPr>
          <p:cNvPr id="12" name="Group 550"/>
          <p:cNvGrpSpPr>
            <a:grpSpLocks/>
          </p:cNvGrpSpPr>
          <p:nvPr/>
        </p:nvGrpSpPr>
        <p:grpSpPr bwMode="auto">
          <a:xfrm>
            <a:off x="2794032" y="2899983"/>
            <a:ext cx="1301949" cy="1301024"/>
            <a:chOff x="295" y="3475"/>
            <a:chExt cx="1407" cy="1407"/>
          </a:xfrm>
        </p:grpSpPr>
        <p:sp>
          <p:nvSpPr>
            <p:cNvPr id="1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14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5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16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7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4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4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4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3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4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3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8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8" name="Group 550"/>
          <p:cNvGrpSpPr>
            <a:grpSpLocks/>
          </p:cNvGrpSpPr>
          <p:nvPr/>
        </p:nvGrpSpPr>
        <p:grpSpPr bwMode="auto">
          <a:xfrm>
            <a:off x="664792" y="367377"/>
            <a:ext cx="1301949" cy="1301024"/>
            <a:chOff x="295" y="3475"/>
            <a:chExt cx="1407" cy="1407"/>
          </a:xfrm>
        </p:grpSpPr>
        <p:sp>
          <p:nvSpPr>
            <p:cNvPr id="4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5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5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5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5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6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7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8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7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7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7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7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7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5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6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6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6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6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5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6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5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5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83" name="Group 550"/>
          <p:cNvGrpSpPr>
            <a:grpSpLocks/>
          </p:cNvGrpSpPr>
          <p:nvPr/>
        </p:nvGrpSpPr>
        <p:grpSpPr bwMode="auto">
          <a:xfrm>
            <a:off x="6498428" y="3062955"/>
            <a:ext cx="1301949" cy="1301024"/>
            <a:chOff x="295" y="3475"/>
            <a:chExt cx="1407" cy="1407"/>
          </a:xfrm>
        </p:grpSpPr>
        <p:sp>
          <p:nvSpPr>
            <p:cNvPr id="84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85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86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87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88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0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1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1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1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1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0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1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0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0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9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9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0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0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9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9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9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9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18" name="Group 550"/>
          <p:cNvGrpSpPr>
            <a:grpSpLocks/>
          </p:cNvGrpSpPr>
          <p:nvPr/>
        </p:nvGrpSpPr>
        <p:grpSpPr bwMode="auto">
          <a:xfrm>
            <a:off x="8081792" y="1372919"/>
            <a:ext cx="1301949" cy="1301024"/>
            <a:chOff x="295" y="3475"/>
            <a:chExt cx="1407" cy="1407"/>
          </a:xfrm>
        </p:grpSpPr>
        <p:sp>
          <p:nvSpPr>
            <p:cNvPr id="11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12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2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12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2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3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4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5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4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4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4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4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4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2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13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3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3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3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2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12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13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2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12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53" name="图片 15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4400"/>
          <a:stretch/>
        </p:blipFill>
        <p:spPr>
          <a:xfrm>
            <a:off x="6358162" y="3050142"/>
            <a:ext cx="5978841" cy="3800747"/>
          </a:xfrm>
          <a:prstGeom prst="rect">
            <a:avLst/>
          </a:prstGeom>
        </p:spPr>
      </p:pic>
      <p:pic>
        <p:nvPicPr>
          <p:cNvPr id="154" name="图片 15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7" t="71000" r="20067"/>
          <a:stretch/>
        </p:blipFill>
        <p:spPr>
          <a:xfrm>
            <a:off x="311457" y="3321946"/>
            <a:ext cx="4325995" cy="3200428"/>
          </a:xfrm>
          <a:prstGeom prst="rect">
            <a:avLst/>
          </a:prstGeom>
        </p:spPr>
      </p:pic>
      <p:pic>
        <p:nvPicPr>
          <p:cNvPr id="157" name="图片 15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17800" r="788" b="30401"/>
          <a:stretch/>
        </p:blipFill>
        <p:spPr>
          <a:xfrm>
            <a:off x="6691165" y="300361"/>
            <a:ext cx="5591905" cy="3021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879" y="29866"/>
            <a:ext cx="4520648" cy="1766953"/>
          </a:xfrm>
          <a:prstGeom prst="rect">
            <a:avLst/>
          </a:prstGeom>
        </p:spPr>
      </p:pic>
      <p:pic>
        <p:nvPicPr>
          <p:cNvPr id="155" name="曲目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-1497227"/>
            <a:ext cx="609600" cy="609600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9EC36F2A-153B-4E8C-9031-70E460813460}"/>
              </a:ext>
            </a:extLst>
          </p:cNvPr>
          <p:cNvSpPr txBox="1"/>
          <p:nvPr/>
        </p:nvSpPr>
        <p:spPr>
          <a:xfrm>
            <a:off x="10348190" y="7111"/>
            <a:ext cx="165037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B0F0"/>
                </a:solidFill>
                <a:latin typeface="VNI-Avo" pitchFamily="2" charset="0"/>
              </a:rPr>
              <a:t>TUAÀN 17</a:t>
            </a:r>
            <a:endParaRPr lang="en-US" sz="2800"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xmlns="" id="{3671F2E9-16B4-4E59-8150-8696293BDDBB}"/>
              </a:ext>
            </a:extLst>
          </p:cNvPr>
          <p:cNvSpPr/>
          <p:nvPr/>
        </p:nvSpPr>
        <p:spPr>
          <a:xfrm>
            <a:off x="1247026" y="1559830"/>
            <a:ext cx="9196326" cy="1546226"/>
          </a:xfrm>
          <a:prstGeom prst="rect">
            <a:avLst/>
          </a:prstGeom>
        </p:spPr>
        <p:txBody>
          <a:bodyPr wrap="none" lIns="68212" tIns="34116" rIns="68212" bIns="34116">
            <a:spAutoFit/>
          </a:bodyPr>
          <a:lstStyle/>
          <a:p>
            <a:pPr algn="ctr" defTabSz="5116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Chaøo möøng caùc con ñeán vôùi </a:t>
            </a:r>
          </a:p>
          <a:p>
            <a:pPr algn="ctr" defTabSz="5116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</a:t>
            </a:r>
            <a:r>
              <a:rPr lang="vi-VN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Toaùn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</a:t>
            </a:r>
            <a:r>
              <a:rPr lang="vi-VN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ôù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 1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xmlns="" id="{F0D20644-FB74-4D06-AF7C-BFD6047C4A73}"/>
              </a:ext>
            </a:extLst>
          </p:cNvPr>
          <p:cNvSpPr/>
          <p:nvPr/>
        </p:nvSpPr>
        <p:spPr>
          <a:xfrm>
            <a:off x="2834268" y="3153005"/>
            <a:ext cx="6201558" cy="1570872"/>
          </a:xfrm>
          <a:prstGeom prst="rect">
            <a:avLst/>
          </a:prstGeom>
          <a:noFill/>
        </p:spPr>
        <p:txBody>
          <a:bodyPr wrap="none" lIns="92641" tIns="46320" rIns="92641" bIns="46320">
            <a:spAutoFit/>
          </a:bodyPr>
          <a:lstStyle/>
          <a:p>
            <a:pPr algn="ctr"/>
            <a:r>
              <a:rPr lang="vi-VN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VNI-Avo" pitchFamily="2" charset="0"/>
              </a:rPr>
              <a:t>Baøi: Oân taäp Hoïc kì 1</a:t>
            </a:r>
          </a:p>
          <a:p>
            <a:pPr algn="ctr"/>
            <a:r>
              <a:rPr lang="vi-VN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VNI-Avo" pitchFamily="2" charset="0"/>
              </a:rPr>
              <a:t>(tieát 2)</a:t>
            </a:r>
            <a:endParaRPr lang="en-US" sz="4800" b="1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VNI-Avo" pitchFamily="2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xmlns="" id="{A2438ADB-3208-418F-9F2C-64923DFE9448}"/>
              </a:ext>
            </a:extLst>
          </p:cNvPr>
          <p:cNvSpPr/>
          <p:nvPr/>
        </p:nvSpPr>
        <p:spPr>
          <a:xfrm>
            <a:off x="4204134" y="2867899"/>
            <a:ext cx="557385" cy="832208"/>
          </a:xfrm>
          <a:prstGeom prst="rect">
            <a:avLst/>
          </a:prstGeom>
          <a:noFill/>
        </p:spPr>
        <p:txBody>
          <a:bodyPr wrap="none" lIns="92641" tIns="46320" rIns="92641" bIns="46320">
            <a:spAutoFit/>
          </a:bodyPr>
          <a:lstStyle/>
          <a:p>
            <a:pPr algn="ctr"/>
            <a:r>
              <a:rPr lang="vi-VN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VNI-Avo" pitchFamily="2" charset="0"/>
              </a:rPr>
              <a:t>^</a:t>
            </a:r>
            <a:endParaRPr lang="en-US" sz="4800" b="1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8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52" dur="750" fill="hold"/>
                                        <p:tgtEl>
                                          <p:spTgt spid="1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25453" y="788535"/>
            <a:ext cx="10325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b. Saép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xeáp caùc soá theo thöù töï töø beù ñeán lôùn: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5548" y="1680883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04764" y="1680883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93976" y="1680883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83188" y="1680883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896E-6 3.33333E-6 L 0.03853 0.285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6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7483E-7 3.33333E-6 L -0.16647 0.285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3991E-7 3.33333E-6 L 0.09593 0.29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0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3.33333E-6 L -0.11936 0.2854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2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0058" y="1579367"/>
            <a:ext cx="47307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atin typeface="VNI-Avo" pitchFamily="2" charset="0"/>
              </a:rPr>
              <a:t>GIAÛI LAO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ết Đến Rồi Ngày Tết Quê Em - Mùa Xuân Ơi Xuân Đã Về - Nhạc thiếu nhi tết Happy lunar new year (online-video-cutter.com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29313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"/>
            <a:ext cx="12903200" cy="7010398"/>
            <a:chOff x="0" y="1"/>
            <a:chExt cx="9677400" cy="701039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853" r="-4837" b="25728"/>
            <a:stretch/>
          </p:blipFill>
          <p:spPr bwMode="auto">
            <a:xfrm>
              <a:off x="0" y="1"/>
              <a:ext cx="9677400" cy="4254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4" r="2000" b="10746"/>
            <a:stretch/>
          </p:blipFill>
          <p:spPr bwMode="auto">
            <a:xfrm>
              <a:off x="0" y="4254644"/>
              <a:ext cx="9154389" cy="2755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219200" y="2639380"/>
            <a:ext cx="10464800" cy="3442833"/>
            <a:chOff x="-228600" y="2296401"/>
            <a:chExt cx="7848600" cy="344283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145" b="58927" l="4500" r="45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56" r="54182" b="38823"/>
            <a:stretch/>
          </p:blipFill>
          <p:spPr bwMode="auto">
            <a:xfrm>
              <a:off x="-228600" y="2296401"/>
              <a:ext cx="7848600" cy="3442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143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4F81B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86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28984" y="5766966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78612" y="5766966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 TOÁN HỌC TÌM SỐ</a:t>
            </a:r>
            <a:endParaRPr lang="en-US" sz="5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50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50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44418"/>
            <a:ext cx="12903200" cy="7010398"/>
            <a:chOff x="0" y="1"/>
            <a:chExt cx="9677400" cy="701039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853" r="-4837" b="25728"/>
            <a:stretch/>
          </p:blipFill>
          <p:spPr bwMode="auto">
            <a:xfrm>
              <a:off x="0" y="1"/>
              <a:ext cx="9677400" cy="4254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4" r="2000" b="10746"/>
            <a:stretch/>
          </p:blipFill>
          <p:spPr bwMode="auto">
            <a:xfrm>
              <a:off x="0" y="4254644"/>
              <a:ext cx="9154389" cy="2755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9804400" y="2497372"/>
            <a:ext cx="10464800" cy="3442833"/>
            <a:chOff x="-228600" y="2296401"/>
            <a:chExt cx="7848600" cy="344283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6145" b="58927" l="4500" r="45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56" r="54182" b="38823"/>
            <a:stretch/>
          </p:blipFill>
          <p:spPr bwMode="auto">
            <a:xfrm>
              <a:off x="-228600" y="2296401"/>
              <a:ext cx="7848600" cy="3442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143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4F81B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86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186663" y="5894276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48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40833" y="5894276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48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793347" y="7315200"/>
            <a:ext cx="812800" cy="609600"/>
          </a:xfrm>
          <a:prstGeom prst="rect">
            <a:avLst/>
          </a:prstGeom>
        </p:spPr>
      </p:pic>
      <p:pic>
        <p:nvPicPr>
          <p:cNvPr id="21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7200" y="8610600"/>
            <a:ext cx="812800" cy="609600"/>
          </a:xfrm>
          <a:prstGeom prst="rect">
            <a:avLst/>
          </a:prstGeom>
        </p:spPr>
      </p:pic>
      <p:pic>
        <p:nvPicPr>
          <p:cNvPr id="2" name="Tiếng còi xe khá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210800" y="-304799"/>
            <a:ext cx="8128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32766" y="5849859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64701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7037E-6 L 0.925 -0.00394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76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5 -0.00394 L 1.76667 0.007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"/>
            <a:ext cx="12903200" cy="7010398"/>
            <a:chOff x="0" y="1"/>
            <a:chExt cx="9677400" cy="701039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853" r="-4837" b="25728"/>
            <a:stretch/>
          </p:blipFill>
          <p:spPr bwMode="auto">
            <a:xfrm>
              <a:off x="0" y="1"/>
              <a:ext cx="9677400" cy="4254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4" r="2000" b="10746"/>
            <a:stretch/>
          </p:blipFill>
          <p:spPr bwMode="auto">
            <a:xfrm>
              <a:off x="0" y="4254644"/>
              <a:ext cx="9154389" cy="2755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3534002" y="5766966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en-US" sz="48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32804" y="5819508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en-US" sz="48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7929999" y="2140769"/>
            <a:ext cx="9355283" cy="3714598"/>
            <a:chOff x="6868824" y="29854"/>
            <a:chExt cx="7016462" cy="371459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1227" b="88499" l="46200" r="99900">
                          <a14:foregroundMark x1="56400" y1="79847" x2="58200" y2="84118"/>
                          <a14:foregroundMark x1="65200" y1="78751" x2="66400" y2="82147"/>
                          <a14:foregroundMark x1="85300" y1="79518" x2="85900" y2="87514"/>
                          <a14:foregroundMark x1="93800" y1="76780" x2="92300" y2="83133"/>
                          <a14:foregroundMark x1="71000" y1="81490" x2="83500" y2="80504"/>
                          <a14:foregroundMark x1="70700" y1="82147" x2="80100" y2="82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17" t="57990" r="-5563" b="7597"/>
            <a:stretch/>
          </p:blipFill>
          <p:spPr bwMode="auto">
            <a:xfrm>
              <a:off x="6868824" y="29854"/>
              <a:ext cx="7016462" cy="3714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8468538" y="772650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376213" y="772650"/>
              <a:ext cx="11910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66672" y="772650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pic>
        <p:nvPicPr>
          <p:cNvPr id="2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793347" y="7315200"/>
            <a:ext cx="812800" cy="609600"/>
          </a:xfrm>
          <a:prstGeom prst="rect">
            <a:avLst/>
          </a:prstGeom>
        </p:spPr>
      </p:pic>
      <p:pic>
        <p:nvPicPr>
          <p:cNvPr id="22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7200" y="8610600"/>
            <a:ext cx="812800" cy="609600"/>
          </a:xfrm>
          <a:prstGeom prst="rect">
            <a:avLst/>
          </a:prstGeom>
        </p:spPr>
      </p:pic>
      <p:pic>
        <p:nvPicPr>
          <p:cNvPr id="14" name="Tiếng còi xe khá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210800" y="-304799"/>
            <a:ext cx="812800" cy="6096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293494" y="5819508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8956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83334 -0.016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67" y="-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76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3334 -0.0162 L 1.73334 -0.02731 " pathEditMode="relative" rAng="0" ptsTypes="AA">
                                      <p:cBhvr>
                                        <p:cTn id="23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"/>
            <a:ext cx="12903200" cy="7010398"/>
            <a:chOff x="0" y="1"/>
            <a:chExt cx="9677400" cy="701039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853" r="-4837" b="25728"/>
            <a:stretch/>
          </p:blipFill>
          <p:spPr bwMode="auto">
            <a:xfrm>
              <a:off x="0" y="1"/>
              <a:ext cx="9677400" cy="4254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4" r="2000" b="10746"/>
            <a:stretch/>
          </p:blipFill>
          <p:spPr bwMode="auto">
            <a:xfrm>
              <a:off x="0" y="4254644"/>
              <a:ext cx="9154389" cy="2755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9804400" y="2497372"/>
            <a:ext cx="10464800" cy="3442833"/>
            <a:chOff x="-228600" y="2296401"/>
            <a:chExt cx="7848600" cy="344283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6145" b="58927" l="4500" r="451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56" r="54182" b="38823"/>
            <a:stretch/>
          </p:blipFill>
          <p:spPr bwMode="auto">
            <a:xfrm>
              <a:off x="-228600" y="2296401"/>
              <a:ext cx="7848600" cy="34428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14300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4F81B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4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23210" y="2796892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72690" y="2796892"/>
              <a:ext cx="1097872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8737599" y="5845624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55696" y="5845624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pic>
        <p:nvPicPr>
          <p:cNvPr id="13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793347" y="7315200"/>
            <a:ext cx="812800" cy="609600"/>
          </a:xfrm>
          <a:prstGeom prst="rect">
            <a:avLst/>
          </a:prstGeom>
        </p:spPr>
      </p:pic>
      <p:pic>
        <p:nvPicPr>
          <p:cNvPr id="21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7200" y="8610600"/>
            <a:ext cx="812800" cy="609600"/>
          </a:xfrm>
          <a:prstGeom prst="rect">
            <a:avLst/>
          </a:prstGeom>
        </p:spPr>
      </p:pic>
      <p:pic>
        <p:nvPicPr>
          <p:cNvPr id="2" name="Tiếng còi xe khá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210800" y="-304799"/>
            <a:ext cx="8128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14684" y="5845624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93436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7037E-6 L 0.925 -0.00394 " pathEditMode="relative" rAng="0" ptsTypes="AA">
                                      <p:cBhvr>
                                        <p:cTn id="8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76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5 -0.00394 L 1.76667 0.007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8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"/>
            <a:ext cx="12903200" cy="7010398"/>
            <a:chOff x="0" y="1"/>
            <a:chExt cx="9677400" cy="701039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7853" r="-4837" b="25728"/>
            <a:stretch/>
          </p:blipFill>
          <p:spPr bwMode="auto">
            <a:xfrm>
              <a:off x="0" y="1"/>
              <a:ext cx="9677400" cy="4254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494" r="2000" b="10746"/>
            <a:stretch/>
          </p:blipFill>
          <p:spPr bwMode="auto">
            <a:xfrm>
              <a:off x="0" y="4254644"/>
              <a:ext cx="9154389" cy="2755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4636656" y="5766966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20359" y="5820212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9010949" y="2127327"/>
            <a:ext cx="10771769" cy="3692885"/>
            <a:chOff x="526498" y="1905000"/>
            <a:chExt cx="8078827" cy="369288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0011" b="58708" l="47000" r="100000">
                          <a14:foregroundMark x1="55400" y1="49179" x2="60900" y2="56188"/>
                          <a14:foregroundMark x1="67300" y1="49507" x2="65900" y2="55860"/>
                          <a14:foregroundMark x1="71100" y1="50493" x2="79600" y2="50164"/>
                          <a14:foregroundMark x1="85100" y1="51369" x2="85700" y2="57831"/>
                          <a14:foregroundMark x1="91800" y1="51041" x2="91800" y2="510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 t="30668" r="-8217" b="38664"/>
            <a:stretch/>
          </p:blipFill>
          <p:spPr bwMode="auto">
            <a:xfrm>
              <a:off x="526498" y="1905000"/>
              <a:ext cx="8078827" cy="3692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707542" y="2514600"/>
              <a:ext cx="1091759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rgbClr val="4F81BD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8</a:t>
              </a:r>
              <a:endParaRPr lang="en-US" sz="48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045221" y="2514600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112021" y="2514600"/>
              <a:ext cx="886690" cy="10910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27200" y="8610600"/>
            <a:ext cx="812800" cy="609600"/>
          </a:xfrm>
          <a:prstGeom prst="rect">
            <a:avLst/>
          </a:prstGeom>
        </p:spPr>
      </p:pic>
      <p:pic>
        <p:nvPicPr>
          <p:cNvPr id="18" name="Tiếng còi xe khác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10800" y="-304799"/>
            <a:ext cx="812800" cy="609600"/>
          </a:xfrm>
          <a:prstGeom prst="rect">
            <a:avLst/>
          </a:prstGeom>
        </p:spPr>
      </p:pic>
      <p:pic>
        <p:nvPicPr>
          <p:cNvPr id="1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70" y="648360"/>
            <a:ext cx="443387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465827" y="5836444"/>
            <a:ext cx="1182253" cy="10910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48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92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0.86389 -0.01273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94" y="-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76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-0.01273 L 1.84722 -0.01273 " pathEditMode="relative" rAng="0" ptsTypes="AA">
                                      <p:cBhvr>
                                        <p:cTn id="17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76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" y="0"/>
            <a:ext cx="12191999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80" t="57784" r="63310" b="36057"/>
          <a:stretch/>
        </p:blipFill>
        <p:spPr>
          <a:xfrm>
            <a:off x="779935" y="658915"/>
            <a:ext cx="2971794" cy="9681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9935" y="1837406"/>
            <a:ext cx="3494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theo maãu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9935" y="3429000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69151" y="3429000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58363" y="3429000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44359" y="2702858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33575" y="2702858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22787" y="2702858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12000" y="2702858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01212" y="2702858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44360" y="4155141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33576" y="4155141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422788" y="4155141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512001" y="4155141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601213" y="4155141"/>
            <a:ext cx="1089213" cy="72614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vi-VN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4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69065" y="-1208330"/>
            <a:ext cx="12192000" cy="7010400"/>
          </a:xfrm>
          <a:prstGeom prst="rect">
            <a:avLst/>
          </a:prstGeom>
          <a:solidFill>
            <a:srgbClr val="19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87" name="组合 86"/>
          <p:cNvGrpSpPr/>
          <p:nvPr/>
        </p:nvGrpSpPr>
        <p:grpSpPr>
          <a:xfrm rot="19781084">
            <a:off x="7110811" y="3657732"/>
            <a:ext cx="6400536" cy="6400536"/>
            <a:chOff x="2926928" y="1662109"/>
            <a:chExt cx="7213504" cy="7213504"/>
          </a:xfrm>
        </p:grpSpPr>
        <p:sp>
          <p:nvSpPr>
            <p:cNvPr id="88" name="弧形 87"/>
            <p:cNvSpPr/>
            <p:nvPr/>
          </p:nvSpPr>
          <p:spPr>
            <a:xfrm>
              <a:off x="3704970" y="2049511"/>
              <a:ext cx="5852160" cy="5852160"/>
            </a:xfrm>
            <a:prstGeom prst="arc">
              <a:avLst>
                <a:gd name="adj1" fmla="val 12896403"/>
                <a:gd name="adj2" fmla="val 10133"/>
              </a:avLst>
            </a:prstGeom>
            <a:ln w="254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弧形 88"/>
            <p:cNvSpPr/>
            <p:nvPr/>
          </p:nvSpPr>
          <p:spPr>
            <a:xfrm>
              <a:off x="3513852" y="1955556"/>
              <a:ext cx="6197699" cy="6197699"/>
            </a:xfrm>
            <a:prstGeom prst="arc">
              <a:avLst>
                <a:gd name="adj1" fmla="val 12978761"/>
                <a:gd name="adj2" fmla="val 20767141"/>
              </a:avLst>
            </a:prstGeom>
            <a:ln w="254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弧形 89"/>
            <p:cNvSpPr/>
            <p:nvPr/>
          </p:nvSpPr>
          <p:spPr>
            <a:xfrm>
              <a:off x="3334777" y="1872224"/>
              <a:ext cx="6525946" cy="6525946"/>
            </a:xfrm>
            <a:prstGeom prst="arc">
              <a:avLst>
                <a:gd name="adj1" fmla="val 12609225"/>
                <a:gd name="adj2" fmla="val 20865703"/>
              </a:avLst>
            </a:prstGeom>
            <a:ln w="25400">
              <a:solidFill>
                <a:srgbClr val="FFE28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弧形 90"/>
            <p:cNvSpPr/>
            <p:nvPr/>
          </p:nvSpPr>
          <p:spPr>
            <a:xfrm>
              <a:off x="3169038" y="1766080"/>
              <a:ext cx="6819023" cy="6819023"/>
            </a:xfrm>
            <a:prstGeom prst="arc">
              <a:avLst>
                <a:gd name="adj1" fmla="val 12702920"/>
                <a:gd name="adj2" fmla="val 20806087"/>
              </a:avLst>
            </a:prstGeom>
            <a:ln w="25400">
              <a:solidFill>
                <a:srgbClr val="FECFA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弧形 91"/>
            <p:cNvSpPr/>
            <p:nvPr/>
          </p:nvSpPr>
          <p:spPr>
            <a:xfrm>
              <a:off x="2926928" y="1662109"/>
              <a:ext cx="7213504" cy="7213504"/>
            </a:xfrm>
            <a:prstGeom prst="arc">
              <a:avLst>
                <a:gd name="adj1" fmla="val 12760739"/>
                <a:gd name="adj2" fmla="val 20631879"/>
              </a:avLst>
            </a:prstGeom>
            <a:ln w="25400">
              <a:solidFill>
                <a:srgbClr val="FFB7C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t="42269" r="25874" b="19399"/>
          <a:stretch/>
        </p:blipFill>
        <p:spPr>
          <a:xfrm>
            <a:off x="8557845" y="2491528"/>
            <a:ext cx="2813539" cy="11074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" t="59567" r="183"/>
          <a:stretch/>
        </p:blipFill>
        <p:spPr>
          <a:xfrm>
            <a:off x="1008192" y="3962418"/>
            <a:ext cx="10631551" cy="2429313"/>
          </a:xfrm>
          <a:prstGeom prst="rect">
            <a:avLst/>
          </a:prstGeom>
          <a:effectLst>
            <a:outerShdw blurRad="165100" dir="16200000" rotWithShape="0">
              <a:schemeClr val="bg1">
                <a:alpha val="90000"/>
              </a:scheme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13" y="4537587"/>
            <a:ext cx="12191999" cy="2326243"/>
            <a:chOff x="1" y="4546271"/>
            <a:chExt cx="12191999" cy="2326243"/>
          </a:xfrm>
        </p:grpSpPr>
        <p:sp>
          <p:nvSpPr>
            <p:cNvPr id="5" name="任意多边形 4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19652793">
            <a:off x="3749989" y="1523812"/>
            <a:ext cx="601603" cy="609821"/>
            <a:chOff x="2817684" y="410418"/>
            <a:chExt cx="604235" cy="612489"/>
          </a:xfrm>
        </p:grpSpPr>
        <p:grpSp>
          <p:nvGrpSpPr>
            <p:cNvPr id="10" name="组合 9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2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弧形 10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69639" y="1606811"/>
            <a:ext cx="2230455" cy="1398934"/>
            <a:chOff x="594424" y="1153191"/>
            <a:chExt cx="2605976" cy="1634460"/>
          </a:xfrm>
        </p:grpSpPr>
        <p:sp>
          <p:nvSpPr>
            <p:cNvPr id="18" name="任意多边形 17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2224307">
            <a:off x="1360629" y="653724"/>
            <a:ext cx="379384" cy="372408"/>
            <a:chOff x="10646778" y="4753862"/>
            <a:chExt cx="751521" cy="737702"/>
          </a:xfrm>
        </p:grpSpPr>
        <p:sp>
          <p:nvSpPr>
            <p:cNvPr id="2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 rot="1562261">
            <a:off x="3348271" y="487922"/>
            <a:ext cx="466601" cy="458021"/>
            <a:chOff x="10646778" y="4753862"/>
            <a:chExt cx="751521" cy="737702"/>
          </a:xfrm>
        </p:grpSpPr>
        <p:sp>
          <p:nvSpPr>
            <p:cNvPr id="33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5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4" name="弧形 83"/>
          <p:cNvSpPr/>
          <p:nvPr/>
        </p:nvSpPr>
        <p:spPr>
          <a:xfrm rot="17645248">
            <a:off x="2670384" y="1769273"/>
            <a:ext cx="1905358" cy="1905359"/>
          </a:xfrm>
          <a:prstGeom prst="arc">
            <a:avLst>
              <a:gd name="adj1" fmla="val 17218111"/>
              <a:gd name="adj2" fmla="val 20438047"/>
            </a:avLst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5" name="弧形 84"/>
          <p:cNvSpPr/>
          <p:nvPr/>
        </p:nvSpPr>
        <p:spPr>
          <a:xfrm rot="6270057" flipH="1">
            <a:off x="922253" y="892780"/>
            <a:ext cx="993004" cy="993004"/>
          </a:xfrm>
          <a:prstGeom prst="arc">
            <a:avLst>
              <a:gd name="adj1" fmla="val 16200000"/>
              <a:gd name="adj2" fmla="val 20531645"/>
            </a:avLst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6" name="弧形 85"/>
          <p:cNvSpPr/>
          <p:nvPr/>
        </p:nvSpPr>
        <p:spPr>
          <a:xfrm rot="18280354">
            <a:off x="1985702" y="1135315"/>
            <a:ext cx="2895013" cy="2009852"/>
          </a:xfrm>
          <a:prstGeom prst="arc">
            <a:avLst>
              <a:gd name="adj1" fmla="val 15659802"/>
              <a:gd name="adj2" fmla="val 18892968"/>
            </a:avLst>
          </a:prstGeom>
          <a:ln>
            <a:solidFill>
              <a:srgbClr val="64E4F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grpSp>
        <p:nvGrpSpPr>
          <p:cNvPr id="78" name="组合 77"/>
          <p:cNvGrpSpPr/>
          <p:nvPr/>
        </p:nvGrpSpPr>
        <p:grpSpPr>
          <a:xfrm rot="920444">
            <a:off x="8928557" y="3352533"/>
            <a:ext cx="577447" cy="566828"/>
            <a:chOff x="10646778" y="4753862"/>
            <a:chExt cx="751521" cy="737702"/>
          </a:xfrm>
        </p:grpSpPr>
        <p:sp>
          <p:nvSpPr>
            <p:cNvPr id="79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81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64E4F2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00B0F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4" name="Rectangle 43"/>
          <p:cNvSpPr/>
          <p:nvPr/>
        </p:nvSpPr>
        <p:spPr>
          <a:xfrm>
            <a:off x="591106" y="1396612"/>
            <a:ext cx="10298011" cy="252376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800" b="1">
                <a:ln/>
                <a:solidFill>
                  <a:srgbClr val="FF0000"/>
                </a:solidFill>
                <a:latin typeface="VNI-Avo" pitchFamily="2" charset="0"/>
              </a:rPr>
              <a:t>Troø chôi: </a:t>
            </a:r>
          </a:p>
          <a:p>
            <a:pPr algn="ctr"/>
            <a:r>
              <a:rPr lang="vi-VN" sz="7000" b="1" cap="none" spc="0">
                <a:ln/>
                <a:solidFill>
                  <a:srgbClr val="FF0000"/>
                </a:solidFill>
                <a:effectLst/>
                <a:latin typeface="VNI-Avo" pitchFamily="2" charset="0"/>
              </a:rPr>
              <a:t>Nh</a:t>
            </a:r>
            <a:r>
              <a:rPr lang="vi-VN" sz="7000" b="1">
                <a:ln/>
                <a:solidFill>
                  <a:srgbClr val="FF0000"/>
                </a:solidFill>
                <a:latin typeface="VNI-Avo" pitchFamily="2" charset="0"/>
              </a:rPr>
              <a:t>ìn nhanh ñaùp nhanh</a:t>
            </a:r>
            <a:endParaRPr lang="en-US" sz="7000" b="1" cap="none" spc="0" dirty="0">
              <a:ln/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7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50000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0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2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75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11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fill="hold" nodeType="withEffect">
                                      <p:stCondLst>
                                        <p:cond delay="1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0" dur="4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5" grpId="0" animBg="1"/>
          <p:bldP spid="86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3" y="0"/>
            <a:ext cx="1237206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56022" y="2017779"/>
            <a:ext cx="592181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88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8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42807" y="4943677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latin typeface="VNI-Avo" pitchFamily="2" charset="0"/>
              </a:rPr>
              <a:t>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6568" y="4943674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atin typeface="VNI-Avo" pitchFamily="2" charset="0"/>
              </a:rPr>
              <a:t>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5077" y="4943675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latin typeface="VNI-Avo" pitchFamily="2" charset="0"/>
              </a:rPr>
              <a:t>+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7048" y="4943677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latin typeface="VNI-Avo" pitchFamily="2" charset="0"/>
              </a:rPr>
              <a:t>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0990" y="4943677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latin typeface="VNI-Avo" pitchFamily="2" charset="0"/>
              </a:rPr>
              <a:t>6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12" name="Toan-1-Trang43-4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5397" y="302557"/>
            <a:ext cx="7805271" cy="439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oan-1-Trang7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2117" y="0"/>
            <a:ext cx="5858435" cy="43938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2807" y="4943677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latin typeface="VNI-Avo" pitchFamily="2" charset="0"/>
              </a:rPr>
              <a:t>=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6568" y="4943674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atin typeface="VNI-Avo" pitchFamily="2" charset="0"/>
              </a:rPr>
              <a:t>5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5077" y="4943675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>
                <a:latin typeface="VNI-Avo" pitchFamily="2" charset="0"/>
              </a:rPr>
              <a:t>-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7048" y="4943677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atin typeface="VNI-Avo" pitchFamily="2" charset="0"/>
              </a:rPr>
              <a:t>2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10990" y="4943677"/>
            <a:ext cx="1021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latin typeface="VNI-Avo" pitchFamily="2" charset="0"/>
              </a:rPr>
              <a:t>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1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6841" y="2471266"/>
            <a:ext cx="870333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002060"/>
                </a:solidFill>
                <a:latin typeface="VNI-Avo" pitchFamily="2" charset="0"/>
              </a:rPr>
              <a:t>Chaøo</a:t>
            </a:r>
            <a:r>
              <a:rPr lang="en-US" sz="8800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002060"/>
                </a:solidFill>
                <a:latin typeface="VNI-Avo" pitchFamily="2" charset="0"/>
              </a:rPr>
              <a:t>taïm</a:t>
            </a:r>
            <a:r>
              <a:rPr lang="en-US" sz="8800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002060"/>
                </a:solidFill>
                <a:latin typeface="VNI-Avo" pitchFamily="2" charset="0"/>
              </a:rPr>
              <a:t>bieät</a:t>
            </a:r>
            <a:r>
              <a:rPr lang="en-US" sz="8800" b="1" dirty="0">
                <a:ln/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ln/>
                <a:solidFill>
                  <a:srgbClr val="002060"/>
                </a:solidFill>
                <a:latin typeface="VNI-Avo" pitchFamily="2" charset="0"/>
              </a:rPr>
              <a:t>caùc</a:t>
            </a:r>
            <a:r>
              <a:rPr lang="en-US" sz="8800" b="1" dirty="0">
                <a:ln/>
                <a:solidFill>
                  <a:srgbClr val="002060"/>
                </a:solidFill>
                <a:latin typeface="VNI-Avo" pitchFamily="2" charset="0"/>
              </a:rPr>
              <a:t> con</a:t>
            </a:r>
            <a:endParaRPr lang="en-US" sz="8800" b="1" cap="none" spc="0" dirty="0">
              <a:ln/>
              <a:solidFill>
                <a:srgbClr val="00206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-1" y="1"/>
            <a:ext cx="125469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13" y="2460671"/>
            <a:ext cx="2416905" cy="14770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91" y="1985047"/>
            <a:ext cx="2508620" cy="213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41" y="4303598"/>
            <a:ext cx="2970521" cy="269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08" l="0" r="100000">
                        <a14:foregroundMark x1="33000" y1="61214" x2="32833" y2="79683"/>
                        <a14:foregroundMark x1="44500" y1="54090" x2="46833" y2="54354"/>
                        <a14:foregroundMark x1="45167" y1="84697" x2="49000" y2="85224"/>
                        <a14:foregroundMark x1="28167" y1="7652" x2="34167" y2="7916"/>
                        <a14:foregroundMark x1="29167" y1="5541" x2="34667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41" y="3732026"/>
            <a:ext cx="2448019" cy="158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043" y="4284548"/>
            <a:ext cx="2648716" cy="311540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64" y="3911563"/>
            <a:ext cx="1673677" cy="202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5" b="90000" l="0" r="90000">
                        <a14:foregroundMark x1="28200" y1="28241" x2="36600" y2="31481"/>
                        <a14:foregroundMark x1="25800" y1="19167" x2="31700" y2="19630"/>
                        <a14:foregroundMark x1="19400" y1="35556" x2="21400" y2="39167"/>
                        <a14:foregroundMark x1="73300" y1="43241" x2="76300" y2="40556"/>
                        <a14:foregroundMark x1="27800" y1="25093" x2="31700" y2="28241"/>
                        <a14:backgroundMark x1="31700" y1="75000" x2="361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7209" b="19074"/>
          <a:stretch/>
        </p:blipFill>
        <p:spPr bwMode="auto">
          <a:xfrm>
            <a:off x="2188840" y="2058794"/>
            <a:ext cx="1749173" cy="19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352" l="0" r="100000">
                        <a14:foregroundMark x1="36592" y1="16667" x2="33421" y2="35463"/>
                        <a14:foregroundMark x1="59049" y1="23426" x2="78336" y2="33889"/>
                        <a14:foregroundMark x1="71863" y1="23426" x2="61162" y2="44444"/>
                        <a14:foregroundMark x1="19551" y1="21944" x2="47292" y2="33889"/>
                        <a14:foregroundMark x1="49406" y1="44444" x2="53765" y2="61667"/>
                        <a14:foregroundMark x1="44122" y1="63148" x2="65522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77" y="1671993"/>
            <a:ext cx="989155" cy="190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31" y="2878635"/>
            <a:ext cx="1214336" cy="16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424" y="3877589"/>
            <a:ext cx="2520145" cy="214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0642030" y="6023133"/>
            <a:ext cx="1520831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51" y="5427728"/>
            <a:ext cx="2486567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9411" y="-29446"/>
            <a:ext cx="60901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XE CHO BẠN</a:t>
            </a:r>
          </a:p>
        </p:txBody>
      </p:sp>
    </p:spTree>
    <p:extLst>
      <p:ext uri="{BB962C8B-B14F-4D97-AF65-F5344CB8AC3E}">
        <p14:creationId xmlns:p14="http://schemas.microsoft.com/office/powerpoint/2010/main" val="31866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0" y="1"/>
            <a:ext cx="125932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353213" y="2460671"/>
            <a:ext cx="2416905" cy="1477016"/>
            <a:chOff x="3543888" y="2590800"/>
            <a:chExt cx="2416905" cy="15916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18171" y1="26852" x2="20122" y2="32037"/>
                          <a14:foregroundMark x1="15366" y1="26481" x2="28293" y2="20741"/>
                          <a14:foregroundMark x1="18902" y1="25370" x2="30366" y2="31296"/>
                          <a14:foregroundMark x1="11951" y1="22963" x2="21585" y2="28333"/>
                          <a14:foregroundMark x1="12927" y1="25741" x2="23049" y2="33704"/>
                          <a14:foregroundMark x1="12683" y1="22222" x2="25122" y2="18889"/>
                          <a14:foregroundMark x1="17073" y1="35926" x2="28049" y2="34815"/>
                          <a14:backgroundMark x1="31098" y1="44630" x2="37805" y2="59444"/>
                          <a14:backgroundMark x1="61463" y1="48333" x2="55244" y2="67593"/>
                          <a14:backgroundMark x1="49024" y1="65741" x2="51951" y2="67222"/>
                          <a14:backgroundMark x1="23293" y1="50370" x2="21341" y2="60556"/>
                          <a14:backgroundMark x1="32561" y1="22222" x2="30122" y2="30185"/>
                          <a14:backgroundMark x1="22805" y1="41667" x2="29024" y2="40741"/>
                          <a14:backgroundMark x1="62439" y1="76296" x2="73171" y2="76296"/>
                          <a14:backgroundMark x1="71463" y1="42778" x2="77439" y2="40000"/>
                          <a14:backgroundMark x1="64390" y1="46111" x2="68415" y2="41296"/>
                          <a14:backgroundMark x1="17561" y1="22222" x2="17317" y2="26111"/>
                          <a14:backgroundMark x1="21341" y1="20370" x2="22317" y2="29444"/>
                          <a14:backgroundMark x1="20122" y1="21852" x2="19634" y2="28704"/>
                          <a14:backgroundMark x1="14146" y1="22222" x2="15854" y2="28333"/>
                          <a14:backgroundMark x1="15854" y1="22963" x2="28537" y2="24630"/>
                          <a14:backgroundMark x1="16098" y1="35185" x2="27805" y2="33333"/>
                          <a14:backgroundMark x1="11951" y1="23333" x2="11951" y2="28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888" y="2590800"/>
              <a:ext cx="2416905" cy="1591620"/>
            </a:xfrm>
            <a:prstGeom prst="rect">
              <a:avLst/>
            </a:prstGeom>
          </p:spPr>
        </p:pic>
        <p:sp>
          <p:nvSpPr>
            <p:cNvPr id="12" name="Flowchart: Connector 11"/>
            <p:cNvSpPr/>
            <p:nvPr/>
          </p:nvSpPr>
          <p:spPr>
            <a:xfrm>
              <a:off x="3657600" y="3434867"/>
              <a:ext cx="526499" cy="609600"/>
            </a:xfrm>
            <a:prstGeom prst="flowChartConnector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5105400" y="3398578"/>
              <a:ext cx="526499" cy="609600"/>
            </a:xfrm>
            <a:prstGeom prst="flowChartConnector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5091" y="1985047"/>
            <a:ext cx="2508620" cy="2131347"/>
            <a:chOff x="71310" y="4653578"/>
            <a:chExt cx="2508620" cy="213134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77" r="98633">
                          <a14:foregroundMark x1="72266" y1="53793" x2="81445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0" y="4653578"/>
              <a:ext cx="2508620" cy="21313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lowchart: Connector 13"/>
            <p:cNvSpPr/>
            <p:nvPr/>
          </p:nvSpPr>
          <p:spPr>
            <a:xfrm>
              <a:off x="332508" y="5985966"/>
              <a:ext cx="526499" cy="609600"/>
            </a:xfrm>
            <a:prstGeom prst="flowChartConnector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1762472" y="5985966"/>
              <a:ext cx="526499" cy="609600"/>
            </a:xfrm>
            <a:prstGeom prst="flowChartConnector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62441" y="4303598"/>
            <a:ext cx="2970521" cy="2691122"/>
            <a:chOff x="5960793" y="3557066"/>
            <a:chExt cx="2584177" cy="2195541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77" r="98633">
                          <a14:foregroundMark x1="72266" y1="53793" x2="81445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0793" y="3557066"/>
              <a:ext cx="2584177" cy="2195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Flowchart: Connector 17"/>
            <p:cNvSpPr/>
            <p:nvPr/>
          </p:nvSpPr>
          <p:spPr>
            <a:xfrm>
              <a:off x="6192968" y="4959927"/>
              <a:ext cx="526499" cy="609600"/>
            </a:xfrm>
            <a:prstGeom prst="flowChartConnecto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7696200" y="4973782"/>
              <a:ext cx="526499" cy="609600"/>
            </a:xfrm>
            <a:prstGeom prst="flowChartConnector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05341" y="3732026"/>
            <a:ext cx="2448019" cy="1581121"/>
            <a:chOff x="443357" y="2953284"/>
            <a:chExt cx="2374968" cy="1500188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208" l="0" r="100000">
                          <a14:foregroundMark x1="33000" y1="61214" x2="32833" y2="79683"/>
                          <a14:foregroundMark x1="44500" y1="54090" x2="46833" y2="54354"/>
                          <a14:foregroundMark x1="45167" y1="84697" x2="49000" y2="85224"/>
                          <a14:foregroundMark x1="28167" y1="7652" x2="34167" y2="7916"/>
                          <a14:foregroundMark x1="29167" y1="5541" x2="34667" y2="29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57" y="2953284"/>
              <a:ext cx="2374968" cy="1500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Flowchart: Connector 21"/>
            <p:cNvSpPr/>
            <p:nvPr/>
          </p:nvSpPr>
          <p:spPr>
            <a:xfrm>
              <a:off x="595757" y="3703378"/>
              <a:ext cx="526499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VNI-Avo" pitchFamily="2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2115788" y="3703378"/>
              <a:ext cx="526499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VNI-Avo" pitchFamily="2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07087" y="4251862"/>
            <a:ext cx="2648716" cy="3115406"/>
            <a:chOff x="4431554" y="4824081"/>
            <a:chExt cx="2303193" cy="235528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79" b="9906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1554" y="4824081"/>
              <a:ext cx="2303193" cy="2355289"/>
            </a:xfrm>
            <a:prstGeom prst="rect">
              <a:avLst/>
            </a:prstGeom>
          </p:spPr>
        </p:pic>
        <p:sp>
          <p:nvSpPr>
            <p:cNvPr id="17" name="Flowchart: Connector 16"/>
            <p:cNvSpPr/>
            <p:nvPr/>
          </p:nvSpPr>
          <p:spPr>
            <a:xfrm>
              <a:off x="4653251" y="5935208"/>
              <a:ext cx="526499" cy="6096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5922506" y="5871891"/>
              <a:ext cx="526499" cy="6096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VNI-Avo" pitchFamily="2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3194608" y="3979221"/>
            <a:ext cx="1673677" cy="2028212"/>
            <a:chOff x="2005238" y="1166545"/>
            <a:chExt cx="1466407" cy="226245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2685" l="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238" y="1166545"/>
              <a:ext cx="1466407" cy="22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Flowchart: Connector 37"/>
            <p:cNvSpPr/>
            <p:nvPr/>
          </p:nvSpPr>
          <p:spPr>
            <a:xfrm>
              <a:off x="2318737" y="2377846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2056" name="Group 2055"/>
          <p:cNvGrpSpPr/>
          <p:nvPr/>
        </p:nvGrpSpPr>
        <p:grpSpPr>
          <a:xfrm>
            <a:off x="6899531" y="230370"/>
            <a:ext cx="1214336" cy="1695654"/>
            <a:chOff x="-2894925" y="1447800"/>
            <a:chExt cx="1214336" cy="1455585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52" b="94167" l="111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4925" y="1447800"/>
              <a:ext cx="1214336" cy="145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Flowchart: Connector 38"/>
            <p:cNvSpPr/>
            <p:nvPr/>
          </p:nvSpPr>
          <p:spPr>
            <a:xfrm>
              <a:off x="-2551007" y="1870792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058" name="Group 2057"/>
          <p:cNvGrpSpPr/>
          <p:nvPr/>
        </p:nvGrpSpPr>
        <p:grpSpPr>
          <a:xfrm>
            <a:off x="5740061" y="164855"/>
            <a:ext cx="989155" cy="1909744"/>
            <a:chOff x="-2938789" y="2342118"/>
            <a:chExt cx="1186190" cy="1909744"/>
          </a:xfrm>
        </p:grpSpPr>
        <p:pic>
          <p:nvPicPr>
            <p:cNvPr id="2057" name="Picture 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89352" l="0" r="100000">
                          <a14:foregroundMark x1="36592" y1="16667" x2="33421" y2="35463"/>
                          <a14:foregroundMark x1="59049" y1="23426" x2="78336" y2="33889"/>
                          <a14:foregroundMark x1="71863" y1="23426" x2="61162" y2="44444"/>
                          <a14:foregroundMark x1="19551" y1="21944" x2="47292" y2="33889"/>
                          <a14:foregroundMark x1="49406" y1="44444" x2="53765" y2="61667"/>
                          <a14:foregroundMark x1="44122" y1="63148" x2="65522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8789" y="2342118"/>
              <a:ext cx="1186190" cy="190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Flowchart: Connector 41"/>
            <p:cNvSpPr/>
            <p:nvPr/>
          </p:nvSpPr>
          <p:spPr>
            <a:xfrm>
              <a:off x="-2646604" y="3378262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3849867" y="-156295"/>
            <a:ext cx="1749173" cy="1983849"/>
            <a:chOff x="-5071601" y="429612"/>
            <a:chExt cx="1871201" cy="216383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85" b="90000" l="0" r="90000">
                          <a14:foregroundMark x1="28200" y1="28241" x2="36600" y2="31481"/>
                          <a14:foregroundMark x1="25800" y1="19167" x2="31700" y2="19630"/>
                          <a14:foregroundMark x1="19400" y1="35556" x2="21400" y2="39167"/>
                          <a14:foregroundMark x1="73300" y1="43241" x2="76300" y2="40556"/>
                          <a14:foregroundMark x1="27800" y1="25093" x2="31700" y2="28241"/>
                          <a14:backgroundMark x1="31700" y1="75000" x2="36100" y2="8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17209" b="19074"/>
            <a:stretch/>
          </p:blipFill>
          <p:spPr bwMode="auto">
            <a:xfrm>
              <a:off x="-5071601" y="429612"/>
              <a:ext cx="1871201" cy="216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Flowchart: Connector 42"/>
            <p:cNvSpPr/>
            <p:nvPr/>
          </p:nvSpPr>
          <p:spPr>
            <a:xfrm>
              <a:off x="-4136001" y="1471306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060" name="Group 2059"/>
          <p:cNvGrpSpPr/>
          <p:nvPr/>
        </p:nvGrpSpPr>
        <p:grpSpPr>
          <a:xfrm>
            <a:off x="8067904" y="58971"/>
            <a:ext cx="2150985" cy="1867055"/>
            <a:chOff x="-4343400" y="1183645"/>
            <a:chExt cx="2150985" cy="1867055"/>
          </a:xfrm>
        </p:grpSpPr>
        <p:pic>
          <p:nvPicPr>
            <p:cNvPr id="2059" name="Picture 9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400" y="1183645"/>
              <a:ext cx="2150985" cy="186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Flowchart: Connector 50"/>
            <p:cNvSpPr/>
            <p:nvPr/>
          </p:nvSpPr>
          <p:spPr>
            <a:xfrm>
              <a:off x="-3610808" y="1860974"/>
              <a:ext cx="439043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57768" y="-178477"/>
            <a:ext cx="1673677" cy="2028212"/>
            <a:chOff x="2005238" y="1166545"/>
            <a:chExt cx="1466407" cy="2262456"/>
          </a:xfrm>
        </p:grpSpPr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2685" l="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238" y="1166545"/>
              <a:ext cx="1466407" cy="2262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Flowchart: Connector 54"/>
            <p:cNvSpPr/>
            <p:nvPr/>
          </p:nvSpPr>
          <p:spPr>
            <a:xfrm>
              <a:off x="2318737" y="2377846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53784" y="1516422"/>
            <a:ext cx="1749173" cy="1983849"/>
            <a:chOff x="-4362027" y="232682"/>
            <a:chExt cx="1871201" cy="2163837"/>
          </a:xfrm>
        </p:grpSpPr>
        <p:pic>
          <p:nvPicPr>
            <p:cNvPr id="57" name="Picture 6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85" b="90000" l="0" r="90000">
                          <a14:foregroundMark x1="28200" y1="28241" x2="36600" y2="31481"/>
                          <a14:foregroundMark x1="25800" y1="19167" x2="31700" y2="19630"/>
                          <a14:foregroundMark x1="19400" y1="35556" x2="21400" y2="39167"/>
                          <a14:foregroundMark x1="73300" y1="43241" x2="76300" y2="40556"/>
                          <a14:foregroundMark x1="27800" y1="25093" x2="31700" y2="28241"/>
                          <a14:backgroundMark x1="31700" y1="75000" x2="36100" y2="8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" r="17209" b="19074"/>
            <a:stretch/>
          </p:blipFill>
          <p:spPr bwMode="auto">
            <a:xfrm>
              <a:off x="-4362027" y="232682"/>
              <a:ext cx="1871201" cy="2163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Flowchart: Connector 57"/>
            <p:cNvSpPr/>
            <p:nvPr/>
          </p:nvSpPr>
          <p:spPr>
            <a:xfrm>
              <a:off x="-3514431" y="1317419"/>
              <a:ext cx="526499" cy="609599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067077" y="1671993"/>
            <a:ext cx="989155" cy="1909744"/>
            <a:chOff x="-2938789" y="2342118"/>
            <a:chExt cx="1186190" cy="1909744"/>
          </a:xfrm>
        </p:grpSpPr>
        <p:pic>
          <p:nvPicPr>
            <p:cNvPr id="60" name="Picture 8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89352" l="0" r="100000">
                          <a14:foregroundMark x1="36592" y1="16667" x2="33421" y2="35463"/>
                          <a14:foregroundMark x1="59049" y1="23426" x2="78336" y2="33889"/>
                          <a14:foregroundMark x1="71863" y1="23426" x2="61162" y2="44444"/>
                          <a14:foregroundMark x1="19551" y1="21944" x2="47292" y2="33889"/>
                          <a14:foregroundMark x1="49406" y1="44444" x2="53765" y2="61667"/>
                          <a14:foregroundMark x1="44122" y1="63148" x2="65522" y2="6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38789" y="2342118"/>
              <a:ext cx="1186190" cy="1909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Flowchart: Connector 60"/>
            <p:cNvSpPr/>
            <p:nvPr/>
          </p:nvSpPr>
          <p:spPr>
            <a:xfrm>
              <a:off x="-2646604" y="3378262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606031" y="2878635"/>
            <a:ext cx="1214336" cy="1695654"/>
            <a:chOff x="-2894925" y="1447800"/>
            <a:chExt cx="1214336" cy="1455585"/>
          </a:xfrm>
        </p:grpSpPr>
        <p:pic>
          <p:nvPicPr>
            <p:cNvPr id="63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52" b="94167" l="111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4925" y="1447800"/>
              <a:ext cx="1214336" cy="14555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Flowchart: Connector 63"/>
            <p:cNvSpPr/>
            <p:nvPr/>
          </p:nvSpPr>
          <p:spPr>
            <a:xfrm>
              <a:off x="-2551007" y="1870792"/>
              <a:ext cx="526499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993424" y="3877589"/>
            <a:ext cx="2520145" cy="2145526"/>
            <a:chOff x="-4343400" y="1183645"/>
            <a:chExt cx="2150985" cy="1867055"/>
          </a:xfrm>
        </p:grpSpPr>
        <p:pic>
          <p:nvPicPr>
            <p:cNvPr id="66" name="Picture 9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43400" y="1183645"/>
              <a:ext cx="2150985" cy="186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Flowchart: Connector 66"/>
            <p:cNvSpPr/>
            <p:nvPr/>
          </p:nvSpPr>
          <p:spPr>
            <a:xfrm>
              <a:off x="-3610808" y="1860974"/>
              <a:ext cx="439043" cy="60960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4953000" y="-245831"/>
            <a:ext cx="609600" cy="609600"/>
          </a:xfrm>
          <a:prstGeom prst="rect">
            <a:avLst/>
          </a:prstGeom>
        </p:spPr>
      </p:pic>
      <p:pic>
        <p:nvPicPr>
          <p:cNvPr id="68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5048251" y="2403337"/>
            <a:ext cx="609600" cy="609600"/>
          </a:xfrm>
          <a:prstGeom prst="rect">
            <a:avLst/>
          </a:prstGeom>
        </p:spPr>
      </p:pic>
      <p:pic>
        <p:nvPicPr>
          <p:cNvPr id="69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4400551" y="3187340"/>
            <a:ext cx="609600" cy="609600"/>
          </a:xfrm>
          <a:prstGeom prst="rect">
            <a:avLst/>
          </a:prstGeom>
        </p:spPr>
      </p:pic>
      <p:pic>
        <p:nvPicPr>
          <p:cNvPr id="70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3790951" y="1870121"/>
            <a:ext cx="609600" cy="609600"/>
          </a:xfrm>
          <a:prstGeom prst="rect">
            <a:avLst/>
          </a:prstGeom>
        </p:spPr>
      </p:pic>
      <p:pic>
        <p:nvPicPr>
          <p:cNvPr id="71" name="Tiếng tinh t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3448051" y="-727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2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22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2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42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3" r="-2917" b="9362"/>
          <a:stretch/>
        </p:blipFill>
        <p:spPr bwMode="auto">
          <a:xfrm>
            <a:off x="11" y="1"/>
            <a:ext cx="125844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13" y="2460671"/>
            <a:ext cx="2416905" cy="14770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91" y="1985047"/>
            <a:ext cx="2508620" cy="213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41" y="4303598"/>
            <a:ext cx="2970521" cy="269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08" l="0" r="100000">
                        <a14:foregroundMark x1="33000" y1="61214" x2="32833" y2="79683"/>
                        <a14:foregroundMark x1="44500" y1="54090" x2="46833" y2="54354"/>
                        <a14:foregroundMark x1="45167" y1="84697" x2="49000" y2="85224"/>
                        <a14:foregroundMark x1="28167" y1="7652" x2="34167" y2="7916"/>
                        <a14:foregroundMark x1="29167" y1="5541" x2="34667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41" y="3732026"/>
            <a:ext cx="2448019" cy="1581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87" y="4251862"/>
            <a:ext cx="2648716" cy="3115406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685" l="714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08" y="3979221"/>
            <a:ext cx="1673677" cy="202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0000" l="0" r="90000">
                        <a14:foregroundMark x1="28200" y1="28241" x2="36600" y2="31481"/>
                        <a14:foregroundMark x1="25800" y1="19167" x2="31700" y2="19630"/>
                        <a14:foregroundMark x1="19400" y1="35556" x2="21400" y2="39167"/>
                        <a14:foregroundMark x1="73300" y1="43241" x2="76300" y2="40556"/>
                        <a14:foregroundMark x1="27800" y1="25093" x2="31700" y2="28241"/>
                        <a14:backgroundMark x1="31700" y1="75000" x2="361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r="17209" b="19074"/>
          <a:stretch/>
        </p:blipFill>
        <p:spPr bwMode="auto">
          <a:xfrm>
            <a:off x="2188840" y="2058794"/>
            <a:ext cx="1749173" cy="19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89352" l="0" r="100000">
                        <a14:foregroundMark x1="36592" y1="16667" x2="33421" y2="35463"/>
                        <a14:foregroundMark x1="59049" y1="23426" x2="78336" y2="33889"/>
                        <a14:foregroundMark x1="71863" y1="23426" x2="61162" y2="44444"/>
                        <a14:foregroundMark x1="19551" y1="21944" x2="47292" y2="33889"/>
                        <a14:foregroundMark x1="49406" y1="44444" x2="53765" y2="61667"/>
                        <a14:foregroundMark x1="44122" y1="63148" x2="65522" y2="6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077" y="1671993"/>
            <a:ext cx="989155" cy="190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52" b="94167" l="11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031" y="2878635"/>
            <a:ext cx="1214336" cy="169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424" y="3877589"/>
            <a:ext cx="2520145" cy="214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493" y="668230"/>
            <a:ext cx="608868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CẢM ƠN CÁC BẠN!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67" b="98667" l="2875" r="98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88" y="-509266"/>
            <a:ext cx="3813445" cy="286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35144" y="-478972"/>
            <a:ext cx="12488243" cy="733697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4" y="3228397"/>
            <a:ext cx="2689135" cy="36296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58948" y="2265398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OÂN TAÄP HOÏC KYØ I</a:t>
            </a:r>
          </a:p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(Tieát 2)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76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TÌM SỐ</a:t>
            </a:r>
          </a:p>
        </p:txBody>
      </p:sp>
      <p:pic>
        <p:nvPicPr>
          <p:cNvPr id="7" name="Picture 6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6" y="5594250"/>
            <a:ext cx="3315421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6" t="3627" r="82670" b="89102"/>
          <a:stretch/>
        </p:blipFill>
        <p:spPr>
          <a:xfrm>
            <a:off x="6" y="9"/>
            <a:ext cx="1397727" cy="1142992"/>
          </a:xfrm>
          <a:prstGeom prst="rect">
            <a:avLst/>
          </a:prstGeom>
        </p:spPr>
      </p:pic>
      <p:pic>
        <p:nvPicPr>
          <p:cNvPr id="10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33756" y="78486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3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204" y="1"/>
            <a:ext cx="12191797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077932"/>
            <a:ext cx="125984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5" name="Picture 4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82" b="90000" l="0" r="100000">
                        <a14:foregroundMark x1="51100" y1="40000" x2="52700" y2="37436"/>
                        <a14:foregroundMark x1="31900" y1="37949" x2="32900" y2="38846"/>
                        <a14:foregroundMark x1="74200" y1="38846" x2="75200" y2="38077"/>
                        <a14:foregroundMark x1="89300" y1="42821" x2="92300" y2="44615"/>
                        <a14:foregroundMark x1="95000" y1="41410" x2="98900" y2="38077"/>
                        <a14:foregroundMark x1="8600" y1="33974" x2="10600" y2="33590"/>
                        <a14:foregroundMark x1="13300" y1="38462" x2="13200" y2="40769"/>
                        <a14:foregroundMark x1="18700" y1="45513" x2="17600" y2="46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6404" r="-3708" b="30605"/>
          <a:stretch/>
        </p:blipFill>
        <p:spPr bwMode="auto">
          <a:xfrm flipH="1">
            <a:off x="7520641" y="3192540"/>
            <a:ext cx="5161353" cy="229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Flowchart: Process 47"/>
          <p:cNvSpPr/>
          <p:nvPr/>
        </p:nvSpPr>
        <p:spPr>
          <a:xfrm flipH="1">
            <a:off x="6" y="2522520"/>
            <a:ext cx="1049239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82" b="90000" l="0" r="100000">
                        <a14:foregroundMark x1="51100" y1="40000" x2="52700" y2="37436"/>
                        <a14:foregroundMark x1="31900" y1="37949" x2="32900" y2="38846"/>
                        <a14:foregroundMark x1="74200" y1="38846" x2="75200" y2="38077"/>
                        <a14:foregroundMark x1="89300" y1="42821" x2="92300" y2="44615"/>
                        <a14:foregroundMark x1="95000" y1="41410" x2="98900" y2="38077"/>
                        <a14:foregroundMark x1="8600" y1="33974" x2="10600" y2="33590"/>
                        <a14:foregroundMark x1="13300" y1="38462" x2="13200" y2="40769"/>
                        <a14:foregroundMark x1="18700" y1="45513" x2="17600" y2="46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7" t="26404" r="-3708" b="30605"/>
          <a:stretch/>
        </p:blipFill>
        <p:spPr bwMode="auto">
          <a:xfrm flipH="1">
            <a:off x="4171836" y="3152782"/>
            <a:ext cx="3673933" cy="229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82" b="90000" l="0" r="100000">
                        <a14:foregroundMark x1="51100" y1="40000" x2="52700" y2="37436"/>
                        <a14:foregroundMark x1="31900" y1="37949" x2="32900" y2="38846"/>
                        <a14:foregroundMark x1="74200" y1="38846" x2="75200" y2="38077"/>
                        <a14:foregroundMark x1="89300" y1="42821" x2="92300" y2="44615"/>
                        <a14:foregroundMark x1="95000" y1="41410" x2="98900" y2="38077"/>
                        <a14:foregroundMark x1="8600" y1="33974" x2="10600" y2="33590"/>
                        <a14:foregroundMark x1="13300" y1="38462" x2="13200" y2="40769"/>
                        <a14:foregroundMark x1="18700" y1="45513" x2="17600" y2="46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7" t="26404" r="-3708" b="30605"/>
          <a:stretch/>
        </p:blipFill>
        <p:spPr bwMode="auto">
          <a:xfrm flipH="1">
            <a:off x="792324" y="3146230"/>
            <a:ext cx="3673933" cy="229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Flowchart: Process 55"/>
          <p:cNvSpPr/>
          <p:nvPr/>
        </p:nvSpPr>
        <p:spPr>
          <a:xfrm flipH="1">
            <a:off x="1054705" y="2524246"/>
            <a:ext cx="1107320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7" name="Flowchart: Process 56"/>
          <p:cNvSpPr/>
          <p:nvPr/>
        </p:nvSpPr>
        <p:spPr>
          <a:xfrm flipH="1">
            <a:off x="3200406" y="2541570"/>
            <a:ext cx="116459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Flowchart: Process 57"/>
          <p:cNvSpPr/>
          <p:nvPr/>
        </p:nvSpPr>
        <p:spPr>
          <a:xfrm flipH="1">
            <a:off x="4364989" y="2554205"/>
            <a:ext cx="1154627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lowchart: Process 58"/>
          <p:cNvSpPr/>
          <p:nvPr/>
        </p:nvSpPr>
        <p:spPr>
          <a:xfrm flipH="1">
            <a:off x="5519622" y="2557388"/>
            <a:ext cx="119644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Flowchart: Process 59"/>
          <p:cNvSpPr/>
          <p:nvPr/>
        </p:nvSpPr>
        <p:spPr>
          <a:xfrm flipH="1">
            <a:off x="6696044" y="2554205"/>
            <a:ext cx="1047736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Flowchart: Process 60"/>
          <p:cNvSpPr/>
          <p:nvPr/>
        </p:nvSpPr>
        <p:spPr>
          <a:xfrm flipH="1">
            <a:off x="7672925" y="2554205"/>
            <a:ext cx="124089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Flowchart: Process 61"/>
          <p:cNvSpPr/>
          <p:nvPr/>
        </p:nvSpPr>
        <p:spPr>
          <a:xfrm flipH="1">
            <a:off x="8913813" y="2578980"/>
            <a:ext cx="1025315" cy="751339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Flowchart: Process 62"/>
          <p:cNvSpPr/>
          <p:nvPr/>
        </p:nvSpPr>
        <p:spPr>
          <a:xfrm flipH="1">
            <a:off x="2167052" y="2525977"/>
            <a:ext cx="1033349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Flowchart: Process 63"/>
          <p:cNvSpPr/>
          <p:nvPr/>
        </p:nvSpPr>
        <p:spPr>
          <a:xfrm flipH="1">
            <a:off x="9939876" y="2578971"/>
            <a:ext cx="120246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Picture 6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82" b="90000" l="0" r="100000">
                        <a14:foregroundMark x1="51100" y1="40000" x2="52700" y2="37436"/>
                        <a14:foregroundMark x1="31900" y1="37949" x2="32900" y2="38846"/>
                        <a14:foregroundMark x1="74200" y1="38846" x2="75200" y2="38077"/>
                        <a14:foregroundMark x1="89300" y1="42821" x2="92300" y2="44615"/>
                        <a14:foregroundMark x1="95000" y1="41410" x2="98900" y2="38077"/>
                        <a14:foregroundMark x1="8600" y1="33974" x2="10600" y2="33590"/>
                        <a14:foregroundMark x1="13300" y1="38462" x2="13200" y2="40769"/>
                        <a14:foregroundMark x1="18700" y1="45513" x2="17600" y2="46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7" t="26404" r="46863" b="30605"/>
          <a:stretch/>
        </p:blipFill>
        <p:spPr bwMode="auto">
          <a:xfrm flipH="1">
            <a:off x="-39757" y="3073757"/>
            <a:ext cx="1157121" cy="229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Process 65"/>
          <p:cNvSpPr/>
          <p:nvPr/>
        </p:nvSpPr>
        <p:spPr>
          <a:xfrm flipH="1">
            <a:off x="11161159" y="2578971"/>
            <a:ext cx="1030844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Flowchart: Process 66"/>
          <p:cNvSpPr/>
          <p:nvPr/>
        </p:nvSpPr>
        <p:spPr>
          <a:xfrm flipH="1">
            <a:off x="3221882" y="2526964"/>
            <a:ext cx="116459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Flowchart: Process 67"/>
          <p:cNvSpPr/>
          <p:nvPr/>
        </p:nvSpPr>
        <p:spPr>
          <a:xfrm flipH="1">
            <a:off x="4416619" y="2541570"/>
            <a:ext cx="116459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Flowchart: Process 69"/>
          <p:cNvSpPr/>
          <p:nvPr/>
        </p:nvSpPr>
        <p:spPr>
          <a:xfrm flipH="1">
            <a:off x="6701687" y="2567443"/>
            <a:ext cx="116459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Flowchart: Process 71"/>
          <p:cNvSpPr/>
          <p:nvPr/>
        </p:nvSpPr>
        <p:spPr>
          <a:xfrm flipH="1">
            <a:off x="8974983" y="2598021"/>
            <a:ext cx="116459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Flowchart: Process 72"/>
          <p:cNvSpPr/>
          <p:nvPr/>
        </p:nvSpPr>
        <p:spPr>
          <a:xfrm flipH="1">
            <a:off x="9996573" y="2592091"/>
            <a:ext cx="116459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không lời nhẹ nhàng cho bé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180" y="-1744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8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 numSld="2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7" grpId="0" animBg="1"/>
      <p:bldP spid="58" grpId="0" animBg="1"/>
      <p:bldP spid="60" grpId="0" animBg="1"/>
      <p:bldP spid="62" grpId="0" animBg="1"/>
      <p:bldP spid="64" grpId="0" animBg="1"/>
      <p:bldP spid="67" grpId="0" animBg="1"/>
      <p:bldP spid="68" grpId="0" animBg="1"/>
      <p:bldP spid="70" grpId="0" animBg="1"/>
      <p:bldP spid="72" grpId="0" animBg="1"/>
      <p:bldP spid="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/>
        </p:blipFill>
        <p:spPr bwMode="auto">
          <a:xfrm>
            <a:off x="0" y="-44970"/>
            <a:ext cx="125984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5077932"/>
            <a:ext cx="125984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5" name="Picture 4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2" b="90000" l="0" r="100000">
                        <a14:foregroundMark x1="51100" y1="40000" x2="52700" y2="37436"/>
                        <a14:foregroundMark x1="31900" y1="37949" x2="32900" y2="38846"/>
                        <a14:foregroundMark x1="74200" y1="38846" x2="75200" y2="38077"/>
                        <a14:foregroundMark x1="89300" y1="42821" x2="92300" y2="44615"/>
                        <a14:foregroundMark x1="95000" y1="41410" x2="98900" y2="38077"/>
                        <a14:foregroundMark x1="8600" y1="33974" x2="10600" y2="33590"/>
                        <a14:foregroundMark x1="13300" y1="38462" x2="13200" y2="40769"/>
                        <a14:foregroundMark x1="18700" y1="45513" x2="17600" y2="46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6404" r="-3708" b="30605"/>
          <a:stretch/>
        </p:blipFill>
        <p:spPr bwMode="auto">
          <a:xfrm flipH="1">
            <a:off x="7520641" y="3192540"/>
            <a:ext cx="5161353" cy="229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Flowchart: Process 47"/>
          <p:cNvSpPr/>
          <p:nvPr/>
        </p:nvSpPr>
        <p:spPr>
          <a:xfrm flipH="1">
            <a:off x="6" y="2522520"/>
            <a:ext cx="1049239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2" b="90000" l="0" r="100000">
                        <a14:foregroundMark x1="51100" y1="40000" x2="52700" y2="37436"/>
                        <a14:foregroundMark x1="31900" y1="37949" x2="32900" y2="38846"/>
                        <a14:foregroundMark x1="74200" y1="38846" x2="75200" y2="38077"/>
                        <a14:foregroundMark x1="89300" y1="42821" x2="92300" y2="44615"/>
                        <a14:foregroundMark x1="95000" y1="41410" x2="98900" y2="38077"/>
                        <a14:foregroundMark x1="8600" y1="33974" x2="10600" y2="33590"/>
                        <a14:foregroundMark x1="13300" y1="38462" x2="13200" y2="40769"/>
                        <a14:foregroundMark x1="18700" y1="45513" x2="17600" y2="46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7" t="26404" r="-3708" b="30605"/>
          <a:stretch/>
        </p:blipFill>
        <p:spPr bwMode="auto">
          <a:xfrm flipH="1">
            <a:off x="4171836" y="3152782"/>
            <a:ext cx="3673933" cy="229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5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2" b="90000" l="0" r="100000">
                        <a14:foregroundMark x1="51100" y1="40000" x2="52700" y2="37436"/>
                        <a14:foregroundMark x1="31900" y1="37949" x2="32900" y2="38846"/>
                        <a14:foregroundMark x1="74200" y1="38846" x2="75200" y2="38077"/>
                        <a14:foregroundMark x1="89300" y1="42821" x2="92300" y2="44615"/>
                        <a14:foregroundMark x1="95000" y1="41410" x2="98900" y2="38077"/>
                        <a14:foregroundMark x1="8600" y1="33974" x2="10600" y2="33590"/>
                        <a14:foregroundMark x1="13300" y1="38462" x2="13200" y2="40769"/>
                        <a14:foregroundMark x1="18700" y1="45513" x2="17600" y2="46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7" t="26404" r="-3708" b="30605"/>
          <a:stretch/>
        </p:blipFill>
        <p:spPr bwMode="auto">
          <a:xfrm flipH="1">
            <a:off x="792324" y="3146230"/>
            <a:ext cx="3673933" cy="229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Flowchart: Process 55"/>
          <p:cNvSpPr/>
          <p:nvPr/>
        </p:nvSpPr>
        <p:spPr>
          <a:xfrm flipH="1">
            <a:off x="1054705" y="2524246"/>
            <a:ext cx="1107320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Flowchart: Process 56"/>
          <p:cNvSpPr/>
          <p:nvPr/>
        </p:nvSpPr>
        <p:spPr>
          <a:xfrm flipH="1">
            <a:off x="3200406" y="2522520"/>
            <a:ext cx="116459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Flowchart: Process 57"/>
          <p:cNvSpPr/>
          <p:nvPr/>
        </p:nvSpPr>
        <p:spPr>
          <a:xfrm flipH="1">
            <a:off x="4398677" y="2522802"/>
            <a:ext cx="1154627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lowchart: Process 58"/>
          <p:cNvSpPr/>
          <p:nvPr/>
        </p:nvSpPr>
        <p:spPr>
          <a:xfrm flipH="1">
            <a:off x="5519622" y="2557388"/>
            <a:ext cx="119644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Flowchart: Process 59"/>
          <p:cNvSpPr/>
          <p:nvPr/>
        </p:nvSpPr>
        <p:spPr>
          <a:xfrm flipH="1">
            <a:off x="6696044" y="2554205"/>
            <a:ext cx="1047736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Flowchart: Process 60"/>
          <p:cNvSpPr/>
          <p:nvPr/>
        </p:nvSpPr>
        <p:spPr>
          <a:xfrm flipH="1">
            <a:off x="7672925" y="2554205"/>
            <a:ext cx="124089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Flowchart: Process 61"/>
          <p:cNvSpPr/>
          <p:nvPr/>
        </p:nvSpPr>
        <p:spPr>
          <a:xfrm flipH="1">
            <a:off x="8913813" y="2578980"/>
            <a:ext cx="1025315" cy="751339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Flowchart: Process 62"/>
          <p:cNvSpPr/>
          <p:nvPr/>
        </p:nvSpPr>
        <p:spPr>
          <a:xfrm flipH="1">
            <a:off x="2167052" y="2525977"/>
            <a:ext cx="1033349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Flowchart: Process 63"/>
          <p:cNvSpPr/>
          <p:nvPr/>
        </p:nvSpPr>
        <p:spPr>
          <a:xfrm flipH="1">
            <a:off x="9939876" y="2578971"/>
            <a:ext cx="1202461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Picture 6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2" b="90000" l="0" r="100000">
                        <a14:foregroundMark x1="51100" y1="40000" x2="52700" y2="37436"/>
                        <a14:foregroundMark x1="31900" y1="37949" x2="32900" y2="38846"/>
                        <a14:foregroundMark x1="74200" y1="38846" x2="75200" y2="38077"/>
                        <a14:foregroundMark x1="89300" y1="42821" x2="92300" y2="44615"/>
                        <a14:foregroundMark x1="95000" y1="41410" x2="98900" y2="38077"/>
                        <a14:foregroundMark x1="8600" y1="33974" x2="10600" y2="33590"/>
                        <a14:foregroundMark x1="13300" y1="38462" x2="13200" y2="40769"/>
                        <a14:foregroundMark x1="18700" y1="45513" x2="17600" y2="46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7" t="26404" r="46863" b="30605"/>
          <a:stretch/>
        </p:blipFill>
        <p:spPr bwMode="auto">
          <a:xfrm flipH="1">
            <a:off x="-39757" y="3073757"/>
            <a:ext cx="1157121" cy="229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Process 65"/>
          <p:cNvSpPr/>
          <p:nvPr/>
        </p:nvSpPr>
        <p:spPr>
          <a:xfrm flipH="1">
            <a:off x="11161159" y="2578971"/>
            <a:ext cx="1030844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Flowchart: Process 31"/>
          <p:cNvSpPr/>
          <p:nvPr/>
        </p:nvSpPr>
        <p:spPr>
          <a:xfrm flipH="1">
            <a:off x="1041161" y="2505864"/>
            <a:ext cx="1107320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Flowchart: Process 32"/>
          <p:cNvSpPr/>
          <p:nvPr/>
        </p:nvSpPr>
        <p:spPr>
          <a:xfrm flipH="1">
            <a:off x="4422331" y="2522520"/>
            <a:ext cx="1107320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Flowchart: Process 33"/>
          <p:cNvSpPr/>
          <p:nvPr/>
        </p:nvSpPr>
        <p:spPr>
          <a:xfrm flipH="1">
            <a:off x="5553303" y="2578971"/>
            <a:ext cx="1107320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Flowchart: Process 34"/>
          <p:cNvSpPr/>
          <p:nvPr/>
        </p:nvSpPr>
        <p:spPr>
          <a:xfrm flipH="1">
            <a:off x="7718712" y="2543964"/>
            <a:ext cx="1107320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Flowchart: Process 37"/>
          <p:cNvSpPr/>
          <p:nvPr/>
        </p:nvSpPr>
        <p:spPr>
          <a:xfrm flipH="1">
            <a:off x="10002085" y="2543964"/>
            <a:ext cx="1107320" cy="762866"/>
          </a:xfrm>
          <a:prstGeom prst="flowChartProcess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56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6" grpId="0" animBg="1"/>
      <p:bldP spid="58" grpId="0" animBg="1"/>
      <p:bldP spid="59" grpId="0" animBg="1"/>
      <p:bldP spid="61" grpId="0" animBg="1"/>
      <p:bldP spid="62" grpId="0" animBg="1"/>
      <p:bldP spid="64" grpId="0" animBg="1"/>
      <p:bldP spid="66" grpId="0" animBg="1"/>
      <p:bldP spid="32" grpId="0" animBg="1"/>
      <p:bldP spid="33" grpId="0" animBg="1"/>
      <p:bldP spid="34" grpId="0" animBg="1"/>
      <p:bldP spid="35" grpId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6&quot;&gt;&lt;property id=&quot;20148&quot; value=&quot;5&quot;/&gt;&lt;property id=&quot;20300&quot; value=&quot;Slide 4&quot;/&gt;&lt;property id=&quot;20307&quot; value=&quot;361&quot;/&gt;&lt;/object&gt;&lt;object type=&quot;3&quot; unique_id=&quot;10007&quot;&gt;&lt;property id=&quot;20148&quot; value=&quot;5&quot;/&gt;&lt;property id=&quot;20300&quot; value=&quot;Slide 5&quot;/&gt;&lt;property id=&quot;20307&quot; value=&quot;362&quot;/&gt;&lt;/object&gt;&lt;object type=&quot;3&quot; unique_id=&quot;10008&quot;&gt;&lt;property id=&quot;20148&quot; value=&quot;5&quot;/&gt;&lt;property id=&quot;20300&quot; value=&quot;Slide 6&quot;/&gt;&lt;property id=&quot;20307&quot; value=&quot;363&quot;/&gt;&lt;/object&gt;&lt;object type=&quot;3&quot; unique_id=&quot;10015&quot;&gt;&lt;property id=&quot;20148&quot; value=&quot;5&quot;/&gt;&lt;property id=&quot;20300&quot; value=&quot;Slide 21&quot;/&gt;&lt;property id=&quot;20307&quot; value=&quot;368&quot;/&gt;&lt;/object&gt;&lt;object type=&quot;3&quot; unique_id=&quot;10025&quot;&gt;&lt;property id=&quot;20148&quot; value=&quot;5&quot;/&gt;&lt;property id=&quot;20300&quot; value=&quot;Slide 25&quot;/&gt;&lt;property id=&quot;20307&quot; value=&quot;298&quot;/&gt;&lt;/object&gt;&lt;object type=&quot;3&quot; unique_id=&quot;22088&quot;&gt;&lt;property id=&quot;20148&quot; value=&quot;5&quot;/&gt;&lt;property id=&quot;20300&quot; value=&quot;Slide 1&quot;/&gt;&lt;property id=&quot;20307&quot; value=&quot;379&quot;/&gt;&lt;/object&gt;&lt;object type=&quot;3&quot; unique_id=&quot;22089&quot;&gt;&lt;property id=&quot;20148&quot; value=&quot;5&quot;/&gt;&lt;property id=&quot;20300&quot; value=&quot;Slide 2&quot;/&gt;&lt;property id=&quot;20307&quot; value=&quot;380&quot;/&gt;&lt;/object&gt;&lt;object type=&quot;3&quot; unique_id=&quot;22336&quot;&gt;&lt;property id=&quot;20148&quot; value=&quot;5&quot;/&gt;&lt;property id=&quot;20300&quot; value=&quot;Slide 3&quot;/&gt;&lt;property id=&quot;20307&quot; value=&quot;381&quot;/&gt;&lt;/object&gt;&lt;object type=&quot;3&quot; unique_id=&quot;22337&quot;&gt;&lt;property id=&quot;20148&quot; value=&quot;5&quot;/&gt;&lt;property id=&quot;20300&quot; value=&quot;Slide 7&quot;/&gt;&lt;property id=&quot;20307&quot; value=&quot;383&quot;/&gt;&lt;/object&gt;&lt;object type=&quot;3&quot; unique_id=&quot;443633&quot;&gt;&lt;property id=&quot;20148&quot; value=&quot;5&quot;/&gt;&lt;property id=&quot;20300&quot; value=&quot;Slide 8&quot;/&gt;&lt;property id=&quot;20307&quot; value=&quot;385&quot;/&gt;&lt;/object&gt;&lt;object type=&quot;3&quot; unique_id=&quot;444033&quot;&gt;&lt;property id=&quot;20148&quot; value=&quot;5&quot;/&gt;&lt;property id=&quot;20300&quot; value=&quot;Slide 9&quot;/&gt;&lt;property id=&quot;20307&quot; value=&quot;387&quot;/&gt;&lt;/object&gt;&lt;object type=&quot;3&quot; unique_id=&quot;444034&quot;&gt;&lt;property id=&quot;20148&quot; value=&quot;5&quot;/&gt;&lt;property id=&quot;20300&quot; value=&quot;Slide 10&quot;/&gt;&lt;property id=&quot;20307&quot; value=&quot;388&quot;/&gt;&lt;/object&gt;&lt;object type=&quot;3&quot; unique_id=&quot;444291&quot;&gt;&lt;property id=&quot;20148&quot; value=&quot;5&quot;/&gt;&lt;property id=&quot;20300&quot; value=&quot;Slide 11&quot;/&gt;&lt;property id=&quot;20307&quot; value=&quot;390&quot;/&gt;&lt;/object&gt;&lt;object type=&quot;3&quot; unique_id=&quot;444799&quot;&gt;&lt;property id=&quot;20148&quot; value=&quot;5&quot;/&gt;&lt;property id=&quot;20300&quot; value=&quot;Slide 12&quot;/&gt;&lt;property id=&quot;20307&quot; value=&quot;391&quot;/&gt;&lt;/object&gt;&lt;object type=&quot;3&quot; unique_id=&quot;445139&quot;&gt;&lt;property id=&quot;20148&quot; value=&quot;5&quot;/&gt;&lt;property id=&quot;20300&quot; value=&quot;Slide 16&quot;/&gt;&lt;property id=&quot;20307&quot; value=&quot;392&quot;/&gt;&lt;/object&gt;&lt;object type=&quot;3&quot; unique_id=&quot;445140&quot;&gt;&lt;property id=&quot;20148&quot; value=&quot;5&quot;/&gt;&lt;property id=&quot;20300&quot; value=&quot;Slide 17&quot;/&gt;&lt;property id=&quot;20307&quot; value=&quot;393&quot;/&gt;&lt;/object&gt;&lt;object type=&quot;3&quot; unique_id=&quot;445141&quot;&gt;&lt;property id=&quot;20148&quot; value=&quot;5&quot;/&gt;&lt;property id=&quot;20300&quot; value=&quot;Slide 18&quot;/&gt;&lt;property id=&quot;20307&quot; value=&quot;394&quot;/&gt;&lt;/object&gt;&lt;object type=&quot;3&quot; unique_id=&quot;445142&quot;&gt;&lt;property id=&quot;20148&quot; value=&quot;5&quot;/&gt;&lt;property id=&quot;20300&quot; value=&quot;Slide 19&quot;/&gt;&lt;property id=&quot;20307&quot; value=&quot;395&quot;/&gt;&lt;/object&gt;&lt;object type=&quot;3&quot; unique_id=&quot;445143&quot;&gt;&lt;property id=&quot;20148&quot; value=&quot;5&quot;/&gt;&lt;property id=&quot;20300&quot; value=&quot;Slide 20&quot;/&gt;&lt;property id=&quot;20307&quot; value=&quot;396&quot;/&gt;&lt;/object&gt;&lt;object type=&quot;3&quot; unique_id=&quot;445484&quot;&gt;&lt;property id=&quot;20148&quot; value=&quot;5&quot;/&gt;&lt;property id=&quot;20300&quot; value=&quot;Slide 22&quot;/&gt;&lt;property id=&quot;20307&quot; value=&quot;397&quot;/&gt;&lt;/object&gt;&lt;object type=&quot;3&quot; unique_id=&quot;445718&quot;&gt;&lt;property id=&quot;20148&quot; value=&quot;5&quot;/&gt;&lt;property id=&quot;20300&quot; value=&quot;Slide 23&quot;/&gt;&lt;property id=&quot;20307&quot; value=&quot;398&quot;/&gt;&lt;/object&gt;&lt;object type=&quot;3&quot; unique_id=&quot;445836&quot;&gt;&lt;property id=&quot;20148&quot; value=&quot;5&quot;/&gt;&lt;property id=&quot;20300&quot; value=&quot;Slide 24&quot;/&gt;&lt;property id=&quot;20307&quot; value=&quot;399&quot;/&gt;&lt;/object&gt;&lt;object type=&quot;3&quot; unique_id=&quot;446004&quot;&gt;&lt;property id=&quot;20148&quot; value=&quot;5&quot;/&gt;&lt;property id=&quot;20300&quot; value=&quot;Slide 26&quot;/&gt;&lt;property id=&quot;20307&quot; value=&quot;400&quot;/&gt;&lt;/object&gt;&lt;object type=&quot;3&quot; unique_id=&quot;446106&quot;&gt;&lt;property id=&quot;20148&quot; value=&quot;5&quot;/&gt;&lt;property id=&quot;20300&quot; value=&quot;Slide 13&quot;/&gt;&lt;property id=&quot;20307&quot; value=&quot;401&quot;/&gt;&lt;/object&gt;&lt;object type=&quot;3&quot; unique_id=&quot;446237&quot;&gt;&lt;property id=&quot;20148&quot; value=&quot;5&quot;/&gt;&lt;property id=&quot;20300&quot; value=&quot;Slide 14&quot;/&gt;&lt;property id=&quot;20307&quot; value=&quot;402&quot;/&gt;&lt;/object&gt;&lt;object type=&quot;3&quot; unique_id=&quot;446238&quot;&gt;&lt;property id=&quot;20148&quot; value=&quot;5&quot;/&gt;&lt;property id=&quot;20300&quot; value=&quot;Slide 15&quot;/&gt;&lt;property id=&quot;20307&quot; value=&quot;403&quot;/&gt;&lt;/object&gt;&lt;/object&gt;&lt;object type=&quot;8&quot; unique_id=&quot;10050&quot;&gt;&lt;/object&gt;&lt;/object&gt;&lt;/database&gt;"/>
  <p:tag name="SECTOMILLISECCONVERTED" val="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4_Office 主题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复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63A537"/>
      </a:accent1>
      <a:accent2>
        <a:srgbClr val="08A5EF"/>
      </a:accent2>
      <a:accent3>
        <a:srgbClr val="739A28"/>
      </a:accent3>
      <a:accent4>
        <a:srgbClr val="37A76F"/>
      </a:accent4>
      <a:accent5>
        <a:srgbClr val="4EB3CF"/>
      </a:accent5>
      <a:accent6>
        <a:srgbClr val="51C3F9"/>
      </a:accent6>
      <a:hlink>
        <a:srgbClr val="08A5EF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55F51"/>
    </a:dk2>
    <a:lt2>
      <a:srgbClr val="E2DFCC"/>
    </a:lt2>
    <a:accent1>
      <a:srgbClr val="63A537"/>
    </a:accent1>
    <a:accent2>
      <a:srgbClr val="08A5EF"/>
    </a:accent2>
    <a:accent3>
      <a:srgbClr val="739A28"/>
    </a:accent3>
    <a:accent4>
      <a:srgbClr val="37A76F"/>
    </a:accent4>
    <a:accent5>
      <a:srgbClr val="4EB3CF"/>
    </a:accent5>
    <a:accent6>
      <a:srgbClr val="51C3F9"/>
    </a:accent6>
    <a:hlink>
      <a:srgbClr val="08A5EF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246</Words>
  <Application>Microsoft Office PowerPoint</Application>
  <PresentationFormat>Custom</PresentationFormat>
  <Paragraphs>135</Paragraphs>
  <Slides>22</Slides>
  <Notes>6</Notes>
  <HiddenSlides>0</HiddenSlides>
  <MMClips>24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3_Office Theme</vt:lpstr>
      <vt:lpstr>4_Office Theme</vt:lpstr>
      <vt:lpstr>Office Theme</vt:lpstr>
      <vt:lpstr>Organic</vt:lpstr>
      <vt:lpstr>4_Office 主题</vt:lpstr>
      <vt:lpstr>Office 主题​​</vt:lpstr>
      <vt:lpstr>2_Office Theme</vt:lpstr>
      <vt:lpstr>5_Office Theme</vt:lpstr>
      <vt:lpstr>2_Office 主题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HGP</cp:lastModifiedBy>
  <cp:revision>391</cp:revision>
  <dcterms:created xsi:type="dcterms:W3CDTF">2020-10-14T03:32:31Z</dcterms:created>
  <dcterms:modified xsi:type="dcterms:W3CDTF">2022-01-11T03:47:14Z</dcterms:modified>
</cp:coreProperties>
</file>