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691" r:id="rId3"/>
    <p:sldMasterId id="2147483722" r:id="rId4"/>
  </p:sldMasterIdLst>
  <p:notesMasterIdLst>
    <p:notesMasterId r:id="rId21"/>
  </p:notesMasterIdLst>
  <p:sldIdLst>
    <p:sldId id="257" r:id="rId5"/>
    <p:sldId id="261" r:id="rId6"/>
    <p:sldId id="271" r:id="rId7"/>
    <p:sldId id="273" r:id="rId8"/>
    <p:sldId id="272" r:id="rId9"/>
    <p:sldId id="265" r:id="rId10"/>
    <p:sldId id="266" r:id="rId11"/>
    <p:sldId id="267" r:id="rId12"/>
    <p:sldId id="268" r:id="rId13"/>
    <p:sldId id="269" r:id="rId14"/>
    <p:sldId id="274" r:id="rId15"/>
    <p:sldId id="275" r:id="rId16"/>
    <p:sldId id="276" r:id="rId17"/>
    <p:sldId id="277" r:id="rId18"/>
    <p:sldId id="278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927"/>
    <a:srgbClr val="8FB503"/>
    <a:srgbClr val="FFFFFF"/>
    <a:srgbClr val="8DD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83" autoAdjust="0"/>
    <p:restoredTop sz="94660"/>
  </p:normalViewPr>
  <p:slideViewPr>
    <p:cSldViewPr snapToGrid="0">
      <p:cViewPr>
        <p:scale>
          <a:sx n="81" d="100"/>
          <a:sy n="81" d="100"/>
        </p:scale>
        <p:origin x="-30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inguyen.120884@gmail.com" userId="651e288c627e6f58" providerId="LiveId" clId="{3255293C-69F8-46CC-8994-AB529D62E9BC}"/>
    <pc:docChg chg="custSel addSld modSld">
      <pc:chgData name="dainguyen.120884@gmail.com" userId="651e288c627e6f58" providerId="LiveId" clId="{3255293C-69F8-46CC-8994-AB529D62E9BC}" dt="2021-12-29T15:37:27.666" v="14" actId="1076"/>
      <pc:docMkLst>
        <pc:docMk/>
      </pc:docMkLst>
      <pc:sldChg chg="modSp new mod">
        <pc:chgData name="dainguyen.120884@gmail.com" userId="651e288c627e6f58" providerId="LiveId" clId="{3255293C-69F8-46CC-8994-AB529D62E9BC}" dt="2021-12-29T15:37:27.666" v="14" actId="1076"/>
        <pc:sldMkLst>
          <pc:docMk/>
          <pc:sldMk cId="2228671993" sldId="281"/>
        </pc:sldMkLst>
        <pc:spChg chg="mod">
          <ac:chgData name="dainguyen.120884@gmail.com" userId="651e288c627e6f58" providerId="LiveId" clId="{3255293C-69F8-46CC-8994-AB529D62E9BC}" dt="2021-12-29T15:37:27.666" v="14" actId="1076"/>
          <ac:spMkLst>
            <pc:docMk/>
            <pc:sldMk cId="2228671993" sldId="281"/>
            <ac:spMk id="2" creationId="{6192AB64-749D-496D-80C4-C523B876F74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2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13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1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31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4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4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170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2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2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1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1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1" y="2949668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7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2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2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3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4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4" y="4297650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4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4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8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8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8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8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1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78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0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5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34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81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8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8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1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2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8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74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1" y="2750634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1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1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8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02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36033"/>
            <a:ext cx="7620000" cy="37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1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1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1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1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1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1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1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1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87568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93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34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19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94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94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94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2594F6-DA59-4B1E-9628-93BA0E71C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4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79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2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7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1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02" lvl="0" indent="-40626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8804" lvl="1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205" lvl="2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7607" lvl="3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009" lvl="4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6412" lvl="5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5813" lvl="6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5215" lvl="7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4617" lvl="8" indent="-406268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5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1" y="1742801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2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1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8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1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8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1" y="3047201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5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25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1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9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4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4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788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4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79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2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8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2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6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2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91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1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1" y="2949668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79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2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2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7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4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4" y="4297650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4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4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6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8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8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8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8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2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9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532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3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6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26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1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02" lvl="0" indent="-40626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8804" lvl="1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205" lvl="2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7607" lvl="3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009" lvl="4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6412" lvl="5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5813" lvl="6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5215" lvl="7" indent="-40626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4617" lvl="8" indent="-406268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1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5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2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8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1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12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7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8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2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1" y="2750634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7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1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9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1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0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4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9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1" y="1742801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2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9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84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94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94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094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94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F7E1D21-225A-4C90-9D2D-22C3A14A5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-19049" y="2481"/>
            <a:ext cx="12211049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8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1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73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1" y="3047201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791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25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6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1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5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8868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610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1.xml"/><Relationship Id="rId6" Type="http://schemas.openxmlformats.org/officeDocument/2006/relationships/image" Target="../media/image36.emf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emf"/><Relationship Id="rId1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2.xml"/><Relationship Id="rId6" Type="http://schemas.openxmlformats.org/officeDocument/2006/relationships/image" Target="../media/image36.emf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3.xml"/><Relationship Id="rId6" Type="http://schemas.openxmlformats.org/officeDocument/2006/relationships/image" Target="../media/image36.emf"/><Relationship Id="rId11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3639820"/>
            <a:ext cx="5080635" cy="2553970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2055" y="3639820"/>
            <a:ext cx="5080635" cy="2553970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6"/>
          <a:srcRect r="58868"/>
          <a:stretch>
            <a:fillRect/>
          </a:stretch>
        </p:blipFill>
        <p:spPr>
          <a:xfrm>
            <a:off x="10092690" y="3639820"/>
            <a:ext cx="2089785" cy="2553970"/>
          </a:xfrm>
          <a:prstGeom prst="rect">
            <a:avLst/>
          </a:prstGeom>
        </p:spPr>
      </p:pic>
      <p:pic>
        <p:nvPicPr>
          <p:cNvPr id="8" name="图片 7" descr="资源 1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274" y="2059960"/>
            <a:ext cx="3890451" cy="4119439"/>
          </a:xfrm>
          <a:prstGeom prst="rect">
            <a:avLst/>
          </a:prstGeom>
        </p:spPr>
      </p:pic>
      <p:pic>
        <p:nvPicPr>
          <p:cNvPr id="3" name="图片 2" descr="资源 8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730336">
            <a:off x="292928" y="4905143"/>
            <a:ext cx="461486" cy="463533"/>
          </a:xfrm>
          <a:prstGeom prst="rect">
            <a:avLst/>
          </a:prstGeom>
        </p:spPr>
      </p:pic>
      <p:pic>
        <p:nvPicPr>
          <p:cNvPr id="4" name="图片 3" descr="资源 6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071" y="1976800"/>
            <a:ext cx="625279" cy="581055"/>
          </a:xfrm>
          <a:prstGeom prst="rect">
            <a:avLst/>
          </a:prstGeom>
        </p:spPr>
      </p:pic>
      <p:pic>
        <p:nvPicPr>
          <p:cNvPr id="9" name="图片 8" descr="资源 7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3488" y="5027577"/>
            <a:ext cx="589654" cy="558124"/>
          </a:xfrm>
          <a:prstGeom prst="rect">
            <a:avLst/>
          </a:prstGeom>
        </p:spPr>
      </p:pic>
      <p:pic>
        <p:nvPicPr>
          <p:cNvPr id="21" name="图片 20" descr="资源 11133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8631" y="2781818"/>
            <a:ext cx="1009988" cy="975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55" y="4153924"/>
            <a:ext cx="4364696" cy="2287008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="" xmlns:a16="http://schemas.microsoft.com/office/drawing/2014/main" id="{4CF7E1C6-F144-4934-84F0-7857CD467434}"/>
              </a:ext>
            </a:extLst>
          </p:cNvPr>
          <p:cNvSpPr txBox="1"/>
          <p:nvPr/>
        </p:nvSpPr>
        <p:spPr>
          <a:xfrm>
            <a:off x="3018315" y="433024"/>
            <a:ext cx="6631000" cy="728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pc="16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TOAÙN </a:t>
            </a:r>
            <a:endParaRPr kumimoji="0" lang="en-US" altLang="zh-CN" sz="3200" b="1" i="0" u="none" strike="noStrike" kern="1200" cap="none" spc="16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VNI-Avo" pitchFamily="2" charset="0"/>
              <a:ea typeface="KarakusaAA" panose="02000600000000000000" charset="-128"/>
              <a:cs typeface="+mn-ea"/>
              <a:sym typeface="+mn-lt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="" xmlns:a16="http://schemas.microsoft.com/office/drawing/2014/main" id="{15F727C4-2425-45F0-9BC9-B7476BAB8D1D}"/>
              </a:ext>
            </a:extLst>
          </p:cNvPr>
          <p:cNvSpPr txBox="1"/>
          <p:nvPr/>
        </p:nvSpPr>
        <p:spPr>
          <a:xfrm>
            <a:off x="3018315" y="1654054"/>
            <a:ext cx="848129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600" b="1" spc="160" dirty="0">
                <a:solidFill>
                  <a:srgbClr val="FF0000"/>
                </a:solidFill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OÂN TAÄP HOÏC KÌ 1 (</a:t>
            </a:r>
            <a:r>
              <a:rPr lang="en-US" altLang="zh-CN" sz="2800" b="1" spc="160" dirty="0" err="1">
                <a:solidFill>
                  <a:srgbClr val="FF0000"/>
                </a:solidFill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tieát</a:t>
            </a:r>
            <a:r>
              <a:rPr lang="en-US" altLang="zh-CN" sz="2800" b="1" spc="160" dirty="0">
                <a:solidFill>
                  <a:srgbClr val="FF0000"/>
                </a:solidFill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 1</a:t>
            </a:r>
            <a:r>
              <a:rPr lang="en-US" altLang="zh-CN" sz="4600" b="1" spc="160" dirty="0">
                <a:solidFill>
                  <a:srgbClr val="FF0000"/>
                </a:solidFill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)</a:t>
            </a:r>
            <a:endParaRPr kumimoji="0" lang="en-US" altLang="zh-CN" sz="4600" b="1" i="0" u="none" strike="noStrike" kern="1200" cap="none" spc="16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KarakusaAA" panose="02000600000000000000" charset="-128"/>
              <a:cs typeface="+mn-ea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6502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74608" y="4912909"/>
            <a:ext cx="670114" cy="701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5025" y="4912909"/>
            <a:ext cx="670114" cy="701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35442" y="4912909"/>
            <a:ext cx="670114" cy="701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02E5EF32-B23C-4773-8D84-7DE7208CE3CD}"/>
              </a:ext>
            </a:extLst>
          </p:cNvPr>
          <p:cNvGrpSpPr/>
          <p:nvPr/>
        </p:nvGrpSpPr>
        <p:grpSpPr>
          <a:xfrm>
            <a:off x="226222" y="1449751"/>
            <a:ext cx="4930589" cy="3260556"/>
            <a:chOff x="226222" y="1449751"/>
            <a:chExt cx="4930589" cy="3260556"/>
          </a:xfrm>
        </p:grpSpPr>
        <p:sp>
          <p:nvSpPr>
            <p:cNvPr id="18" name="Rounded Rectangle 17"/>
            <p:cNvSpPr/>
            <p:nvPr/>
          </p:nvSpPr>
          <p:spPr>
            <a:xfrm>
              <a:off x="226222" y="1449751"/>
              <a:ext cx="4930589" cy="32605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0419" y="1664058"/>
              <a:ext cx="3454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Coù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 1 con traâu,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378" y="3047256"/>
              <a:ext cx="4132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vaø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2 con boø söõa.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4665" y="2355657"/>
              <a:ext cx="36769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 2 con boø vaøng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4021" y="3632920"/>
              <a:ext cx="4335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Coù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taát caû 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5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con traâu vaø boø.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2715859" y="4912909"/>
            <a:ext cx="670114" cy="701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96276" y="4912909"/>
            <a:ext cx="670114" cy="701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276693" y="4912909"/>
            <a:ext cx="670114" cy="701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057110" y="4912909"/>
            <a:ext cx="670114" cy="701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6040750" y="2134407"/>
            <a:ext cx="1068800" cy="1005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125514" y="3149372"/>
            <a:ext cx="984036" cy="9968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114238" y="3140329"/>
            <a:ext cx="995312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/>
          <a:srcRect l="33174" t="28389" r="38680" b="16479"/>
          <a:stretch/>
        </p:blipFill>
        <p:spPr>
          <a:xfrm>
            <a:off x="7956347" y="212035"/>
            <a:ext cx="4037268" cy="566040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95400" y="4924614"/>
            <a:ext cx="438988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>
                <a:solidFill>
                  <a:srgbClr val="00000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92961" y="4950930"/>
            <a:ext cx="43201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+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859606" y="4939765"/>
            <a:ext cx="40469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+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420440" y="4986169"/>
            <a:ext cx="43898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75472" y="4898036"/>
            <a:ext cx="438988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40023" y="4891729"/>
            <a:ext cx="438988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161130" y="4931928"/>
            <a:ext cx="438988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>
                <a:solidFill>
                  <a:srgbClr val="00000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265987" y="1628895"/>
            <a:ext cx="795993" cy="844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494922" y="1696970"/>
            <a:ext cx="36883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318245" y="2703374"/>
            <a:ext cx="795993" cy="844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524245" y="2739215"/>
            <a:ext cx="36883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327039" y="3788700"/>
            <a:ext cx="795993" cy="8440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346704" y="3866048"/>
            <a:ext cx="79599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92367" y="2676648"/>
            <a:ext cx="795993" cy="84403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282410" y="2711905"/>
            <a:ext cx="461259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47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8" grpId="0" animBg="1"/>
      <p:bldP spid="29" grpId="0" animBg="1"/>
      <p:bldP spid="30" grpId="0" animBg="1"/>
      <p:bldP spid="31" grpId="0" animBg="1"/>
      <p:bldP spid="50" grpId="0"/>
      <p:bldP spid="52" grpId="0"/>
      <p:bldP spid="55" grpId="0"/>
      <p:bldP spid="58" grpId="0"/>
      <p:bldP spid="65" grpId="0"/>
      <p:bldP spid="67" grpId="0"/>
      <p:bldP spid="69" grpId="0"/>
      <p:bldP spid="32" grpId="0" animBg="1"/>
      <p:bldP spid="71" grpId="0"/>
      <p:bldP spid="37" grpId="0" animBg="1"/>
      <p:bldP spid="73" grpId="0"/>
      <p:bldP spid="33" grpId="0" animBg="1"/>
      <p:bldP spid="75" grpId="0"/>
      <p:bldP spid="35" grpId="0" animBg="1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2205" y="1241"/>
            <a:ext cx="12206634" cy="68555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590" y="543154"/>
            <a:ext cx="1955864" cy="716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43824" y="2698175"/>
            <a:ext cx="2503493" cy="9170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7317" y="584286"/>
            <a:ext cx="2916410" cy="8306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8" b="1" i="0" u="none" strike="noStrike" kern="1200" cap="none" spc="0" normalizeH="0" baseline="0" noProof="0">
                <a:ln w="31750">
                  <a:solidFill>
                    <a:srgbClr val="DEF5FD"/>
                  </a:solidFill>
                </a:ln>
                <a:solidFill>
                  <a:srgbClr val="663F0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795" y="534447"/>
            <a:ext cx="2894804" cy="10604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817038" y="150584"/>
            <a:ext cx="3942701" cy="14442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396" y="2591304"/>
            <a:ext cx="1428735" cy="523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3806" y="1524690"/>
            <a:ext cx="3449673" cy="1864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197" y="1634110"/>
            <a:ext cx="3253882" cy="17757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0343" y="3465395"/>
            <a:ext cx="8151315" cy="19440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45449" y="1010515"/>
            <a:ext cx="987094" cy="276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0942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91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25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25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332519" y="247337"/>
            <a:ext cx="9586382" cy="3181665"/>
            <a:chOff x="2331158" y="246185"/>
            <a:chExt cx="9589849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331158" y="653014"/>
              <a:ext cx="9029103" cy="25990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Tính nhaåm</a:t>
              </a:r>
              <a:r>
                <a:rPr kumimoji="0" lang="en-US" sz="3599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>
                  <a:solidFill>
                    <a:srgbClr val="002060"/>
                  </a:solidFill>
                  <a:latin typeface="VNI-Avo" pitchFamily="2" charset="0"/>
                </a:rPr>
                <a:t>9</a:t>
              </a: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</a:rPr>
                <a:t> – 2 =  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07" y="634084"/>
            <a:ext cx="1828139" cy="142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27" y="1832908"/>
            <a:ext cx="1619108" cy="4452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686" y="4696454"/>
            <a:ext cx="1480023" cy="15234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367" y="4785595"/>
            <a:ext cx="1353619" cy="1494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915" y="4647098"/>
            <a:ext cx="1353245" cy="16221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245BC74-8E3E-4AFD-B7F8-F46FA6AC8FB5}"/>
              </a:ext>
            </a:extLst>
          </p:cNvPr>
          <p:cNvSpPr/>
          <p:nvPr/>
        </p:nvSpPr>
        <p:spPr>
          <a:xfrm>
            <a:off x="8462140" y="1338741"/>
            <a:ext cx="740866" cy="1200178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9" b="0" i="0" u="none" strike="noStrike" kern="1200" cap="none" spc="0" normalizeH="0" baseline="0" noProof="0">
                <a:ln w="0"/>
                <a:solidFill>
                  <a:srgbClr val="F0942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BCA145F-7BB3-48F0-BC93-F63BCF646679}"/>
              </a:ext>
            </a:extLst>
          </p:cNvPr>
          <p:cNvSpPr/>
          <p:nvPr/>
        </p:nvSpPr>
        <p:spPr>
          <a:xfrm>
            <a:off x="8476352" y="1400616"/>
            <a:ext cx="694379" cy="1169529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 w="0"/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4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2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0"/>
                                </p:stCondLst>
                                <p:childTnLst>
                                  <p:par>
                                    <p:cTn id="3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6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2" grpId="2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2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0"/>
                                </p:stCondLst>
                                <p:childTnLst>
                                  <p:par>
                                    <p:cTn id="3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6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2" grpId="2"/>
          <p:bldP spid="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5430" y="247337"/>
            <a:ext cx="9483471" cy="318166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37054" y="633072"/>
              <a:ext cx="9029103" cy="25990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Tính nhaåm</a:t>
              </a:r>
              <a:r>
                <a:rPr kumimoji="0" lang="en-US" sz="3599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</a:rPr>
                <a:t>4 + 3 + 1 =  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07" y="634084"/>
            <a:ext cx="1828139" cy="142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686" y="1838169"/>
            <a:ext cx="1619108" cy="4452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686" y="4761827"/>
            <a:ext cx="1480023" cy="13927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273" y="4710713"/>
            <a:ext cx="1003472" cy="1494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312" y="4563330"/>
            <a:ext cx="1111974" cy="16565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245BC74-8E3E-4AFD-B7F8-F46FA6AC8FB5}"/>
              </a:ext>
            </a:extLst>
          </p:cNvPr>
          <p:cNvSpPr/>
          <p:nvPr/>
        </p:nvSpPr>
        <p:spPr>
          <a:xfrm>
            <a:off x="9613713" y="1246657"/>
            <a:ext cx="708806" cy="1200178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 w="0"/>
                <a:solidFill>
                  <a:srgbClr val="F0942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BCA145F-7BB3-48F0-BC93-F63BCF646679}"/>
              </a:ext>
            </a:extLst>
          </p:cNvPr>
          <p:cNvSpPr/>
          <p:nvPr/>
        </p:nvSpPr>
        <p:spPr>
          <a:xfrm>
            <a:off x="9613713" y="1225725"/>
            <a:ext cx="694378" cy="1169529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 w="0"/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0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8" dur="3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30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2" dur="30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0"/>
                                </p:stCondLst>
                                <p:childTnLst>
                                  <p:par>
                                    <p:cTn id="3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6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2" grpId="2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8" dur="3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30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2" dur="30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0"/>
                                </p:stCondLst>
                                <p:childTnLst>
                                  <p:par>
                                    <p:cTn id="3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6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2" grpId="2"/>
          <p:bldP spid="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5430" y="300250"/>
            <a:ext cx="9483471" cy="4173439"/>
            <a:chOff x="2434106" y="286033"/>
            <a:chExt cx="9486901" cy="314296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2434106" y="286033"/>
              <a:ext cx="9486901" cy="314296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56131" y="589992"/>
              <a:ext cx="9312729" cy="67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Em haõy ñeám xem coù bao nhieâu con vaät trong hình veõ sau</a:t>
              </a: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07" y="634084"/>
            <a:ext cx="1828139" cy="142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27" y="1832908"/>
            <a:ext cx="1619108" cy="4452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FD3244-9E37-43A4-BDAC-B482CADD72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5430" y="1221492"/>
            <a:ext cx="9202236" cy="295071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0DD479F-1D16-4FD6-AFA8-E1038392F5AF}"/>
              </a:ext>
            </a:extLst>
          </p:cNvPr>
          <p:cNvGrpSpPr/>
          <p:nvPr/>
        </p:nvGrpSpPr>
        <p:grpSpPr>
          <a:xfrm>
            <a:off x="4713429" y="4610008"/>
            <a:ext cx="6765864" cy="1798568"/>
            <a:chOff x="5753039" y="1943764"/>
            <a:chExt cx="3463496" cy="1354481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A2D13558-036B-4673-9AC3-59481AA4C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3039" y="1967819"/>
              <a:ext cx="3463496" cy="7458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7EAB5EA-CE68-447F-8B97-720B83AFB04B}"/>
                </a:ext>
              </a:extLst>
            </p:cNvPr>
            <p:cNvSpPr txBox="1"/>
            <p:nvPr/>
          </p:nvSpPr>
          <p:spPr>
            <a:xfrm>
              <a:off x="6292753" y="1943764"/>
              <a:ext cx="2384067" cy="13544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</a:rPr>
                <a:t>Coù </a:t>
              </a: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</a:rPr>
                <a:t>13 </a:t>
              </a: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</a:rPr>
                <a:t>con vaät.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E517ECF4-DE8C-4284-9890-C60CA88F82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" y="4273180"/>
            <a:ext cx="2818586" cy="2818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75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3" dur="4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6000"/>
                                </p:stCondLst>
                                <p:childTnLst>
                                  <p:par>
                                    <p:cTn id="2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3" dur="4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6000"/>
                                </p:stCondLst>
                                <p:childTnLst>
                                  <p:par>
                                    <p:cTn id="2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3061609" y="567759"/>
            <a:ext cx="7899117" cy="2742208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=""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0827" y="1057307"/>
              <a:ext cx="7236970" cy="16619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VNI-Avo" pitchFamily="2" charset="0"/>
                </a:rPr>
                <a:t>Caûm ôn caùc baïn ñaõ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>
                  <a:solidFill>
                    <a:schemeClr val="accent2">
                      <a:lumMod val="75000"/>
                    </a:schemeClr>
                  </a:solidFill>
                  <a:latin typeface="VNI-Avo" pitchFamily="2" charset="0"/>
                  <a:ea typeface="+mn-ea"/>
                  <a:cs typeface="+mn-cs"/>
                </a:rPr>
                <a:t>giaûi cöùu chuùng tôù</a:t>
              </a:r>
              <a:r>
                <a:rPr kumimoji="0" lang="en-US" sz="5398" b="0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5563" y="3480400"/>
            <a:ext cx="3402393" cy="3235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7BB1E15-ED78-4639-9A3F-15BF5A10C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194" y="3118939"/>
            <a:ext cx="1422214" cy="2118754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70649A24-7265-4343-AD84-604404FB0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09" y="3598075"/>
            <a:ext cx="3953052" cy="395305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F9F3D274-F53C-467B-883B-41619C9D2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91" y="2719291"/>
            <a:ext cx="4524820" cy="4524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69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0.00274 -0.0125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120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2.5E-6 -0.03611 " pathEditMode="relative" rAng="0" ptsTypes="AA">
                                          <p:cBhvr>
                                            <p:cTn id="27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0.00274 -0.0125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120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2.5E-6 -0.03611 " pathEditMode="relative" rAng="0" ptsTypes="AA">
                                          <p:cBhvr>
                                            <p:cTn id="27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=""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=""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0">
              <a:extLst>
                <a:ext uri="{FF2B5EF4-FFF2-40B4-BE49-F238E27FC236}">
                  <a16:creationId xmlns=""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=""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2">
              <a:extLst>
                <a:ext uri="{FF2B5EF4-FFF2-40B4-BE49-F238E27FC236}">
                  <a16:creationId xmlns=""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3">
              <a:extLst>
                <a:ext uri="{FF2B5EF4-FFF2-40B4-BE49-F238E27FC236}">
                  <a16:creationId xmlns=""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4">
              <a:extLst>
                <a:ext uri="{FF2B5EF4-FFF2-40B4-BE49-F238E27FC236}">
                  <a16:creationId xmlns=""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5">
              <a:extLst>
                <a:ext uri="{FF2B5EF4-FFF2-40B4-BE49-F238E27FC236}">
                  <a16:creationId xmlns=""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6">
              <a:extLst>
                <a:ext uri="{FF2B5EF4-FFF2-40B4-BE49-F238E27FC236}">
                  <a16:creationId xmlns=""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7">
              <a:extLst>
                <a:ext uri="{FF2B5EF4-FFF2-40B4-BE49-F238E27FC236}">
                  <a16:creationId xmlns=""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8">
              <a:extLst>
                <a:ext uri="{FF2B5EF4-FFF2-40B4-BE49-F238E27FC236}">
                  <a16:creationId xmlns=""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=""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=""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">
              <a:extLst>
                <a:ext uri="{FF2B5EF4-FFF2-40B4-BE49-F238E27FC236}">
                  <a16:creationId xmlns=""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3">
              <a:extLst>
                <a:ext uri="{FF2B5EF4-FFF2-40B4-BE49-F238E27FC236}">
                  <a16:creationId xmlns=""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4">
              <a:extLst>
                <a:ext uri="{FF2B5EF4-FFF2-40B4-BE49-F238E27FC236}">
                  <a16:creationId xmlns=""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5">
              <a:extLst>
                <a:ext uri="{FF2B5EF4-FFF2-40B4-BE49-F238E27FC236}">
                  <a16:creationId xmlns=""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6">
              <a:extLst>
                <a:ext uri="{FF2B5EF4-FFF2-40B4-BE49-F238E27FC236}">
                  <a16:creationId xmlns=""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7">
              <a:extLst>
                <a:ext uri="{FF2B5EF4-FFF2-40B4-BE49-F238E27FC236}">
                  <a16:creationId xmlns=""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8">
              <a:extLst>
                <a:ext uri="{FF2B5EF4-FFF2-40B4-BE49-F238E27FC236}">
                  <a16:creationId xmlns=""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9">
              <a:extLst>
                <a:ext uri="{FF2B5EF4-FFF2-40B4-BE49-F238E27FC236}">
                  <a16:creationId xmlns=""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=""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31">
              <a:extLst>
                <a:ext uri="{FF2B5EF4-FFF2-40B4-BE49-F238E27FC236}">
                  <a16:creationId xmlns=""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=""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=""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36">
              <a:extLst>
                <a:ext uri="{FF2B5EF4-FFF2-40B4-BE49-F238E27FC236}">
                  <a16:creationId xmlns=""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37">
              <a:extLst>
                <a:ext uri="{FF2B5EF4-FFF2-40B4-BE49-F238E27FC236}">
                  <a16:creationId xmlns=""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38">
              <a:extLst>
                <a:ext uri="{FF2B5EF4-FFF2-40B4-BE49-F238E27FC236}">
                  <a16:creationId xmlns=""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39">
              <a:extLst>
                <a:ext uri="{FF2B5EF4-FFF2-40B4-BE49-F238E27FC236}">
                  <a16:creationId xmlns=""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0">
              <a:extLst>
                <a:ext uri="{FF2B5EF4-FFF2-40B4-BE49-F238E27FC236}">
                  <a16:creationId xmlns=""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1">
              <a:extLst>
                <a:ext uri="{FF2B5EF4-FFF2-40B4-BE49-F238E27FC236}">
                  <a16:creationId xmlns=""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2">
              <a:extLst>
                <a:ext uri="{FF2B5EF4-FFF2-40B4-BE49-F238E27FC236}">
                  <a16:creationId xmlns=""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3">
              <a:extLst>
                <a:ext uri="{FF2B5EF4-FFF2-40B4-BE49-F238E27FC236}">
                  <a16:creationId xmlns=""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4">
              <a:extLst>
                <a:ext uri="{FF2B5EF4-FFF2-40B4-BE49-F238E27FC236}">
                  <a16:creationId xmlns=""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5">
              <a:extLst>
                <a:ext uri="{FF2B5EF4-FFF2-40B4-BE49-F238E27FC236}">
                  <a16:creationId xmlns=""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">
              <a:extLst>
                <a:ext uri="{FF2B5EF4-FFF2-40B4-BE49-F238E27FC236}">
                  <a16:creationId xmlns=""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7">
              <a:extLst>
                <a:ext uri="{FF2B5EF4-FFF2-40B4-BE49-F238E27FC236}">
                  <a16:creationId xmlns=""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8">
              <a:extLst>
                <a:ext uri="{FF2B5EF4-FFF2-40B4-BE49-F238E27FC236}">
                  <a16:creationId xmlns=""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Rectangle 49">
              <a:extLst>
                <a:ext uri="{FF2B5EF4-FFF2-40B4-BE49-F238E27FC236}">
                  <a16:creationId xmlns=""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724064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=""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50682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=""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8"/>
              <a:ext cx="1586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=""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35394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=""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586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=""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714629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=""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5" y="3275013"/>
              <a:ext cx="2292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=""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5" y="3709988"/>
              <a:ext cx="1779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=""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763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=""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38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2022868" y="3249041"/>
            <a:ext cx="8307082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TAÏM BIEÄT VAØ HEÏN GAËP LAÏI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=""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=""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5"/>
          <a:srcRect r="78424"/>
          <a:stretch>
            <a:fillRect/>
          </a:stretch>
        </p:blipFill>
        <p:spPr>
          <a:xfrm>
            <a:off x="10119481" y="1110615"/>
            <a:ext cx="2101850" cy="4897120"/>
          </a:xfrm>
          <a:prstGeom prst="rect">
            <a:avLst/>
          </a:prstGeom>
        </p:spPr>
      </p:pic>
      <p:pic>
        <p:nvPicPr>
          <p:cNvPr id="11" name="Picture 10" descr="1-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03" y="0"/>
            <a:ext cx="5724197" cy="718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1">
            <a:extLst>
              <a:ext uri="{FF2B5EF4-FFF2-40B4-BE49-F238E27FC236}">
                <a16:creationId xmlns="" xmlns:a16="http://schemas.microsoft.com/office/drawing/2014/main" id="{A8F74326-9C84-4C16-AA2D-C17FD8A647FD}"/>
              </a:ext>
            </a:extLst>
          </p:cNvPr>
          <p:cNvSpPr/>
          <p:nvPr/>
        </p:nvSpPr>
        <p:spPr>
          <a:xfrm>
            <a:off x="324162" y="555306"/>
            <a:ext cx="6446400" cy="600773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="" xmlns:a16="http://schemas.microsoft.com/office/drawing/2014/main" id="{CF287B2B-46D8-4F39-87C2-44E3FE152558}"/>
              </a:ext>
            </a:extLst>
          </p:cNvPr>
          <p:cNvSpPr txBox="1"/>
          <p:nvPr/>
        </p:nvSpPr>
        <p:spPr>
          <a:xfrm>
            <a:off x="1046365" y="1828618"/>
            <a:ext cx="5188413" cy="331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16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Noâng</a:t>
            </a:r>
            <a:r>
              <a:rPr kumimoji="0" lang="en-US" altLang="zh-CN" sz="7500" b="1" i="0" u="none" strike="noStrike" kern="1200" cap="none" spc="16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 traïi vui veû</a:t>
            </a:r>
            <a:endParaRPr kumimoji="0" lang="en-US" altLang="zh-CN" sz="7500" b="1" i="0" u="none" strike="noStrike" kern="1200" cap="none" spc="16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KarakusaAA" panose="02000600000000000000" charset="-128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21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90764" y="1197483"/>
            <a:ext cx="5297557" cy="13434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637531"/>
              </p:ext>
            </p:extLst>
          </p:nvPr>
        </p:nvGraphicFramePr>
        <p:xfrm>
          <a:off x="6196953" y="2860874"/>
          <a:ext cx="5824328" cy="2492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082">
                  <a:extLst>
                    <a:ext uri="{9D8B030D-6E8A-4147-A177-3AD203B41FA5}">
                      <a16:colId xmlns="" xmlns:a16="http://schemas.microsoft.com/office/drawing/2014/main" val="2196222603"/>
                    </a:ext>
                  </a:extLst>
                </a:gridCol>
                <a:gridCol w="1456082">
                  <a:extLst>
                    <a:ext uri="{9D8B030D-6E8A-4147-A177-3AD203B41FA5}">
                      <a16:colId xmlns="" xmlns:a16="http://schemas.microsoft.com/office/drawing/2014/main" val="2664271848"/>
                    </a:ext>
                  </a:extLst>
                </a:gridCol>
                <a:gridCol w="1456082">
                  <a:extLst>
                    <a:ext uri="{9D8B030D-6E8A-4147-A177-3AD203B41FA5}">
                      <a16:colId xmlns="" xmlns:a16="http://schemas.microsoft.com/office/drawing/2014/main" val="2747698633"/>
                    </a:ext>
                  </a:extLst>
                </a:gridCol>
                <a:gridCol w="1456082">
                  <a:extLst>
                    <a:ext uri="{9D8B030D-6E8A-4147-A177-3AD203B41FA5}">
                      <a16:colId xmlns="" xmlns:a16="http://schemas.microsoft.com/office/drawing/2014/main" val="821212919"/>
                    </a:ext>
                  </a:extLst>
                </a:gridCol>
              </a:tblGrid>
              <a:tr h="12460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340587"/>
                  </a:ext>
                </a:extLst>
              </a:tr>
              <a:tr h="12460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17454318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286404" y="3013501"/>
            <a:ext cx="1331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traâu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07699" y="3048436"/>
            <a:ext cx="1331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boø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98568" y="3048436"/>
            <a:ext cx="1331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gaø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526493" y="2961574"/>
            <a:ext cx="1537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chim saùo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93909" y="4352040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65704" y="4352040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81540" y="4352040"/>
            <a:ext cx="7681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09293" y="4352040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5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="" xmlns:a16="http://schemas.microsoft.com/office/drawing/2014/main" id="{ED7AD5D0-C350-4001-B669-F54771A969E9}"/>
              </a:ext>
            </a:extLst>
          </p:cNvPr>
          <p:cNvSpPr txBox="1"/>
          <p:nvPr/>
        </p:nvSpPr>
        <p:spPr>
          <a:xfrm>
            <a:off x="6499908" y="1310982"/>
            <a:ext cx="5188413" cy="103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16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Quan</a:t>
            </a:r>
            <a:r>
              <a:rPr kumimoji="0" lang="en-US" altLang="zh-CN" sz="2200" b="1" i="0" u="none" strike="noStrike" kern="1200" cap="none" spc="16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 saùt tranh, keå teân vaø ñeám soá löôïng caùc con vaät.</a:t>
            </a:r>
            <a:endParaRPr kumimoji="0" lang="en-US" altLang="zh-CN" sz="2200" b="1" i="0" u="none" strike="noStrike" kern="1200" cap="none" spc="16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KarakusaAA" panose="02000600000000000000" charset="-128"/>
              <a:cs typeface="+mn-ea"/>
              <a:sym typeface="+mn-lt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E2EA0C2E-24B9-4EB6-8F9A-8300331C18A2}"/>
              </a:ext>
            </a:extLst>
          </p:cNvPr>
          <p:cNvSpPr/>
          <p:nvPr/>
        </p:nvSpPr>
        <p:spPr>
          <a:xfrm>
            <a:off x="0" y="178904"/>
            <a:ext cx="6096000" cy="6579705"/>
          </a:xfrm>
          <a:prstGeom prst="roundRect">
            <a:avLst>
              <a:gd name="adj" fmla="val 1016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BFD73CA3-CC7B-4463-97E5-F91DA2909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74" t="28389" r="38680" b="16479"/>
          <a:stretch/>
        </p:blipFill>
        <p:spPr>
          <a:xfrm>
            <a:off x="229517" y="512991"/>
            <a:ext cx="5651731" cy="5800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4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631650"/>
              </p:ext>
            </p:extLst>
          </p:nvPr>
        </p:nvGraphicFramePr>
        <p:xfrm>
          <a:off x="6276248" y="986201"/>
          <a:ext cx="5794512" cy="2023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628">
                  <a:extLst>
                    <a:ext uri="{9D8B030D-6E8A-4147-A177-3AD203B41FA5}">
                      <a16:colId xmlns="" xmlns:a16="http://schemas.microsoft.com/office/drawing/2014/main" val="2196222603"/>
                    </a:ext>
                  </a:extLst>
                </a:gridCol>
                <a:gridCol w="1448628">
                  <a:extLst>
                    <a:ext uri="{9D8B030D-6E8A-4147-A177-3AD203B41FA5}">
                      <a16:colId xmlns="" xmlns:a16="http://schemas.microsoft.com/office/drawing/2014/main" val="2664271848"/>
                    </a:ext>
                  </a:extLst>
                </a:gridCol>
                <a:gridCol w="1448628">
                  <a:extLst>
                    <a:ext uri="{9D8B030D-6E8A-4147-A177-3AD203B41FA5}">
                      <a16:colId xmlns="" xmlns:a16="http://schemas.microsoft.com/office/drawing/2014/main" val="2747698633"/>
                    </a:ext>
                  </a:extLst>
                </a:gridCol>
                <a:gridCol w="1448628">
                  <a:extLst>
                    <a:ext uri="{9D8B030D-6E8A-4147-A177-3AD203B41FA5}">
                      <a16:colId xmlns="" xmlns:a16="http://schemas.microsoft.com/office/drawing/2014/main" val="821212919"/>
                    </a:ext>
                  </a:extLst>
                </a:gridCol>
              </a:tblGrid>
              <a:tr h="101194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340587"/>
                  </a:ext>
                </a:extLst>
              </a:tr>
              <a:tr h="101194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1745431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66917" y="3134577"/>
            <a:ext cx="215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u="sng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</a:rPr>
              <a:t>Nhaän xeùt</a:t>
            </a:r>
            <a:r>
              <a:rPr lang="en-GB" sz="3200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</a:rPr>
              <a:t>: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6599" y="3816924"/>
            <a:ext cx="634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Con vaät</a:t>
            </a:r>
            <a:r>
              <a:rPr kumimoji="0" lang="en-GB" sz="27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 naøo soá löôïng nhieàu nhaát</a:t>
            </a:r>
            <a:r>
              <a:rPr kumimoji="0" lang="en-GB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46599" y="5024534"/>
            <a:ext cx="5543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Con vaät</a:t>
            </a:r>
            <a:r>
              <a:rPr kumimoji="0" lang="en-GB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 naøo soá löôïng ít nhaát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39" y="3764032"/>
            <a:ext cx="799751" cy="839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66" y="4906909"/>
            <a:ext cx="799751" cy="8399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46599" y="4383689"/>
            <a:ext cx="500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Con gaø</a:t>
            </a:r>
            <a:r>
              <a:rPr kumimoji="0" lang="en-GB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 nhieàu nhaát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: 10 con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85661" y="5696562"/>
            <a:ext cx="4227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Con traâu</a:t>
            </a:r>
            <a:r>
              <a:rPr kumimoji="0" lang="en-GB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 ít nhaát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: 1 con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67921" y="2097543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39716" y="2097543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65637" y="2097543"/>
            <a:ext cx="7681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83305" y="2097543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5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="" xmlns:a16="http://schemas.microsoft.com/office/drawing/2014/main" id="{4A6FA1FF-2816-4715-9137-7083F8EE8364}"/>
              </a:ext>
            </a:extLst>
          </p:cNvPr>
          <p:cNvSpPr/>
          <p:nvPr/>
        </p:nvSpPr>
        <p:spPr>
          <a:xfrm>
            <a:off x="6409343" y="1061556"/>
            <a:ext cx="1331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traâu</a:t>
            </a:r>
          </a:p>
        </p:txBody>
      </p:sp>
      <p:sp>
        <p:nvSpPr>
          <p:cNvPr id="26" name="Rectangle 10">
            <a:extLst>
              <a:ext uri="{FF2B5EF4-FFF2-40B4-BE49-F238E27FC236}">
                <a16:creationId xmlns="" xmlns:a16="http://schemas.microsoft.com/office/drawing/2014/main" id="{0080408B-0F6C-478A-81F4-6DBD6AAEE1FE}"/>
              </a:ext>
            </a:extLst>
          </p:cNvPr>
          <p:cNvSpPr/>
          <p:nvPr/>
        </p:nvSpPr>
        <p:spPr>
          <a:xfrm>
            <a:off x="7830638" y="1096491"/>
            <a:ext cx="1331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boø</a:t>
            </a:r>
          </a:p>
        </p:txBody>
      </p:sp>
      <p:sp>
        <p:nvSpPr>
          <p:cNvPr id="27" name="Rectangle 11">
            <a:extLst>
              <a:ext uri="{FF2B5EF4-FFF2-40B4-BE49-F238E27FC236}">
                <a16:creationId xmlns="" xmlns:a16="http://schemas.microsoft.com/office/drawing/2014/main" id="{EB311F22-940F-4F1A-A2EA-32A070136EDB}"/>
              </a:ext>
            </a:extLst>
          </p:cNvPr>
          <p:cNvSpPr/>
          <p:nvPr/>
        </p:nvSpPr>
        <p:spPr>
          <a:xfrm>
            <a:off x="9321507" y="1096491"/>
            <a:ext cx="1331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gaø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="" xmlns:a16="http://schemas.microsoft.com/office/drawing/2014/main" id="{2D6A1443-64A0-4205-ADF3-B4E33A34083F}"/>
              </a:ext>
            </a:extLst>
          </p:cNvPr>
          <p:cNvSpPr/>
          <p:nvPr/>
        </p:nvSpPr>
        <p:spPr>
          <a:xfrm>
            <a:off x="10653351" y="924898"/>
            <a:ext cx="133184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chim saùo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="" xmlns:a16="http://schemas.microsoft.com/office/drawing/2014/main" id="{82525A04-032F-4441-9165-D90D9F903623}"/>
              </a:ext>
            </a:extLst>
          </p:cNvPr>
          <p:cNvSpPr/>
          <p:nvPr/>
        </p:nvSpPr>
        <p:spPr>
          <a:xfrm>
            <a:off x="0" y="178904"/>
            <a:ext cx="6096000" cy="6579705"/>
          </a:xfrm>
          <a:prstGeom prst="roundRect">
            <a:avLst>
              <a:gd name="adj" fmla="val 1016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" name="Picture 3">
            <a:extLst>
              <a:ext uri="{FF2B5EF4-FFF2-40B4-BE49-F238E27FC236}">
                <a16:creationId xmlns="" xmlns:a16="http://schemas.microsoft.com/office/drawing/2014/main" id="{1CABA9D1-8C7C-459D-9986-16E162F991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74" t="28389" r="38680" b="16479"/>
          <a:stretch/>
        </p:blipFill>
        <p:spPr>
          <a:xfrm>
            <a:off x="229517" y="512991"/>
            <a:ext cx="5651731" cy="5800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9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795863"/>
              </p:ext>
            </p:extLst>
          </p:nvPr>
        </p:nvGraphicFramePr>
        <p:xfrm>
          <a:off x="6213923" y="940898"/>
          <a:ext cx="5794512" cy="217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628">
                  <a:extLst>
                    <a:ext uri="{9D8B030D-6E8A-4147-A177-3AD203B41FA5}">
                      <a16:colId xmlns="" xmlns:a16="http://schemas.microsoft.com/office/drawing/2014/main" val="2196222603"/>
                    </a:ext>
                  </a:extLst>
                </a:gridCol>
                <a:gridCol w="1448628">
                  <a:extLst>
                    <a:ext uri="{9D8B030D-6E8A-4147-A177-3AD203B41FA5}">
                      <a16:colId xmlns="" xmlns:a16="http://schemas.microsoft.com/office/drawing/2014/main" val="2664271848"/>
                    </a:ext>
                  </a:extLst>
                </a:gridCol>
                <a:gridCol w="1448628">
                  <a:extLst>
                    <a:ext uri="{9D8B030D-6E8A-4147-A177-3AD203B41FA5}">
                      <a16:colId xmlns="" xmlns:a16="http://schemas.microsoft.com/office/drawing/2014/main" val="2747698633"/>
                    </a:ext>
                  </a:extLst>
                </a:gridCol>
                <a:gridCol w="1448628">
                  <a:extLst>
                    <a:ext uri="{9D8B030D-6E8A-4147-A177-3AD203B41FA5}">
                      <a16:colId xmlns="" xmlns:a16="http://schemas.microsoft.com/office/drawing/2014/main" val="821212919"/>
                    </a:ext>
                  </a:extLst>
                </a:gridCol>
              </a:tblGrid>
              <a:tr h="116287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340587"/>
                  </a:ext>
                </a:extLst>
              </a:tr>
              <a:tr h="101194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1745431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178281" y="4472039"/>
            <a:ext cx="428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Thöù</a:t>
            </a:r>
            <a:r>
              <a:rPr kumimoji="0" lang="en-GB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 töï töø beù ñeán lôùn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100" y="2241429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66231" y="2241429"/>
            <a:ext cx="395159" cy="786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5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53E55C71-0631-4693-B06B-2C1EBA847AE7}"/>
              </a:ext>
            </a:extLst>
          </p:cNvPr>
          <p:cNvSpPr/>
          <p:nvPr/>
        </p:nvSpPr>
        <p:spPr>
          <a:xfrm>
            <a:off x="6340439" y="1081159"/>
            <a:ext cx="1331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traâu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="" xmlns:a16="http://schemas.microsoft.com/office/drawing/2014/main" id="{2E7EF1FD-B0A9-41CD-A7F0-4AB0DA2EC5F6}"/>
              </a:ext>
            </a:extLst>
          </p:cNvPr>
          <p:cNvSpPr/>
          <p:nvPr/>
        </p:nvSpPr>
        <p:spPr>
          <a:xfrm>
            <a:off x="7761734" y="1116094"/>
            <a:ext cx="1331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boø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="" xmlns:a16="http://schemas.microsoft.com/office/drawing/2014/main" id="{992FA530-9AC6-4EB0-B511-93C5E067BDE9}"/>
              </a:ext>
            </a:extLst>
          </p:cNvPr>
          <p:cNvSpPr/>
          <p:nvPr/>
        </p:nvSpPr>
        <p:spPr>
          <a:xfrm>
            <a:off x="9252603" y="1116094"/>
            <a:ext cx="1331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gaø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="" xmlns:a16="http://schemas.microsoft.com/office/drawing/2014/main" id="{9524BCDA-AA9D-4301-B6E5-3DEA083ED9E5}"/>
              </a:ext>
            </a:extLst>
          </p:cNvPr>
          <p:cNvSpPr/>
          <p:nvPr/>
        </p:nvSpPr>
        <p:spPr>
          <a:xfrm>
            <a:off x="10464645" y="892292"/>
            <a:ext cx="1537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Soá con chim saùo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="" xmlns:a16="http://schemas.microsoft.com/office/drawing/2014/main" id="{EE00890D-4026-4CBB-84C0-0E98402FFFE4}"/>
              </a:ext>
            </a:extLst>
          </p:cNvPr>
          <p:cNvSpPr txBox="1"/>
          <p:nvPr/>
        </p:nvSpPr>
        <p:spPr>
          <a:xfrm>
            <a:off x="6213924" y="3226234"/>
            <a:ext cx="5794512" cy="1032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i="0" u="none" strike="noStrike" kern="1200" cap="none" spc="16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Döïa</a:t>
            </a:r>
            <a:r>
              <a:rPr kumimoji="0" lang="en-US" altLang="zh-CN" sz="2200" i="0" u="none" strike="noStrike" kern="1200" cap="none" spc="16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KarakusaAA" panose="02000600000000000000" charset="-128"/>
                <a:cs typeface="+mn-ea"/>
                <a:sym typeface="+mn-lt"/>
              </a:rPr>
              <a:t> vaøo baûng treân, em haõy saép xeáp soá löôïng caùc con vaät:</a:t>
            </a:r>
            <a:endParaRPr kumimoji="0" lang="en-US" altLang="zh-CN" sz="2200" i="0" u="none" strike="noStrike" kern="1200" cap="none" spc="16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KarakusaAA" panose="02000600000000000000" charset="-128"/>
              <a:cs typeface="+mn-ea"/>
              <a:sym typeface="+mn-lt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="" xmlns:a16="http://schemas.microsoft.com/office/drawing/2014/main" id="{64A6A53D-5B30-41D6-8742-4D423D505CA8}"/>
              </a:ext>
            </a:extLst>
          </p:cNvPr>
          <p:cNvSpPr txBox="1"/>
          <p:nvPr/>
        </p:nvSpPr>
        <p:spPr>
          <a:xfrm>
            <a:off x="8154201" y="2267817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4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="" xmlns:a16="http://schemas.microsoft.com/office/drawing/2014/main" id="{2993CBE0-4BBA-4D7C-94F1-60E5FB1027D8}"/>
              </a:ext>
            </a:extLst>
          </p:cNvPr>
          <p:cNvSpPr txBox="1"/>
          <p:nvPr/>
        </p:nvSpPr>
        <p:spPr>
          <a:xfrm>
            <a:off x="9436140" y="2260207"/>
            <a:ext cx="7681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10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="" xmlns:a16="http://schemas.microsoft.com/office/drawing/2014/main" id="{61B50193-C9E3-49F6-A0E0-8D004DB1C0C2}"/>
              </a:ext>
            </a:extLst>
          </p:cNvPr>
          <p:cNvSpPr/>
          <p:nvPr/>
        </p:nvSpPr>
        <p:spPr>
          <a:xfrm>
            <a:off x="0" y="178904"/>
            <a:ext cx="6096000" cy="6579705"/>
          </a:xfrm>
          <a:prstGeom prst="roundRect">
            <a:avLst>
              <a:gd name="adj" fmla="val 1016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9" name="Picture 3">
            <a:extLst>
              <a:ext uri="{FF2B5EF4-FFF2-40B4-BE49-F238E27FC236}">
                <a16:creationId xmlns="" xmlns:a16="http://schemas.microsoft.com/office/drawing/2014/main" id="{C3D9EC9E-506A-4205-9BF2-4ADA37F5E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74" t="28389" r="38680" b="16479"/>
          <a:stretch/>
        </p:blipFill>
        <p:spPr>
          <a:xfrm>
            <a:off x="229517" y="512991"/>
            <a:ext cx="5651731" cy="5800623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="" xmlns:a16="http://schemas.microsoft.com/office/drawing/2014/main" id="{94BAAB18-A8B9-440A-A9EA-D3E70DCE70E8}"/>
              </a:ext>
            </a:extLst>
          </p:cNvPr>
          <p:cNvSpPr txBox="1"/>
          <p:nvPr/>
        </p:nvSpPr>
        <p:spPr>
          <a:xfrm>
            <a:off x="6732100" y="5230664"/>
            <a:ext cx="8851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1  ,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="" xmlns:a16="http://schemas.microsoft.com/office/drawing/2014/main" id="{7876A60F-FBF1-494D-A0FC-C5C343FB0BB2}"/>
              </a:ext>
            </a:extLst>
          </p:cNvPr>
          <p:cNvSpPr txBox="1"/>
          <p:nvPr/>
        </p:nvSpPr>
        <p:spPr>
          <a:xfrm>
            <a:off x="8762999" y="5247630"/>
            <a:ext cx="10274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5  ,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="" xmlns:a16="http://schemas.microsoft.com/office/drawing/2014/main" id="{B9CC3614-F9C2-44F6-B304-AA1587D2F933}"/>
              </a:ext>
            </a:extLst>
          </p:cNvPr>
          <p:cNvSpPr txBox="1"/>
          <p:nvPr/>
        </p:nvSpPr>
        <p:spPr>
          <a:xfrm>
            <a:off x="7759554" y="5249442"/>
            <a:ext cx="8851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4  ,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="" xmlns:a16="http://schemas.microsoft.com/office/drawing/2014/main" id="{CFB383D3-BE24-4561-928E-EC98B3AF0916}"/>
              </a:ext>
            </a:extLst>
          </p:cNvPr>
          <p:cNvSpPr txBox="1"/>
          <p:nvPr/>
        </p:nvSpPr>
        <p:spPr>
          <a:xfrm>
            <a:off x="9790453" y="5230664"/>
            <a:ext cx="7681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6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2" grpId="0"/>
      <p:bldP spid="23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869541"/>
            <a:ext cx="3990410" cy="22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4079" y="5431872"/>
            <a:ext cx="24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KHAÙM PHAÙ NOÂNG TRAÏI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8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5B65BAFF-2E2E-45B3-8CF7-B26A6596F1E0}"/>
              </a:ext>
            </a:extLst>
          </p:cNvPr>
          <p:cNvGrpSpPr/>
          <p:nvPr/>
        </p:nvGrpSpPr>
        <p:grpSpPr>
          <a:xfrm>
            <a:off x="479994" y="959349"/>
            <a:ext cx="5173400" cy="2486058"/>
            <a:chOff x="479994" y="959349"/>
            <a:chExt cx="5173400" cy="2486058"/>
          </a:xfrm>
        </p:grpSpPr>
        <p:sp>
          <p:nvSpPr>
            <p:cNvPr id="8" name="Rounded Rectangle 7"/>
            <p:cNvSpPr/>
            <p:nvPr/>
          </p:nvSpPr>
          <p:spPr>
            <a:xfrm>
              <a:off x="479994" y="959349"/>
              <a:ext cx="5173400" cy="211893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50936" y="1198638"/>
              <a:ext cx="44369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Coù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 2 con boø vaøng </a:t>
              </a:r>
            </a:p>
            <a:p>
              <a:pPr>
                <a:defRPr/>
              </a:pP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vaø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 2 con boø söõa.</a:t>
              </a:r>
            </a:p>
            <a:p>
              <a:pPr>
                <a:defRPr/>
              </a:pP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Coù </a:t>
              </a: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taát caû 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4</a:t>
              </a: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 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con boø.</a:t>
              </a:r>
            </a:p>
            <a:p>
              <a:pPr>
                <a:defRPr/>
              </a:pPr>
              <a:endParaRPr lang="en-GB" sz="28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B06C6104-94B8-4A5F-9CFD-F38FCDB2E22F}"/>
              </a:ext>
            </a:extLst>
          </p:cNvPr>
          <p:cNvGrpSpPr/>
          <p:nvPr/>
        </p:nvGrpSpPr>
        <p:grpSpPr>
          <a:xfrm>
            <a:off x="534148" y="3615798"/>
            <a:ext cx="5184505" cy="2118939"/>
            <a:chOff x="537118" y="3568674"/>
            <a:chExt cx="5184505" cy="2118939"/>
          </a:xfrm>
        </p:grpSpPr>
        <p:sp>
          <p:nvSpPr>
            <p:cNvPr id="9" name="Rounded Rectangle 8"/>
            <p:cNvSpPr/>
            <p:nvPr/>
          </p:nvSpPr>
          <p:spPr>
            <a:xfrm>
              <a:off x="537118" y="3568674"/>
              <a:ext cx="5129730" cy="21189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119" y="3871731"/>
              <a:ext cx="51845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Coù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taát caû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4 con boø, </a:t>
              </a:r>
            </a:p>
            <a:p>
              <a:pPr>
                <a:defRPr/>
              </a:pP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trong ñoù coù 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2</a:t>
              </a: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 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con boø vaøng, </a:t>
              </a:r>
            </a:p>
            <a:p>
              <a:pPr>
                <a:defRPr/>
              </a:pP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coøn laïi 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2</a:t>
              </a: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 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con boø söõa.</a:t>
              </a:r>
            </a:p>
            <a:p>
              <a:pPr lvl="0"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5798933" y="2110515"/>
            <a:ext cx="910897" cy="8689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788131" y="3609698"/>
            <a:ext cx="976039" cy="95518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2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H="1" flipV="1">
            <a:off x="6665286" y="2765065"/>
            <a:ext cx="688858" cy="4985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354144" y="2834873"/>
            <a:ext cx="1004045" cy="97499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rPr>
              <a:t>4</a:t>
            </a: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6658476" y="3263581"/>
            <a:ext cx="695668" cy="5280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7681784" y="1269819"/>
            <a:ext cx="827081" cy="8114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</a:rPr>
              <a:t>2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98049" y="1257221"/>
            <a:ext cx="827081" cy="8114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511107" y="1257221"/>
            <a:ext cx="827081" cy="8114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684992" y="4450536"/>
            <a:ext cx="827080" cy="811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098050" y="4445195"/>
            <a:ext cx="827080" cy="811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511108" y="4445195"/>
            <a:ext cx="827080" cy="811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559640" y="1406223"/>
            <a:ext cx="490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67" name="Rectangle 66"/>
          <p:cNvSpPr/>
          <p:nvPr/>
        </p:nvSpPr>
        <p:spPr>
          <a:xfrm>
            <a:off x="9939078" y="1396236"/>
            <a:ext cx="490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551829" y="4428318"/>
            <a:ext cx="489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__</a:t>
            </a:r>
          </a:p>
        </p:txBody>
      </p:sp>
      <p:sp>
        <p:nvSpPr>
          <p:cNvPr id="69" name="Rectangle 68"/>
          <p:cNvSpPr/>
          <p:nvPr/>
        </p:nvSpPr>
        <p:spPr>
          <a:xfrm>
            <a:off x="9965272" y="4598940"/>
            <a:ext cx="490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=</a:t>
            </a:r>
          </a:p>
        </p:txBody>
      </p:sp>
      <p:pic>
        <p:nvPicPr>
          <p:cNvPr id="50" name="Picture 3">
            <a:extLst>
              <a:ext uri="{FF2B5EF4-FFF2-40B4-BE49-F238E27FC236}">
                <a16:creationId xmlns="" xmlns:a16="http://schemas.microsoft.com/office/drawing/2014/main" id="{89176C52-53FB-491A-88A5-0F79397C0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30" b="68241" l="31667" r="62083">
                        <a14:foregroundMark x1="61302" y1="38056" x2="54271" y2="39167"/>
                        <a14:foregroundMark x1="54271" y1="39167" x2="51198" y2="43426"/>
                        <a14:foregroundMark x1="51198" y1="43426" x2="49583" y2="47407"/>
                        <a14:foregroundMark x1="49583" y1="47407" x2="49375" y2="50833"/>
                        <a14:foregroundMark x1="49375" y1="50833" x2="50052" y2="55833"/>
                        <a14:foregroundMark x1="50052" y1="55833" x2="51458" y2="59259"/>
                        <a14:foregroundMark x1="51458" y1="59259" x2="62135" y2="68241"/>
                        <a14:foregroundMark x1="56146" y1="42037" x2="53646" y2="46296"/>
                        <a14:foregroundMark x1="53646" y1="46296" x2="56563" y2="47963"/>
                        <a14:foregroundMark x1="57396" y1="43056" x2="55417" y2="48148"/>
                        <a14:foregroundMark x1="55937" y1="40185" x2="59062" y2="46759"/>
                        <a14:foregroundMark x1="51250" y1="50648" x2="51875" y2="52037"/>
                        <a14:foregroundMark x1="55885" y1="50833" x2="58438" y2="53889"/>
                        <a14:foregroundMark x1="58542" y1="48426" x2="57344" y2="51852"/>
                        <a14:foregroundMark x1="58490" y1="43056" x2="60052" y2="48333"/>
                        <a14:foregroundMark x1="60052" y1="48333" x2="60625" y2="55093"/>
                        <a14:foregroundMark x1="60625" y1="55093" x2="60521" y2="55741"/>
                        <a14:foregroundMark x1="59167" y1="50000" x2="59375" y2="56944"/>
                        <a14:foregroundMark x1="60833" y1="50000" x2="61250" y2="57500"/>
                        <a14:foregroundMark x1="61094" y1="48241" x2="61250" y2="47593"/>
                        <a14:foregroundMark x1="60990" y1="54167" x2="61250" y2="54167"/>
                        <a14:foregroundMark x1="53802" y1="39907" x2="46146" y2="37500"/>
                        <a14:foregroundMark x1="46146" y1="37500" x2="39010" y2="38704"/>
                        <a14:foregroundMark x1="39010" y1="38704" x2="35573" y2="36574"/>
                        <a14:foregroundMark x1="35573" y1="36574" x2="31667" y2="37778"/>
                        <a14:backgroundMark x1="32917" y1="51296" x2="38177" y2="56296"/>
                        <a14:backgroundMark x1="38177" y1="56296" x2="41094" y2="56852"/>
                        <a14:backgroundMark x1="41094" y1="56852" x2="47865" y2="53704"/>
                        <a14:backgroundMark x1="47865" y1="53704" x2="49323" y2="57963"/>
                        <a14:backgroundMark x1="49323" y1="57963" x2="49688" y2="62870"/>
                        <a14:backgroundMark x1="49688" y1="62870" x2="52500" y2="65370"/>
                        <a14:backgroundMark x1="52500" y1="65370" x2="56615" y2="66852"/>
                        <a14:backgroundMark x1="47760" y1="36019" x2="47760" y2="36019"/>
                        <a14:backgroundMark x1="54740" y1="38426" x2="54740" y2="38426"/>
                      </a14:backgroundRemoval>
                    </a14:imgEffect>
                  </a14:imgLayer>
                </a14:imgProps>
              </a:ext>
            </a:extLst>
          </a:blip>
          <a:srcRect l="33174" t="28389" r="38680" b="34138"/>
          <a:stretch/>
        </p:blipFill>
        <p:spPr>
          <a:xfrm>
            <a:off x="5798933" y="917130"/>
            <a:ext cx="5610561" cy="481760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7" name="Picture 3">
            <a:extLst>
              <a:ext uri="{FF2B5EF4-FFF2-40B4-BE49-F238E27FC236}">
                <a16:creationId xmlns="" xmlns:a16="http://schemas.microsoft.com/office/drawing/2014/main" id="{18E99EE0-AA95-463C-B50E-1E3A755012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30" b="68241" l="31667" r="62083">
                        <a14:foregroundMark x1="61302" y1="38056" x2="54271" y2="39167"/>
                        <a14:foregroundMark x1="54271" y1="39167" x2="51198" y2="43426"/>
                        <a14:foregroundMark x1="51198" y1="43426" x2="49583" y2="47407"/>
                        <a14:foregroundMark x1="49583" y1="47407" x2="49375" y2="50833"/>
                        <a14:foregroundMark x1="49375" y1="50833" x2="50052" y2="55833"/>
                        <a14:foregroundMark x1="50052" y1="55833" x2="51458" y2="59259"/>
                        <a14:foregroundMark x1="51458" y1="59259" x2="62135" y2="68241"/>
                        <a14:foregroundMark x1="56146" y1="42037" x2="53646" y2="46296"/>
                        <a14:foregroundMark x1="53646" y1="46296" x2="56563" y2="47963"/>
                        <a14:foregroundMark x1="57396" y1="43056" x2="55417" y2="48148"/>
                        <a14:foregroundMark x1="55937" y1="40185" x2="59062" y2="46759"/>
                        <a14:foregroundMark x1="51250" y1="50648" x2="51875" y2="52037"/>
                        <a14:foregroundMark x1="55885" y1="50833" x2="58438" y2="53889"/>
                        <a14:foregroundMark x1="58542" y1="48426" x2="57344" y2="51852"/>
                        <a14:foregroundMark x1="58490" y1="43056" x2="60052" y2="48333"/>
                        <a14:foregroundMark x1="60052" y1="48333" x2="60625" y2="55093"/>
                        <a14:foregroundMark x1="60625" y1="55093" x2="60521" y2="55741"/>
                        <a14:foregroundMark x1="59167" y1="50000" x2="59375" y2="56944"/>
                        <a14:foregroundMark x1="60833" y1="50000" x2="61250" y2="57500"/>
                        <a14:foregroundMark x1="61094" y1="48241" x2="61250" y2="47593"/>
                        <a14:foregroundMark x1="60990" y1="54167" x2="61250" y2="54167"/>
                        <a14:foregroundMark x1="53802" y1="39907" x2="46146" y2="37500"/>
                        <a14:foregroundMark x1="46146" y1="37500" x2="39010" y2="38704"/>
                        <a14:foregroundMark x1="39010" y1="38704" x2="35573" y2="36574"/>
                        <a14:foregroundMark x1="35573" y1="36574" x2="31667" y2="37778"/>
                        <a14:backgroundMark x1="32917" y1="51296" x2="38177" y2="56296"/>
                        <a14:backgroundMark x1="38177" y1="56296" x2="41094" y2="56852"/>
                        <a14:backgroundMark x1="41094" y1="56852" x2="47865" y2="53704"/>
                        <a14:backgroundMark x1="47865" y1="53704" x2="49323" y2="57963"/>
                        <a14:backgroundMark x1="49323" y1="57963" x2="49688" y2="62870"/>
                        <a14:backgroundMark x1="49688" y1="62870" x2="52500" y2="65370"/>
                        <a14:backgroundMark x1="52500" y1="65370" x2="56615" y2="66852"/>
                        <a14:backgroundMark x1="47760" y1="36019" x2="47760" y2="36019"/>
                        <a14:backgroundMark x1="54740" y1="38426" x2="54740" y2="38426"/>
                      </a14:backgroundRemoval>
                    </a14:imgEffect>
                  </a14:imgLayer>
                </a14:imgProps>
              </a:ext>
            </a:extLst>
          </a:blip>
          <a:srcRect l="33174" t="28389" r="38680" b="34138"/>
          <a:stretch/>
        </p:blipFill>
        <p:spPr>
          <a:xfrm>
            <a:off x="5821417" y="924214"/>
            <a:ext cx="5565591" cy="479399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66" grpId="0"/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C421A1EC-1225-4120-A45B-A46B53B0AF1A}"/>
              </a:ext>
            </a:extLst>
          </p:cNvPr>
          <p:cNvGrpSpPr/>
          <p:nvPr/>
        </p:nvGrpSpPr>
        <p:grpSpPr>
          <a:xfrm>
            <a:off x="660320" y="3062089"/>
            <a:ext cx="5124213" cy="2137315"/>
            <a:chOff x="660320" y="3062089"/>
            <a:chExt cx="5124213" cy="2137315"/>
          </a:xfrm>
        </p:grpSpPr>
        <p:sp>
          <p:nvSpPr>
            <p:cNvPr id="9" name="Rounded Rectangle 8"/>
            <p:cNvSpPr/>
            <p:nvPr/>
          </p:nvSpPr>
          <p:spPr>
            <a:xfrm>
              <a:off x="660320" y="3062089"/>
              <a:ext cx="4939554" cy="211893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88751" y="3383522"/>
              <a:ext cx="489578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Coù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 6 con gaø ñang aên, </a:t>
              </a: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theâm 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4</a:t>
              </a: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 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con gaø chaïy tôùi.</a:t>
              </a:r>
            </a:p>
            <a:p>
              <a:pPr>
                <a:defRPr/>
              </a:pP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Coù </a:t>
              </a:r>
              <a:r>
                <a:rPr lang="en-GB" sz="28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taát caû </a:t>
              </a:r>
              <a:r>
                <a:rPr lang="en-GB" sz="28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10 con gaø.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5878608" y="3190326"/>
            <a:ext cx="854195" cy="89028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Oval 12"/>
          <p:cNvSpPr/>
          <p:nvPr/>
        </p:nvSpPr>
        <p:spPr>
          <a:xfrm>
            <a:off x="5942299" y="4339600"/>
            <a:ext cx="854195" cy="89028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>
                <a:solidFill>
                  <a:srgbClr val="002060"/>
                </a:solidFill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cxnSp>
        <p:nvCxnSpPr>
          <p:cNvPr id="16" name="Straight Connector 15"/>
          <p:cNvCxnSpPr>
            <a:cxnSpLocks/>
            <a:stCxn id="22" idx="2"/>
            <a:endCxn id="12" idx="6"/>
          </p:cNvCxnSpPr>
          <p:nvPr/>
        </p:nvCxnSpPr>
        <p:spPr>
          <a:xfrm flipH="1" flipV="1">
            <a:off x="6732803" y="3635471"/>
            <a:ext cx="1047956" cy="4855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  <a:stCxn id="22" idx="2"/>
            <a:endCxn id="13" idx="6"/>
          </p:cNvCxnSpPr>
          <p:nvPr/>
        </p:nvCxnSpPr>
        <p:spPr>
          <a:xfrm flipH="1">
            <a:off x="6796494" y="4121054"/>
            <a:ext cx="984265" cy="6636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7" y="214974"/>
            <a:ext cx="5769473" cy="2716367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="" xmlns:a16="http://schemas.microsoft.com/office/drawing/2014/main" id="{AB8FC51C-E5BF-4F9A-9F90-5DA465DDFAF7}"/>
              </a:ext>
            </a:extLst>
          </p:cNvPr>
          <p:cNvGrpSpPr/>
          <p:nvPr/>
        </p:nvGrpSpPr>
        <p:grpSpPr>
          <a:xfrm>
            <a:off x="7661197" y="3675909"/>
            <a:ext cx="1093318" cy="890289"/>
            <a:chOff x="7661197" y="3675909"/>
            <a:chExt cx="1093318" cy="890289"/>
          </a:xfrm>
        </p:grpSpPr>
        <p:sp>
          <p:nvSpPr>
            <p:cNvPr id="22" name="Oval 21"/>
            <p:cNvSpPr/>
            <p:nvPr/>
          </p:nvSpPr>
          <p:spPr>
            <a:xfrm>
              <a:off x="7780759" y="3675909"/>
              <a:ext cx="854195" cy="89028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197" y="3705733"/>
              <a:ext cx="1093318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7208D5E4-2554-42B2-ACCA-CB9AA7103485}"/>
              </a:ext>
            </a:extLst>
          </p:cNvPr>
          <p:cNvGrpSpPr/>
          <p:nvPr/>
        </p:nvGrpSpPr>
        <p:grpSpPr>
          <a:xfrm>
            <a:off x="7339334" y="5138689"/>
            <a:ext cx="882849" cy="878681"/>
            <a:chOff x="7339334" y="5138689"/>
            <a:chExt cx="882849" cy="878681"/>
          </a:xfrm>
        </p:grpSpPr>
        <p:sp>
          <p:nvSpPr>
            <p:cNvPr id="32" name="Rounded Rectangle 31"/>
            <p:cNvSpPr/>
            <p:nvPr/>
          </p:nvSpPr>
          <p:spPr>
            <a:xfrm>
              <a:off x="7339334" y="5138689"/>
              <a:ext cx="882849" cy="8786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6B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630021" y="5240368"/>
              <a:ext cx="33212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6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="" xmlns:a16="http://schemas.microsoft.com/office/drawing/2014/main" id="{CB304951-0D4D-414A-B883-D5B0991A5BF7}"/>
              </a:ext>
            </a:extLst>
          </p:cNvPr>
          <p:cNvGrpSpPr/>
          <p:nvPr/>
        </p:nvGrpSpPr>
        <p:grpSpPr>
          <a:xfrm>
            <a:off x="9394680" y="5151328"/>
            <a:ext cx="882849" cy="878681"/>
            <a:chOff x="9394680" y="5151328"/>
            <a:chExt cx="882849" cy="878681"/>
          </a:xfrm>
        </p:grpSpPr>
        <p:sp>
          <p:nvSpPr>
            <p:cNvPr id="34" name="Rounded Rectangle 33"/>
            <p:cNvSpPr/>
            <p:nvPr/>
          </p:nvSpPr>
          <p:spPr>
            <a:xfrm>
              <a:off x="9394680" y="5151328"/>
              <a:ext cx="882849" cy="8786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6B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582830" y="5200733"/>
              <a:ext cx="4764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4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="" xmlns:a16="http://schemas.microsoft.com/office/drawing/2014/main" id="{365CF3D6-A0C2-4763-B184-E7F722F669E3}"/>
              </a:ext>
            </a:extLst>
          </p:cNvPr>
          <p:cNvGrpSpPr/>
          <p:nvPr/>
        </p:nvGrpSpPr>
        <p:grpSpPr>
          <a:xfrm>
            <a:off x="8367007" y="5151328"/>
            <a:ext cx="882849" cy="878681"/>
            <a:chOff x="8367007" y="5151328"/>
            <a:chExt cx="882849" cy="878681"/>
          </a:xfrm>
        </p:grpSpPr>
        <p:sp>
          <p:nvSpPr>
            <p:cNvPr id="33" name="Rounded Rectangle 32"/>
            <p:cNvSpPr/>
            <p:nvPr/>
          </p:nvSpPr>
          <p:spPr>
            <a:xfrm>
              <a:off x="8367007" y="5151328"/>
              <a:ext cx="882849" cy="8786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6B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557948" y="5292103"/>
              <a:ext cx="4908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+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0241094" y="5267217"/>
            <a:ext cx="490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=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1D5B96A7-FE69-4C43-8DD3-9062109307C9}"/>
              </a:ext>
            </a:extLst>
          </p:cNvPr>
          <p:cNvGrpSpPr/>
          <p:nvPr/>
        </p:nvGrpSpPr>
        <p:grpSpPr>
          <a:xfrm>
            <a:off x="10665368" y="5115336"/>
            <a:ext cx="915067" cy="878681"/>
            <a:chOff x="10665368" y="5115336"/>
            <a:chExt cx="915067" cy="878681"/>
          </a:xfrm>
        </p:grpSpPr>
        <p:sp>
          <p:nvSpPr>
            <p:cNvPr id="37" name="Rounded Rectangle 36"/>
            <p:cNvSpPr/>
            <p:nvPr/>
          </p:nvSpPr>
          <p:spPr>
            <a:xfrm>
              <a:off x="10697586" y="5115336"/>
              <a:ext cx="882849" cy="8786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6B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665368" y="5168992"/>
              <a:ext cx="841605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9057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  <a:endCxn id="12" idx="6"/>
          </p:cNvCxnSpPr>
          <p:nvPr/>
        </p:nvCxnSpPr>
        <p:spPr>
          <a:xfrm flipH="1" flipV="1">
            <a:off x="6248934" y="3803700"/>
            <a:ext cx="858280" cy="6391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84265" y="3948513"/>
            <a:ext cx="802608" cy="83652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cxnSp>
        <p:nvCxnSpPr>
          <p:cNvPr id="27" name="Straight Connector 26"/>
          <p:cNvCxnSpPr>
            <a:cxnSpLocks/>
            <a:endCxn id="13" idx="6"/>
          </p:cNvCxnSpPr>
          <p:nvPr/>
        </p:nvCxnSpPr>
        <p:spPr>
          <a:xfrm flipH="1">
            <a:off x="6244388" y="4448661"/>
            <a:ext cx="854064" cy="545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Nhóm 10">
            <a:extLst>
              <a:ext uri="{FF2B5EF4-FFF2-40B4-BE49-F238E27FC236}">
                <a16:creationId xmlns="" xmlns:a16="http://schemas.microsoft.com/office/drawing/2014/main" id="{5B6682D4-19E7-4274-A63F-5C1C5F03E5CE}"/>
              </a:ext>
            </a:extLst>
          </p:cNvPr>
          <p:cNvGrpSpPr/>
          <p:nvPr/>
        </p:nvGrpSpPr>
        <p:grpSpPr>
          <a:xfrm>
            <a:off x="1074699" y="3389192"/>
            <a:ext cx="4272640" cy="2269998"/>
            <a:chOff x="1074699" y="3389192"/>
            <a:chExt cx="4272640" cy="2269998"/>
          </a:xfrm>
        </p:grpSpPr>
        <p:sp>
          <p:nvSpPr>
            <p:cNvPr id="9" name="Rounded Rectangle 8"/>
            <p:cNvSpPr/>
            <p:nvPr/>
          </p:nvSpPr>
          <p:spPr>
            <a:xfrm>
              <a:off x="1074699" y="3389192"/>
              <a:ext cx="4228129" cy="211893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45309" y="3720198"/>
              <a:ext cx="3902030" cy="1938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Coù</a:t>
              </a:r>
              <a:r>
                <a:rPr kumimoji="0" lang="en-GB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 5 con chim saùo,</a:t>
              </a:r>
            </a:p>
            <a:p>
              <a:pPr>
                <a:defRPr/>
              </a:pPr>
              <a:r>
                <a:rPr lang="en-GB" sz="30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 3 con bay ñi,</a:t>
              </a:r>
            </a:p>
            <a:p>
              <a:pPr>
                <a:defRPr/>
              </a:pPr>
              <a:r>
                <a:rPr lang="en-GB" sz="30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coøn laïi </a:t>
              </a:r>
              <a:r>
                <a:rPr lang="en-GB" sz="30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2</a:t>
              </a:r>
              <a:r>
                <a:rPr lang="en-GB" sz="3000" b="1">
                  <a:solidFill>
                    <a:srgbClr val="FF0000"/>
                  </a:solidFill>
                  <a:latin typeface="VNI-Avo" pitchFamily="2" charset="0"/>
                  <a:ea typeface="Cambria Math" panose="02040503050406030204" pitchFamily="18" charset="0"/>
                </a:rPr>
                <a:t> </a:t>
              </a:r>
              <a:r>
                <a:rPr lang="en-GB" sz="3000" b="1">
                  <a:solidFill>
                    <a:srgbClr val="002060"/>
                  </a:solidFill>
                  <a:latin typeface="VNI-Avo" pitchFamily="2" charset="0"/>
                  <a:ea typeface="Cambria Math" panose="02040503050406030204" pitchFamily="18" charset="0"/>
                </a:rPr>
                <a:t>con.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 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B1793576-3404-415E-838C-9399F5996D4E}"/>
              </a:ext>
            </a:extLst>
          </p:cNvPr>
          <p:cNvGrpSpPr/>
          <p:nvPr/>
        </p:nvGrpSpPr>
        <p:grpSpPr>
          <a:xfrm>
            <a:off x="5446326" y="3385439"/>
            <a:ext cx="802608" cy="836522"/>
            <a:chOff x="5460550" y="3017733"/>
            <a:chExt cx="802608" cy="836522"/>
          </a:xfrm>
        </p:grpSpPr>
        <p:sp>
          <p:nvSpPr>
            <p:cNvPr id="12" name="Oval 11"/>
            <p:cNvSpPr/>
            <p:nvPr/>
          </p:nvSpPr>
          <p:spPr>
            <a:xfrm>
              <a:off x="5460550" y="3017733"/>
              <a:ext cx="802608" cy="83652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04913" y="3082051"/>
              <a:ext cx="368833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27B13FC6-8A09-4527-A0EC-03F12F3630A1}"/>
              </a:ext>
            </a:extLst>
          </p:cNvPr>
          <p:cNvGrpSpPr/>
          <p:nvPr/>
        </p:nvGrpSpPr>
        <p:grpSpPr>
          <a:xfrm>
            <a:off x="5441780" y="4575904"/>
            <a:ext cx="802608" cy="836522"/>
            <a:chOff x="5527341" y="4736314"/>
            <a:chExt cx="802608" cy="836522"/>
          </a:xfrm>
        </p:grpSpPr>
        <p:sp>
          <p:nvSpPr>
            <p:cNvPr id="13" name="Oval 12"/>
            <p:cNvSpPr/>
            <p:nvPr/>
          </p:nvSpPr>
          <p:spPr>
            <a:xfrm>
              <a:off x="5527341" y="4736314"/>
              <a:ext cx="802608" cy="83652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15289" y="4750219"/>
              <a:ext cx="438988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296626" y="3981808"/>
            <a:ext cx="438988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="" xmlns:a16="http://schemas.microsoft.com/office/drawing/2014/main" id="{949AF924-187B-4ED5-B047-18B6B731FD55}"/>
              </a:ext>
            </a:extLst>
          </p:cNvPr>
          <p:cNvGrpSpPr/>
          <p:nvPr/>
        </p:nvGrpSpPr>
        <p:grpSpPr>
          <a:xfrm>
            <a:off x="7107214" y="5173074"/>
            <a:ext cx="670114" cy="713728"/>
            <a:chOff x="7107214" y="5173074"/>
            <a:chExt cx="670114" cy="713728"/>
          </a:xfrm>
        </p:grpSpPr>
        <p:sp>
          <p:nvSpPr>
            <p:cNvPr id="40" name="Rounded Rectangle 39"/>
            <p:cNvSpPr/>
            <p:nvPr/>
          </p:nvSpPr>
          <p:spPr>
            <a:xfrm>
              <a:off x="7107214" y="5185358"/>
              <a:ext cx="670114" cy="70144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07902" y="5173074"/>
              <a:ext cx="4764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5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1E6F73E5-1E40-4ADC-87F3-C6295645BF87}"/>
              </a:ext>
            </a:extLst>
          </p:cNvPr>
          <p:cNvGrpSpPr/>
          <p:nvPr/>
        </p:nvGrpSpPr>
        <p:grpSpPr>
          <a:xfrm>
            <a:off x="8134335" y="5182137"/>
            <a:ext cx="670114" cy="707886"/>
            <a:chOff x="8134335" y="5182137"/>
            <a:chExt cx="670114" cy="707886"/>
          </a:xfrm>
        </p:grpSpPr>
        <p:sp>
          <p:nvSpPr>
            <p:cNvPr id="41" name="Rounded Rectangle 40"/>
            <p:cNvSpPr/>
            <p:nvPr/>
          </p:nvSpPr>
          <p:spPr>
            <a:xfrm>
              <a:off x="8134335" y="5185358"/>
              <a:ext cx="670114" cy="70144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59556" y="5182137"/>
              <a:ext cx="4042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-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="" xmlns:a16="http://schemas.microsoft.com/office/drawing/2014/main" id="{77BCC1FD-07CA-4B60-AB86-AD4EEC483354}"/>
              </a:ext>
            </a:extLst>
          </p:cNvPr>
          <p:cNvGrpSpPr/>
          <p:nvPr/>
        </p:nvGrpSpPr>
        <p:grpSpPr>
          <a:xfrm>
            <a:off x="9133899" y="5167827"/>
            <a:ext cx="670114" cy="718975"/>
            <a:chOff x="9133899" y="5167827"/>
            <a:chExt cx="670114" cy="718975"/>
          </a:xfrm>
        </p:grpSpPr>
        <p:sp>
          <p:nvSpPr>
            <p:cNvPr id="42" name="Rounded Rectangle 41"/>
            <p:cNvSpPr/>
            <p:nvPr/>
          </p:nvSpPr>
          <p:spPr>
            <a:xfrm>
              <a:off x="9133899" y="5185358"/>
              <a:ext cx="670114" cy="70144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9222492" y="5167827"/>
              <a:ext cx="4764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DC43310C-3808-4AAF-B5F9-5E5F3A3248DB}"/>
              </a:ext>
            </a:extLst>
          </p:cNvPr>
          <p:cNvGrpSpPr/>
          <p:nvPr/>
        </p:nvGrpSpPr>
        <p:grpSpPr>
          <a:xfrm>
            <a:off x="10133463" y="5173074"/>
            <a:ext cx="670114" cy="713728"/>
            <a:chOff x="10133463" y="5173074"/>
            <a:chExt cx="670114" cy="713728"/>
          </a:xfrm>
        </p:grpSpPr>
        <p:sp>
          <p:nvSpPr>
            <p:cNvPr id="43" name="Rounded Rectangle 42"/>
            <p:cNvSpPr/>
            <p:nvPr/>
          </p:nvSpPr>
          <p:spPr>
            <a:xfrm>
              <a:off x="10133463" y="5185358"/>
              <a:ext cx="670114" cy="70144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0208295" y="5173074"/>
              <a:ext cx="494046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=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04D4DDC3-87B0-47C5-8291-3375D1476AB5}"/>
              </a:ext>
            </a:extLst>
          </p:cNvPr>
          <p:cNvGrpSpPr/>
          <p:nvPr/>
        </p:nvGrpSpPr>
        <p:grpSpPr>
          <a:xfrm>
            <a:off x="11133029" y="5151275"/>
            <a:ext cx="670114" cy="735527"/>
            <a:chOff x="11133029" y="5151275"/>
            <a:chExt cx="670114" cy="735527"/>
          </a:xfrm>
        </p:grpSpPr>
        <p:sp>
          <p:nvSpPr>
            <p:cNvPr id="44" name="Rounded Rectangle 43"/>
            <p:cNvSpPr/>
            <p:nvPr/>
          </p:nvSpPr>
          <p:spPr>
            <a:xfrm>
              <a:off x="11133029" y="5185358"/>
              <a:ext cx="670114" cy="70144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1231800" y="5151275"/>
              <a:ext cx="4764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NI-Avo" pitchFamily="2" charset="0"/>
                  <a:ea typeface="Cambria Math" panose="02040503050406030204" pitchFamily="18" charset="0"/>
                </a:rPr>
                <a:t>2</a:t>
              </a:r>
            </a:p>
          </p:txBody>
        </p:sp>
      </p:grpSp>
      <p:pic>
        <p:nvPicPr>
          <p:cNvPr id="45" name="Picture 1">
            <a:extLst>
              <a:ext uri="{FF2B5EF4-FFF2-40B4-BE49-F238E27FC236}">
                <a16:creationId xmlns="" xmlns:a16="http://schemas.microsoft.com/office/drawing/2014/main" id="{84ADB1E8-6687-4C7F-9363-265DB971A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06" y="359891"/>
            <a:ext cx="6820950" cy="2511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74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|1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|3.3|12.2|27.2|13.8|7.8|6.8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.4|5.5|4.9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2.5|21.5|3.9|4.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9.4|0.7|6.2|23.9|13.5|2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|29.4|15.7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6|12.3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363</Words>
  <Application>Microsoft Office PowerPoint</Application>
  <PresentationFormat>Custom</PresentationFormat>
  <Paragraphs>126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主题</vt:lpstr>
      <vt:lpstr>1_Office 主题</vt:lpstr>
      <vt:lpstr>1_Question of the Day for Preschool by Slidesgo</vt:lpstr>
      <vt:lpstr>2_Question of the Day for Preschool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HGP</cp:lastModifiedBy>
  <cp:revision>30</cp:revision>
  <dcterms:created xsi:type="dcterms:W3CDTF">2021-11-14T08:33:55Z</dcterms:created>
  <dcterms:modified xsi:type="dcterms:W3CDTF">2022-01-12T23:32:53Z</dcterms:modified>
</cp:coreProperties>
</file>