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8" r:id="rId1"/>
    <p:sldMasterId id="2147483884" r:id="rId2"/>
    <p:sldMasterId id="2147483891" r:id="rId3"/>
    <p:sldMasterId id="2147483915" r:id="rId4"/>
    <p:sldMasterId id="2147483927" r:id="rId5"/>
    <p:sldMasterId id="2147483939" r:id="rId6"/>
    <p:sldMasterId id="2147483951" r:id="rId7"/>
    <p:sldMasterId id="2147483963" r:id="rId8"/>
    <p:sldMasterId id="2147483975" r:id="rId9"/>
    <p:sldMasterId id="2147484006" r:id="rId10"/>
  </p:sldMasterIdLst>
  <p:notesMasterIdLst>
    <p:notesMasterId r:id="rId25"/>
  </p:notesMasterIdLst>
  <p:sldIdLst>
    <p:sldId id="452" r:id="rId11"/>
    <p:sldId id="497" r:id="rId12"/>
    <p:sldId id="485" r:id="rId13"/>
    <p:sldId id="493" r:id="rId14"/>
    <p:sldId id="494" r:id="rId15"/>
    <p:sldId id="495" r:id="rId16"/>
    <p:sldId id="496" r:id="rId17"/>
    <p:sldId id="475" r:id="rId18"/>
    <p:sldId id="478" r:id="rId19"/>
    <p:sldId id="480" r:id="rId20"/>
    <p:sldId id="483" r:id="rId21"/>
    <p:sldId id="484" r:id="rId22"/>
    <p:sldId id="481" r:id="rId23"/>
    <p:sldId id="482" r:id="rId24"/>
  </p:sldIdLst>
  <p:sldSz cx="12188825" cy="6858000"/>
  <p:notesSz cx="6858000" cy="9144000"/>
  <p:embeddedFontLst>
    <p:embeddedFont>
      <p:font typeface=".VnCooper" pitchFamily="34" charset="0"/>
      <p:regular r:id="rId26"/>
    </p:embeddedFont>
    <p:embeddedFont>
      <p:font typeface="HP001" pitchFamily="34" charset="0"/>
      <p:regular r:id="rId27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  <p:embeddedFont>
      <p:font typeface="微软雅黑" pitchFamily="34" charset="-122"/>
      <p:regular r:id="rId34"/>
      <p:bold r:id="rId35"/>
    </p:embeddedFont>
    <p:embeddedFont>
      <p:font typeface="VNI-Avo" pitchFamily="2" charset="0"/>
      <p:regular r:id="rId36"/>
      <p:bold r:id="rId37"/>
      <p:italic r:id="rId38"/>
      <p:boldItalic r:id="rId39"/>
    </p:embeddedFont>
    <p:embeddedFont>
      <p:font typeface="Calibri Light" charset="0"/>
      <p:regular r:id="rId40"/>
      <p:italic r:id="rId41"/>
    </p:embeddedFont>
  </p:embeddedFontLst>
  <p:custDataLst>
    <p:tags r:id="rId42"/>
  </p:custDataLst>
  <p:defaultTextStyle>
    <a:defPPr>
      <a:defRPr lang="en-US"/>
    </a:defPPr>
    <a:lvl1pPr marL="0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61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33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9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68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9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401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67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536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FFFF"/>
    <a:srgbClr val="FFFFCC"/>
    <a:srgbClr val="FF99CC"/>
    <a:srgbClr val="990099"/>
    <a:srgbClr val="FF0066"/>
    <a:srgbClr val="FF6600"/>
    <a:srgbClr val="66FF33"/>
    <a:srgbClr val="CCECFF"/>
    <a:srgbClr val="FF99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60" d="100"/>
          <a:sy n="60" d="100"/>
        </p:scale>
        <p:origin x="-1206" y="-276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font" Target="fonts/font9.fntdata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1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33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9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68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9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01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67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36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5DEFD-6C06-46DC-A6F5-53DED1F833E0}" type="slidenum">
              <a:rPr lang="zh-CN" altLang="en-US" smtClean="0">
                <a:solidFill>
                  <a:prstClr val="black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73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gộp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68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gộp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45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gộp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55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gộp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55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B6B1343E-D626-4E54-8E8A-3E27BCA25ED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74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B6B1343E-D626-4E54-8E8A-3E27BCA25ED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8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1" y="1122377"/>
            <a:ext cx="9141619" cy="2387600"/>
          </a:xfrm>
          <a:prstGeom prst="rect">
            <a:avLst/>
          </a:prstGeom>
        </p:spPr>
        <p:txBody>
          <a:bodyPr lIns="92300" tIns="46149" rIns="92300" bIns="4614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117"/>
            <a:ext cx="9141619" cy="1655763"/>
          </a:xfrm>
          <a:prstGeom prst="rect">
            <a:avLst/>
          </a:prstGeom>
        </p:spPr>
        <p:txBody>
          <a:bodyPr lIns="92300" tIns="46149" rIns="92300" bIns="46149"/>
          <a:lstStyle>
            <a:lvl1pPr marL="0" indent="0" algn="ctr">
              <a:buNone/>
              <a:defRPr sz="2400"/>
            </a:lvl1pPr>
            <a:lvl2pPr marL="455508" indent="0" algn="ctr">
              <a:buNone/>
              <a:defRPr sz="2000"/>
            </a:lvl2pPr>
            <a:lvl3pPr marL="911007" indent="0" algn="ctr">
              <a:buNone/>
              <a:defRPr sz="1900"/>
            </a:lvl3pPr>
            <a:lvl4pPr marL="1366511" indent="0" algn="ctr">
              <a:buNone/>
              <a:defRPr sz="1600"/>
            </a:lvl4pPr>
            <a:lvl5pPr marL="1822014" indent="0" algn="ctr">
              <a:buNone/>
              <a:defRPr sz="1600"/>
            </a:lvl5pPr>
            <a:lvl6pPr marL="2277516" indent="0" algn="ctr">
              <a:buNone/>
              <a:defRPr sz="1600"/>
            </a:lvl6pPr>
            <a:lvl7pPr marL="2733020" indent="0" algn="ctr">
              <a:buNone/>
              <a:defRPr sz="1600"/>
            </a:lvl7pPr>
            <a:lvl8pPr marL="3188525" indent="0" algn="ctr">
              <a:buNone/>
              <a:defRPr sz="1600"/>
            </a:lvl8pPr>
            <a:lvl9pPr marL="364402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38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1/10/2022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420"/>
            <a:ext cx="4113728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413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205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1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73" y="365178"/>
            <a:ext cx="2628215" cy="5811839"/>
          </a:xfrm>
          <a:prstGeom prst="rect">
            <a:avLst/>
          </a:prstGeom>
        </p:spPr>
        <p:txBody>
          <a:bodyPr vert="eaVert" lIns="92300" tIns="46149" rIns="92300" bIns="461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50" y="365178"/>
            <a:ext cx="7732286" cy="5811839"/>
          </a:xfrm>
          <a:prstGeom prst="rect">
            <a:avLst/>
          </a:prstGeom>
        </p:spPr>
        <p:txBody>
          <a:bodyPr vert="eaVert" lIns="92300" tIns="46149" rIns="92300" bIns="461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38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1/10/2022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420"/>
            <a:ext cx="4113728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413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6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9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02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6" y="33"/>
            <a:ext cx="12188825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00" tIns="46149" rIns="92300" bIns="46149" rtlCol="0" anchor="ctr"/>
          <a:lstStyle/>
          <a:p>
            <a:pPr algn="ctr" defTabSz="91100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9" y="246121"/>
            <a:ext cx="148339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" y="-82512"/>
            <a:ext cx="134373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05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67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39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53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719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9" y="275465"/>
            <a:ext cx="10969791" cy="114249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4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284" y="6356747"/>
            <a:ext cx="386027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4901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3208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70" y="2130477"/>
            <a:ext cx="10360501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59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5" y="7"/>
            <a:ext cx="12187508" cy="6955621"/>
            <a:chOff x="0" y="-1"/>
            <a:chExt cx="12189096" cy="695562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" y="-1"/>
              <a:ext cx="12187778" cy="6955621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-1"/>
              <a:ext cx="12189096" cy="6955621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247">
                <a:defRPr/>
              </a:pPr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94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55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6" y="440691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6" y="2906742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2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589" y="1600236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5359" y="1600236"/>
            <a:ext cx="72117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11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77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69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69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77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61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63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1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530" y="273101"/>
            <a:ext cx="68138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1" y="1435142"/>
            <a:ext cx="4010039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6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31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31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31" y="5367346"/>
            <a:ext cx="7313295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2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" y="-9041"/>
            <a:ext cx="12172691" cy="6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34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2568" y="274652"/>
            <a:ext cx="3654531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22" y="274652"/>
            <a:ext cx="10766795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71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1" y="1122363"/>
            <a:ext cx="9141619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125" indent="0" algn="ctr">
              <a:buNone/>
              <a:defRPr sz="2000"/>
            </a:lvl2pPr>
            <a:lvl3pPr marL="902247" indent="0" algn="ctr">
              <a:buNone/>
              <a:defRPr sz="1700"/>
            </a:lvl3pPr>
            <a:lvl4pPr marL="1353375" indent="0" algn="ctr">
              <a:buNone/>
              <a:defRPr sz="1600"/>
            </a:lvl4pPr>
            <a:lvl5pPr marL="1804496" indent="0" algn="ctr">
              <a:buNone/>
              <a:defRPr sz="1600"/>
            </a:lvl5pPr>
            <a:lvl6pPr marL="2255625" indent="0" algn="ctr">
              <a:buNone/>
              <a:defRPr sz="1600"/>
            </a:lvl6pPr>
            <a:lvl7pPr marL="2706748" indent="0" algn="ctr">
              <a:buNone/>
              <a:defRPr sz="1600"/>
            </a:lvl7pPr>
            <a:lvl8pPr marL="3157871" indent="0" algn="ctr">
              <a:buNone/>
              <a:defRPr sz="1600"/>
            </a:lvl8pPr>
            <a:lvl9pPr marL="360899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31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51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59" y="1709780"/>
            <a:ext cx="10512862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59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30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7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1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66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94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6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6" y="250509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8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8" y="2505095"/>
            <a:ext cx="51818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73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86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34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58" y="987465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1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" y="56"/>
            <a:ext cx="12176705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4" y="5418481"/>
            <a:ext cx="2850214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" y="2991035"/>
            <a:ext cx="2990070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4117" y="1943139"/>
            <a:ext cx="4414737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5" y="23"/>
            <a:ext cx="1494069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58" y="987465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55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23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57" y="365134"/>
            <a:ext cx="262821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34"/>
            <a:ext cx="7732286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273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70" y="2130465"/>
            <a:ext cx="10360501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47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5" y="7"/>
            <a:ext cx="12187508" cy="6955621"/>
            <a:chOff x="0" y="-1"/>
            <a:chExt cx="12189096" cy="695562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" y="-1"/>
              <a:ext cx="12187778" cy="6955621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-1"/>
              <a:ext cx="12189096" cy="6955621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247">
                <a:defRPr/>
              </a:pPr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09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17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6" y="440691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6" y="290673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00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589" y="1600225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5359" y="1600225"/>
            <a:ext cx="72117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539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65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59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59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19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39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5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"/>
            <a:ext cx="12188826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89" y="2410045"/>
            <a:ext cx="5161205" cy="44480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"/>
            <a:ext cx="249334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1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518" y="273090"/>
            <a:ext cx="68138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1" y="1435124"/>
            <a:ext cx="4010039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22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19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19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19" y="5367346"/>
            <a:ext cx="7313295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298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60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2556" y="274652"/>
            <a:ext cx="3654531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11" y="274652"/>
            <a:ext cx="10766795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178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4" y="2130464"/>
            <a:ext cx="10360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48" y="3886207"/>
            <a:ext cx="853217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8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6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5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4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3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2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1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245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613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47" y="4406919"/>
            <a:ext cx="10360500" cy="1362076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47" y="2906733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89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793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169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58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4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3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27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17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142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6" y="1600217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8" y="1600217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75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52" y="1535121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8969" indent="0">
              <a:buNone/>
              <a:defRPr sz="2800" b="1"/>
            </a:lvl2pPr>
            <a:lvl3pPr marL="1277936" indent="0">
              <a:buNone/>
              <a:defRPr sz="2500" b="1"/>
            </a:lvl3pPr>
            <a:lvl4pPr marL="1916904" indent="0">
              <a:buNone/>
              <a:defRPr sz="2300" b="1"/>
            </a:lvl4pPr>
            <a:lvl5pPr marL="2555870" indent="0">
              <a:buNone/>
              <a:defRPr sz="2300" b="1"/>
            </a:lvl5pPr>
            <a:lvl6pPr marL="3194839" indent="0">
              <a:buNone/>
              <a:defRPr sz="2300" b="1"/>
            </a:lvl6pPr>
            <a:lvl7pPr marL="3833808" indent="0">
              <a:buNone/>
              <a:defRPr sz="2300" b="1"/>
            </a:lvl7pPr>
            <a:lvl8pPr marL="4472773" indent="0">
              <a:buNone/>
              <a:defRPr sz="2300" b="1"/>
            </a:lvl8pPr>
            <a:lvl9pPr marL="511174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52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8" y="1535121"/>
            <a:ext cx="538762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8969" indent="0">
              <a:buNone/>
              <a:defRPr sz="2800" b="1"/>
            </a:lvl2pPr>
            <a:lvl3pPr marL="1277936" indent="0">
              <a:buNone/>
              <a:defRPr sz="2500" b="1"/>
            </a:lvl3pPr>
            <a:lvl4pPr marL="1916904" indent="0">
              <a:buNone/>
              <a:defRPr sz="2300" b="1"/>
            </a:lvl4pPr>
            <a:lvl5pPr marL="2555870" indent="0">
              <a:buNone/>
              <a:defRPr sz="2300" b="1"/>
            </a:lvl5pPr>
            <a:lvl6pPr marL="3194839" indent="0">
              <a:buNone/>
              <a:defRPr sz="2300" b="1"/>
            </a:lvl6pPr>
            <a:lvl7pPr marL="3833808" indent="0">
              <a:buNone/>
              <a:defRPr sz="2300" b="1"/>
            </a:lvl7pPr>
            <a:lvl8pPr marL="4472773" indent="0">
              <a:buNone/>
              <a:defRPr sz="2300" b="1"/>
            </a:lvl8pPr>
            <a:lvl9pPr marL="511174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8" y="2174875"/>
            <a:ext cx="538762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271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0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" y="33"/>
            <a:ext cx="12166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8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38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3" y="273049"/>
            <a:ext cx="4010039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9" y="273089"/>
            <a:ext cx="6813892" cy="5853113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63" y="1435124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38969" indent="0">
              <a:buNone/>
              <a:defRPr sz="1700"/>
            </a:lvl2pPr>
            <a:lvl3pPr marL="1277936" indent="0">
              <a:buNone/>
              <a:defRPr sz="1300"/>
            </a:lvl3pPr>
            <a:lvl4pPr marL="1916904" indent="0">
              <a:buNone/>
              <a:defRPr sz="1200"/>
            </a:lvl4pPr>
            <a:lvl5pPr marL="2555870" indent="0">
              <a:buNone/>
              <a:defRPr sz="1200"/>
            </a:lvl5pPr>
            <a:lvl6pPr marL="3194839" indent="0">
              <a:buNone/>
              <a:defRPr sz="1200"/>
            </a:lvl6pPr>
            <a:lvl7pPr marL="3833808" indent="0">
              <a:buNone/>
              <a:defRPr sz="1200"/>
            </a:lvl7pPr>
            <a:lvl8pPr marL="4472773" indent="0">
              <a:buNone/>
              <a:defRPr sz="1200"/>
            </a:lvl8pPr>
            <a:lvl9pPr marL="511174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66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12" y="4800609"/>
            <a:ext cx="7313295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12" y="612775"/>
            <a:ext cx="7313295" cy="4114800"/>
          </a:xfrm>
        </p:spPr>
        <p:txBody>
          <a:bodyPr/>
          <a:lstStyle>
            <a:lvl1pPr marL="0" indent="0">
              <a:buNone/>
              <a:defRPr sz="4400"/>
            </a:lvl1pPr>
            <a:lvl2pPr marL="638969" indent="0">
              <a:buNone/>
              <a:defRPr sz="3900"/>
            </a:lvl2pPr>
            <a:lvl3pPr marL="1277936" indent="0">
              <a:buNone/>
              <a:defRPr sz="3300"/>
            </a:lvl3pPr>
            <a:lvl4pPr marL="1916904" indent="0">
              <a:buNone/>
              <a:defRPr sz="2800"/>
            </a:lvl4pPr>
            <a:lvl5pPr marL="2555870" indent="0">
              <a:buNone/>
              <a:defRPr sz="2800"/>
            </a:lvl5pPr>
            <a:lvl6pPr marL="3194839" indent="0">
              <a:buNone/>
              <a:defRPr sz="2800"/>
            </a:lvl6pPr>
            <a:lvl7pPr marL="3833808" indent="0">
              <a:buNone/>
              <a:defRPr sz="2800"/>
            </a:lvl7pPr>
            <a:lvl8pPr marL="4472773" indent="0">
              <a:buNone/>
              <a:defRPr sz="2800"/>
            </a:lvl8pPr>
            <a:lvl9pPr marL="511174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12" y="5367364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38969" indent="0">
              <a:buNone/>
              <a:defRPr sz="1700"/>
            </a:lvl2pPr>
            <a:lvl3pPr marL="1277936" indent="0">
              <a:buNone/>
              <a:defRPr sz="1300"/>
            </a:lvl3pPr>
            <a:lvl4pPr marL="1916904" indent="0">
              <a:buNone/>
              <a:defRPr sz="1200"/>
            </a:lvl4pPr>
            <a:lvl5pPr marL="2555870" indent="0">
              <a:buNone/>
              <a:defRPr sz="1200"/>
            </a:lvl5pPr>
            <a:lvl6pPr marL="3194839" indent="0">
              <a:buNone/>
              <a:defRPr sz="1200"/>
            </a:lvl6pPr>
            <a:lvl7pPr marL="3833808" indent="0">
              <a:buNone/>
              <a:defRPr sz="1200"/>
            </a:lvl7pPr>
            <a:lvl8pPr marL="4472773" indent="0">
              <a:buNone/>
              <a:defRPr sz="1200"/>
            </a:lvl8pPr>
            <a:lvl9pPr marL="511174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09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264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9" y="274656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62" y="274656"/>
            <a:ext cx="802430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006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1" y="1122363"/>
            <a:ext cx="9141619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125" indent="0" algn="ctr">
              <a:buNone/>
              <a:defRPr sz="2000"/>
            </a:lvl2pPr>
            <a:lvl3pPr marL="902247" indent="0" algn="ctr">
              <a:buNone/>
              <a:defRPr sz="1700"/>
            </a:lvl3pPr>
            <a:lvl4pPr marL="1353375" indent="0" algn="ctr">
              <a:buNone/>
              <a:defRPr sz="1600"/>
            </a:lvl4pPr>
            <a:lvl5pPr marL="1804496" indent="0" algn="ctr">
              <a:buNone/>
              <a:defRPr sz="1600"/>
            </a:lvl5pPr>
            <a:lvl6pPr marL="2255625" indent="0" algn="ctr">
              <a:buNone/>
              <a:defRPr sz="1600"/>
            </a:lvl6pPr>
            <a:lvl7pPr marL="2706748" indent="0" algn="ctr">
              <a:buNone/>
              <a:defRPr sz="1600"/>
            </a:lvl7pPr>
            <a:lvl8pPr marL="3157871" indent="0" algn="ctr">
              <a:buNone/>
              <a:defRPr sz="1600"/>
            </a:lvl8pPr>
            <a:lvl9pPr marL="360899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284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045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40" y="1709761"/>
            <a:ext cx="10512862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40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146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91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5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99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7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6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6" y="2505079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8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8" y="2505079"/>
            <a:ext cx="51818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51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1"/>
            <a:ext cx="12188825" cy="68290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35" y="4898737"/>
            <a:ext cx="3828054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3278430"/>
            <a:ext cx="3180521" cy="3550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5" y="53"/>
            <a:ext cx="1504557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84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10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42" y="987449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7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72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42" y="987449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7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795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396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9" y="365134"/>
            <a:ext cx="262821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34"/>
            <a:ext cx="7732286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353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5" y="1122364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2" y="3602041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71" indent="0" algn="ctr">
              <a:buNone/>
              <a:defRPr sz="2000"/>
            </a:lvl2pPr>
            <a:lvl3pPr marL="911330" indent="0" algn="ctr">
              <a:buNone/>
              <a:defRPr sz="1900"/>
            </a:lvl3pPr>
            <a:lvl4pPr marL="1366997" indent="0" algn="ctr">
              <a:buNone/>
              <a:defRPr sz="1600"/>
            </a:lvl4pPr>
            <a:lvl5pPr marL="1822660" indent="0" algn="ctr">
              <a:buNone/>
              <a:defRPr sz="1600"/>
            </a:lvl5pPr>
            <a:lvl6pPr marL="2278323" indent="0" algn="ctr">
              <a:buNone/>
              <a:defRPr sz="1600"/>
            </a:lvl6pPr>
            <a:lvl7pPr marL="2733989" indent="0" algn="ctr">
              <a:buNone/>
              <a:defRPr sz="1600"/>
            </a:lvl7pPr>
            <a:lvl8pPr marL="3189659" indent="0" algn="ctr">
              <a:buNone/>
              <a:defRPr sz="1600"/>
            </a:lvl8pPr>
            <a:lvl9pPr marL="36453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71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57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75" y="1709841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75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6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3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6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6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3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39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43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19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5" y="1825625"/>
            <a:ext cx="518025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"/>
            <a:ext cx="1213967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653"/>
            <a:ext cx="2437766" cy="24564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14" y="5099779"/>
            <a:ext cx="5523061" cy="17935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9" y="35"/>
            <a:ext cx="158245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14" y="36514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99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71" indent="0">
              <a:buNone/>
              <a:defRPr sz="2000" b="1"/>
            </a:lvl2pPr>
            <a:lvl3pPr marL="911330" indent="0">
              <a:buNone/>
              <a:defRPr sz="1900" b="1"/>
            </a:lvl3pPr>
            <a:lvl4pPr marL="1366997" indent="0">
              <a:buNone/>
              <a:defRPr sz="1600" b="1"/>
            </a:lvl4pPr>
            <a:lvl5pPr marL="1822660" indent="0">
              <a:buNone/>
              <a:defRPr sz="1600" b="1"/>
            </a:lvl5pPr>
            <a:lvl6pPr marL="2278323" indent="0">
              <a:buNone/>
              <a:defRPr sz="1600" b="1"/>
            </a:lvl6pPr>
            <a:lvl7pPr marL="2733989" indent="0">
              <a:buNone/>
              <a:defRPr sz="1600" b="1"/>
            </a:lvl7pPr>
            <a:lvl8pPr marL="3189659" indent="0">
              <a:buNone/>
              <a:defRPr sz="1600" b="1"/>
            </a:lvl8pPr>
            <a:lvl9pPr marL="364531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99" y="250509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31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71" indent="0">
              <a:buNone/>
              <a:defRPr sz="2000" b="1"/>
            </a:lvl2pPr>
            <a:lvl3pPr marL="911330" indent="0">
              <a:buNone/>
              <a:defRPr sz="1900" b="1"/>
            </a:lvl3pPr>
            <a:lvl4pPr marL="1366997" indent="0">
              <a:buNone/>
              <a:defRPr sz="1600" b="1"/>
            </a:lvl4pPr>
            <a:lvl5pPr marL="1822660" indent="0">
              <a:buNone/>
              <a:defRPr sz="1600" b="1"/>
            </a:lvl5pPr>
            <a:lvl6pPr marL="2278323" indent="0">
              <a:buNone/>
              <a:defRPr sz="1600" b="1"/>
            </a:lvl6pPr>
            <a:lvl7pPr marL="2733989" indent="0">
              <a:buNone/>
              <a:defRPr sz="1600" b="1"/>
            </a:lvl7pPr>
            <a:lvl8pPr marL="3189659" indent="0">
              <a:buNone/>
              <a:defRPr sz="1600" b="1"/>
            </a:lvl8pPr>
            <a:lvl9pPr marL="364531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31" y="2505095"/>
            <a:ext cx="51818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876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392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5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67" y="987427"/>
            <a:ext cx="6170593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8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71" indent="0">
              <a:buNone/>
              <a:defRPr sz="1500"/>
            </a:lvl2pPr>
            <a:lvl3pPr marL="911330" indent="0">
              <a:buNone/>
              <a:defRPr sz="1200"/>
            </a:lvl3pPr>
            <a:lvl4pPr marL="1366997" indent="0">
              <a:buNone/>
              <a:defRPr sz="900"/>
            </a:lvl4pPr>
            <a:lvl5pPr marL="1822660" indent="0">
              <a:buNone/>
              <a:defRPr sz="900"/>
            </a:lvl5pPr>
            <a:lvl6pPr marL="2278323" indent="0">
              <a:buNone/>
              <a:defRPr sz="900"/>
            </a:lvl6pPr>
            <a:lvl7pPr marL="2733989" indent="0">
              <a:buNone/>
              <a:defRPr sz="900"/>
            </a:lvl7pPr>
            <a:lvl8pPr marL="3189659" indent="0">
              <a:buNone/>
              <a:defRPr sz="900"/>
            </a:lvl8pPr>
            <a:lvl9pPr marL="3645318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995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67" y="987427"/>
            <a:ext cx="6170593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671" indent="0">
              <a:buNone/>
              <a:defRPr sz="2800"/>
            </a:lvl2pPr>
            <a:lvl3pPr marL="911330" indent="0">
              <a:buNone/>
              <a:defRPr sz="2400"/>
            </a:lvl3pPr>
            <a:lvl4pPr marL="1366997" indent="0">
              <a:buNone/>
              <a:defRPr sz="2000"/>
            </a:lvl4pPr>
            <a:lvl5pPr marL="1822660" indent="0">
              <a:buNone/>
              <a:defRPr sz="2000"/>
            </a:lvl5pPr>
            <a:lvl6pPr marL="2278323" indent="0">
              <a:buNone/>
              <a:defRPr sz="2000"/>
            </a:lvl6pPr>
            <a:lvl7pPr marL="2733989" indent="0">
              <a:buNone/>
              <a:defRPr sz="2000"/>
            </a:lvl7pPr>
            <a:lvl8pPr marL="3189659" indent="0">
              <a:buNone/>
              <a:defRPr sz="2000"/>
            </a:lvl8pPr>
            <a:lvl9pPr marL="36453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8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71" indent="0">
              <a:buNone/>
              <a:defRPr sz="1500"/>
            </a:lvl2pPr>
            <a:lvl3pPr marL="911330" indent="0">
              <a:buNone/>
              <a:defRPr sz="1200"/>
            </a:lvl3pPr>
            <a:lvl4pPr marL="1366997" indent="0">
              <a:buNone/>
              <a:defRPr sz="900"/>
            </a:lvl4pPr>
            <a:lvl5pPr marL="1822660" indent="0">
              <a:buNone/>
              <a:defRPr sz="900"/>
            </a:lvl5pPr>
            <a:lvl6pPr marL="2278323" indent="0">
              <a:buNone/>
              <a:defRPr sz="900"/>
            </a:lvl6pPr>
            <a:lvl7pPr marL="2733989" indent="0">
              <a:buNone/>
              <a:defRPr sz="900"/>
            </a:lvl7pPr>
            <a:lvl8pPr marL="3189659" indent="0">
              <a:buNone/>
              <a:defRPr sz="900"/>
            </a:lvl8pPr>
            <a:lvl9pPr marL="3645318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102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51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57" y="365134"/>
            <a:ext cx="262821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26" y="365134"/>
            <a:ext cx="7732286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598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788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24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414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" y="39"/>
            <a:ext cx="12177725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399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593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9" y="275465"/>
            <a:ext cx="10969791" cy="114249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4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284" y="6356747"/>
            <a:ext cx="386027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4901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011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9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056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1100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749" indent="-227749" algn="l" defTabSz="91100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55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758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260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768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272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764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270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782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08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07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511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014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516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020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525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026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9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5" y="365809"/>
            <a:ext cx="10512486" cy="1324635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5" y="1825921"/>
            <a:ext cx="10512486" cy="4351728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71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396" y="6356789"/>
            <a:ext cx="411410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929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942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</p:sldLayoutIdLst>
  <p:timing>
    <p:tnLst>
      <p:par>
        <p:cTn id="1" dur="indefinite" restart="never" nodeType="tmRoot"/>
      </p:par>
    </p:tnLst>
  </p:timing>
  <p:txStyles>
    <p:titleStyle>
      <a:lvl1pPr algn="l" defTabSz="855537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891" indent="-213891" algn="l" defTabSz="85553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165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425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19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96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52728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80496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8264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03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768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37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3306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1071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842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6605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437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214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77" y="274639"/>
            <a:ext cx="10969943" cy="1143000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77" y="1600236"/>
            <a:ext cx="10969943" cy="4525963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4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64"/>
            <a:ext cx="3859795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38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3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defTabSz="9022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343" indent="-33834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077" indent="-281951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07" y="365129"/>
            <a:ext cx="10512862" cy="1325563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07" y="1825625"/>
            <a:ext cx="10512862" cy="4351339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74" y="6356364"/>
            <a:ext cx="411372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7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3" indent="-225563" algn="l" defTabSz="902247" rtl="0" eaLnBrk="1" latinLnBrk="0" hangingPunct="1">
        <a:lnSpc>
          <a:spcPct val="90000"/>
        </a:lnSpc>
        <a:spcBef>
          <a:spcPts val="98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8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65" y="274639"/>
            <a:ext cx="10969943" cy="1143000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65" y="1600225"/>
            <a:ext cx="10969943" cy="4525963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4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64"/>
            <a:ext cx="3859795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38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6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9022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343" indent="-33834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077" indent="-281951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4" y="274652"/>
            <a:ext cx="10969944" cy="1143000"/>
          </a:xfrm>
          <a:prstGeom prst="rect">
            <a:avLst/>
          </a:prstGeom>
        </p:spPr>
        <p:txBody>
          <a:bodyPr vert="horz" lIns="95589" tIns="47796" rIns="95589" bIns="477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600217"/>
            <a:ext cx="10969944" cy="4525963"/>
          </a:xfrm>
          <a:prstGeom prst="rect">
            <a:avLst/>
          </a:prstGeom>
        </p:spPr>
        <p:txBody>
          <a:bodyPr vert="horz" lIns="95589" tIns="47796" rIns="95589" bIns="477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1" y="6356368"/>
            <a:ext cx="2844060" cy="365125"/>
          </a:xfrm>
          <a:prstGeom prst="rect">
            <a:avLst/>
          </a:prstGeom>
        </p:spPr>
        <p:txBody>
          <a:bodyPr vert="horz" lIns="95589" tIns="47796" rIns="95589" bIns="47796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8" y="6356368"/>
            <a:ext cx="3859796" cy="365125"/>
          </a:xfrm>
          <a:prstGeom prst="rect">
            <a:avLst/>
          </a:prstGeom>
        </p:spPr>
        <p:txBody>
          <a:bodyPr vert="horz" lIns="95589" tIns="47796" rIns="95589" bIns="47796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2" y="6356368"/>
            <a:ext cx="2844060" cy="365125"/>
          </a:xfrm>
          <a:prstGeom prst="rect">
            <a:avLst/>
          </a:prstGeom>
        </p:spPr>
        <p:txBody>
          <a:bodyPr vert="horz" lIns="95589" tIns="47796" rIns="95589" bIns="47796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0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1277936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227" indent="-479227" algn="l" defTabSz="1277936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38318" indent="-399357" algn="l" defTabSz="1277936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7418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36387" indent="-319484" algn="l" defTabSz="127793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5357" indent="-319484" algn="l" defTabSz="127793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4324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3289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2257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1227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8969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36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6904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5870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4839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3808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2773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743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9" y="365129"/>
            <a:ext cx="10512862" cy="1325563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9" y="1825625"/>
            <a:ext cx="10512862" cy="4351339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56" y="6356364"/>
            <a:ext cx="411372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3" indent="-225563" algn="l" defTabSz="902247" rtl="0" eaLnBrk="1" latinLnBrk="0" hangingPunct="1">
        <a:lnSpc>
          <a:spcPct val="90000"/>
        </a:lnSpc>
        <a:spcBef>
          <a:spcPts val="98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8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17" y="365149"/>
            <a:ext cx="10512862" cy="1325563"/>
          </a:xfrm>
          <a:prstGeom prst="rect">
            <a:avLst/>
          </a:prstGeom>
        </p:spPr>
        <p:txBody>
          <a:bodyPr vert="horz" lIns="92335" tIns="46169" rIns="92335" bIns="4616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17" y="1825625"/>
            <a:ext cx="10512862" cy="4351339"/>
          </a:xfrm>
          <a:prstGeom prst="rect">
            <a:avLst/>
          </a:prstGeom>
        </p:spPr>
        <p:txBody>
          <a:bodyPr vert="horz" lIns="92335" tIns="46169" rIns="92335" bIns="4616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16" y="6356364"/>
            <a:ext cx="2742486" cy="365125"/>
          </a:xfrm>
          <a:prstGeom prst="rect">
            <a:avLst/>
          </a:prstGeom>
        </p:spPr>
        <p:txBody>
          <a:bodyPr vert="horz" lIns="92335" tIns="46169" rIns="92335" bIns="461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84" y="6356364"/>
            <a:ext cx="4113728" cy="365125"/>
          </a:xfrm>
          <a:prstGeom prst="rect">
            <a:avLst/>
          </a:prstGeom>
        </p:spPr>
        <p:txBody>
          <a:bodyPr vert="horz" lIns="92335" tIns="46169" rIns="92335" bIns="461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84" y="6356364"/>
            <a:ext cx="2742486" cy="365125"/>
          </a:xfrm>
          <a:prstGeom prst="rect">
            <a:avLst/>
          </a:prstGeom>
        </p:spPr>
        <p:txBody>
          <a:bodyPr vert="horz" lIns="92335" tIns="46169" rIns="92335" bIns="461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6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13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33" indent="-227833" algn="l" defTabSz="9113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502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158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26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497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160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819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486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154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71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30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97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660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323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989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659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318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5" y="365809"/>
            <a:ext cx="10512486" cy="1324635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5" y="1825921"/>
            <a:ext cx="10512486" cy="4351728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71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396" y="6356789"/>
            <a:ext cx="411410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929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209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</p:sldLayoutIdLst>
  <p:timing>
    <p:tnLst>
      <p:par>
        <p:cTn id="1" dur="indefinite" restart="never" nodeType="tmRoot"/>
      </p:par>
    </p:tnLst>
  </p:timing>
  <p:txStyles>
    <p:titleStyle>
      <a:lvl1pPr algn="l" defTabSz="855537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891" indent="-213891" algn="l" defTabSz="85553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165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425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19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96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52728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80496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8264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03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768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37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3306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1071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842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6605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437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214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1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Relationship Id="rId5" Type="http://schemas.microsoft.com/office/2007/relationships/hdphoto" Target="../media/hdphoto11.wdp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198812" y="2239083"/>
            <a:ext cx="3450141" cy="1647481"/>
          </a:xfrm>
          <a:prstGeom prst="rect">
            <a:avLst/>
          </a:prstGeom>
        </p:spPr>
        <p:txBody>
          <a:bodyPr wrap="none" lIns="92284" tIns="46141" rIns="92284" bIns="46141">
            <a:spAutoFit/>
          </a:bodyPr>
          <a:lstStyle/>
          <a:p>
            <a:pPr algn="ctr" defTabSz="965115"/>
            <a:r>
              <a:rPr lang="en-US" sz="10100" b="1" dirty="0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10100" b="1" dirty="0">
                <a:solidFill>
                  <a:srgbClr val="FF000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7" y="9845"/>
            <a:ext cx="12188824" cy="1514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square" lIns="91129" tIns="45565" rIns="91129" bIns="45565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4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299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6948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5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2704"/>
            <a:r>
              <a:rPr lang="en-US" sz="6000" b="1" kern="0">
                <a:solidFill>
                  <a:srgbClr val="00B0F0"/>
                </a:solidFill>
                <a:latin typeface="VNI-Avo" pitchFamily="2" charset="0"/>
              </a:rPr>
              <a:t>      OÂn taäp vaø keå chuyeän</a:t>
            </a:r>
            <a:endParaRPr lang="vi-VN" sz="6000" b="1" kern="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165" y="14"/>
            <a:ext cx="2275980" cy="933315"/>
          </a:xfrm>
          <a:prstGeom prst="rect">
            <a:avLst/>
          </a:prstGeom>
          <a:noFill/>
        </p:spPr>
        <p:txBody>
          <a:bodyPr wrap="none" lIns="91129" tIns="45565" rIns="91129" bIns="45565" rtlCol="0">
            <a:spAutoFit/>
          </a:bodyPr>
          <a:lstStyle/>
          <a:p>
            <a:pPr defTabSz="912704"/>
            <a:r>
              <a:rPr lang="en-US" sz="5500" b="1" kern="0">
                <a:solidFill>
                  <a:srgbClr val="FF0000"/>
                </a:solidFill>
                <a:latin typeface=".VnCooper" pitchFamily="34" charset="0"/>
              </a:rPr>
              <a:t>Bµi 5 </a:t>
            </a:r>
            <a:endParaRPr lang="vi-VN" sz="55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859118" y="3203109"/>
            <a:ext cx="11871654" cy="635041"/>
            <a:chOff x="5389853" y="1062779"/>
            <a:chExt cx="8466709" cy="626810"/>
          </a:xfrm>
        </p:grpSpPr>
        <p:sp>
          <p:nvSpPr>
            <p:cNvPr id="29" name="TextBox 28"/>
            <p:cNvSpPr txBox="1"/>
            <p:nvPr/>
          </p:nvSpPr>
          <p:spPr>
            <a:xfrm>
              <a:off x="6025940" y="1062779"/>
              <a:ext cx="7830622" cy="577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56001">
                <a:defRPr/>
              </a:pPr>
              <a:r>
                <a:rPr lang="en-US" sz="3200" b="1" smtClean="0">
                  <a:solidFill>
                    <a:srgbClr val="FF0000"/>
                  </a:solidFill>
                  <a:latin typeface="VNI-Avo" pitchFamily="2" charset="0"/>
                  <a:ea typeface="微软雅黑"/>
                </a:rPr>
                <a:t>1. Keå teân caùc loaøi caây maø baøi thô nhaéc ñeán?</a:t>
              </a:r>
              <a:endParaRPr lang="en-US" sz="3200" b="1" dirty="0">
                <a:solidFill>
                  <a:srgbClr val="FF0000"/>
                </a:solidFill>
                <a:latin typeface="VNI-Avo" pitchFamily="2" charset="0"/>
                <a:ea typeface="微软雅黑"/>
              </a:endParaRPr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5389853" y="1062779"/>
              <a:ext cx="648072" cy="62681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6001"/>
              <a:r>
                <a:rPr lang="en-US" sz="4400" dirty="0">
                  <a:solidFill>
                    <a:srgbClr val="FF0000"/>
                  </a:solidFill>
                  <a:latin typeface="VNI-Avo" pitchFamily="2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238569" y="3787885"/>
            <a:ext cx="9836905" cy="1200302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marL="571332" indent="-571332" defTabSz="956001">
              <a:buFont typeface="Wingdings" panose="05000000000000000000" pitchFamily="2" charset="2"/>
              <a:buChar char="Ø"/>
              <a:defRPr/>
            </a:pPr>
            <a:r>
              <a:rPr lang="en-US" sz="3600" smtClean="0">
                <a:solidFill>
                  <a:srgbClr val="00B050"/>
                </a:solidFill>
                <a:latin typeface="VNI-Avo" pitchFamily="2" charset="0"/>
                <a:ea typeface="微软雅黑"/>
              </a:rPr>
              <a:t>Ñieäp vaøng, phöôïng ñoû, döøa xieâm, möôùp höông, sen hoàng, mai traéng </a:t>
            </a:r>
            <a:endParaRPr lang="en-US" sz="3600" dirty="0">
              <a:solidFill>
                <a:srgbClr val="00B05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51012" y="5126357"/>
            <a:ext cx="10979760" cy="592455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956001">
              <a:defRPr/>
            </a:pPr>
            <a:r>
              <a:rPr lang="en-US" sz="3200" b="1" smtClean="0">
                <a:solidFill>
                  <a:srgbClr val="FF0000"/>
                </a:solidFill>
                <a:latin typeface="VNI-Avo" pitchFamily="2" charset="0"/>
                <a:ea typeface="微软雅黑"/>
              </a:rPr>
              <a:t>2. Em thích loaïi caây naøo nhaát? Vì sao?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3212" y="807978"/>
            <a:ext cx="5439103" cy="1569634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400" b="1" smtClean="0">
                <a:solidFill>
                  <a:prstClr val="black"/>
                </a:solidFill>
                <a:latin typeface="VNI-Avo" pitchFamily="2" charset="0"/>
              </a:rPr>
              <a:t>Yeång haùt ríu rít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 smtClean="0">
                <a:solidFill>
                  <a:prstClr val="black"/>
                </a:solidFill>
                <a:latin typeface="VNI-Avo" pitchFamily="2" charset="0"/>
              </a:rPr>
              <a:t>Yeâu laém vöôøn öôm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 smtClean="0">
                <a:solidFill>
                  <a:prstClr val="black"/>
                </a:solidFill>
                <a:latin typeface="VNI-Avo" pitchFamily="2" charset="0"/>
              </a:rPr>
              <a:t>Ñieäp vaøng, phöôïng ñoû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 smtClean="0">
                <a:solidFill>
                  <a:prstClr val="black"/>
                </a:solidFill>
                <a:latin typeface="VNI-Avo" pitchFamily="2" charset="0"/>
              </a:rPr>
              <a:t>Coå yeám, haït cöôøm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36641" y="807978"/>
            <a:ext cx="4453371" cy="1569634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400" b="1" smtClean="0">
                <a:solidFill>
                  <a:prstClr val="black"/>
                </a:solidFill>
                <a:latin typeface="VNI-Avo" pitchFamily="2" charset="0"/>
              </a:rPr>
              <a:t>Döøa xieâm, möôùp höông</a:t>
            </a:r>
            <a:endParaRPr lang="en-US" sz="2400" b="1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 smtClean="0">
                <a:solidFill>
                  <a:prstClr val="black"/>
                </a:solidFill>
                <a:latin typeface="VNI-Avo" pitchFamily="2" charset="0"/>
              </a:rPr>
              <a:t>Nhuoäm ngôøi maøu naéng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 smtClean="0">
                <a:solidFill>
                  <a:prstClr val="black"/>
                </a:solidFill>
                <a:latin typeface="VNI-Avo" pitchFamily="2" charset="0"/>
              </a:rPr>
              <a:t>Sen hoàng, mai traéng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 smtClean="0">
                <a:solidFill>
                  <a:prstClr val="black"/>
                </a:solidFill>
                <a:latin typeface="VNI-Avo" pitchFamily="2" charset="0"/>
              </a:rPr>
              <a:t>Loùng laùnh gioït söông.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85212" y="854046"/>
            <a:ext cx="4453371" cy="1200302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400" b="1" smtClean="0">
                <a:solidFill>
                  <a:prstClr val="black"/>
                </a:solidFill>
                <a:latin typeface="VNI-Avo" pitchFamily="2" charset="0"/>
              </a:rPr>
              <a:t>Tieáng chim roän raõ</a:t>
            </a:r>
          </a:p>
          <a:p>
            <a:pPr defTabSz="956001"/>
            <a:r>
              <a:rPr lang="en-US" sz="2400" b="1" smtClean="0">
                <a:solidFill>
                  <a:prstClr val="black"/>
                </a:solidFill>
                <a:latin typeface="VNI-Avo" pitchFamily="2" charset="0"/>
              </a:rPr>
              <a:t>Vöôøn öôm yeâu thöông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                       Leâ </a:t>
            </a:r>
            <a:r>
              <a:rPr lang="en-US" sz="2400" b="1" smtClean="0">
                <a:solidFill>
                  <a:prstClr val="black"/>
                </a:solidFill>
                <a:latin typeface="VNI-Avo" pitchFamily="2" charset="0"/>
              </a:rPr>
              <a:t>An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1613" y="-12473"/>
            <a:ext cx="6997654" cy="769415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956001"/>
            <a:r>
              <a:rPr lang="en-US" sz="4400" b="1" smtClean="0">
                <a:solidFill>
                  <a:srgbClr val="FF0000"/>
                </a:solidFill>
                <a:latin typeface="VNI-Avo" pitchFamily="2" charset="0"/>
                <a:ea typeface="微软雅黑"/>
              </a:rPr>
              <a:t>Vöôøn öôm yeâu thöông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812"/>
            <a:ext cx="1950720" cy="12862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496" y="5718812"/>
            <a:ext cx="1950720" cy="128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0"/>
          <a:stretch/>
        </p:blipFill>
        <p:spPr>
          <a:xfrm>
            <a:off x="-1" y="-510469"/>
            <a:ext cx="12188826" cy="7418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-324207" y="-12699"/>
            <a:ext cx="5908057" cy="1357523"/>
          </a:xfrm>
          <a:prstGeom prst="rect">
            <a:avLst/>
          </a:prstGeom>
          <a:noFill/>
        </p:spPr>
        <p:txBody>
          <a:bodyPr wrap="square" lIns="92490" tIns="46249" rIns="92490" bIns="46249" rtlCol="0">
            <a:spAutoFit/>
          </a:bodyPr>
          <a:lstStyle/>
          <a:p>
            <a:pPr algn="ctr" defTabSz="912882"/>
            <a:r>
              <a:rPr lang="en-US" sz="81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Giaûi lao</a:t>
            </a:r>
            <a:endParaRPr lang="en-US" sz="81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ạt hình chú gà nhảy ( chicken danc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7" y="28902"/>
            <a:ext cx="12190412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4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16" y="0"/>
            <a:ext cx="1218882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2253" y="2626509"/>
            <a:ext cx="9944335" cy="2619595"/>
          </a:xfrm>
          <a:prstGeom prst="rect">
            <a:avLst/>
          </a:prstGeom>
          <a:noFill/>
        </p:spPr>
        <p:txBody>
          <a:bodyPr wrap="square" lIns="122192" tIns="61096" rIns="122192" bIns="61096">
            <a:spAutoFit/>
          </a:bodyPr>
          <a:lstStyle/>
          <a:p>
            <a:pPr algn="ctr" defTabSz="955894"/>
            <a:r>
              <a:rPr lang="en-US" sz="16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6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ȫ</a:t>
            </a:r>
            <a:r>
              <a:rPr lang="el-GR" sz="16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16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ết</a:t>
            </a:r>
            <a:r>
              <a:rPr lang="en-US" sz="16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9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8" y="-4524"/>
            <a:ext cx="954735" cy="1167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8070" r="32437" b="80000"/>
          <a:stretch/>
        </p:blipFill>
        <p:spPr>
          <a:xfrm>
            <a:off x="684212" y="1326931"/>
            <a:ext cx="1131089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ồng cây Tập hát cùng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7" y="-1"/>
            <a:ext cx="12190412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7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5" y="31775"/>
            <a:ext cx="1203276" cy="12508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70013" y="1118400"/>
            <a:ext cx="9948330" cy="2234181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algn="ctr" defTabSz="965480"/>
            <a:r>
              <a:rPr lang="en-US" sz="137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137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37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lang="en-US" sz="137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61843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ating Market Boat Travel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 bwMode="auto">
          <a:xfrm>
            <a:off x="1" y="-78060"/>
            <a:ext cx="12188825" cy="693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938768" y="406426"/>
            <a:ext cx="4912903" cy="6425298"/>
            <a:chOff x="4070613" y="2050097"/>
            <a:chExt cx="3954003" cy="5969206"/>
          </a:xfrm>
        </p:grpSpPr>
        <p:grpSp>
          <p:nvGrpSpPr>
            <p:cNvPr id="7" name="Group 6"/>
            <p:cNvGrpSpPr/>
            <p:nvPr/>
          </p:nvGrpSpPr>
          <p:grpSpPr>
            <a:xfrm>
              <a:off x="5573500" y="2050097"/>
              <a:ext cx="2451116" cy="4014493"/>
              <a:chOff x="3520326" y="1821497"/>
              <a:chExt cx="2451116" cy="4014493"/>
            </a:xfrm>
          </p:grpSpPr>
          <p:sp>
            <p:nvSpPr>
              <p:cNvPr id="5" name="Arc 4"/>
              <p:cNvSpPr/>
              <p:nvPr/>
            </p:nvSpPr>
            <p:spPr>
              <a:xfrm>
                <a:off x="3520326" y="1828800"/>
                <a:ext cx="1115100" cy="4007190"/>
              </a:xfrm>
              <a:prstGeom prst="arc">
                <a:avLst>
                  <a:gd name="adj1" fmla="val 16290075"/>
                  <a:gd name="adj2" fmla="val 4564869"/>
                </a:avLst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6" name="Picture 16" descr="Hình ảnh Vector Dừa, Dừa, Dừa Clip, Vector Dừa Vector và PNG với nền trong  suốt để tải xuống miễn phí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667" b="94833" l="10000" r="932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32" t="2707" r="17786" b="6507"/>
              <a:stretch/>
            </p:blipFill>
            <p:spPr bwMode="auto">
              <a:xfrm>
                <a:off x="3702332" y="1821497"/>
                <a:ext cx="1560608" cy="2271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3947642" y="2531744"/>
                <a:ext cx="2023800" cy="1801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4000" b="1" smtClean="0">
                    <a:solidFill>
                      <a:srgbClr val="FF0000"/>
                    </a:solidFill>
                    <a:latin typeface="VNI-Avo" pitchFamily="2" charset="0"/>
                  </a:rPr>
                  <a:t>ieâng yeâng</a:t>
                </a:r>
              </a:p>
              <a:p>
                <a:pPr defTabSz="914400"/>
                <a:endParaRPr lang="en-US" sz="40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25" b="30125" l="7895" r="329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" r="65581" b="69592"/>
            <a:stretch/>
          </p:blipFill>
          <p:spPr>
            <a:xfrm>
              <a:off x="4070613" y="3135915"/>
              <a:ext cx="3369786" cy="488338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50812" y="-29388"/>
            <a:ext cx="48337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en-US" sz="72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72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chôï</a:t>
            </a:r>
            <a:r>
              <a:rPr lang="en-US" sz="72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noåi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ating Market Boat Travel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 bwMode="auto">
          <a:xfrm>
            <a:off x="1" y="-78060"/>
            <a:ext cx="12188825" cy="693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853091" y="1386375"/>
            <a:ext cx="3890966" cy="5235286"/>
            <a:chOff x="4853091" y="1386375"/>
            <a:chExt cx="3890966" cy="5235286"/>
          </a:xfrm>
        </p:grpSpPr>
        <p:grpSp>
          <p:nvGrpSpPr>
            <p:cNvPr id="4" name="Group 3"/>
            <p:cNvGrpSpPr/>
            <p:nvPr/>
          </p:nvGrpSpPr>
          <p:grpSpPr>
            <a:xfrm>
              <a:off x="5563091" y="1386375"/>
              <a:ext cx="3180966" cy="4007190"/>
              <a:chOff x="-2484554" y="2903735"/>
              <a:chExt cx="3180966" cy="4007190"/>
            </a:xfrm>
          </p:grpSpPr>
          <p:sp>
            <p:nvSpPr>
              <p:cNvPr id="15" name="Arc 14"/>
              <p:cNvSpPr/>
              <p:nvPr/>
            </p:nvSpPr>
            <p:spPr>
              <a:xfrm>
                <a:off x="-2484554" y="2903735"/>
                <a:ext cx="1115391" cy="4007190"/>
              </a:xfrm>
              <a:prstGeom prst="arc">
                <a:avLst>
                  <a:gd name="adj1" fmla="val 16290075"/>
                  <a:gd name="adj2" fmla="val 4564869"/>
                </a:avLst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26" descr="Hình ảnh Phim Hoạt Hình Quả Cam Lớn Vector, Cam, Trái Cây., Các Vector.  miễn phí tải tập tin PNG PSDComment và Vector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67" t="7140" r="11911" b="10198"/>
              <a:stretch/>
            </p:blipFill>
            <p:spPr bwMode="auto">
              <a:xfrm>
                <a:off x="-1992471" y="3020711"/>
                <a:ext cx="2042557" cy="22933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-1784481" y="3614974"/>
                <a:ext cx="24808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FF00"/>
                    </a:solidFill>
                    <a:latin typeface="VNI-Avo" pitchFamily="2" charset="0"/>
                  </a:rPr>
                  <a:t>u</a:t>
                </a:r>
                <a:r>
                  <a:rPr lang="en-US" sz="4000" b="1" smtClean="0">
                    <a:solidFill>
                      <a:srgbClr val="FFFF00"/>
                    </a:solidFill>
                    <a:latin typeface="VNI-Avo" pitchFamily="2" charset="0"/>
                  </a:rPr>
                  <a:t>oâng</a:t>
                </a:r>
              </a:p>
              <a:p>
                <a:r>
                  <a:rPr lang="en-US" sz="4000" b="1" smtClean="0">
                    <a:solidFill>
                      <a:srgbClr val="FFFF00"/>
                    </a:solidFill>
                    <a:latin typeface="VNI-Avo" pitchFamily="2" charset="0"/>
                  </a:rPr>
                  <a:t>öông</a:t>
                </a:r>
                <a:endParaRPr lang="en-US" sz="4000" b="1" dirty="0">
                  <a:solidFill>
                    <a:srgbClr val="FFFF00"/>
                  </a:solidFill>
                  <a:latin typeface="VNI-Avo" pitchFamily="2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688" b="41438" l="30702" r="592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5" t="14023" r="38890" b="62529"/>
            <a:stretch/>
          </p:blipFill>
          <p:spPr>
            <a:xfrm>
              <a:off x="4853091" y="3126960"/>
              <a:ext cx="3244641" cy="3494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03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3 -0.0618 C -0.02839 -0.05463 -0.02813 -0.0618 -0.02813 -0.04629 C -0.028 -0.03055 -0.02813 -0.01458 -0.02787 0.00093 C -0.02787 0.00371 -0.02709 0.0081 -0.02683 0.00996 C -0.02657 0.01273 -0.02644 0.01667 -0.02592 0.01875 C -0.02527 0.02176 -0.02461 0.02431 -0.0237 0.0257 C -0.02305 0.02963 -0.02227 0.03171 -0.02123 0.03264 C -0.0194 0.03773 -0.01719 0.04468 -0.01511 0.04653 C -0.01367 0.05162 -0.01172 0.05185 -0.01016 0.0544 C -0.00599 0.06088 -0.00182 0.06366 0.00248 0.06551 C 0.00209 0.05648 0.00196 0.04884 0.00144 0.04074 C 0.00118 0.03727 0.00105 0.03403 0.00079 0.03079 C 0.00079 0.02963 0.00079 0.02778 0.00079 0.02801 C 0.00066 0.025 0.00066 0.02246 0.00053 0.01991 C 0.00053 0.01852 0.00013 0.01806 0.00013 0.01667 C -0.00013 0.01111 -4.39755E-6 0.00579 -4.39755E-6 -1.85185E-6 " pathEditMode="relative" rAng="0" ptsTypes="fffffffffffffffA">
                                      <p:cBhvr>
                                        <p:cTn id="6" dur="6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ating Market Boat Travel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 bwMode="auto">
          <a:xfrm>
            <a:off x="1" y="-78060"/>
            <a:ext cx="12188825" cy="693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015015" y="685800"/>
            <a:ext cx="3664252" cy="5861426"/>
            <a:chOff x="5478161" y="1335193"/>
            <a:chExt cx="3664252" cy="5861426"/>
          </a:xfrm>
        </p:grpSpPr>
        <p:grpSp>
          <p:nvGrpSpPr>
            <p:cNvPr id="6" name="Group 5"/>
            <p:cNvGrpSpPr/>
            <p:nvPr/>
          </p:nvGrpSpPr>
          <p:grpSpPr>
            <a:xfrm>
              <a:off x="5942012" y="1371601"/>
              <a:ext cx="3200401" cy="4997790"/>
              <a:chOff x="-2484554" y="2903735"/>
              <a:chExt cx="2310103" cy="4007190"/>
            </a:xfrm>
          </p:grpSpPr>
          <p:sp>
            <p:nvSpPr>
              <p:cNvPr id="5" name="Arc 4"/>
              <p:cNvSpPr/>
              <p:nvPr/>
            </p:nvSpPr>
            <p:spPr>
              <a:xfrm>
                <a:off x="-2484554" y="2903735"/>
                <a:ext cx="1115391" cy="4007190"/>
              </a:xfrm>
              <a:prstGeom prst="arc">
                <a:avLst>
                  <a:gd name="adj1" fmla="val 16290075"/>
                  <a:gd name="adj2" fmla="val 4564869"/>
                </a:avLst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>
                  <a:solidFill>
                    <a:prstClr val="black"/>
                  </a:solidFill>
                </a:endParaRPr>
              </a:p>
            </p:txBody>
          </p:sp>
          <p:pic>
            <p:nvPicPr>
              <p:cNvPr id="9" name="Picture 18" descr="đu đủ-vector Misc-miễn Phí Vector Miễn Phí Tải Về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82" b="96471" l="9882" r="8988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43" t="14140" r="17770" b="5701"/>
              <a:stretch/>
            </p:blipFill>
            <p:spPr bwMode="auto">
              <a:xfrm rot="601819">
                <a:off x="-2399205" y="2981269"/>
                <a:ext cx="1705521" cy="2094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-2020580" y="3500725"/>
                <a:ext cx="1846129" cy="125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4800" b="1">
                    <a:solidFill>
                      <a:prstClr val="black"/>
                    </a:solidFill>
                    <a:latin typeface="VNI-Avo" pitchFamily="2" charset="0"/>
                  </a:rPr>
                  <a:t>i</a:t>
                </a:r>
                <a:r>
                  <a:rPr lang="en-US" sz="4800" b="1" smtClean="0">
                    <a:solidFill>
                      <a:prstClr val="black"/>
                    </a:solidFill>
                    <a:latin typeface="VNI-Avo" pitchFamily="2" charset="0"/>
                  </a:rPr>
                  <a:t>eâm</a:t>
                </a:r>
              </a:p>
              <a:p>
                <a:pPr defTabSz="914400"/>
                <a:r>
                  <a:rPr lang="en-US" sz="4800" b="1" smtClean="0">
                    <a:solidFill>
                      <a:prstClr val="black"/>
                    </a:solidFill>
                    <a:latin typeface="VNI-Avo" pitchFamily="2" charset="0"/>
                  </a:rPr>
                  <a:t>yeâm</a:t>
                </a:r>
                <a:endParaRPr lang="en-US" sz="4800" b="1" dirty="0">
                  <a:solidFill>
                    <a:prstClr val="black"/>
                  </a:solidFill>
                  <a:latin typeface="VNI-Avo" pitchFamily="2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88" b="26563" l="52193" r="743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9" r="23800" b="72874"/>
            <a:stretch/>
          </p:blipFill>
          <p:spPr>
            <a:xfrm>
              <a:off x="5478161" y="1335193"/>
              <a:ext cx="3664252" cy="5861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6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ating Market Boat Travel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 bwMode="auto">
          <a:xfrm>
            <a:off x="1" y="-78060"/>
            <a:ext cx="12188825" cy="693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799012" y="21021"/>
            <a:ext cx="5280372" cy="7357675"/>
            <a:chOff x="4799012" y="21021"/>
            <a:chExt cx="5280372" cy="7357675"/>
          </a:xfrm>
        </p:grpSpPr>
        <p:grpSp>
          <p:nvGrpSpPr>
            <p:cNvPr id="14" name="Group 13"/>
            <p:cNvGrpSpPr/>
            <p:nvPr/>
          </p:nvGrpSpPr>
          <p:grpSpPr>
            <a:xfrm>
              <a:off x="4799012" y="21021"/>
              <a:ext cx="5280372" cy="5345863"/>
              <a:chOff x="6501615" y="1313520"/>
              <a:chExt cx="5280372" cy="5345863"/>
            </a:xfrm>
          </p:grpSpPr>
          <p:sp>
            <p:nvSpPr>
              <p:cNvPr id="11" name="Arc 10"/>
              <p:cNvSpPr/>
              <p:nvPr/>
            </p:nvSpPr>
            <p:spPr>
              <a:xfrm>
                <a:off x="7142984" y="1770108"/>
                <a:ext cx="1433493" cy="4889275"/>
              </a:xfrm>
              <a:prstGeom prst="arc">
                <a:avLst>
                  <a:gd name="adj1" fmla="val 16290075"/>
                  <a:gd name="adj2" fmla="val 4564869"/>
                </a:avLst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6501615" y="1313520"/>
                <a:ext cx="5280372" cy="4152900"/>
                <a:chOff x="5256212" y="-464076"/>
                <a:chExt cx="5280372" cy="4152900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6212" y="-464076"/>
                  <a:ext cx="4152900" cy="4152900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5812184" y="990600"/>
                  <a:ext cx="4724400" cy="14465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>
                      <a:solidFill>
                        <a:srgbClr val="FF0000"/>
                      </a:solidFill>
                      <a:latin typeface="VNI-Avo" pitchFamily="2" charset="0"/>
                    </a:rPr>
                    <a:t>u</a:t>
                  </a:r>
                  <a:r>
                    <a:rPr lang="en-US" sz="4400" b="1" smtClean="0">
                      <a:solidFill>
                        <a:srgbClr val="FF0000"/>
                      </a:solidFill>
                      <a:latin typeface="VNI-Avo" pitchFamily="2" charset="0"/>
                    </a:rPr>
                    <a:t>oâm öôm</a:t>
                  </a:r>
                </a:p>
                <a:p>
                  <a:r>
                    <a:rPr lang="en-US" sz="4400" b="1">
                      <a:solidFill>
                        <a:srgbClr val="FF0000"/>
                      </a:solidFill>
                      <a:latin typeface="VNI-Avo" pitchFamily="2" charset="0"/>
                    </a:rPr>
                    <a:t>i</a:t>
                  </a:r>
                  <a:r>
                    <a:rPr lang="en-US" sz="4400" b="1" smtClean="0">
                      <a:solidFill>
                        <a:srgbClr val="FF0000"/>
                      </a:solidFill>
                      <a:latin typeface="VNI-Avo" pitchFamily="2" charset="0"/>
                    </a:rPr>
                    <a:t>eâp öôp</a:t>
                  </a:r>
                  <a:endParaRPr lang="en-US" sz="4400" b="1" dirty="0">
                    <a:solidFill>
                      <a:srgbClr val="FF0000"/>
                    </a:solidFill>
                    <a:latin typeface="VNI-Avo" pitchFamily="2" charset="0"/>
                  </a:endParaRPr>
                </a:p>
              </p:txBody>
            </p:sp>
          </p:grpSp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0" b="43125" l="6693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31" b="59540"/>
            <a:stretch/>
          </p:blipFill>
          <p:spPr>
            <a:xfrm>
              <a:off x="4997358" y="228600"/>
              <a:ext cx="3962400" cy="7150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30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7813752" y="4677185"/>
            <a:ext cx="4453371" cy="1384968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800" b="1" smtClean="0">
                <a:solidFill>
                  <a:prstClr val="black"/>
                </a:solidFill>
                <a:latin typeface="VNI-Avo" pitchFamily="2" charset="0"/>
              </a:rPr>
              <a:t>Tieáng chim roän raõ</a:t>
            </a:r>
          </a:p>
          <a:p>
            <a:pPr defTabSz="956001"/>
            <a:r>
              <a:rPr lang="en-US" sz="2800" b="1" smtClean="0">
                <a:solidFill>
                  <a:prstClr val="black"/>
                </a:solidFill>
                <a:latin typeface="VNI-Avo" pitchFamily="2" charset="0"/>
              </a:rPr>
              <a:t>Vöôøn öôm yeâu thöông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                       Leâ </a:t>
            </a:r>
            <a:r>
              <a:rPr lang="en-US" sz="2800" b="1" smtClean="0">
                <a:solidFill>
                  <a:prstClr val="black"/>
                </a:solidFill>
                <a:latin typeface="VNI-Avo" pitchFamily="2" charset="0"/>
              </a:rPr>
              <a:t>An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13212" y="2588269"/>
            <a:ext cx="4453371" cy="1839731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800" b="1" smtClean="0">
                <a:solidFill>
                  <a:prstClr val="black"/>
                </a:solidFill>
                <a:latin typeface="VNI-Avo" pitchFamily="2" charset="0"/>
              </a:rPr>
              <a:t>Döøa xieâm, möôùp höông</a:t>
            </a:r>
            <a:endParaRPr lang="en-US" sz="2800" b="1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 smtClean="0">
                <a:solidFill>
                  <a:prstClr val="black"/>
                </a:solidFill>
                <a:latin typeface="VNI-Avo" pitchFamily="2" charset="0"/>
              </a:rPr>
              <a:t>Nhuoäm ngôøi maøu naéng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 smtClean="0">
                <a:solidFill>
                  <a:prstClr val="black"/>
                </a:solidFill>
                <a:latin typeface="VNI-Avo" pitchFamily="2" charset="0"/>
              </a:rPr>
              <a:t>Sen hoàng, mai traéng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 smtClean="0">
                <a:solidFill>
                  <a:prstClr val="black"/>
                </a:solidFill>
                <a:latin typeface="VNI-Avo" pitchFamily="2" charset="0"/>
              </a:rPr>
              <a:t>Loùng laùnh gioït söông.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741613" y="-12473"/>
            <a:ext cx="6997654" cy="769415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956001"/>
            <a:r>
              <a:rPr lang="en-US" sz="4400" b="1" smtClean="0">
                <a:solidFill>
                  <a:srgbClr val="FF0000"/>
                </a:solidFill>
                <a:latin typeface="VNI-Avo" pitchFamily="2" charset="0"/>
                <a:ea typeface="微软雅黑"/>
              </a:rPr>
              <a:t>Vöôøn öôm yeâu thöông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212" y="807978"/>
            <a:ext cx="5439103" cy="1839731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800" b="1" smtClean="0">
                <a:solidFill>
                  <a:prstClr val="black"/>
                </a:solidFill>
                <a:latin typeface="VNI-Avo" pitchFamily="2" charset="0"/>
              </a:rPr>
              <a:t>Yeång haùt ríu rít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 smtClean="0">
                <a:solidFill>
                  <a:prstClr val="black"/>
                </a:solidFill>
                <a:latin typeface="VNI-Avo" pitchFamily="2" charset="0"/>
              </a:rPr>
              <a:t>Yeâu laém vöôøn öôm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 smtClean="0">
                <a:solidFill>
                  <a:prstClr val="black"/>
                </a:solidFill>
                <a:latin typeface="VNI-Avo" pitchFamily="2" charset="0"/>
              </a:rPr>
              <a:t>Ñieäp vaøng, phöôïng ñoû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 smtClean="0">
                <a:solidFill>
                  <a:prstClr val="black"/>
                </a:solidFill>
                <a:latin typeface="VNI-Avo" pitchFamily="2" charset="0"/>
              </a:rPr>
              <a:t>Coå yeám, haït cöôøm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3783085" y="1204518"/>
            <a:ext cx="207174" cy="57574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4439440" y="1686977"/>
            <a:ext cx="207174" cy="57574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8290967" y="3115603"/>
            <a:ext cx="247489" cy="517259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7813752" y="3487837"/>
            <a:ext cx="207174" cy="48329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8414712" y="2631046"/>
            <a:ext cx="151871" cy="428649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022763" y="754058"/>
            <a:ext cx="207174" cy="554383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761487" y="2071968"/>
            <a:ext cx="254370" cy="575741"/>
            <a:chOff x="4111062" y="2353760"/>
            <a:chExt cx="265237" cy="568278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4111062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4160275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020926" y="3880408"/>
            <a:ext cx="254370" cy="575741"/>
            <a:chOff x="4111062" y="2353760"/>
            <a:chExt cx="265237" cy="568278"/>
          </a:xfrm>
        </p:grpSpPr>
        <p:cxnSp>
          <p:nvCxnSpPr>
            <p:cNvPr id="97" name="Straight Connector 96"/>
            <p:cNvCxnSpPr/>
            <p:nvPr/>
          </p:nvCxnSpPr>
          <p:spPr>
            <a:xfrm flipV="1">
              <a:off x="4111062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4160275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Straight Connector 99"/>
          <p:cNvCxnSpPr/>
          <p:nvPr/>
        </p:nvCxnSpPr>
        <p:spPr>
          <a:xfrm flipV="1">
            <a:off x="11047412" y="4677185"/>
            <a:ext cx="207174" cy="48329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11830870" y="5081798"/>
            <a:ext cx="254370" cy="575741"/>
            <a:chOff x="4111062" y="2353760"/>
            <a:chExt cx="265237" cy="568278"/>
          </a:xfrm>
        </p:grpSpPr>
        <p:cxnSp>
          <p:nvCxnSpPr>
            <p:cNvPr id="105" name="Straight Connector 104"/>
            <p:cNvCxnSpPr/>
            <p:nvPr/>
          </p:nvCxnSpPr>
          <p:spPr>
            <a:xfrm flipV="1">
              <a:off x="4111062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4160275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45" y="65329"/>
            <a:ext cx="4364555" cy="2294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9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376" y="-12473"/>
            <a:ext cx="1817362" cy="264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00" l="175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404" y="3115603"/>
            <a:ext cx="4989863" cy="374239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63524" y="1246957"/>
            <a:ext cx="1143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03223" y="1689605"/>
            <a:ext cx="7582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54068" y="2115140"/>
            <a:ext cx="863544" cy="184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451263" y="2133600"/>
            <a:ext cx="1143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665684" y="2590800"/>
            <a:ext cx="92857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027612" y="3080716"/>
            <a:ext cx="92857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271789" y="3059695"/>
            <a:ext cx="1143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182324" y="3487837"/>
            <a:ext cx="1309577" cy="2029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758546" y="4368596"/>
            <a:ext cx="105520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813752" y="5177789"/>
            <a:ext cx="105520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868958" y="5657539"/>
            <a:ext cx="87030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612257" y="5638800"/>
            <a:ext cx="87030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5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28" y="0"/>
            <a:ext cx="1218882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1308" y="860163"/>
            <a:ext cx="9548889" cy="2308324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algn="ctr" defTabSz="952925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hieåu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noäi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dung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7170" name="Picture 2" descr="手绘卡通中秋节玉兔月饼小清新插画元素PNG图片素材免费下载_中秋节PNG_3000*3000像素_【熊猫办公】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51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37" b="9650"/>
          <a:stretch/>
        </p:blipFill>
        <p:spPr bwMode="auto">
          <a:xfrm>
            <a:off x="4229866" y="2123695"/>
            <a:ext cx="3176663" cy="34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2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720&quot;&gt;&lt;property id=&quot;20148&quot; value=&quot;5&quot;/&gt;&lt;property id=&quot;20300&quot; value=&quot;Slide 16&quot;/&gt;&lt;property id=&quot;20307&quot; value=&quot;384&quot;/&gt;&lt;/object&gt;&lt;object type=&quot;3&quot; unique_id=&quot;439895&quot;&gt;&lt;property id=&quot;20148&quot; value=&quot;5&quot;/&gt;&lt;property id=&quot;20300&quot; value=&quot;Slide 1&quot;/&gt;&lt;property id=&quot;20307&quot; value=&quot;450&quot;/&gt;&lt;/object&gt;&lt;object type=&quot;3&quot; unique_id=&quot;439896&quot;&gt;&lt;property id=&quot;20148&quot; value=&quot;5&quot;/&gt;&lt;property id=&quot;20300&quot; value=&quot;Slide 2&quot;/&gt;&lt;property id=&quot;20307&quot; value=&quot;452&quot;/&gt;&lt;/object&gt;&lt;object type=&quot;3&quot; unique_id=&quot;441610&quot;&gt;&lt;property id=&quot;20148&quot; value=&quot;5&quot;/&gt;&lt;property id=&quot;20300&quot; value=&quot;Slide 17&quot;/&gt;&lt;property id=&quot;20307&quot; value=&quot;468&quot;/&gt;&lt;/object&gt;&lt;object type=&quot;3&quot; unique_id=&quot;444196&quot;&gt;&lt;property id=&quot;20148&quot; value=&quot;5&quot;/&gt;&lt;property id=&quot;20300&quot; value=&quot;Slide 9&quot;/&gt;&lt;property id=&quot;20307&quot; value=&quot;475&quot;/&gt;&lt;/object&gt;&lt;object type=&quot;3&quot; unique_id=&quot;444199&quot;&gt;&lt;property id=&quot;20148&quot; value=&quot;5&quot;/&gt;&lt;property id=&quot;20300&quot; value=&quot;Slide 10&quot;/&gt;&lt;property id=&quot;20307&quot; value=&quot;478&quot;/&gt;&lt;/object&gt;&lt;object type=&quot;3&quot; unique_id=&quot;444201&quot;&gt;&lt;property id=&quot;20148&quot; value=&quot;5&quot;/&gt;&lt;property id=&quot;20300&quot; value=&quot;Slide 11&quot;/&gt;&lt;property id=&quot;20307&quot; value=&quot;480&quot;/&gt;&lt;/object&gt;&lt;object type=&quot;3&quot; unique_id=&quot;444428&quot;&gt;&lt;property id=&quot;20148&quot; value=&quot;5&quot;/&gt;&lt;property id=&quot;20300&quot; value=&quot;Slide 14&quot;/&gt;&lt;property id=&quot;20307&quot; value=&quot;481&quot;/&gt;&lt;/object&gt;&lt;object type=&quot;3&quot; unique_id=&quot;444429&quot;&gt;&lt;property id=&quot;20148&quot; value=&quot;5&quot;/&gt;&lt;property id=&quot;20300&quot; value=&quot;Slide 15&quot;/&gt;&lt;property id=&quot;20307&quot; value=&quot;482&quot;/&gt;&lt;/object&gt;&lt;object type=&quot;3&quot; unique_id=&quot;444554&quot;&gt;&lt;property id=&quot;20148&quot; value=&quot;5&quot;/&gt;&lt;property id=&quot;20300&quot; value=&quot;Slide 12&quot;/&gt;&lt;property id=&quot;20307&quot; value=&quot;483&quot;/&gt;&lt;/object&gt;&lt;object type=&quot;3&quot; unique_id=&quot;444555&quot;&gt;&lt;property id=&quot;20148&quot; value=&quot;5&quot;/&gt;&lt;property id=&quot;20300&quot; value=&quot;Slide 13&quot;/&gt;&lt;property id=&quot;20307&quot; value=&quot;484&quot;/&gt;&lt;/object&gt;&lt;object type=&quot;3&quot; unique_id=&quot;444725&quot;&gt;&lt;property id=&quot;20148&quot; value=&quot;5&quot;/&gt;&lt;property id=&quot;20300&quot; value=&quot;Slide 4&quot;/&gt;&lt;property id=&quot;20307&quot; value=&quot;485&quot;/&gt;&lt;/object&gt;&lt;object type=&quot;3&quot; unique_id=&quot;445164&quot;&gt;&lt;property id=&quot;20148&quot; value=&quot;5&quot;/&gt;&lt;property id=&quot;20300&quot; value=&quot;Slide 18&quot;/&gt;&lt;property id=&quot;20307&quot; value=&quot;490&quot;/&gt;&lt;/object&gt;&lt;object type=&quot;3&quot; unique_id=&quot;445545&quot;&gt;&lt;property id=&quot;20148&quot; value=&quot;5&quot;/&gt;&lt;property id=&quot;20300&quot; value=&quot;Slide 5&quot;/&gt;&lt;property id=&quot;20307&quot; value=&quot;493&quot;/&gt;&lt;/object&gt;&lt;object type=&quot;3&quot; unique_id=&quot;445546&quot;&gt;&lt;property id=&quot;20148&quot; value=&quot;5&quot;/&gt;&lt;property id=&quot;20300&quot; value=&quot;Slide 6&quot;/&gt;&lt;property id=&quot;20307&quot; value=&quot;494&quot;/&gt;&lt;/object&gt;&lt;object type=&quot;3&quot; unique_id=&quot;445547&quot;&gt;&lt;property id=&quot;20148&quot; value=&quot;5&quot;/&gt;&lt;property id=&quot;20300&quot; value=&quot;Slide 7&quot;/&gt;&lt;property id=&quot;20307&quot; value=&quot;495&quot;/&gt;&lt;/object&gt;&lt;object type=&quot;3&quot; unique_id=&quot;445653&quot;&gt;&lt;property id=&quot;20148&quot; value=&quot;5&quot;/&gt;&lt;property id=&quot;20300&quot; value=&quot;Slide 8&quot;/&gt;&lt;property id=&quot;20307&quot; value=&quot;496&quot;/&gt;&lt;/object&gt;&lt;object type=&quot;3&quot; unique_id=&quot;445762&quot;&gt;&lt;property id=&quot;20148&quot; value=&quot;5&quot;/&gt;&lt;property id=&quot;20300&quot; value=&quot;Slide 3&quot;/&gt;&lt;property id=&quot;20307&quot; value=&quot;497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5070</TotalTime>
  <Words>231</Words>
  <Application>Microsoft Office PowerPoint</Application>
  <PresentationFormat>Custom</PresentationFormat>
  <Paragraphs>55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Arial</vt:lpstr>
      <vt:lpstr>.VnCooper</vt:lpstr>
      <vt:lpstr>HP001</vt:lpstr>
      <vt:lpstr>Times New Roman</vt:lpstr>
      <vt:lpstr>Calibri</vt:lpstr>
      <vt:lpstr>宋体</vt:lpstr>
      <vt:lpstr>李旭科漫画体v1.0</vt:lpstr>
      <vt:lpstr>微软雅黑</vt:lpstr>
      <vt:lpstr>等线</vt:lpstr>
      <vt:lpstr>VNI-Avo</vt:lpstr>
      <vt:lpstr>Calibri Light</vt:lpstr>
      <vt:lpstr>Wingdings</vt:lpstr>
      <vt:lpstr>1_Office 主题</vt:lpstr>
      <vt:lpstr>3_自定义设计方案</vt:lpstr>
      <vt:lpstr>1_Office 主题​​</vt:lpstr>
      <vt:lpstr>5_Office Theme</vt:lpstr>
      <vt:lpstr>Office 主题​​</vt:lpstr>
      <vt:lpstr>6_Office Theme</vt:lpstr>
      <vt:lpstr>4_Office Theme</vt:lpstr>
      <vt:lpstr>9_Office 主题​​</vt:lpstr>
      <vt:lpstr>4_自定义设计方案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HGP</cp:lastModifiedBy>
  <cp:revision>408</cp:revision>
  <dcterms:created xsi:type="dcterms:W3CDTF">2006-08-16T00:00:00Z</dcterms:created>
  <dcterms:modified xsi:type="dcterms:W3CDTF">2022-01-10T10:09:39Z</dcterms:modified>
</cp:coreProperties>
</file>