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08" r:id="rId2"/>
    <p:sldId id="562" r:id="rId3"/>
    <p:sldId id="564" r:id="rId4"/>
    <p:sldId id="510" r:id="rId5"/>
    <p:sldId id="565" r:id="rId6"/>
    <p:sldId id="511" r:id="rId7"/>
    <p:sldId id="566" r:id="rId8"/>
    <p:sldId id="546" r:id="rId9"/>
    <p:sldId id="567" r:id="rId10"/>
    <p:sldId id="548" r:id="rId11"/>
    <p:sldId id="529" r:id="rId12"/>
    <p:sldId id="560" r:id="rId13"/>
    <p:sldId id="5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0C061-50DC-4DCD-999E-1BD5E926C7C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4378F-E847-4211-8C27-85AE331B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30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5206-4DE8-4E35-BE1B-AFB0DE63FE1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Chọn bông</a:t>
            </a:r>
            <a:r>
              <a:rPr lang="en-US" baseline="0" smtClean="0"/>
              <a:t> nào bấm vào bông ý,ra chữ cần đọc,đọc xong bấm lại vào bông hoa đó để hái hoa xuống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73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EE56AA-7167-4BA5-B995-C57290EAA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0ACE1A-8151-4972-AEE8-885BC50E9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5DF5A4-CB44-42F4-9C95-AA22FC9A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25DAD9-9379-4221-A3C3-BA9F52DE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BC1488-489F-45A6-9964-0291CC73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1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A9488F-7AA3-438B-9CF1-57938119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C93FF1-B9AF-441B-82B0-1140FF70D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275FC5-6E58-4A44-BDD7-0CF21E66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93C219-F379-4B1C-887A-2CB9B248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4A9388-0176-4F56-818C-46FD0B2A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ABD432-FCF7-42BC-A688-69E12C6E0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F3209B-8428-4F41-8D09-B52B8AD5C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5560DE-6967-458F-BFD9-D41EDCF7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D545EF-AE30-4A1E-B490-BE787ABD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7EF2BB-87D9-4D5D-BC46-A0A54B49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wipe/>
      </p:transition>
    </mc:Choice>
    <mc:Fallback xmlns="">
      <p:transition spd="slow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21FB8-32F1-4BEC-B60E-4E623724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51EBE8-D5D2-49BD-A399-D0FA838A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32DC67-08D5-45B0-A840-AEFDE373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EE8F87-3333-4BAE-89FF-854EDD8C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7633FB-339F-4884-B522-EE1DCCEF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990184-2633-4F0C-B7CD-A0818B49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7C7C7F-761F-4ADC-A026-ECA190A75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F8CDC7-732B-4F06-84E0-E3BD8AC3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94FA72-16E2-4C7F-9AA7-C1D652F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4A4037-BF02-49A4-AEE2-EC70FEE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3DE108-77E9-406C-964D-AD4D473A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99B90C-CB22-4C86-A698-BE784361A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768E5-9D41-4D74-8563-9B605E59F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43C264-FDCB-432C-B441-EAC6CD9F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CA915D-1DFE-4F0B-87F1-470ADA8B7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C24D55-CBF8-428D-93B8-49273798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735D6-0F69-486D-831C-4A1F044D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808401-DDCD-4ABA-8620-3511560C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187642-691A-402D-9D20-715402F80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067C4A-5155-44AB-B319-95452798A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4327A95-C36B-4501-BF0E-E80AB1B43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09E2A14-C395-4ABC-BB8F-391BB6D2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E9EF2F1-AA33-436E-9882-41644E5B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A618696-50E0-490F-BD18-CCC6A9BD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BA9AB4-E896-4E13-94B8-F9A8EAE6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14EDBF-59BB-4D46-911C-297966A14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1F4612B-5168-473E-A753-E1485F2B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732078D-FEB2-46CC-894D-343D8C3C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E943258-552F-4B0E-BAE0-BC9CA37E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A0C2B5-954E-4297-9E89-480E8341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913E9B-E3FE-4406-87C2-BE6B87BF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8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BEED01-3A3B-4042-96D4-E2CF2D38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8C2FB0-C09E-4650-B474-B2708A3B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4B0B26-F58F-4143-9244-4F120CA0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0A1B54-9585-4FEE-9A17-E746FFCC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8C5B6A-D920-4411-BAB0-3A024A80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2B0144-ECE0-4336-B4BA-DBF4A6D6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6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8F1521-D16B-4D10-81F7-767B4E4D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60BD317-F829-4707-AB1B-8661430C65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F55C4B-26C0-43E7-AD39-D90E7DFA3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E5D073-5490-4867-AE56-96E4B5C6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320FEF-6D62-4654-93C4-D6C020F2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65E3E6-CA47-45BC-9C4F-E7FFA0EC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1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C30326-B582-476B-A702-1DFDEEAB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E7086A-AD99-45B3-8E49-99FD9A671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0DDA12-AD98-4BE4-82FB-E1C67E24F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2111C-E871-442A-AA96-A63AA839B640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7E22C6-B45B-4D38-AF52-16A086021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E9290A-AA6E-4F98-AEF6-FD9C3582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AA049-7D41-476C-8DB8-8650A02DD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2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0" t="7523" r="7442" b="56017"/>
          <a:stretch/>
        </p:blipFill>
        <p:spPr>
          <a:xfrm>
            <a:off x="-35009" y="330359"/>
            <a:ext cx="12227007" cy="6871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909174" y="330359"/>
            <a:ext cx="4134315" cy="2844930"/>
            <a:chOff x="-956131" y="2839474"/>
            <a:chExt cx="4650775" cy="2809203"/>
          </a:xfrm>
          <a:solidFill>
            <a:srgbClr val="FFFF00"/>
          </a:solidFill>
        </p:grpSpPr>
        <p:sp>
          <p:nvSpPr>
            <p:cNvPr id="21" name="Rounded Rectangle 20"/>
            <p:cNvSpPr/>
            <p:nvPr/>
          </p:nvSpPr>
          <p:spPr>
            <a:xfrm>
              <a:off x="-956131" y="2839474"/>
              <a:ext cx="4650775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08882">
                <a:defRPr/>
              </a:pPr>
              <a:r>
                <a:rPr lang="en-US" sz="4053" b="1" kern="0">
                  <a:solidFill>
                    <a:prstClr val="black"/>
                  </a:solidFill>
                  <a:latin typeface="VNI-Avo" pitchFamily="2" charset="0"/>
                </a:rPr>
                <a:t>döøa x</a:t>
              </a:r>
              <a:r>
                <a:rPr lang="en-US" sz="4053" b="1" kern="0">
                  <a:solidFill>
                    <a:srgbClr val="FF0000"/>
                  </a:solidFill>
                  <a:latin typeface="VNI-Avo" pitchFamily="2" charset="0"/>
                </a:rPr>
                <a:t>ieâm</a:t>
              </a:r>
              <a:endParaRPr lang="en-US" sz="4053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693908" y="3521815"/>
              <a:ext cx="605601" cy="2126862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8875390" y="3107019"/>
            <a:ext cx="3179814" cy="2452677"/>
            <a:chOff x="1909026" y="-2472785"/>
            <a:chExt cx="3138409" cy="2421879"/>
          </a:xfrm>
          <a:solidFill>
            <a:srgbClr val="FFFF00"/>
          </a:solidFill>
        </p:grpSpPr>
        <p:sp>
          <p:nvSpPr>
            <p:cNvPr id="29" name="Rounded Rectangle 28"/>
            <p:cNvSpPr/>
            <p:nvPr/>
          </p:nvSpPr>
          <p:spPr>
            <a:xfrm>
              <a:off x="1909026" y="-751938"/>
              <a:ext cx="3138409" cy="701032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08882">
                <a:defRPr/>
              </a:pPr>
              <a:r>
                <a:rPr lang="en-US" sz="3648" b="1" kern="0">
                  <a:solidFill>
                    <a:prstClr val="black"/>
                  </a:solidFill>
                  <a:latin typeface="VNI-Avo" pitchFamily="2" charset="0"/>
                </a:rPr>
                <a:t>caùnh b</a:t>
              </a:r>
              <a:r>
                <a:rPr lang="en-US" sz="3648" b="1" kern="0">
                  <a:solidFill>
                    <a:srgbClr val="FF0000"/>
                  </a:solidFill>
                  <a:latin typeface="VNI-Avo" pitchFamily="2" charset="0"/>
                </a:rPr>
                <a:t>uoàm</a:t>
              </a:r>
              <a:endParaRPr lang="en-US" sz="3648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2969855" y="-2472785"/>
              <a:ext cx="685799" cy="1720847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35" name="Oval 34"/>
          <p:cNvSpPr/>
          <p:nvPr/>
        </p:nvSpPr>
        <p:spPr>
          <a:xfrm>
            <a:off x="4796564" y="2502568"/>
            <a:ext cx="246925" cy="180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23" tIns="45240" rIns="90423" bIns="45240" spcCol="0" rtlCol="0" anchor="ctr"/>
          <a:lstStyle/>
          <a:p>
            <a:pPr algn="ctr" defTabSz="904162"/>
            <a:endParaRPr lang="vi-VN" sz="1824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1295277" y="3758527"/>
            <a:ext cx="246925" cy="218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23" tIns="45240" rIns="90423" bIns="45240" spcCol="0" rtlCol="0" anchor="ctr"/>
          <a:lstStyle/>
          <a:p>
            <a:pPr algn="ctr" defTabSz="904162"/>
            <a:endParaRPr lang="vi-VN" sz="1824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19661" y="4482646"/>
            <a:ext cx="246925" cy="180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23" tIns="45240" rIns="90423" bIns="45240" spcCol="0" rtlCol="0" anchor="ctr"/>
          <a:lstStyle/>
          <a:p>
            <a:pPr algn="ctr" defTabSz="904162"/>
            <a:endParaRPr lang="vi-VN" sz="1824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036090" y="1151082"/>
            <a:ext cx="3216727" cy="3513209"/>
            <a:chOff x="340571" y="2839474"/>
            <a:chExt cx="3618564" cy="3469092"/>
          </a:xfrm>
          <a:solidFill>
            <a:srgbClr val="FFFF00"/>
          </a:solidFill>
        </p:grpSpPr>
        <p:sp>
          <p:nvSpPr>
            <p:cNvPr id="25" name="Rounded Rectangle 24"/>
            <p:cNvSpPr/>
            <p:nvPr/>
          </p:nvSpPr>
          <p:spPr>
            <a:xfrm>
              <a:off x="340571" y="2839474"/>
              <a:ext cx="3618564" cy="682341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08882">
                <a:defRPr/>
              </a:pPr>
              <a:r>
                <a:rPr lang="en-US" sz="3242" b="1" kern="0">
                  <a:solidFill>
                    <a:prstClr val="black"/>
                  </a:solidFill>
                  <a:latin typeface="VNI-Avo" pitchFamily="2" charset="0"/>
                </a:rPr>
                <a:t>b</a:t>
              </a:r>
              <a:r>
                <a:rPr lang="en-US" sz="3242" b="1" kern="0">
                  <a:solidFill>
                    <a:srgbClr val="FF0000"/>
                  </a:solidFill>
                  <a:latin typeface="VNI-Avo" pitchFamily="2" charset="0"/>
                </a:rPr>
                <a:t>öôm</a:t>
              </a:r>
              <a:r>
                <a:rPr lang="en-US" sz="3242" b="1" kern="0">
                  <a:solidFill>
                    <a:prstClr val="black"/>
                  </a:solidFill>
                  <a:latin typeface="VNI-Avo" pitchFamily="2" charset="0"/>
                </a:rPr>
                <a:t> b</a:t>
              </a:r>
              <a:r>
                <a:rPr lang="en-US" sz="3242" b="1" kern="0">
                  <a:solidFill>
                    <a:srgbClr val="FF0000"/>
                  </a:solidFill>
                  <a:latin typeface="VNI-Avo" pitchFamily="2" charset="0"/>
                </a:rPr>
                <a:t>öôùm</a:t>
              </a:r>
              <a:endParaRPr lang="en-US" sz="3242" b="1" kern="0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1280627" y="3521815"/>
              <a:ext cx="607948" cy="2786751"/>
            </a:xfrm>
            <a:prstGeom prst="straightConnector1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3260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5214" y="3975523"/>
            <a:ext cx="6343650" cy="1200010"/>
          </a:xfrm>
          <a:prstGeom prst="rect">
            <a:avLst/>
          </a:prstGeom>
          <a:noFill/>
        </p:spPr>
        <p:txBody>
          <a:bodyPr wrap="square" lIns="91079" tIns="45562" rIns="91079" bIns="45562" rtlCol="0">
            <a:spAutoFit/>
          </a:bodyPr>
          <a:lstStyle/>
          <a:p>
            <a:pPr marL="476254" lvl="1" defTabSz="952511"/>
            <a:r>
              <a:rPr lang="en-US" sz="6687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con </a:t>
            </a:r>
            <a:r>
              <a:rPr lang="en-US" sz="72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öôùm</a:t>
            </a:r>
            <a:endParaRPr lang="en-US" sz="72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6188" y="2814013"/>
            <a:ext cx="6110300" cy="3523030"/>
            <a:chOff x="6679345" y="2634855"/>
            <a:chExt cx="4079105" cy="2268583"/>
          </a:xfrm>
          <a:solidFill>
            <a:srgbClr val="CCFF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9727" b="1">
                  <a:solidFill>
                    <a:prstClr val="black"/>
                  </a:solidFill>
                  <a:latin typeface="VNI-Avo" pitchFamily="2" charset="0"/>
                </a:rPr>
                <a:t>b</a:t>
              </a:r>
              <a:endParaRPr lang="en-US" sz="9727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7963" y="2634855"/>
              <a:ext cx="2080487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8106" b="1">
                  <a:solidFill>
                    <a:srgbClr val="FF0000"/>
                  </a:solidFill>
                  <a:latin typeface="VNI-Avo" pitchFamily="2" charset="0"/>
                </a:rPr>
                <a:t>öôm</a:t>
              </a:r>
              <a:endParaRPr lang="en-US" sz="8106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4079105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9727" b="1">
                  <a:solidFill>
                    <a:schemeClr val="tx1"/>
                  </a:solidFill>
                  <a:latin typeface="VNI-Avo" pitchFamily="2" charset="0"/>
                </a:rPr>
                <a:t>b</a:t>
              </a:r>
              <a:r>
                <a:rPr lang="en-US" sz="9727" b="1">
                  <a:solidFill>
                    <a:srgbClr val="FF0000"/>
                  </a:solidFill>
                  <a:latin typeface="VNI-Avo" pitchFamily="2" charset="0"/>
                </a:rPr>
                <a:t>öôùm</a:t>
              </a:r>
              <a:endParaRPr lang="en-US" sz="9727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=""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792641" y="189009"/>
            <a:ext cx="3950821" cy="1861365"/>
          </a:xfrm>
          <a:prstGeom prst="rect">
            <a:avLst/>
          </a:prstGeom>
          <a:noFill/>
          <a:ln>
            <a:noFill/>
          </a:ln>
        </p:spPr>
        <p:txBody>
          <a:bodyPr wrap="square" lIns="91079" tIns="45562" rIns="91079" bIns="45562" rtlCol="0">
            <a:spAutoFit/>
          </a:bodyPr>
          <a:lstStyle/>
          <a:p>
            <a:pPr algn="ctr" defTabSz="1198652">
              <a:buClr>
                <a:srgbClr val="000000"/>
              </a:buClr>
              <a:defRPr/>
            </a:pPr>
            <a:r>
              <a:rPr lang="en-GB" sz="11348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öôm</a:t>
            </a:r>
            <a:endParaRPr lang="en-GB" sz="11348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314" t="65943" r="20036" b="24034"/>
          <a:stretch/>
        </p:blipFill>
        <p:spPr>
          <a:xfrm>
            <a:off x="7158443" y="-69136"/>
            <a:ext cx="5401151" cy="42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6A77160E-4CEC-42FD-BAFE-AF7AC57F96B5}"/>
              </a:ext>
            </a:extLst>
          </p:cNvPr>
          <p:cNvSpPr txBox="1"/>
          <p:nvPr/>
        </p:nvSpPr>
        <p:spPr>
          <a:xfrm>
            <a:off x="7573844" y="5795988"/>
            <a:ext cx="4080968" cy="829922"/>
          </a:xfrm>
          <a:prstGeom prst="rect">
            <a:avLst/>
          </a:prstGeom>
          <a:noFill/>
        </p:spPr>
        <p:txBody>
          <a:bodyPr wrap="square" lIns="90377" tIns="45188" rIns="90377" bIns="45188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907277">
              <a:defRPr/>
            </a:pPr>
            <a:r>
              <a:rPr lang="en-US" sz="4800" b="1" kern="0" dirty="0" err="1">
                <a:solidFill>
                  <a:sysClr val="windowText" lastClr="000000"/>
                </a:solidFill>
                <a:latin typeface="VNI-Avo" pitchFamily="2" charset="0"/>
              </a:rPr>
              <a:t>haït</a:t>
            </a:r>
            <a:r>
              <a:rPr lang="en-US" sz="4800" b="1" kern="0" dirty="0">
                <a:solidFill>
                  <a:sysClr val="windowText" lastClr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ysClr val="windowText" lastClr="000000"/>
                </a:solidFill>
                <a:latin typeface="VNI-Avo" pitchFamily="2" charset="0"/>
              </a:rPr>
              <a:t>c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öôøm</a:t>
            </a:r>
            <a:endParaRPr lang="vi-VN" sz="4800" b="1" kern="0" dirty="0">
              <a:solidFill>
                <a:srgbClr val="FF0000"/>
              </a:solidFill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5466E5C3-5571-413C-8C37-57AF8026F0B3}"/>
              </a:ext>
            </a:extLst>
          </p:cNvPr>
          <p:cNvSpPr txBox="1"/>
          <p:nvPr/>
        </p:nvSpPr>
        <p:spPr>
          <a:xfrm>
            <a:off x="1376924" y="5673791"/>
            <a:ext cx="3889300" cy="829922"/>
          </a:xfrm>
          <a:prstGeom prst="rect">
            <a:avLst/>
          </a:prstGeom>
          <a:noFill/>
        </p:spPr>
        <p:txBody>
          <a:bodyPr wrap="square" lIns="90377" tIns="45188" rIns="90377" bIns="45188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907277">
              <a:defRPr/>
            </a:pP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m</a:t>
            </a:r>
            <a:r>
              <a:rPr lang="en-US" sz="4800" b="1" kern="0" dirty="0" err="1">
                <a:solidFill>
                  <a:srgbClr val="FF0000"/>
                </a:solidFill>
                <a:latin typeface="VNI-Avo" pitchFamily="2" charset="0"/>
              </a:rPr>
              <a:t>uoãm</a:t>
            </a:r>
            <a:r>
              <a:rPr lang="en-US" sz="48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VNI-Avo" pitchFamily="2" charset="0"/>
              </a:rPr>
              <a:t>leo</a:t>
            </a:r>
            <a:endParaRPr lang="vi-VN" sz="48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5466E5C3-5571-413C-8C37-57AF8026F0B3}"/>
              </a:ext>
            </a:extLst>
          </p:cNvPr>
          <p:cNvSpPr txBox="1"/>
          <p:nvPr/>
        </p:nvSpPr>
        <p:spPr>
          <a:xfrm>
            <a:off x="7729985" y="2535518"/>
            <a:ext cx="4333314" cy="922255"/>
          </a:xfrm>
          <a:prstGeom prst="rect">
            <a:avLst/>
          </a:prstGeom>
          <a:noFill/>
        </p:spPr>
        <p:txBody>
          <a:bodyPr wrap="square" lIns="90377" tIns="45188" rIns="90377" bIns="45188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907277">
              <a:defRPr/>
            </a:pPr>
            <a:r>
              <a:rPr lang="en-US" sz="5400" b="1" kern="0" dirty="0" err="1">
                <a:solidFill>
                  <a:srgbClr val="000000"/>
                </a:solidFill>
                <a:latin typeface="VNI-Avo" pitchFamily="2" charset="0"/>
              </a:rPr>
              <a:t>y</a:t>
            </a:r>
            <a:r>
              <a:rPr lang="en-US" sz="5400" b="1" kern="0" dirty="0" err="1">
                <a:solidFill>
                  <a:srgbClr val="FF0000"/>
                </a:solidFill>
                <a:latin typeface="VNI-Avo" pitchFamily="2" charset="0"/>
              </a:rPr>
              <a:t>eám</a:t>
            </a:r>
            <a:r>
              <a:rPr lang="en-US" sz="54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VNI-Avo" pitchFamily="2" charset="0"/>
              </a:rPr>
              <a:t>gheï</a:t>
            </a:r>
            <a:endParaRPr lang="vi-VN" sz="5400" b="1" kern="0" dirty="0">
              <a:solidFill>
                <a:srgbClr val="D2232A"/>
              </a:solidFill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="" xmlns:a16="http://schemas.microsoft.com/office/drawing/2014/main" id="{5466E5C3-5571-413C-8C37-57AF8026F0B3}"/>
              </a:ext>
            </a:extLst>
          </p:cNvPr>
          <p:cNvSpPr txBox="1"/>
          <p:nvPr/>
        </p:nvSpPr>
        <p:spPr>
          <a:xfrm>
            <a:off x="1376924" y="2484500"/>
            <a:ext cx="4333314" cy="922255"/>
          </a:xfrm>
          <a:prstGeom prst="rect">
            <a:avLst/>
          </a:prstGeom>
          <a:noFill/>
        </p:spPr>
        <p:txBody>
          <a:bodyPr wrap="square" lIns="90377" tIns="45188" rIns="90377" bIns="45188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Quicksand Medium" pitchFamily="2" charset="0"/>
                <a:cs typeface="Arial-SGK-TV" pitchFamily="2" charset="0"/>
              </a:defRPr>
            </a:lvl1pPr>
          </a:lstStyle>
          <a:p>
            <a:pPr defTabSz="907277">
              <a:defRPr/>
            </a:pPr>
            <a:r>
              <a:rPr lang="en-US" sz="5400" b="1" kern="0" dirty="0" err="1">
                <a:solidFill>
                  <a:srgbClr val="000000"/>
                </a:solidFill>
                <a:latin typeface="VNI-Avo" pitchFamily="2" charset="0"/>
              </a:rPr>
              <a:t>caùi</a:t>
            </a:r>
            <a:r>
              <a:rPr lang="en-US" sz="5400" b="1" kern="0" dirty="0">
                <a:solidFill>
                  <a:srgbClr val="000000"/>
                </a:solidFill>
                <a:latin typeface="VNI-Avo" pitchFamily="2" charset="0"/>
              </a:rPr>
              <a:t> </a:t>
            </a:r>
            <a:r>
              <a:rPr lang="en-US" sz="5400" b="1" kern="0" dirty="0" err="1">
                <a:solidFill>
                  <a:srgbClr val="000000"/>
                </a:solidFill>
                <a:latin typeface="VNI-Avo" pitchFamily="2" charset="0"/>
              </a:rPr>
              <a:t>l</a:t>
            </a:r>
            <a:r>
              <a:rPr lang="en-US" sz="5400" b="1" kern="0" dirty="0" err="1">
                <a:solidFill>
                  <a:srgbClr val="FF0000"/>
                </a:solidFill>
                <a:latin typeface="VNI-Avo" pitchFamily="2" charset="0"/>
              </a:rPr>
              <a:t>ieàm</a:t>
            </a:r>
            <a:endParaRPr lang="vi-VN" sz="5400" b="1" kern="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r="62115" b="79565"/>
          <a:stretch/>
        </p:blipFill>
        <p:spPr>
          <a:xfrm>
            <a:off x="1505876" y="38761"/>
            <a:ext cx="3436731" cy="23042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0" t="5961" r="11091" b="79388"/>
          <a:stretch/>
        </p:blipFill>
        <p:spPr>
          <a:xfrm>
            <a:off x="7040286" y="38761"/>
            <a:ext cx="4507590" cy="2309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t="22964" r="58352" b="61428"/>
          <a:stretch/>
        </p:blipFill>
        <p:spPr>
          <a:xfrm>
            <a:off x="1053307" y="3528790"/>
            <a:ext cx="3889300" cy="20229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5" t="23077" r="16990" b="61458"/>
          <a:stretch/>
        </p:blipFill>
        <p:spPr>
          <a:xfrm>
            <a:off x="7893627" y="3401807"/>
            <a:ext cx="3088211" cy="21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99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A9D49E-82F3-4971-9D0E-2F4F5DE253BF}"/>
              </a:ext>
            </a:extLst>
          </p:cNvPr>
          <p:cNvSpPr txBox="1"/>
          <p:nvPr/>
        </p:nvSpPr>
        <p:spPr>
          <a:xfrm>
            <a:off x="228399" y="186379"/>
            <a:ext cx="1158079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3928"/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treân</a:t>
            </a:r>
            <a:r>
              <a:rPr lang="en-US" sz="4800" b="1" dirty="0">
                <a:solidFill>
                  <a:srgbClr val="00B05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VNI-Avo" pitchFamily="2" charset="0"/>
              </a:rPr>
              <a:t>ñaûo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  <a:p>
            <a:pPr defTabSz="453928"/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	    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cuûa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beù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coâng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taùc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ôû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ñaûo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xa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Veà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thaêm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nhaø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mang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bieáu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oâng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baøng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vuoâng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nhoû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Hoâm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ra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laïi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ñaûo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ñem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theo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maáy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baàu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haït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cöôøm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muoãm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leo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döøa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xieâm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Boá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noùi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treân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ñaûo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cuõng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troàng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ñöôïc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nhieàu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thöù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caây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,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gioáng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nhö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ôû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ñaát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lieàn</a:t>
            </a:r>
            <a:r>
              <a:rPr lang="en-US" sz="4800" b="1" dirty="0">
                <a:solidFill>
                  <a:srgbClr val="E7E6E6">
                    <a:lumMod val="10000"/>
                  </a:srgbClr>
                </a:solidFill>
                <a:latin typeface="VNI-Avo" pitchFamily="2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53D9839-ACF0-4D7B-A954-656D7F80BCAD}"/>
              </a:ext>
            </a:extLst>
          </p:cNvPr>
          <p:cNvCxnSpPr>
            <a:cxnSpLocks/>
          </p:cNvCxnSpPr>
          <p:nvPr/>
        </p:nvCxnSpPr>
        <p:spPr>
          <a:xfrm>
            <a:off x="5211690" y="4627190"/>
            <a:ext cx="13697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1F1030B8-03CA-48B7-ADBD-3DEDF981A5FD}"/>
              </a:ext>
            </a:extLst>
          </p:cNvPr>
          <p:cNvCxnSpPr>
            <a:cxnSpLocks/>
          </p:cNvCxnSpPr>
          <p:nvPr/>
        </p:nvCxnSpPr>
        <p:spPr>
          <a:xfrm>
            <a:off x="228399" y="4627190"/>
            <a:ext cx="2014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489849D-117A-4775-89D1-1E55D1A9203A}"/>
              </a:ext>
            </a:extLst>
          </p:cNvPr>
          <p:cNvCxnSpPr>
            <a:cxnSpLocks/>
          </p:cNvCxnSpPr>
          <p:nvPr/>
        </p:nvCxnSpPr>
        <p:spPr>
          <a:xfrm>
            <a:off x="9004024" y="3912815"/>
            <a:ext cx="16180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DEBBB8-E94D-4CF1-90C9-39B917CEB794}"/>
              </a:ext>
            </a:extLst>
          </p:cNvPr>
          <p:cNvSpPr txBox="1"/>
          <p:nvPr/>
        </p:nvSpPr>
        <p:spPr>
          <a:xfrm>
            <a:off x="1232068" y="73832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952890E-780C-43FB-921F-0B9189AE7772}"/>
              </a:ext>
            </a:extLst>
          </p:cNvPr>
          <p:cNvSpPr txBox="1"/>
          <p:nvPr/>
        </p:nvSpPr>
        <p:spPr>
          <a:xfrm>
            <a:off x="-70653" y="146380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F3B434F-A6BD-4D40-9FAE-9CC2507CF3EE}"/>
              </a:ext>
            </a:extLst>
          </p:cNvPr>
          <p:cNvSpPr txBox="1"/>
          <p:nvPr/>
        </p:nvSpPr>
        <p:spPr>
          <a:xfrm>
            <a:off x="5437702" y="213188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0395626-815C-4E96-8244-5BDD81AEF80D}"/>
              </a:ext>
            </a:extLst>
          </p:cNvPr>
          <p:cNvSpPr txBox="1"/>
          <p:nvPr/>
        </p:nvSpPr>
        <p:spPr>
          <a:xfrm>
            <a:off x="6581398" y="364702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8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1" y="10"/>
            <a:ext cx="5427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" y="3538250"/>
            <a:ext cx="2887205" cy="7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0" rIns="91302" bIns="4565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0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>
                <a:solidFill>
                  <a:prstClr val="black"/>
                </a:solidFill>
                <a:latin typeface="VNI-Avo" pitchFamily="2" charset="0"/>
              </a:rPr>
              <a:t>döøa xieâm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398" y="1797058"/>
            <a:ext cx="2827086" cy="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0" rIns="91302" bIns="4565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0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100" b="1">
                <a:solidFill>
                  <a:prstClr val="black"/>
                </a:solidFill>
                <a:latin typeface="VNI-Avo" pitchFamily="2" charset="0"/>
              </a:rPr>
              <a:t>muoãm leo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732839" y="1835534"/>
            <a:ext cx="2541261" cy="77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0" rIns="91302" bIns="4565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0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>
                <a:solidFill>
                  <a:prstClr val="black"/>
                </a:solidFill>
                <a:latin typeface="VNI-Avo" pitchFamily="2" charset="0"/>
              </a:rPr>
              <a:t>caùi yeám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843281" y="3600651"/>
            <a:ext cx="2705226" cy="72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0" rIns="91302" bIns="4565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307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100" b="1">
                <a:solidFill>
                  <a:prstClr val="black"/>
                </a:solidFill>
                <a:latin typeface="VNI-Avo" pitchFamily="2" charset="0"/>
              </a:rPr>
              <a:t>haït cöôøm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390868" y="1908792"/>
            <a:ext cx="914400" cy="914400"/>
            <a:chOff x="5424383" y="2598928"/>
            <a:chExt cx="914400" cy="914400"/>
          </a:xfrm>
        </p:grpSpPr>
        <p:pic>
          <p:nvPicPr>
            <p:cNvPr id="2069" name="Picture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383" y="259892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Box 26"/>
            <p:cNvSpPr txBox="1">
              <a:spLocks noChangeArrowheads="1"/>
            </p:cNvSpPr>
            <p:nvPr/>
          </p:nvSpPr>
          <p:spPr bwMode="auto">
            <a:xfrm>
              <a:off x="5684917" y="2766568"/>
              <a:ext cx="372255" cy="53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30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483102" y="3398848"/>
            <a:ext cx="1266825" cy="1189037"/>
            <a:chOff x="4482462" y="3399536"/>
            <a:chExt cx="1268227" cy="11887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462" y="3399536"/>
              <a:ext cx="1268227" cy="1188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8" name="TextBox 27"/>
            <p:cNvSpPr txBox="1">
              <a:spLocks noChangeArrowheads="1"/>
            </p:cNvSpPr>
            <p:nvPr/>
          </p:nvSpPr>
          <p:spPr bwMode="auto">
            <a:xfrm>
              <a:off x="4932871" y="3732286"/>
              <a:ext cx="372667" cy="5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30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661160" y="1006475"/>
            <a:ext cx="1268413" cy="1189038"/>
            <a:chOff x="6660590" y="1006856"/>
            <a:chExt cx="1268227" cy="1188720"/>
          </a:xfrm>
        </p:grpSpPr>
        <p:pic>
          <p:nvPicPr>
            <p:cNvPr id="2065" name="Picture 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590" y="1006856"/>
              <a:ext cx="126822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TextBox 28"/>
            <p:cNvSpPr txBox="1">
              <a:spLocks noChangeArrowheads="1"/>
            </p:cNvSpPr>
            <p:nvPr/>
          </p:nvSpPr>
          <p:spPr bwMode="auto">
            <a:xfrm>
              <a:off x="7115232" y="1367307"/>
              <a:ext cx="372201" cy="530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30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prstClr val="black"/>
                  </a:solidFill>
                </a:rPr>
                <a:t>3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6756402" y="2490788"/>
            <a:ext cx="1268413" cy="1187450"/>
            <a:chOff x="6757028" y="2490216"/>
            <a:chExt cx="1268227" cy="1188720"/>
          </a:xfrm>
        </p:grpSpPr>
        <p:pic>
          <p:nvPicPr>
            <p:cNvPr id="2063" name="Picture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028" y="2490216"/>
              <a:ext cx="1268227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Box 29"/>
            <p:cNvSpPr txBox="1">
              <a:spLocks noChangeArrowheads="1"/>
            </p:cNvSpPr>
            <p:nvPr/>
          </p:nvSpPr>
          <p:spPr bwMode="auto">
            <a:xfrm>
              <a:off x="7207437" y="2822966"/>
              <a:ext cx="372201" cy="53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307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smtClean="0">
                  <a:solidFill>
                    <a:prstClr val="black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8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F89CB8-43DF-48D9-9832-0AF36B2C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53" y="2348126"/>
            <a:ext cx="11346346" cy="192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162" tIns="46123" rIns="92162" bIns="46123">
            <a:spAutoFit/>
          </a:bodyPr>
          <a:lstStyle>
            <a:lvl1pPr defTabSz="906463">
              <a:defRPr>
                <a:solidFill>
                  <a:schemeClr val="tx1"/>
                </a:solidFill>
                <a:latin typeface="A3.OpenSans-San"/>
              </a:defRPr>
            </a:lvl1pPr>
            <a:lvl2pPr marL="742950" indent="-285750" defTabSz="906463">
              <a:defRPr>
                <a:solidFill>
                  <a:schemeClr val="tx1"/>
                </a:solidFill>
                <a:latin typeface="A3.OpenSans-San"/>
              </a:defRPr>
            </a:lvl2pPr>
            <a:lvl3pPr marL="1143000" indent="-228600" defTabSz="906463">
              <a:defRPr>
                <a:solidFill>
                  <a:schemeClr val="tx1"/>
                </a:solidFill>
                <a:latin typeface="A3.OpenSans-San"/>
              </a:defRPr>
            </a:lvl3pPr>
            <a:lvl4pPr marL="1600200" indent="-228600" defTabSz="906463">
              <a:defRPr>
                <a:solidFill>
                  <a:schemeClr val="tx1"/>
                </a:solidFill>
                <a:latin typeface="A3.OpenSans-San"/>
              </a:defRPr>
            </a:lvl4pPr>
            <a:lvl5pPr marL="2057400" indent="-228600" defTabSz="906463">
              <a:defRPr>
                <a:solidFill>
                  <a:schemeClr val="tx1"/>
                </a:solidFill>
                <a:latin typeface="A3.OpenSans-San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3.OpenSans-San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48" b="1" dirty="0">
              <a:solidFill>
                <a:srgbClr val="FF0000"/>
              </a:solidFill>
              <a:latin typeface="VNI-Avo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106" b="1" dirty="0" err="1" smtClean="0">
                <a:solidFill>
                  <a:srgbClr val="FF0000"/>
                </a:solidFill>
                <a:latin typeface="VNI-Avo" pitchFamily="2" charset="0"/>
              </a:rPr>
              <a:t>ieâm</a:t>
            </a:r>
            <a:r>
              <a:rPr lang="en-US" sz="8106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106" b="1" dirty="0" err="1" smtClean="0">
                <a:solidFill>
                  <a:srgbClr val="FF0000"/>
                </a:solidFill>
                <a:latin typeface="VNI-Avo" pitchFamily="2" charset="0"/>
              </a:rPr>
              <a:t>yeâm</a:t>
            </a:r>
            <a:r>
              <a:rPr lang="en-US" sz="8106" b="1" dirty="0" smtClean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8106" b="1" dirty="0" err="1">
                <a:solidFill>
                  <a:srgbClr val="FF0000"/>
                </a:solidFill>
                <a:latin typeface="VNI-Avo" pitchFamily="2" charset="0"/>
              </a:rPr>
              <a:t>uoâm</a:t>
            </a:r>
            <a:r>
              <a:rPr lang="en-US" sz="8106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106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8106" b="1" dirty="0" err="1" smtClean="0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7295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0C5F83-163E-427A-B2FB-20EB75A83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94" y="313345"/>
            <a:ext cx="1730641" cy="59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8751" fontAlgn="base">
              <a:spcBef>
                <a:spcPct val="0"/>
              </a:spcBef>
              <a:spcAft>
                <a:spcPct val="0"/>
              </a:spcAft>
            </a:pPr>
            <a:r>
              <a:rPr lang="en-US" sz="3242" b="1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r>
              <a:rPr lang="en-US" sz="3242" b="1" dirty="0">
                <a:solidFill>
                  <a:srgbClr val="FF0000"/>
                </a:solidFill>
                <a:latin typeface="VNI-Avo" pitchFamily="2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1315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5FCCBC-D8CF-463C-8514-FC13D7CA0AEF}"/>
              </a:ext>
            </a:extLst>
          </p:cNvPr>
          <p:cNvSpPr txBox="1"/>
          <p:nvPr/>
        </p:nvSpPr>
        <p:spPr>
          <a:xfrm>
            <a:off x="3625431" y="1639073"/>
            <a:ext cx="7488912" cy="2682113"/>
          </a:xfrm>
          <a:prstGeom prst="rect">
            <a:avLst/>
          </a:prstGeom>
          <a:noFill/>
        </p:spPr>
        <p:txBody>
          <a:bodyPr wrap="square" lIns="90505" tIns="45257" rIns="90505" bIns="45257" rtlCol="0">
            <a:spAutoFit/>
          </a:bodyPr>
          <a:lstStyle/>
          <a:p>
            <a:pPr marL="452560" lvl="1" defTabSz="905115"/>
            <a:r>
              <a:rPr lang="en-US" sz="16616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ieâm</a:t>
            </a:r>
            <a:endParaRPr lang="en-US" sz="4863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1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04848" y="4980984"/>
            <a:ext cx="6090249" cy="1323120"/>
          </a:xfrm>
          <a:prstGeom prst="rect">
            <a:avLst/>
          </a:prstGeom>
          <a:noFill/>
        </p:spPr>
        <p:txBody>
          <a:bodyPr wrap="square" lIns="91079" tIns="45562" rIns="91079" bIns="45562" rtlCol="0">
            <a:spAutoFit/>
          </a:bodyPr>
          <a:lstStyle/>
          <a:p>
            <a:pPr marL="476254" lvl="1" defTabSz="952511"/>
            <a:r>
              <a:rPr lang="en-US" sz="6079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döøa</a:t>
            </a:r>
            <a:r>
              <a:rPr lang="en-US" sz="80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x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ieâm</a:t>
            </a:r>
            <a:endParaRPr lang="en-US" sz="8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6228" y="2814013"/>
            <a:ext cx="6011872" cy="3523030"/>
            <a:chOff x="6679345" y="2634855"/>
            <a:chExt cx="3931921" cy="2268583"/>
          </a:xfrm>
          <a:solidFill>
            <a:srgbClr val="CCFF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8815" b="1">
                  <a:solidFill>
                    <a:prstClr val="black"/>
                  </a:solidFill>
                  <a:latin typeface="VNI-Avo" pitchFamily="2" charset="0"/>
                </a:rPr>
                <a:t>x</a:t>
              </a:r>
              <a:endParaRPr lang="en-US" sz="8815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7962" y="2634855"/>
              <a:ext cx="1933304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8815" b="1">
                  <a:solidFill>
                    <a:srgbClr val="FF0000"/>
                  </a:solidFill>
                  <a:latin typeface="VNI-Avo" pitchFamily="2" charset="0"/>
                </a:rPr>
                <a:t>ieâm</a:t>
              </a:r>
              <a:endParaRPr lang="en-US" sz="881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8815" b="1">
                  <a:solidFill>
                    <a:prstClr val="black"/>
                  </a:solidFill>
                  <a:latin typeface="VNI-Avo" pitchFamily="2" charset="0"/>
                </a:rPr>
                <a:t>x</a:t>
              </a:r>
              <a:r>
                <a:rPr lang="en-US" sz="8815" b="1">
                  <a:solidFill>
                    <a:srgbClr val="FF0000"/>
                  </a:solidFill>
                  <a:latin typeface="VNI-Avo" pitchFamily="2" charset="0"/>
                </a:rPr>
                <a:t>ieâm</a:t>
              </a:r>
              <a:endParaRPr lang="en-US" sz="881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=""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924073" y="-55798"/>
            <a:ext cx="3950821" cy="1861365"/>
          </a:xfrm>
          <a:prstGeom prst="rect">
            <a:avLst/>
          </a:prstGeom>
          <a:noFill/>
          <a:ln>
            <a:noFill/>
          </a:ln>
        </p:spPr>
        <p:txBody>
          <a:bodyPr wrap="square" lIns="91079" tIns="45562" rIns="91079" bIns="45562" rtlCol="0">
            <a:spAutoFit/>
          </a:bodyPr>
          <a:lstStyle/>
          <a:p>
            <a:pPr algn="ctr" defTabSz="1198652">
              <a:buClr>
                <a:srgbClr val="000000"/>
              </a:buClr>
              <a:defRPr/>
            </a:pPr>
            <a:r>
              <a:rPr lang="en-GB" sz="11348" b="1" kern="0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ieâm</a:t>
            </a:r>
            <a:endParaRPr lang="en-GB" sz="11348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46" t="50000" r="66601" b="37426"/>
          <a:stretch/>
        </p:blipFill>
        <p:spPr>
          <a:xfrm>
            <a:off x="6637962" y="289670"/>
            <a:ext cx="5502707" cy="36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6DB617F-5B40-4703-B6E9-8FA5EDC8465C}"/>
              </a:ext>
            </a:extLst>
          </p:cNvPr>
          <p:cNvSpPr txBox="1"/>
          <p:nvPr/>
        </p:nvSpPr>
        <p:spPr>
          <a:xfrm>
            <a:off x="2648067" y="885494"/>
            <a:ext cx="7488912" cy="2682113"/>
          </a:xfrm>
          <a:prstGeom prst="rect">
            <a:avLst/>
          </a:prstGeom>
          <a:noFill/>
        </p:spPr>
        <p:txBody>
          <a:bodyPr wrap="square" lIns="90505" tIns="45257" rIns="90505" bIns="45257" rtlCol="0">
            <a:spAutoFit/>
          </a:bodyPr>
          <a:lstStyle/>
          <a:p>
            <a:pPr marL="452560" lvl="1" defTabSz="905115"/>
            <a:r>
              <a:rPr lang="en-US" sz="16616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yeâm</a:t>
            </a:r>
            <a:endParaRPr lang="en-US" sz="4863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9229" y="4497764"/>
            <a:ext cx="5555413" cy="1323120"/>
          </a:xfrm>
          <a:prstGeom prst="rect">
            <a:avLst/>
          </a:prstGeom>
          <a:noFill/>
        </p:spPr>
        <p:txBody>
          <a:bodyPr wrap="square" lIns="91079" tIns="45562" rIns="91079" bIns="45562" rtlCol="0">
            <a:spAutoFit/>
          </a:bodyPr>
          <a:lstStyle/>
          <a:p>
            <a:pPr marL="476254" lvl="1" defTabSz="952511"/>
            <a:r>
              <a:rPr lang="en-US" sz="6687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caùi</a:t>
            </a:r>
            <a:r>
              <a:rPr lang="en-US" sz="80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yeám</a:t>
            </a:r>
            <a:endParaRPr lang="en-US" sz="80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6188" y="2814013"/>
            <a:ext cx="6110300" cy="3523030"/>
            <a:chOff x="6679345" y="2634855"/>
            <a:chExt cx="4079105" cy="2268583"/>
          </a:xfrm>
          <a:solidFill>
            <a:srgbClr val="CCFF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endParaRPr lang="en-US" sz="9727" b="1" dirty="0">
                <a:solidFill>
                  <a:schemeClr val="tx1"/>
                </a:solidFill>
                <a:latin typeface="VNI-Avo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7963" y="2634855"/>
              <a:ext cx="2080487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8106" b="1">
                  <a:solidFill>
                    <a:srgbClr val="FF0000"/>
                  </a:solidFill>
                  <a:latin typeface="VNI-Avo" pitchFamily="2" charset="0"/>
                </a:rPr>
                <a:t>yeám</a:t>
              </a:r>
              <a:endParaRPr lang="en-US" sz="8106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4079105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9727" b="1">
                  <a:solidFill>
                    <a:srgbClr val="FF0000"/>
                  </a:solidFill>
                  <a:latin typeface="VNI-Avo" pitchFamily="2" charset="0"/>
                </a:rPr>
                <a:t>yeám</a:t>
              </a:r>
              <a:endParaRPr lang="en-US" sz="9727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=""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526188" y="0"/>
            <a:ext cx="3950821" cy="1861365"/>
          </a:xfrm>
          <a:prstGeom prst="rect">
            <a:avLst/>
          </a:prstGeom>
          <a:noFill/>
          <a:ln>
            <a:noFill/>
          </a:ln>
        </p:spPr>
        <p:txBody>
          <a:bodyPr wrap="square" lIns="91079" tIns="45562" rIns="91079" bIns="45562" rtlCol="0">
            <a:spAutoFit/>
          </a:bodyPr>
          <a:lstStyle/>
          <a:p>
            <a:pPr algn="ctr" defTabSz="1198652">
              <a:buClr>
                <a:srgbClr val="000000"/>
              </a:buClr>
              <a:defRPr/>
            </a:pPr>
            <a:r>
              <a:rPr lang="en-GB" sz="11348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yeâm</a:t>
            </a:r>
            <a:endParaRPr lang="en-GB" sz="11348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98" t="49559" r="10615" b="37867"/>
          <a:stretch/>
        </p:blipFill>
        <p:spPr>
          <a:xfrm>
            <a:off x="7041872" y="-60980"/>
            <a:ext cx="5150128" cy="4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B2B47B-2275-4CB7-90C7-428445155B6C}"/>
              </a:ext>
            </a:extLst>
          </p:cNvPr>
          <p:cNvSpPr txBox="1"/>
          <p:nvPr/>
        </p:nvSpPr>
        <p:spPr>
          <a:xfrm>
            <a:off x="2550852" y="584732"/>
            <a:ext cx="7488912" cy="2682113"/>
          </a:xfrm>
          <a:prstGeom prst="rect">
            <a:avLst/>
          </a:prstGeom>
          <a:noFill/>
        </p:spPr>
        <p:txBody>
          <a:bodyPr wrap="square" lIns="90505" tIns="45257" rIns="90505" bIns="45257" rtlCol="0">
            <a:spAutoFit/>
          </a:bodyPr>
          <a:lstStyle/>
          <a:p>
            <a:pPr marL="452560" lvl="1" defTabSz="905115"/>
            <a:r>
              <a:rPr lang="en-US" sz="16616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uoâm</a:t>
            </a:r>
            <a:endParaRPr lang="en-US" sz="4863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0" y="3944187"/>
            <a:ext cx="7039690" cy="1200010"/>
          </a:xfrm>
          <a:prstGeom prst="rect">
            <a:avLst/>
          </a:prstGeom>
          <a:noFill/>
        </p:spPr>
        <p:txBody>
          <a:bodyPr wrap="square" lIns="91079" tIns="45562" rIns="91079" bIns="45562" rtlCol="0">
            <a:spAutoFit/>
          </a:bodyPr>
          <a:lstStyle/>
          <a:p>
            <a:pPr marL="476254" lvl="1" defTabSz="952511"/>
            <a:r>
              <a:rPr lang="en-US" sz="6079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caùnh</a:t>
            </a:r>
            <a:r>
              <a:rPr lang="en-US" sz="7200" b="1" dirty="0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VNI-Avo" pitchFamily="2" charset="0"/>
                <a:cs typeface="Times New Roman" panose="02020603050405020304" pitchFamily="18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uoàm</a:t>
            </a:r>
            <a:endParaRPr lang="en-US" sz="7200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6228" y="2814013"/>
            <a:ext cx="6011872" cy="3523030"/>
            <a:chOff x="6679345" y="2634855"/>
            <a:chExt cx="3931921" cy="2268583"/>
          </a:xfrm>
          <a:solidFill>
            <a:srgbClr val="CCFFFF"/>
          </a:solidFill>
        </p:grpSpPr>
        <p:sp>
          <p:nvSpPr>
            <p:cNvPr id="9" name="Rectangle 8"/>
            <p:cNvSpPr/>
            <p:nvPr/>
          </p:nvSpPr>
          <p:spPr>
            <a:xfrm>
              <a:off x="6679346" y="2634855"/>
              <a:ext cx="1933303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8815" b="1">
                  <a:solidFill>
                    <a:prstClr val="black"/>
                  </a:solidFill>
                  <a:latin typeface="VNI-Avo" pitchFamily="2" charset="0"/>
                </a:rPr>
                <a:t>b</a:t>
              </a:r>
              <a:endParaRPr lang="en-US" sz="8815" b="1" dirty="0">
                <a:solidFill>
                  <a:prstClr val="black"/>
                </a:solidFill>
                <a:latin typeface="VNI-Avo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77962" y="2634855"/>
              <a:ext cx="1933304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8815" b="1">
                  <a:solidFill>
                    <a:srgbClr val="FF0000"/>
                  </a:solidFill>
                  <a:latin typeface="VNI-Avo" pitchFamily="2" charset="0"/>
                </a:rPr>
                <a:t>uoâm</a:t>
              </a:r>
              <a:endParaRPr lang="en-US" sz="881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79345" y="3819221"/>
              <a:ext cx="3931921" cy="108421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2511"/>
              <a:r>
                <a:rPr lang="en-US" sz="8815" b="1">
                  <a:solidFill>
                    <a:prstClr val="black"/>
                  </a:solidFill>
                  <a:latin typeface="VNI-Avo" pitchFamily="2" charset="0"/>
                </a:rPr>
                <a:t>b</a:t>
              </a:r>
              <a:r>
                <a:rPr lang="en-US" sz="8815" b="1">
                  <a:solidFill>
                    <a:srgbClr val="FF0000"/>
                  </a:solidFill>
                  <a:latin typeface="VNI-Avo" pitchFamily="2" charset="0"/>
                </a:rPr>
                <a:t>uoàm</a:t>
              </a:r>
              <a:endParaRPr lang="en-US" sz="8815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13" name="Viết thường">
            <a:extLst>
              <a:ext uri="{FF2B5EF4-FFF2-40B4-BE49-F238E27FC236}">
                <a16:creationId xmlns="" xmlns:a16="http://schemas.microsoft.com/office/drawing/2014/main" id="{3BA5A5FA-0CBB-46A8-8C8F-F75B73756396}"/>
              </a:ext>
            </a:extLst>
          </p:cNvPr>
          <p:cNvSpPr txBox="1"/>
          <p:nvPr/>
        </p:nvSpPr>
        <p:spPr>
          <a:xfrm>
            <a:off x="1236113" y="343343"/>
            <a:ext cx="3950821" cy="1861365"/>
          </a:xfrm>
          <a:prstGeom prst="rect">
            <a:avLst/>
          </a:prstGeom>
          <a:noFill/>
          <a:ln>
            <a:noFill/>
          </a:ln>
        </p:spPr>
        <p:txBody>
          <a:bodyPr wrap="square" lIns="91079" tIns="45562" rIns="91079" bIns="45562" rtlCol="0">
            <a:spAutoFit/>
          </a:bodyPr>
          <a:lstStyle/>
          <a:p>
            <a:pPr algn="ctr" defTabSz="1198652">
              <a:buClr>
                <a:srgbClr val="000000"/>
              </a:buClr>
              <a:defRPr/>
            </a:pPr>
            <a:r>
              <a:rPr lang="en-GB" sz="11348" b="1" kern="0" dirty="0" err="1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  <a:sym typeface="Arial"/>
              </a:rPr>
              <a:t>uoâm</a:t>
            </a:r>
            <a:endParaRPr lang="en-GB" sz="11348" b="1" kern="0" dirty="0">
              <a:solidFill>
                <a:srgbClr val="FF0000"/>
              </a:solidFill>
              <a:latin typeface="VNI-Avo" pitchFamily="2" charset="0"/>
              <a:cs typeface="Lato" panose="020F0502020204030203" pitchFamily="34" charset="0"/>
              <a:sym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8" t="63084" r="51845" b="24342"/>
          <a:stretch/>
        </p:blipFill>
        <p:spPr>
          <a:xfrm>
            <a:off x="6891635" y="0"/>
            <a:ext cx="5116674" cy="36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1D8E0A-93C4-497E-92ED-8FB8F4238376}"/>
              </a:ext>
            </a:extLst>
          </p:cNvPr>
          <p:cNvSpPr txBox="1"/>
          <p:nvPr/>
        </p:nvSpPr>
        <p:spPr>
          <a:xfrm>
            <a:off x="2490905" y="1442707"/>
            <a:ext cx="7488912" cy="2682113"/>
          </a:xfrm>
          <a:prstGeom prst="rect">
            <a:avLst/>
          </a:prstGeom>
          <a:noFill/>
        </p:spPr>
        <p:txBody>
          <a:bodyPr wrap="square" lIns="90505" tIns="45257" rIns="90505" bIns="45257" rtlCol="0">
            <a:spAutoFit/>
          </a:bodyPr>
          <a:lstStyle/>
          <a:p>
            <a:pPr marL="452560" lvl="1" defTabSz="905115"/>
            <a:r>
              <a:rPr lang="en-US" sz="16616" b="1" dirty="0" err="1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öôm</a:t>
            </a:r>
            <a:endParaRPr lang="en-US" sz="4863" b="1" dirty="0">
              <a:solidFill>
                <a:srgbClr val="FF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94</Words>
  <Application>Microsoft Office PowerPoint</Application>
  <PresentationFormat>Custom</PresentationFormat>
  <Paragraphs>50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Yen</dc:creator>
  <cp:lastModifiedBy>HGP</cp:lastModifiedBy>
  <cp:revision>7</cp:revision>
  <dcterms:created xsi:type="dcterms:W3CDTF">2021-12-26T06:16:35Z</dcterms:created>
  <dcterms:modified xsi:type="dcterms:W3CDTF">2022-01-10T10:26:59Z</dcterms:modified>
</cp:coreProperties>
</file>