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94F57-92A4-40FD-9F79-6228650892F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7D3A-07BE-4E15-AECA-119B2713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211FE-3BF9-434B-A953-DCF940BD0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D8972D-3DEC-4649-90E8-12FF05DAB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9C1835-C3CC-4FC1-B10D-21285789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178AC-8873-4640-9C7A-54053310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93303-545F-494B-B175-CA08B820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1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6229B-E838-40BB-A0D3-E3D1025F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DCDE8C-5613-4547-A86D-159B59696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C9AF1F-AB50-4F49-8574-483ED730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11CDFB-6D4F-4754-9646-621BDC54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8542E2-9250-405D-9B98-88836E51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0396BD-5A44-4A75-A619-8C2CD9CD5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300E07-BAFF-46E9-B5BB-C522EDC18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4C3ED-520A-4C62-8381-34391A58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18D98-40FB-40F9-A9F9-562C3C62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A1AD8C-F7B9-458B-84C2-95515F04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9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49E59-F020-46F7-852D-20F34B0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C953F-C8C6-4FE9-A998-89F3E76C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D59944-11FE-452B-9431-5DD99BE7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DADC63-0893-42A0-8BAC-3EDAA942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64AEB-EC94-4B10-AE88-2196DF9A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A2160-59C9-42CC-872B-DB990528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E98117-8160-4DAD-A1B7-CF649022F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541B23-8BB9-44F6-B1D5-A64E2EA7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0D38FA-2739-42CB-91C4-860340BA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0C13BF-F0CC-4803-BA06-B72FE5F6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4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FB7F7-3CBE-425D-AD31-A65C214C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78680F-1C67-416E-B629-37EF4FCC4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3B5429-D6B6-41AB-86DF-31162DAAA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BBE76-975D-4A7B-9B82-38458A34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B4C884-8BAD-428D-9705-5E5E3BC0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D54872-15EC-4DF3-969E-B4F53FD2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BE2D12-AB6E-4BE7-B8CB-DBE3CADC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DC0B74-C724-4117-9FF9-CA102EE6E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8B0297-F821-4228-A2FE-7D6A1671F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74E26C-6029-4844-9C51-6520A76B0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F790D0-D8FE-473F-8975-3DD18B874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5FDDAC-3AEB-4B7D-AAA7-F0BB4F3E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0CFB68-51C0-4D69-9D56-D7DA13E9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5DA1C7-166C-4293-BFC4-C51B5A4A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E9E22-87B7-4991-8B22-4380AE77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6EBD45-66F7-46FD-8CDA-2DC8EAD3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E27886-0123-48A0-A322-A8E1DCF2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FC1F8E-3844-47B8-AEFF-E936AA59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0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2D11C5-E99B-4004-B017-229E0F01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B45DFD-01FF-448A-8F7E-AA0D2BAD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1E0740-AE56-44C0-AACE-459052707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6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0A082-AF82-40C8-B6C9-3BF4C93B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609307-2E64-4D08-B7AC-EFB68A5B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8FD5E4-B820-4AFC-B8C6-63A4036D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89D0C8-6F08-49B0-9C1F-BA1A8DEA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81028-F5C3-4202-9FCE-2546BDD3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272BF0-013A-47D1-B00B-DB042964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1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E4B9A1-837B-49C0-B647-258FE33A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BA7841-6128-40D4-BD6A-A4E385231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96E09D-1082-4CE4-95D5-F08C961AB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9770FF-04F7-4FC0-97A1-45AAEC6B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C800F-1B4E-4A75-AF33-6C4FAEE5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DC7040-5510-4857-B3C1-DF83C0A9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5D9254-9867-4643-B94C-79A2D2B8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038F4-D991-4F2C-9376-D900963B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830AE7-C42D-498A-B823-5C6311301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B972-3E90-4264-94BF-079CF795E3B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B9A07-BA39-4968-872B-B0A9542D2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7E67D6-4C44-491B-8E64-C25E5CA1B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4DA3-5B46-48C9-AAD0-2E6AD09E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1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DAE626-78BE-431F-BAC6-E326E08E5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11172" r="6626" b="56212"/>
          <a:stretch/>
        </p:blipFill>
        <p:spPr>
          <a:xfrm>
            <a:off x="-37093" y="9261"/>
            <a:ext cx="12229165" cy="68473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1CA4EB5-ED71-470E-BA4A-8A130EA108A3}"/>
              </a:ext>
            </a:extLst>
          </p:cNvPr>
          <p:cNvGrpSpPr/>
          <p:nvPr/>
        </p:nvGrpSpPr>
        <p:grpSpPr>
          <a:xfrm>
            <a:off x="1470913" y="171637"/>
            <a:ext cx="2889324" cy="1301066"/>
            <a:chOff x="267898" y="2839474"/>
            <a:chExt cx="3250260" cy="1284727"/>
          </a:xfrm>
          <a:solidFill>
            <a:srgbClr val="FFFF00"/>
          </a:solidFill>
        </p:grpSpPr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xmlns="" id="{72D873FC-4B8B-48CB-B4A0-339F7806EABB}"/>
                </a:ext>
              </a:extLst>
            </p:cNvPr>
            <p:cNvSpPr/>
            <p:nvPr/>
          </p:nvSpPr>
          <p:spPr>
            <a:xfrm>
              <a:off x="267898" y="2839474"/>
              <a:ext cx="3250260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 dirty="0" err="1">
                  <a:solidFill>
                    <a:prstClr val="black"/>
                  </a:solidFill>
                  <a:latin typeface="VNI-Avo" pitchFamily="2" charset="0"/>
                </a:rPr>
                <a:t>bôø</a:t>
              </a:r>
              <a:r>
                <a:rPr lang="en-US" sz="3648" b="1" kern="0" dirty="0">
                  <a:solidFill>
                    <a:prstClr val="black"/>
                  </a:solidFill>
                  <a:latin typeface="VNI-Avo" pitchFamily="2" charset="0"/>
                </a:rPr>
                <a:t> </a:t>
              </a:r>
              <a:r>
                <a:rPr lang="en-US" sz="3648" b="1" kern="0" dirty="0" err="1">
                  <a:solidFill>
                    <a:prstClr val="black"/>
                  </a:solidFill>
                  <a:latin typeface="VNI-Avo" pitchFamily="2" charset="0"/>
                </a:rPr>
                <a:t>t</a:t>
              </a:r>
              <a:r>
                <a:rPr lang="en-US" sz="3648" b="1" kern="0" dirty="0" err="1">
                  <a:solidFill>
                    <a:srgbClr val="FF0000"/>
                  </a:solidFill>
                  <a:latin typeface="VNI-Avo" pitchFamily="2" charset="0"/>
                </a:rPr>
                <a:t>öôøng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49ABCEDC-6EC3-401F-AE11-443D9F4BEFA6}"/>
                </a:ext>
              </a:extLst>
            </p:cNvPr>
            <p:cNvCxnSpPr/>
            <p:nvPr/>
          </p:nvCxnSpPr>
          <p:spPr>
            <a:xfrm flipH="1">
              <a:off x="2083650" y="3521815"/>
              <a:ext cx="610258" cy="602386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A737C40-D78B-446F-863E-1A327C4D8540}"/>
              </a:ext>
            </a:extLst>
          </p:cNvPr>
          <p:cNvGrpSpPr/>
          <p:nvPr/>
        </p:nvGrpSpPr>
        <p:grpSpPr>
          <a:xfrm>
            <a:off x="2158620" y="2888564"/>
            <a:ext cx="4246289" cy="1670458"/>
            <a:chOff x="-803767" y="1872334"/>
            <a:chExt cx="4776739" cy="1649481"/>
          </a:xfrm>
          <a:solidFill>
            <a:srgbClr val="FFFF00"/>
          </a:solidFill>
        </p:grpSpPr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xmlns="" id="{81A7E06E-9261-4621-95B5-DD9F3932592D}"/>
                </a:ext>
              </a:extLst>
            </p:cNvPr>
            <p:cNvSpPr/>
            <p:nvPr/>
          </p:nvSpPr>
          <p:spPr>
            <a:xfrm>
              <a:off x="354408" y="2839474"/>
              <a:ext cx="3618564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242" b="1" kern="0">
                  <a:solidFill>
                    <a:prstClr val="black"/>
                  </a:solidFill>
                  <a:latin typeface="VNI-Avo" pitchFamily="2" charset="0"/>
                </a:rPr>
                <a:t>ch</a:t>
              </a:r>
              <a:r>
                <a:rPr lang="en-US" sz="3242" b="1" kern="0">
                  <a:solidFill>
                    <a:srgbClr val="FF0000"/>
                  </a:solidFill>
                  <a:latin typeface="VNI-Avo" pitchFamily="2" charset="0"/>
                </a:rPr>
                <a:t>uoâng</a:t>
              </a:r>
              <a:r>
                <a:rPr lang="en-US" sz="3242" b="1" kern="0">
                  <a:solidFill>
                    <a:prstClr val="black"/>
                  </a:solidFill>
                  <a:latin typeface="VNI-Avo" pitchFamily="2" charset="0"/>
                </a:rPr>
                <a:t> vaøng</a:t>
              </a:r>
              <a:endParaRPr lang="en-US" sz="3242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086905F-A21D-4758-AC1B-F7C2F23C5145}"/>
                </a:ext>
              </a:extLst>
            </p:cNvPr>
            <p:cNvCxnSpPr/>
            <p:nvPr/>
          </p:nvCxnSpPr>
          <p:spPr>
            <a:xfrm flipH="1" flipV="1">
              <a:off x="-803767" y="1872334"/>
              <a:ext cx="1652456" cy="967140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1DC999B-6B32-45A6-8203-F06E40DC577C}"/>
              </a:ext>
            </a:extLst>
          </p:cNvPr>
          <p:cNvGrpSpPr/>
          <p:nvPr/>
        </p:nvGrpSpPr>
        <p:grpSpPr>
          <a:xfrm>
            <a:off x="1470929" y="5204722"/>
            <a:ext cx="4933943" cy="991433"/>
            <a:chOff x="267898" y="2542831"/>
            <a:chExt cx="5550294" cy="978984"/>
          </a:xfrm>
          <a:solidFill>
            <a:srgbClr val="FFFF00"/>
          </a:solidFill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xmlns="" id="{2F8A7237-DE19-43F7-B6A0-743B74680E13}"/>
                </a:ext>
              </a:extLst>
            </p:cNvPr>
            <p:cNvSpPr/>
            <p:nvPr/>
          </p:nvSpPr>
          <p:spPr>
            <a:xfrm>
              <a:off x="267898" y="2839474"/>
              <a:ext cx="3250260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rau m</a:t>
              </a:r>
              <a:r>
                <a:rPr lang="en-US" sz="3648" b="1" kern="0">
                  <a:solidFill>
                    <a:srgbClr val="FF0000"/>
                  </a:solidFill>
                  <a:latin typeface="VNI-Avo" pitchFamily="2" charset="0"/>
                </a:rPr>
                <a:t>uoáng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BDA117B6-E1E8-4220-AA29-8C0EFD12EB79}"/>
                </a:ext>
              </a:extLst>
            </p:cNvPr>
            <p:cNvCxnSpPr/>
            <p:nvPr/>
          </p:nvCxnSpPr>
          <p:spPr>
            <a:xfrm flipV="1">
              <a:off x="3532117" y="2542832"/>
              <a:ext cx="2286075" cy="588494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4FEFABB-741A-4BCD-A4B5-21FC9BE75567}"/>
              </a:ext>
            </a:extLst>
          </p:cNvPr>
          <p:cNvGrpSpPr/>
          <p:nvPr/>
        </p:nvGrpSpPr>
        <p:grpSpPr>
          <a:xfrm>
            <a:off x="9261417" y="517146"/>
            <a:ext cx="2889324" cy="2191251"/>
            <a:chOff x="267898" y="1358079"/>
            <a:chExt cx="3250260" cy="2163736"/>
          </a:xfrm>
          <a:solidFill>
            <a:srgbClr val="FFFF00"/>
          </a:solidFill>
        </p:grpSpPr>
        <p:sp>
          <p:nvSpPr>
            <p:cNvPr id="22" name="Rounded Rectangle 26">
              <a:extLst>
                <a:ext uri="{FF2B5EF4-FFF2-40B4-BE49-F238E27FC236}">
                  <a16:creationId xmlns:a16="http://schemas.microsoft.com/office/drawing/2014/main" xmlns="" id="{4DA21B16-5B35-4EA6-A90E-B8918190752C}"/>
                </a:ext>
              </a:extLst>
            </p:cNvPr>
            <p:cNvSpPr/>
            <p:nvPr/>
          </p:nvSpPr>
          <p:spPr>
            <a:xfrm>
              <a:off x="267898" y="2839474"/>
              <a:ext cx="3250260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ph</a:t>
              </a:r>
              <a:r>
                <a:rPr lang="en-US" sz="3648" b="1" kern="0">
                  <a:solidFill>
                    <a:srgbClr val="FF0000"/>
                  </a:solidFill>
                  <a:latin typeface="VNI-Avo" pitchFamily="2" charset="0"/>
                </a:rPr>
                <a:t>öôïng</a:t>
              </a: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 vó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40C33477-9D94-408F-9EF3-D26418C38FAC}"/>
                </a:ext>
              </a:extLst>
            </p:cNvPr>
            <p:cNvCxnSpPr/>
            <p:nvPr/>
          </p:nvCxnSpPr>
          <p:spPr>
            <a:xfrm flipH="1" flipV="1">
              <a:off x="267898" y="1358079"/>
              <a:ext cx="2431794" cy="1481395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A99665C-7AEE-4DB2-A3ED-EB1F5A197872}"/>
              </a:ext>
            </a:extLst>
          </p:cNvPr>
          <p:cNvGrpSpPr/>
          <p:nvPr/>
        </p:nvGrpSpPr>
        <p:grpSpPr>
          <a:xfrm>
            <a:off x="9029838" y="4961900"/>
            <a:ext cx="3179814" cy="1548744"/>
            <a:chOff x="1750691" y="-641195"/>
            <a:chExt cx="3138409" cy="1529297"/>
          </a:xfrm>
          <a:solidFill>
            <a:srgbClr val="FFFF00"/>
          </a:solidFill>
        </p:grpSpPr>
        <p:sp>
          <p:nvSpPr>
            <p:cNvPr id="25" name="Rounded Rectangle 28">
              <a:extLst>
                <a:ext uri="{FF2B5EF4-FFF2-40B4-BE49-F238E27FC236}">
                  <a16:creationId xmlns:a16="http://schemas.microsoft.com/office/drawing/2014/main" xmlns="" id="{5D8D849B-3BC5-4977-8314-6B316AF617D5}"/>
                </a:ext>
              </a:extLst>
            </p:cNvPr>
            <p:cNvSpPr/>
            <p:nvPr/>
          </p:nvSpPr>
          <p:spPr>
            <a:xfrm>
              <a:off x="1750691" y="187070"/>
              <a:ext cx="3138409" cy="701032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392">
                <a:defRPr/>
              </a:pP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m</a:t>
              </a:r>
              <a:r>
                <a:rPr lang="en-US" sz="3648" b="1" kern="0">
                  <a:solidFill>
                    <a:srgbClr val="FF0000"/>
                  </a:solidFill>
                  <a:latin typeface="VNI-Avo" pitchFamily="2" charset="0"/>
                </a:rPr>
                <a:t>öông</a:t>
              </a: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 nöôùc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C2A93AE-6537-41EB-A8B4-8C1AA87EC784}"/>
                </a:ext>
              </a:extLst>
            </p:cNvPr>
            <p:cNvCxnSpPr/>
            <p:nvPr/>
          </p:nvCxnSpPr>
          <p:spPr>
            <a:xfrm flipH="1" flipV="1">
              <a:off x="2665091" y="-641195"/>
              <a:ext cx="1321518" cy="828267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12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F86E0-13C3-4DBA-9A01-9A375368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25F8EC-BC41-4FCD-A459-6FF3C390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398722-73AE-48C8-87E1-64E6970B7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77030" r="26290" b="4951"/>
          <a:stretch/>
        </p:blipFill>
        <p:spPr>
          <a:xfrm>
            <a:off x="1279031" y="1549511"/>
            <a:ext cx="9980054" cy="443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B58EFFB2-4660-4879-953D-591CB27F29FB}"/>
              </a:ext>
            </a:extLst>
          </p:cNvPr>
          <p:cNvSpPr txBox="1"/>
          <p:nvPr/>
        </p:nvSpPr>
        <p:spPr>
          <a:xfrm>
            <a:off x="7441203" y="5682363"/>
            <a:ext cx="4027830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ysClr val="windowText" lastClr="000000"/>
                </a:solidFill>
                <a:latin typeface="VNI-Avo" pitchFamily="2" charset="0"/>
              </a:rPr>
              <a:t>b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uoàng</a:t>
            </a:r>
            <a:r>
              <a:rPr lang="en-US" sz="4800" b="1" kern="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VNI-Avo" pitchFamily="2" charset="0"/>
              </a:rPr>
              <a:t>chuoái</a:t>
            </a:r>
            <a:endParaRPr lang="vi-VN" sz="4800" b="1" kern="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20AA962E-4F65-488A-9ABA-C3F541BC46D6}"/>
              </a:ext>
            </a:extLst>
          </p:cNvPr>
          <p:cNvSpPr txBox="1"/>
          <p:nvPr/>
        </p:nvSpPr>
        <p:spPr>
          <a:xfrm>
            <a:off x="979255" y="5682363"/>
            <a:ext cx="4243482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x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r>
              <a:rPr lang="en-US" sz="48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roàng</a:t>
            </a:r>
            <a:endParaRPr lang="vi-VN" sz="48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CEA75CB2-6960-438A-9E46-5529B181DE58}"/>
              </a:ext>
            </a:extLst>
          </p:cNvPr>
          <p:cNvSpPr txBox="1"/>
          <p:nvPr/>
        </p:nvSpPr>
        <p:spPr>
          <a:xfrm>
            <a:off x="7118980" y="2342873"/>
            <a:ext cx="4672275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ñaäu</a:t>
            </a:r>
            <a:r>
              <a:rPr lang="en-US" sz="48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t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vi-VN" sz="4800" b="1" kern="0" dirty="0">
              <a:solidFill>
                <a:srgbClr val="FF0000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2E30FB7-7A41-4BE5-BA95-F85AF0306450}"/>
              </a:ext>
            </a:extLst>
          </p:cNvPr>
          <p:cNvSpPr txBox="1"/>
          <p:nvPr/>
        </p:nvSpPr>
        <p:spPr>
          <a:xfrm>
            <a:off x="961884" y="2451623"/>
            <a:ext cx="4469210" cy="829084"/>
          </a:xfrm>
          <a:prstGeom prst="rect">
            <a:avLst/>
          </a:prstGeom>
          <a:noFill/>
        </p:spPr>
        <p:txBody>
          <a:bodyPr wrap="square" lIns="89544" tIns="44773" rIns="89544" bIns="44773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89891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rau</a:t>
            </a:r>
            <a:r>
              <a:rPr lang="en-US" sz="48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m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uoáng</a:t>
            </a:r>
            <a:endParaRPr lang="vi-VN" sz="4800" b="1" kern="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BD2C63-8544-48BB-928D-25A5F6C9B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t="6435" r="64010" b="81766"/>
          <a:stretch/>
        </p:blipFill>
        <p:spPr>
          <a:xfrm>
            <a:off x="1546040" y="188156"/>
            <a:ext cx="3109913" cy="234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C4E4B8-5DBC-4BD8-A622-EE4E7D11D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8" t="6267" r="20143" b="81934"/>
          <a:stretch/>
        </p:blipFill>
        <p:spPr>
          <a:xfrm>
            <a:off x="7449639" y="188156"/>
            <a:ext cx="2976165" cy="22423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48D76D-804F-479A-9D16-03A71ED85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23408" r="63435" b="64793"/>
          <a:stretch/>
        </p:blipFill>
        <p:spPr>
          <a:xfrm>
            <a:off x="1671051" y="3356102"/>
            <a:ext cx="2843172" cy="2142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7069D5-3355-4218-A91B-7C5B3110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6" t="22066" r="22073" b="63362"/>
          <a:stretch/>
        </p:blipFill>
        <p:spPr>
          <a:xfrm>
            <a:off x="7858124" y="3171957"/>
            <a:ext cx="2159193" cy="25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3CF01F-A224-4B0E-B32D-40042D51138B}"/>
              </a:ext>
            </a:extLst>
          </p:cNvPr>
          <p:cNvSpPr txBox="1"/>
          <p:nvPr/>
        </p:nvSpPr>
        <p:spPr>
          <a:xfrm>
            <a:off x="294968" y="0"/>
            <a:ext cx="1135625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746"/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Töø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baàu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ñaát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  <a:p>
            <a:pPr defTabSz="449746"/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	    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Laâu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nay,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nhìn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thaáy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phöôïng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rôïp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boùng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saân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tröôøng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chuoâng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vaøng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che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maùt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ñöôøng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phoá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giôø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khi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vaøo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vöôøn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cuûa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oâng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bieát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theâm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ñieàu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môùi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Ñoù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laø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caùi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lôùn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kia,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tröôùc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ñeàu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ôû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trong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caùi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baàu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ñaát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nhoû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xinh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naøy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</a:t>
            </a:r>
          </a:p>
          <a:p>
            <a:pPr algn="just"/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294314-10AE-4D79-B983-ACD35D7939D2}"/>
              </a:ext>
            </a:extLst>
          </p:cNvPr>
          <p:cNvSpPr txBox="1"/>
          <p:nvPr/>
        </p:nvSpPr>
        <p:spPr>
          <a:xfrm>
            <a:off x="1379461" y="5467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11F2C1-27BA-4CB7-9578-2FA669CB0B44}"/>
              </a:ext>
            </a:extLst>
          </p:cNvPr>
          <p:cNvSpPr txBox="1"/>
          <p:nvPr/>
        </p:nvSpPr>
        <p:spPr>
          <a:xfrm>
            <a:off x="9310396" y="129109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BB2F7F-677F-45F5-B0FC-E463F5893790}"/>
              </a:ext>
            </a:extLst>
          </p:cNvPr>
          <p:cNvSpPr txBox="1"/>
          <p:nvPr/>
        </p:nvSpPr>
        <p:spPr>
          <a:xfrm>
            <a:off x="59968" y="273921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CF1D62-A783-4DD0-A826-442D7344698D}"/>
              </a:ext>
            </a:extLst>
          </p:cNvPr>
          <p:cNvSpPr txBox="1"/>
          <p:nvPr/>
        </p:nvSpPr>
        <p:spPr>
          <a:xfrm>
            <a:off x="6332949" y="345577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13F0C1F-CED1-4198-AB98-2B8EF91A6B4E}"/>
              </a:ext>
            </a:extLst>
          </p:cNvPr>
          <p:cNvCxnSpPr>
            <a:cxnSpLocks/>
          </p:cNvCxnSpPr>
          <p:nvPr/>
        </p:nvCxnSpPr>
        <p:spPr>
          <a:xfrm>
            <a:off x="294968" y="2310034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3402B41-19A8-4483-BB12-C0445A22E85C}"/>
              </a:ext>
            </a:extLst>
          </p:cNvPr>
          <p:cNvCxnSpPr>
            <a:cxnSpLocks/>
          </p:cNvCxnSpPr>
          <p:nvPr/>
        </p:nvCxnSpPr>
        <p:spPr>
          <a:xfrm>
            <a:off x="529968" y="2934383"/>
            <a:ext cx="2168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EC836A8-338D-44F1-9EE8-D41B09684F2D}"/>
              </a:ext>
            </a:extLst>
          </p:cNvPr>
          <p:cNvCxnSpPr>
            <a:cxnSpLocks/>
          </p:cNvCxnSpPr>
          <p:nvPr/>
        </p:nvCxnSpPr>
        <p:spPr>
          <a:xfrm>
            <a:off x="7227329" y="2310034"/>
            <a:ext cx="20830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815A8C7-9695-4036-9791-09E8E7D29E2E}"/>
              </a:ext>
            </a:extLst>
          </p:cNvPr>
          <p:cNvCxnSpPr/>
          <p:nvPr/>
        </p:nvCxnSpPr>
        <p:spPr>
          <a:xfrm>
            <a:off x="7227329" y="2966540"/>
            <a:ext cx="1804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9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30545C-064C-4A41-B255-B92A19FB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846"/>
            <a:ext cx="1855113" cy="59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259" fontAlgn="base">
              <a:spcBef>
                <a:spcPct val="0"/>
              </a:spcBef>
              <a:spcAft>
                <a:spcPct val="0"/>
              </a:spcAft>
            </a:pPr>
            <a:r>
              <a:rPr lang="en-US" sz="3242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42" b="1" dirty="0">
                <a:solidFill>
                  <a:srgbClr val="FF0000"/>
                </a:solidFill>
                <a:latin typeface="VNI-Avo" pitchFamily="2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749E31-8266-49FA-AC35-895176B9D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337" y="-455785"/>
            <a:ext cx="9933140" cy="38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17" tIns="46297" rIns="92517" bIns="46297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3.OpenSans-San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3.OpenSans-San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3.OpenSans-San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3.OpenSans-San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3.OpenSans-San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158" b="1" dirty="0" err="1">
                <a:solidFill>
                  <a:srgbClr val="FF0000"/>
                </a:solidFill>
                <a:latin typeface="VNI-Avo" pitchFamily="2" charset="0"/>
              </a:rPr>
              <a:t>uoâng</a:t>
            </a:r>
            <a:r>
              <a:rPr lang="en-US" sz="12158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2158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12158" b="1" dirty="0" err="1" smtClean="0">
                <a:solidFill>
                  <a:srgbClr val="FF0000"/>
                </a:solidFill>
                <a:latin typeface="VNI-Avo" pitchFamily="2" charset="0"/>
              </a:rPr>
              <a:t>öông</a:t>
            </a:r>
            <a:r>
              <a:rPr lang="en-US" sz="12158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74E206-69D0-450A-B8A1-43CF06A6404A}"/>
              </a:ext>
            </a:extLst>
          </p:cNvPr>
          <p:cNvSpPr txBox="1"/>
          <p:nvPr/>
        </p:nvSpPr>
        <p:spPr>
          <a:xfrm>
            <a:off x="2111375" y="676198"/>
            <a:ext cx="7391400" cy="3122464"/>
          </a:xfrm>
          <a:prstGeom prst="rect">
            <a:avLst/>
          </a:prstGeom>
          <a:noFill/>
        </p:spPr>
        <p:txBody>
          <a:bodyPr wrap="square" lIns="89673" tIns="44840" rIns="89673" bIns="44840" rtlCol="0">
            <a:spAutoFit/>
          </a:bodyPr>
          <a:lstStyle/>
          <a:p>
            <a:pPr marL="448389" lvl="1" defTabSz="896775"/>
            <a:r>
              <a:rPr lang="en-US" sz="197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uoâng</a:t>
            </a:r>
            <a:endParaRPr lang="en-US" sz="49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 thường">
            <a:extLst>
              <a:ext uri="{FF2B5EF4-FFF2-40B4-BE49-F238E27FC236}">
                <a16:creationId xmlns:a16="http://schemas.microsoft.com/office/drawing/2014/main" xmlns="" id="{5CAD327F-3A46-4D2C-909D-ED7EC485F84B}"/>
              </a:ext>
            </a:extLst>
          </p:cNvPr>
          <p:cNvSpPr txBox="1"/>
          <p:nvPr/>
        </p:nvSpPr>
        <p:spPr>
          <a:xfrm>
            <a:off x="807402" y="165050"/>
            <a:ext cx="3899378" cy="1815031"/>
          </a:xfrm>
          <a:prstGeom prst="rect">
            <a:avLst/>
          </a:prstGeom>
          <a:noFill/>
          <a:ln>
            <a:noFill/>
          </a:ln>
        </p:spPr>
        <p:txBody>
          <a:bodyPr wrap="square" lIns="90241" tIns="45144" rIns="90241" bIns="45144" rtlCol="0">
            <a:spAutoFit/>
          </a:bodyPr>
          <a:lstStyle/>
          <a:p>
            <a:pPr algn="ctr" defTabSz="1187603">
              <a:buClr>
                <a:srgbClr val="000000"/>
              </a:buClr>
              <a:defRPr/>
            </a:pPr>
            <a:r>
              <a:rPr lang="en-GB" sz="11200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uoââng</a:t>
            </a:r>
            <a:endParaRPr lang="en-GB" sz="11200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4A518BB-56BE-4C28-B9E2-EA74EB238D38}"/>
              </a:ext>
            </a:extLst>
          </p:cNvPr>
          <p:cNvGrpSpPr/>
          <p:nvPr/>
        </p:nvGrpSpPr>
        <p:grpSpPr>
          <a:xfrm>
            <a:off x="519350" y="2775961"/>
            <a:ext cx="6131467" cy="3477157"/>
            <a:chOff x="6679345" y="2634855"/>
            <a:chExt cx="4063044" cy="2268583"/>
          </a:xfrm>
          <a:solidFill>
            <a:srgbClr val="CCFF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2A2C63-F6C6-489F-A456-1AF8E64EBD0F}"/>
                </a:ext>
              </a:extLst>
            </p:cNvPr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700" b="1">
                  <a:solidFill>
                    <a:prstClr val="black"/>
                  </a:solidFill>
                  <a:latin typeface="VNI-Avo" pitchFamily="2" charset="0"/>
                </a:rPr>
                <a:t>ch</a:t>
              </a:r>
              <a:endParaRPr lang="en-US" sz="8700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A57D92F-E86E-421D-8895-7D5496E7796A}"/>
                </a:ext>
              </a:extLst>
            </p:cNvPr>
            <p:cNvSpPr/>
            <p:nvPr/>
          </p:nvSpPr>
          <p:spPr>
            <a:xfrm>
              <a:off x="8677962" y="2634855"/>
              <a:ext cx="2064427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700" b="1" dirty="0" err="1">
                  <a:solidFill>
                    <a:srgbClr val="FF0000"/>
                  </a:solidFill>
                  <a:latin typeface="VNI-Avo" pitchFamily="2" charset="0"/>
                </a:rPr>
                <a:t>uoââng</a:t>
              </a:r>
              <a:endParaRPr lang="en-US" sz="87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1A887F6-6E3B-4069-B2DB-5732F59B56DA}"/>
                </a:ext>
              </a:extLst>
            </p:cNvPr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700" b="1">
                  <a:solidFill>
                    <a:prstClr val="black"/>
                  </a:solidFill>
                  <a:latin typeface="VNI-Avo" pitchFamily="2" charset="0"/>
                </a:rPr>
                <a:t>ch</a:t>
              </a:r>
              <a:r>
                <a:rPr lang="en-US" sz="8700" b="1">
                  <a:solidFill>
                    <a:srgbClr val="FF0000"/>
                  </a:solidFill>
                  <a:latin typeface="VNI-Avo" pitchFamily="2" charset="0"/>
                </a:rPr>
                <a:t>uoâng</a:t>
              </a:r>
              <a:endParaRPr lang="en-US" sz="87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DC7478-C103-4A17-B176-2308357B0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57422" r="63347" b="27682"/>
          <a:stretch/>
        </p:blipFill>
        <p:spPr>
          <a:xfrm>
            <a:off x="6650817" y="-247448"/>
            <a:ext cx="5069536" cy="44550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C7AFF-313A-447F-99A4-1EF2EE1ED23A}"/>
              </a:ext>
            </a:extLst>
          </p:cNvPr>
          <p:cNvSpPr txBox="1"/>
          <p:nvPr/>
        </p:nvSpPr>
        <p:spPr>
          <a:xfrm>
            <a:off x="6048235" y="4914686"/>
            <a:ext cx="6010949" cy="1014499"/>
          </a:xfrm>
          <a:prstGeom prst="rect">
            <a:avLst/>
          </a:prstGeom>
          <a:noFill/>
        </p:spPr>
        <p:txBody>
          <a:bodyPr wrap="square" lIns="90241" tIns="45144" rIns="90241" bIns="45144" rtlCol="0">
            <a:spAutoFit/>
          </a:bodyPr>
          <a:lstStyle/>
          <a:p>
            <a:pPr marL="471864" lvl="1" defTabSz="943731"/>
            <a:r>
              <a:rPr lang="en-US" sz="60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uoâng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vaøng</a:t>
            </a:r>
            <a:endParaRPr lang="en-US" sz="6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C23117-F699-49E3-B08D-82B6F0EF54F2}"/>
              </a:ext>
            </a:extLst>
          </p:cNvPr>
          <p:cNvSpPr txBox="1"/>
          <p:nvPr/>
        </p:nvSpPr>
        <p:spPr>
          <a:xfrm>
            <a:off x="2300289" y="1271588"/>
            <a:ext cx="6172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err="1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vi-VN" sz="13000" dirty="0"/>
          </a:p>
        </p:txBody>
      </p:sp>
    </p:spTree>
    <p:extLst>
      <p:ext uri="{BB962C8B-B14F-4D97-AF65-F5344CB8AC3E}">
        <p14:creationId xmlns:p14="http://schemas.microsoft.com/office/powerpoint/2010/main" val="23375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F7283-6085-4037-8DE9-91F299785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276" y="-599909"/>
            <a:ext cx="9038062" cy="38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17" tIns="46297" rIns="92517" bIns="46297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3.OpenSans-San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3.OpenSans-San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3.OpenSans-San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3.OpenSans-San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3.OpenSans-San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158" b="1" dirty="0" err="1">
                <a:latin typeface="VNI-Avo" pitchFamily="2" charset="0"/>
              </a:rPr>
              <a:t>uoâ</a:t>
            </a:r>
            <a:r>
              <a:rPr lang="en-US" sz="12158" b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r>
              <a:rPr lang="en-US" sz="12158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12158" b="1" dirty="0" err="1">
                <a:solidFill>
                  <a:schemeClr val="accent1"/>
                </a:solidFill>
                <a:latin typeface="VNI-Avo" pitchFamily="2" charset="0"/>
              </a:rPr>
              <a:t>öô</a:t>
            </a:r>
            <a:r>
              <a:rPr lang="en-US" sz="12158" b="1" dirty="0" err="1">
                <a:solidFill>
                  <a:srgbClr val="FF0000"/>
                </a:solidFill>
                <a:latin typeface="VNI-Avo" pitchFamily="2" charset="0"/>
              </a:rPr>
              <a:t>ng</a:t>
            </a:r>
            <a:endParaRPr lang="en-US" sz="12158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 thường">
            <a:extLst>
              <a:ext uri="{FF2B5EF4-FFF2-40B4-BE49-F238E27FC236}">
                <a16:creationId xmlns:a16="http://schemas.microsoft.com/office/drawing/2014/main" xmlns="" id="{368CFA26-C584-4248-B49A-BCDB243D2534}"/>
              </a:ext>
            </a:extLst>
          </p:cNvPr>
          <p:cNvSpPr txBox="1"/>
          <p:nvPr/>
        </p:nvSpPr>
        <p:spPr>
          <a:xfrm>
            <a:off x="623745" y="215972"/>
            <a:ext cx="3899378" cy="1815031"/>
          </a:xfrm>
          <a:prstGeom prst="rect">
            <a:avLst/>
          </a:prstGeom>
          <a:noFill/>
          <a:ln>
            <a:noFill/>
          </a:ln>
        </p:spPr>
        <p:txBody>
          <a:bodyPr wrap="square" lIns="90241" tIns="45144" rIns="90241" bIns="45144" rtlCol="0">
            <a:spAutoFit/>
          </a:bodyPr>
          <a:lstStyle/>
          <a:p>
            <a:pPr algn="ctr" defTabSz="1187603">
              <a:buClr>
                <a:srgbClr val="000000"/>
              </a:buClr>
              <a:defRPr/>
            </a:pPr>
            <a:r>
              <a:rPr lang="en-GB" sz="11200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öông</a:t>
            </a:r>
            <a:endParaRPr lang="en-GB" sz="11200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D267718-47B4-4875-AE1A-D8011EF01C14}"/>
              </a:ext>
            </a:extLst>
          </p:cNvPr>
          <p:cNvGrpSpPr/>
          <p:nvPr/>
        </p:nvGrpSpPr>
        <p:grpSpPr>
          <a:xfrm>
            <a:off x="519303" y="2775961"/>
            <a:ext cx="6030739" cy="3477157"/>
            <a:chOff x="6679345" y="2634855"/>
            <a:chExt cx="4079105" cy="2268583"/>
          </a:xfrm>
          <a:solidFill>
            <a:srgbClr val="CCFF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E33D4D6-111B-4980-A5CA-7C5D68D26344}"/>
                </a:ext>
              </a:extLst>
            </p:cNvPr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9600" b="1">
                  <a:solidFill>
                    <a:schemeClr val="tx1"/>
                  </a:solidFill>
                  <a:latin typeface="VNI-Avo" pitchFamily="2" charset="0"/>
                </a:rPr>
                <a:t>ph</a:t>
              </a:r>
              <a:endParaRPr lang="en-US" sz="9600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57FDA91-78E2-4508-9A07-CBCC6FD7952C}"/>
                </a:ext>
              </a:extLst>
            </p:cNvPr>
            <p:cNvSpPr/>
            <p:nvPr/>
          </p:nvSpPr>
          <p:spPr>
            <a:xfrm>
              <a:off x="8677963" y="2634855"/>
              <a:ext cx="2080487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8000" b="1">
                  <a:solidFill>
                    <a:srgbClr val="FF0000"/>
                  </a:solidFill>
                  <a:latin typeface="VNI-Avo" pitchFamily="2" charset="0"/>
                </a:rPr>
                <a:t>öông</a:t>
              </a:r>
              <a:endParaRPr lang="en-US" sz="80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3BDEA15-CDA1-4180-9D88-17E2ACD8A3A7}"/>
                </a:ext>
              </a:extLst>
            </p:cNvPr>
            <p:cNvSpPr/>
            <p:nvPr/>
          </p:nvSpPr>
          <p:spPr>
            <a:xfrm>
              <a:off x="6679345" y="3819221"/>
              <a:ext cx="4079105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3731"/>
              <a:r>
                <a:rPr lang="en-US" sz="9600" b="1">
                  <a:solidFill>
                    <a:schemeClr val="tx1"/>
                  </a:solidFill>
                  <a:latin typeface="VNI-Avo" pitchFamily="2" charset="0"/>
                </a:rPr>
                <a:t>ph</a:t>
              </a:r>
              <a:r>
                <a:rPr lang="en-US" sz="9600" b="1">
                  <a:solidFill>
                    <a:srgbClr val="FF0000"/>
                  </a:solidFill>
                  <a:latin typeface="VNI-Avo" pitchFamily="2" charset="0"/>
                </a:rPr>
                <a:t>öôïng</a:t>
              </a:r>
              <a:endParaRPr lang="en-US" sz="96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769CCE-6761-436B-B8B9-DCB69670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9" t="57471" r="6601" b="27633"/>
          <a:stretch/>
        </p:blipFill>
        <p:spPr>
          <a:xfrm rot="5400000">
            <a:off x="7041069" y="-264425"/>
            <a:ext cx="5069536" cy="5483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E4FE1B-6A73-4421-80FC-E6DB63FE0FC2}"/>
              </a:ext>
            </a:extLst>
          </p:cNvPr>
          <p:cNvSpPr txBox="1"/>
          <p:nvPr/>
        </p:nvSpPr>
        <p:spPr>
          <a:xfrm>
            <a:off x="6402705" y="5011881"/>
            <a:ext cx="5483077" cy="1107145"/>
          </a:xfrm>
          <a:prstGeom prst="rect">
            <a:avLst/>
          </a:prstGeom>
          <a:noFill/>
        </p:spPr>
        <p:txBody>
          <a:bodyPr wrap="square" lIns="90241" tIns="45144" rIns="90241" bIns="45144" rtlCol="0">
            <a:spAutoFit/>
          </a:bodyPr>
          <a:lstStyle/>
          <a:p>
            <a:pPr marL="471864" lvl="1" defTabSz="943731"/>
            <a:r>
              <a:rPr lang="en-US" sz="66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ph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öôïng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VNI-Avo" pitchFamily="2" charset="0"/>
                <a:cs typeface="Times New Roman" panose="02020603050405020304" pitchFamily="18" charset="0"/>
              </a:rPr>
              <a:t>vó</a:t>
            </a:r>
            <a:endParaRPr lang="en-US" sz="6600" b="1" dirty="0"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E61B8-0736-4F76-89EE-DC332110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CBF1E-B5D9-454A-91CE-EE31DAE4E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ong.wmv">
            <a:hlinkClick r:id="" action="ppaction://media"/>
            <a:extLst>
              <a:ext uri="{FF2B5EF4-FFF2-40B4-BE49-F238E27FC236}">
                <a16:creationId xmlns:a16="http://schemas.microsoft.com/office/drawing/2014/main" xmlns="" id="{C0DF7DFB-EEA4-4059-9FFC-674D264DB7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6226" y="109696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CD264-7E2A-4EB7-9B9F-67AB6A6C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F95040-9F03-4081-B175-8F62B7003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uong.wmv">
            <a:hlinkClick r:id="" action="ppaction://media"/>
            <a:extLst>
              <a:ext uri="{FF2B5EF4-FFF2-40B4-BE49-F238E27FC236}">
                <a16:creationId xmlns:a16="http://schemas.microsoft.com/office/drawing/2014/main" xmlns="" id="{928E76EE-52A8-4DB2-9084-1402110D50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6226" y="109696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</Words>
  <Application>Microsoft Office PowerPoint</Application>
  <PresentationFormat>Widescreen</PresentationFormat>
  <Paragraphs>32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Lato</vt:lpstr>
      <vt:lpstr>Quicksand Medium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Yen</dc:creator>
  <cp:lastModifiedBy>Le Tien Duat</cp:lastModifiedBy>
  <cp:revision>8</cp:revision>
  <dcterms:created xsi:type="dcterms:W3CDTF">2021-12-26T06:02:36Z</dcterms:created>
  <dcterms:modified xsi:type="dcterms:W3CDTF">2025-02-25T13:31:42Z</dcterms:modified>
</cp:coreProperties>
</file>