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1.jpg" ContentType="image/jpeg"/>
  <Override PartName="/ppt/media/image49.JPG" ContentType="image/jpeg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4144" r:id="rId2"/>
    <p:sldMasterId id="2147484173" r:id="rId3"/>
    <p:sldMasterId id="2147484197" r:id="rId4"/>
    <p:sldMasterId id="2147484209" r:id="rId5"/>
    <p:sldMasterId id="2147484221" r:id="rId6"/>
  </p:sldMasterIdLst>
  <p:notesMasterIdLst>
    <p:notesMasterId r:id="rId26"/>
  </p:notesMasterIdLst>
  <p:sldIdLst>
    <p:sldId id="429" r:id="rId7"/>
    <p:sldId id="430" r:id="rId8"/>
    <p:sldId id="460" r:id="rId9"/>
    <p:sldId id="461" r:id="rId10"/>
    <p:sldId id="464" r:id="rId11"/>
    <p:sldId id="462" r:id="rId12"/>
    <p:sldId id="463" r:id="rId13"/>
    <p:sldId id="465" r:id="rId14"/>
    <p:sldId id="443" r:id="rId15"/>
    <p:sldId id="444" r:id="rId16"/>
    <p:sldId id="445" r:id="rId17"/>
    <p:sldId id="447" r:id="rId18"/>
    <p:sldId id="448" r:id="rId19"/>
    <p:sldId id="298" r:id="rId20"/>
    <p:sldId id="454" r:id="rId21"/>
    <p:sldId id="455" r:id="rId22"/>
    <p:sldId id="456" r:id="rId23"/>
    <p:sldId id="457" r:id="rId24"/>
    <p:sldId id="45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55721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00514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1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9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74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2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4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20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2025/2/25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3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470236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281904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964430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563171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07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18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51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2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334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4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93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8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38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57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82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99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35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46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30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87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82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30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32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24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99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55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29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05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46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2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9370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278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75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45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657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851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943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429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56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622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4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5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21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2025/2/25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3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49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36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107375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512669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711813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7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0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38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1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6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7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7" y="231705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2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0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8" y="23170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4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921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microsoft.com/office/2007/relationships/hdphoto" Target="../media/hdphoto13.wdp"/><Relationship Id="rId26" Type="http://schemas.microsoft.com/office/2007/relationships/hdphoto" Target="../media/hdphoto17.wdp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41.png"/><Relationship Id="rId34" Type="http://schemas.openxmlformats.org/officeDocument/2006/relationships/image" Target="../media/image47.png"/><Relationship Id="rId7" Type="http://schemas.openxmlformats.org/officeDocument/2006/relationships/image" Target="../media/image34.png"/><Relationship Id="rId12" Type="http://schemas.microsoft.com/office/2007/relationships/hdphoto" Target="../media/hdphoto10.wdp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33" Type="http://schemas.openxmlformats.org/officeDocument/2006/relationships/slide" Target="slide16.xml"/><Relationship Id="rId2" Type="http://schemas.openxmlformats.org/officeDocument/2006/relationships/audio" Target="../media/media4.MP3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29" Type="http://schemas.openxmlformats.org/officeDocument/2006/relationships/image" Target="../media/image45.png"/><Relationship Id="rId1" Type="http://schemas.microsoft.com/office/2007/relationships/media" Target="../media/media4.MP3"/><Relationship Id="rId6" Type="http://schemas.microsoft.com/office/2007/relationships/hdphoto" Target="../media/hdphoto7.wdp"/><Relationship Id="rId11" Type="http://schemas.openxmlformats.org/officeDocument/2006/relationships/image" Target="../media/image36.png"/><Relationship Id="rId24" Type="http://schemas.microsoft.com/office/2007/relationships/hdphoto" Target="../media/hdphoto16.wdp"/><Relationship Id="rId32" Type="http://schemas.microsoft.com/office/2007/relationships/hdphoto" Target="../media/hdphoto20.wdp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28" Type="http://schemas.microsoft.com/office/2007/relationships/hdphoto" Target="../media/hdphoto18.wdp"/><Relationship Id="rId10" Type="http://schemas.microsoft.com/office/2007/relationships/hdphoto" Target="../media/hdphoto9.wdp"/><Relationship Id="rId19" Type="http://schemas.openxmlformats.org/officeDocument/2006/relationships/image" Target="../media/image40.png"/><Relationship Id="rId31" Type="http://schemas.openxmlformats.org/officeDocument/2006/relationships/image" Target="../media/image4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microsoft.com/office/2007/relationships/hdphoto" Target="../media/hdphoto11.wdp"/><Relationship Id="rId22" Type="http://schemas.microsoft.com/office/2007/relationships/hdphoto" Target="../media/hdphoto15.wdp"/><Relationship Id="rId27" Type="http://schemas.openxmlformats.org/officeDocument/2006/relationships/image" Target="../media/image44.png"/><Relationship Id="rId30" Type="http://schemas.microsoft.com/office/2007/relationships/hdphoto" Target="../media/hdphoto19.wdp"/><Relationship Id="rId35" Type="http://schemas.openxmlformats.org/officeDocument/2006/relationships/image" Target="../media/image16.png"/><Relationship Id="rId8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microsoft.com/office/2007/relationships/hdphoto" Target="../media/hdphoto13.wdp"/><Relationship Id="rId17" Type="http://schemas.openxmlformats.org/officeDocument/2006/relationships/slide" Target="slide19.xml"/><Relationship Id="rId2" Type="http://schemas.openxmlformats.org/officeDocument/2006/relationships/image" Target="../media/image32.png"/><Relationship Id="rId16" Type="http://schemas.openxmlformats.org/officeDocument/2006/relationships/slide" Target="slide1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8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slide" Target="slide17.xml"/><Relationship Id="rId10" Type="http://schemas.microsoft.com/office/2007/relationships/hdphoto" Target="../media/hdphoto12.wdp"/><Relationship Id="rId4" Type="http://schemas.microsoft.com/office/2007/relationships/hdphoto" Target="../media/hdphoto7.wdp"/><Relationship Id="rId9" Type="http://schemas.openxmlformats.org/officeDocument/2006/relationships/image" Target="../media/image38.png"/><Relationship Id="rId1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9.JPG"/><Relationship Id="rId7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6" Type="http://schemas.openxmlformats.org/officeDocument/2006/relationships/slide" Target="slide16.xml"/><Relationship Id="rId5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10" Type="http://schemas.openxmlformats.org/officeDocument/2006/relationships/image" Target="../media/image52.png"/><Relationship Id="rId4" Type="http://schemas.openxmlformats.org/officeDocument/2006/relationships/image" Target="../media/image49.JP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9.JP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38.xml"/><Relationship Id="rId7" Type="http://schemas.openxmlformats.org/officeDocument/2006/relationships/slide" Target="slide8.xml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microsoft.com/office/2007/relationships/media" Target="../media/media3.wav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17" Type="http://schemas.openxmlformats.org/officeDocument/2006/relationships/slide" Target="slide6.xml"/><Relationship Id="rId2" Type="http://schemas.microsoft.com/office/2007/relationships/media" Target="../media/media2.wav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7.xml"/><Relationship Id="rId5" Type="http://schemas.openxmlformats.org/officeDocument/2006/relationships/slideLayout" Target="../slideLayouts/slideLayout38.xml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audio" Target="../media/media3.wav"/><Relationship Id="rId9" Type="http://schemas.openxmlformats.org/officeDocument/2006/relationships/image" Target="../media/image16.png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10073" y="860882"/>
            <a:ext cx="3981051" cy="267965"/>
            <a:chOff x="2149634" y="1165384"/>
            <a:chExt cx="3485832" cy="234632"/>
          </a:xfrm>
        </p:grpSpPr>
        <p:grpSp>
          <p:nvGrpSpPr>
            <p:cNvPr id="10" name="组合 9"/>
            <p:cNvGrpSpPr/>
            <p:nvPr/>
          </p:nvGrpSpPr>
          <p:grpSpPr>
            <a:xfrm>
              <a:off x="2149634" y="1165384"/>
              <a:ext cx="234632" cy="234632"/>
              <a:chOff x="2483009" y="1114425"/>
              <a:chExt cx="209550" cy="20955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10879" y="1165384"/>
              <a:ext cx="234632" cy="234632"/>
              <a:chOff x="2483009" y="1114425"/>
              <a:chExt cx="209550" cy="20955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72123" y="1165384"/>
              <a:ext cx="234632" cy="234632"/>
              <a:chOff x="2483009" y="1114425"/>
              <a:chExt cx="209550" cy="20955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233367" y="1165384"/>
              <a:ext cx="234632" cy="234632"/>
              <a:chOff x="2483009" y="1114425"/>
              <a:chExt cx="209550" cy="20955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594612" y="1165384"/>
              <a:ext cx="234632" cy="234632"/>
              <a:chOff x="2483009" y="1114425"/>
              <a:chExt cx="209550" cy="2095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5856" y="1165384"/>
              <a:ext cx="234632" cy="234632"/>
              <a:chOff x="2483009" y="1114425"/>
              <a:chExt cx="209550" cy="20955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317101" y="1165384"/>
              <a:ext cx="234632" cy="234632"/>
              <a:chOff x="2483009" y="1114425"/>
              <a:chExt cx="209550" cy="20955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78345" y="1165384"/>
              <a:ext cx="234632" cy="234632"/>
              <a:chOff x="2483009" y="1114425"/>
              <a:chExt cx="209550" cy="20955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039590" y="1165384"/>
              <a:ext cx="234632" cy="234632"/>
              <a:chOff x="2483009" y="1114425"/>
              <a:chExt cx="209550" cy="20955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00834" y="1165384"/>
              <a:ext cx="234632" cy="234632"/>
              <a:chOff x="2483009" y="1114425"/>
              <a:chExt cx="209550" cy="20955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779124" y="449579"/>
            <a:ext cx="108121" cy="553904"/>
            <a:chOff x="2244442" y="772895"/>
            <a:chExt cx="94671" cy="485002"/>
          </a:xfrm>
        </p:grpSpPr>
        <p:sp>
          <p:nvSpPr>
            <p:cNvPr id="41" name="圆角矩形 40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93301" y="449579"/>
            <a:ext cx="108121" cy="553904"/>
            <a:chOff x="2244442" y="772895"/>
            <a:chExt cx="94671" cy="485002"/>
          </a:xfrm>
        </p:grpSpPr>
        <p:sp>
          <p:nvSpPr>
            <p:cNvPr id="44" name="圆角矩形 43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7477" y="449579"/>
            <a:ext cx="108121" cy="553904"/>
            <a:chOff x="2244442" y="772895"/>
            <a:chExt cx="94671" cy="485002"/>
          </a:xfrm>
        </p:grpSpPr>
        <p:sp>
          <p:nvSpPr>
            <p:cNvPr id="47" name="圆角矩形 46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21653" y="449579"/>
            <a:ext cx="108121" cy="553904"/>
            <a:chOff x="2244442" y="772895"/>
            <a:chExt cx="94671" cy="485002"/>
          </a:xfrm>
        </p:grpSpPr>
        <p:sp>
          <p:nvSpPr>
            <p:cNvPr id="50" name="圆角矩形 49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5830" y="449579"/>
            <a:ext cx="108121" cy="553904"/>
            <a:chOff x="2244442" y="772895"/>
            <a:chExt cx="94671" cy="485002"/>
          </a:xfrm>
        </p:grpSpPr>
        <p:sp>
          <p:nvSpPr>
            <p:cNvPr id="53" name="圆角矩形 52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850005" y="449579"/>
            <a:ext cx="108121" cy="553904"/>
            <a:chOff x="2244442" y="772895"/>
            <a:chExt cx="94671" cy="485002"/>
          </a:xfrm>
        </p:grpSpPr>
        <p:sp>
          <p:nvSpPr>
            <p:cNvPr id="56" name="圆角矩形 55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264182" y="449579"/>
            <a:ext cx="108121" cy="553904"/>
            <a:chOff x="2244442" y="772895"/>
            <a:chExt cx="94671" cy="485002"/>
          </a:xfrm>
        </p:grpSpPr>
        <p:sp>
          <p:nvSpPr>
            <p:cNvPr id="59" name="圆角矩形 58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78360" y="449579"/>
            <a:ext cx="108121" cy="553904"/>
            <a:chOff x="2244442" y="772895"/>
            <a:chExt cx="94671" cy="485002"/>
          </a:xfrm>
        </p:grpSpPr>
        <p:sp>
          <p:nvSpPr>
            <p:cNvPr id="62" name="圆角矩形 61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92537" y="449579"/>
            <a:ext cx="108121" cy="553904"/>
            <a:chOff x="2244442" y="772895"/>
            <a:chExt cx="94671" cy="485002"/>
          </a:xfrm>
        </p:grpSpPr>
        <p:sp>
          <p:nvSpPr>
            <p:cNvPr id="65" name="圆角矩形 64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06713" y="449579"/>
            <a:ext cx="108121" cy="553904"/>
            <a:chOff x="2244442" y="772895"/>
            <a:chExt cx="94671" cy="485002"/>
          </a:xfrm>
        </p:grpSpPr>
        <p:sp>
          <p:nvSpPr>
            <p:cNvPr id="68" name="圆角矩形 67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8" y="1688660"/>
            <a:ext cx="4612737" cy="4967563"/>
          </a:xfrm>
          <a:prstGeom prst="rect">
            <a:avLst/>
          </a:prstGeom>
        </p:spPr>
      </p:pic>
      <p:sp>
        <p:nvSpPr>
          <p:cNvPr id="87" name="文本框 3"/>
          <p:cNvSpPr txBox="1"/>
          <p:nvPr/>
        </p:nvSpPr>
        <p:spPr>
          <a:xfrm>
            <a:off x="5115756" y="2675197"/>
            <a:ext cx="6284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smtClean="0">
                <a:solidFill>
                  <a:srgbClr val="FF00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CHÀO MỪNG CÁC CON ĐẾN VỚI TIẾT TOÁN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76464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4598" r="54345" b="88850"/>
          <a:stretch/>
        </p:blipFill>
        <p:spPr>
          <a:xfrm>
            <a:off x="2" y="1"/>
            <a:ext cx="4295519" cy="1028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29660" r="8108" b="54978"/>
          <a:stretch/>
        </p:blipFill>
        <p:spPr>
          <a:xfrm>
            <a:off x="157657" y="1028781"/>
            <a:ext cx="11774471" cy="309004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4911093" y="4088856"/>
            <a:ext cx="3523584" cy="11925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457200">
              <a:defRPr/>
            </a:pPr>
            <a:r>
              <a:rPr lang="en-US" sz="48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4800" kern="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3935" y="4163452"/>
            <a:ext cx="9814272" cy="2310590"/>
            <a:chOff x="1063935" y="4163452"/>
            <a:chExt cx="9814272" cy="2310590"/>
          </a:xfrm>
        </p:grpSpPr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94666E7D-5892-47C6-AB1E-032005889F38}"/>
                </a:ext>
              </a:extLst>
            </p:cNvPr>
            <p:cNvSpPr/>
            <p:nvPr/>
          </p:nvSpPr>
          <p:spPr>
            <a:xfrm>
              <a:off x="2782748" y="5281447"/>
              <a:ext cx="8095459" cy="119259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457200">
                <a:defRPr/>
              </a:pPr>
              <a:r>
                <a:rPr lang="en-US" sz="4800" b="1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3 chục và 4 đơn vị</a:t>
              </a:r>
              <a:endParaRPr lang="en-US" sz="4800" kern="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935" y="4163452"/>
              <a:ext cx="1844937" cy="1607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040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48628" r="48086" b="47297"/>
          <a:stretch/>
        </p:blipFill>
        <p:spPr>
          <a:xfrm>
            <a:off x="0" y="0"/>
            <a:ext cx="5249917" cy="6724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t="55032" r="62621" b="11527"/>
          <a:stretch/>
        </p:blipFill>
        <p:spPr>
          <a:xfrm>
            <a:off x="55176" y="672404"/>
            <a:ext cx="5194741" cy="60645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82867" y="4414344"/>
            <a:ext cx="1056292" cy="630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42285" y="4414340"/>
            <a:ext cx="1166651" cy="6463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864620" y="1607495"/>
            <a:ext cx="5439105" cy="2806849"/>
            <a:chOff x="4438128" y="3704700"/>
            <a:chExt cx="5439105" cy="2806849"/>
          </a:xfrm>
        </p:grpSpPr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id="{94666E7D-5892-47C6-AB1E-032005889F38}"/>
                </a:ext>
              </a:extLst>
            </p:cNvPr>
            <p:cNvSpPr/>
            <p:nvPr/>
          </p:nvSpPr>
          <p:spPr>
            <a:xfrm>
              <a:off x="4438128" y="5281447"/>
              <a:ext cx="5439105" cy="123010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40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Gộp </a:t>
              </a:r>
              <a:r>
                <a:rPr lang="en-US" sz="4000" b="1" kern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0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chục và </a:t>
              </a:r>
              <a:r>
                <a:rPr lang="en-US" sz="4000" b="1" kern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0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đơn vị được </a:t>
              </a:r>
              <a:r>
                <a:rPr lang="en-US" sz="4000" b="1" kern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sz="400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11" y="3704700"/>
              <a:ext cx="1844937" cy="1607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579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48628" r="48086" b="47297"/>
          <a:stretch/>
        </p:blipFill>
        <p:spPr>
          <a:xfrm>
            <a:off x="0" y="0"/>
            <a:ext cx="5249917" cy="672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1" t="54945" r="35513" b="11614"/>
          <a:stretch/>
        </p:blipFill>
        <p:spPr>
          <a:xfrm>
            <a:off x="126127" y="635360"/>
            <a:ext cx="3840660" cy="60645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4044" y="4408836"/>
            <a:ext cx="709449" cy="630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32844" y="4408836"/>
            <a:ext cx="709449" cy="630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00065" y="5958979"/>
            <a:ext cx="1587499" cy="6306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81679" y="1286672"/>
            <a:ext cx="6890212" cy="3437470"/>
            <a:chOff x="4438128" y="3704700"/>
            <a:chExt cx="5439105" cy="2806849"/>
          </a:xfrm>
        </p:grpSpPr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id="{94666E7D-5892-47C6-AB1E-032005889F38}"/>
                </a:ext>
              </a:extLst>
            </p:cNvPr>
            <p:cNvSpPr/>
            <p:nvPr/>
          </p:nvSpPr>
          <p:spPr>
            <a:xfrm>
              <a:off x="4438128" y="5281447"/>
              <a:ext cx="5439105" cy="123010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4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Gộp </a:t>
              </a:r>
              <a:r>
                <a:rPr lang="en-US" sz="4800" b="1" kern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chục và </a:t>
              </a:r>
              <a:r>
                <a:rPr lang="en-US" sz="48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4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đơn vị được </a:t>
              </a:r>
              <a:r>
                <a:rPr lang="en-US" sz="4800" b="1" kern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  <a:endParaRPr lang="en-US" sz="480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11" y="3704700"/>
              <a:ext cx="1844937" cy="1607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57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48628" r="48086" b="47297"/>
          <a:stretch/>
        </p:blipFill>
        <p:spPr>
          <a:xfrm>
            <a:off x="0" y="0"/>
            <a:ext cx="5249917" cy="6724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4" t="55206" r="8970" b="11353"/>
          <a:stretch/>
        </p:blipFill>
        <p:spPr>
          <a:xfrm>
            <a:off x="268016" y="672404"/>
            <a:ext cx="3681249" cy="60645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Rectangle 13"/>
          <p:cNvSpPr/>
          <p:nvPr/>
        </p:nvSpPr>
        <p:spPr>
          <a:xfrm>
            <a:off x="882870" y="4382818"/>
            <a:ext cx="709449" cy="630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11670" y="4382818"/>
            <a:ext cx="709449" cy="630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78893" y="5948724"/>
            <a:ext cx="1587499" cy="6306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81679" y="1286672"/>
            <a:ext cx="6890212" cy="3437470"/>
            <a:chOff x="4438128" y="3704700"/>
            <a:chExt cx="5439105" cy="2806849"/>
          </a:xfrm>
        </p:grpSpPr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id="{94666E7D-5892-47C6-AB1E-032005889F38}"/>
                </a:ext>
              </a:extLst>
            </p:cNvPr>
            <p:cNvSpPr/>
            <p:nvPr/>
          </p:nvSpPr>
          <p:spPr>
            <a:xfrm>
              <a:off x="4438128" y="5281447"/>
              <a:ext cx="5439105" cy="123010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4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Gộp </a:t>
              </a:r>
              <a:r>
                <a:rPr lang="en-US" sz="48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chục và </a:t>
              </a:r>
              <a:r>
                <a:rPr lang="en-US" sz="4800" b="1" kern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4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đơn vị được </a:t>
              </a:r>
              <a:r>
                <a:rPr lang="en-US" sz="4800" b="1" kern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en-US" sz="480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11" y="3704700"/>
              <a:ext cx="1844937" cy="1607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57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4302" y="2096877"/>
            <a:ext cx="110559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smtClean="0">
                <a:ln/>
                <a:solidFill>
                  <a:srgbClr val="FF0000"/>
                </a:solidFill>
                <a:latin typeface="VNI-Avo" pitchFamily="2" charset="0"/>
              </a:rPr>
              <a:t>CUÛNG COÁ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8000"/>
                </a:solidFill>
                <a:latin typeface="Algerian" panose="04020705040A02060702" pitchFamily="82" charset="0"/>
              </a:rPr>
              <a:t>ẾCH XANH MƯU TRÍ</a:t>
            </a:r>
            <a:endParaRPr lang="en-US" sz="4800" b="1" dirty="0">
              <a:solidFill>
                <a:srgbClr val="008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2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6" y="1857720"/>
            <a:ext cx="1414645" cy="14186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35" name="Rounded Rectangle 34">
            <a:hlinkClick r:id="rId15" action="ppaction://hlinksldjump"/>
          </p:cNvPr>
          <p:cNvSpPr/>
          <p:nvPr/>
        </p:nvSpPr>
        <p:spPr>
          <a:xfrm>
            <a:off x="1301795" y="445701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Thật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Thà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Rounded Rectangle 35">
            <a:hlinkClick r:id="rId16" action="ppaction://hlinksldjump"/>
          </p:cNvPr>
          <p:cNvSpPr/>
          <p:nvPr/>
        </p:nvSpPr>
        <p:spPr>
          <a:xfrm>
            <a:off x="5342809" y="43055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Cẩn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Thận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7" name="Rounded Rectangle 36">
            <a:hlinkClick r:id="rId17" action="ppaction://hlinksldjump"/>
          </p:cNvPr>
          <p:cNvSpPr/>
          <p:nvPr/>
        </p:nvSpPr>
        <p:spPr>
          <a:xfrm>
            <a:off x="8338255" y="335580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Giản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Dị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7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91961" y="365196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12</a:t>
            </a:r>
            <a:endParaRPr lang="en-US" sz="6000" dirty="0">
              <a:solidFill>
                <a:srgbClr val="008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0441" y="764240"/>
            <a:ext cx="4653440" cy="251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595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26284" y="713083"/>
            <a:ext cx="4139432" cy="271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698805" y="3995457"/>
            <a:ext cx="6940142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gồm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vị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8804" y="3995457"/>
            <a:ext cx="941037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23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3831" y="3995457"/>
            <a:ext cx="470518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49783" y="3995456"/>
            <a:ext cx="470518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195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7742" y="1990165"/>
            <a:ext cx="7876854" cy="762000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37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gồm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63906" y="1990165"/>
            <a:ext cx="858050" cy="762000"/>
          </a:xfrm>
          <a:prstGeom prst="round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7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4122002" y="2055599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90195" y="2488479"/>
            <a:ext cx="36744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KHỞI ĐỘNG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53" y="10475749"/>
            <a:ext cx="8564897" cy="2008636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7" y="1401707"/>
            <a:ext cx="2981371" cy="4618682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3" y="2041954"/>
            <a:ext cx="3763713" cy="355684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60233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hlinkClick r:id="rId9" action="ppaction://hlinksldjump"/>
            <a:extLst>
              <a:ext uri="{FF2B5EF4-FFF2-40B4-BE49-F238E27FC236}">
                <a16:creationId xmlns=""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=""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3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=""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=""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=""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7" action="ppaction://hlinksldjump"/>
            <a:extLst>
              <a:ext uri="{FF2B5EF4-FFF2-40B4-BE49-F238E27FC236}">
                <a16:creationId xmlns=""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10791943" y="1248947"/>
            <a:ext cx="1183341" cy="56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88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1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45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4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000"/>
                            </p:stCondLst>
                            <p:childTnLst>
                              <p:par>
                                <p:cTn id="15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88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1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00"/>
                            </p:stCondLst>
                            <p:childTnLst>
                              <p:par>
                                <p:cTn id="1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950"/>
                            </p:stCondLst>
                            <p:childTnLst>
                              <p:par>
                                <p:cTn id="22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800"/>
                            </p:stCondLst>
                            <p:childTnLst>
                              <p:par>
                                <p:cTn id="23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950"/>
                            </p:stCondLst>
                            <p:childTnLst>
                              <p:par>
                                <p:cTn id="25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9" grpId="0"/>
      <p:bldP spid="69" grpId="1"/>
      <p:bldP spid="81" grpId="0"/>
      <p:bldP spid="81" grpId="1"/>
      <p:bldP spid="101" grpId="0"/>
      <p:bldP spid="101" grpId="1"/>
      <p:bldP spid="72" grpId="0"/>
      <p:bldP spid="72" grpId="1"/>
      <p:bldP spid="7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white"/>
              </a:solidFill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/>
          <a:srcRect l="19815" r="15839"/>
          <a:stretch/>
        </p:blipFill>
        <p:spPr bwMode="auto">
          <a:xfrm>
            <a:off x="2545975" y="750415"/>
            <a:ext cx="3012143" cy="185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111798" y="1219889"/>
            <a:ext cx="914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smtClean="0"/>
              <a:t>24</a:t>
            </a:r>
            <a:endParaRPr lang="vi-VN" sz="4800"/>
          </a:p>
        </p:txBody>
      </p:sp>
    </p:spTree>
    <p:extLst>
      <p:ext uri="{BB962C8B-B14F-4D97-AF65-F5344CB8AC3E}">
        <p14:creationId xmlns:p14="http://schemas.microsoft.com/office/powerpoint/2010/main" val="379955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prstClr val="white"/>
                </a:solidFill>
              </a:rPr>
              <a:t>10 đơn vị =   1   chục</a:t>
            </a:r>
            <a:endParaRPr lang="en-US" sz="4800" dirty="0">
              <a:solidFill>
                <a:prstClr val="white"/>
              </a:solidFill>
              <a:cs typeface="Calibri"/>
            </a:endParaRPr>
          </a:p>
          <a:p>
            <a:pPr algn="ctr"/>
            <a:endParaRPr lang="en-US" sz="4800">
              <a:solidFill>
                <a:prstClr val="white"/>
              </a:solidFill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17342" y="924053"/>
            <a:ext cx="914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/>
              <a:t>?</a:t>
            </a:r>
            <a:endParaRPr lang="vi-VN" sz="4800"/>
          </a:p>
        </p:txBody>
      </p:sp>
    </p:spTree>
    <p:extLst>
      <p:ext uri="{BB962C8B-B14F-4D97-AF65-F5344CB8AC3E}">
        <p14:creationId xmlns:p14="http://schemas.microsoft.com/office/powerpoint/2010/main" val="41311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prstClr val="white"/>
                </a:solidFill>
                <a:cs typeface="Calibri"/>
              </a:rPr>
              <a:t>2 chục =  20  đơn vị</a:t>
            </a:r>
            <a:endParaRPr lang="en-US" sz="4800" dirty="0">
              <a:solidFill>
                <a:prstClr val="white"/>
              </a:solidFill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07742" y="1219889"/>
            <a:ext cx="914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/>
              <a:t>?</a:t>
            </a:r>
            <a:endParaRPr lang="vi-VN" sz="4800"/>
          </a:p>
        </p:txBody>
      </p:sp>
    </p:spTree>
    <p:extLst>
      <p:ext uri="{BB962C8B-B14F-4D97-AF65-F5344CB8AC3E}">
        <p14:creationId xmlns:p14="http://schemas.microsoft.com/office/powerpoint/2010/main" val="403134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1521218" y="2359888"/>
            <a:ext cx="88209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smtClean="0">
                <a:solidFill>
                  <a:srgbClr val="FF00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CHỤC – ĐƠN VỊ </a:t>
            </a:r>
          </a:p>
          <a:p>
            <a:pPr algn="ctr"/>
            <a:r>
              <a:rPr lang="en-US" altLang="zh-CN" sz="6600" b="1" smtClean="0">
                <a:solidFill>
                  <a:srgbClr val="FF00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(Tiết 2)</a:t>
            </a:r>
            <a:endParaRPr lang="zh-CN" altLang="en-US" sz="6600" b="1" dirty="0">
              <a:solidFill>
                <a:srgbClr val="FF00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2234530" y="404964"/>
            <a:ext cx="6834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 err="1" smtClean="0">
                <a:solidFill>
                  <a:prstClr val="black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Thứ</a:t>
            </a:r>
            <a:r>
              <a:rPr lang="en-US" altLang="zh-CN" sz="2800" b="1" dirty="0" smtClean="0">
                <a:solidFill>
                  <a:prstClr val="black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black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tư</a:t>
            </a:r>
            <a:r>
              <a:rPr lang="en-US" altLang="zh-CN" sz="2800" b="1" dirty="0" smtClean="0">
                <a:solidFill>
                  <a:prstClr val="black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black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ngày</a:t>
            </a:r>
            <a:r>
              <a:rPr lang="en-US" altLang="zh-CN" sz="2800" b="1" dirty="0" smtClean="0">
                <a:solidFill>
                  <a:prstClr val="black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 26 </a:t>
            </a:r>
            <a:r>
              <a:rPr lang="en-US" altLang="zh-CN" sz="2800" b="1" dirty="0" err="1" smtClean="0">
                <a:solidFill>
                  <a:prstClr val="black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tháng</a:t>
            </a:r>
            <a:r>
              <a:rPr lang="en-US" altLang="zh-CN" sz="2800" b="1" dirty="0" smtClean="0">
                <a:solidFill>
                  <a:prstClr val="black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 2 </a:t>
            </a:r>
            <a:r>
              <a:rPr lang="en-US" altLang="zh-CN" sz="2800" b="1" dirty="0" err="1" smtClean="0">
                <a:solidFill>
                  <a:prstClr val="black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năm</a:t>
            </a:r>
            <a:r>
              <a:rPr lang="en-US" altLang="zh-CN" sz="2800" b="1" dirty="0" smtClean="0">
                <a:solidFill>
                  <a:prstClr val="black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 2025</a:t>
            </a:r>
            <a:endParaRPr lang="zh-CN" altLang="en-US" sz="2800" b="1" dirty="0">
              <a:solidFill>
                <a:prstClr val="black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513427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4598" r="54345" b="88850"/>
          <a:stretch/>
        </p:blipFill>
        <p:spPr>
          <a:xfrm>
            <a:off x="2" y="1"/>
            <a:ext cx="4295519" cy="1028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5317" r="8867" b="69321"/>
          <a:stretch/>
        </p:blipFill>
        <p:spPr>
          <a:xfrm>
            <a:off x="157657" y="1340072"/>
            <a:ext cx="11774471" cy="309004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4911093" y="4430113"/>
            <a:ext cx="3523584" cy="11925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2859" y="4477541"/>
            <a:ext cx="10145348" cy="1996505"/>
            <a:chOff x="732859" y="4477537"/>
            <a:chExt cx="10145348" cy="1996505"/>
          </a:xfrm>
        </p:grpSpPr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94666E7D-5892-47C6-AB1E-032005889F38}"/>
                </a:ext>
              </a:extLst>
            </p:cNvPr>
            <p:cNvSpPr/>
            <p:nvPr/>
          </p:nvSpPr>
          <p:spPr>
            <a:xfrm>
              <a:off x="2782748" y="5281447"/>
              <a:ext cx="8095459" cy="119259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48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800" b="1" i="0" u="none" strike="noStrike" kern="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chục và 7 đơn vị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59" y="4477537"/>
              <a:ext cx="1844937" cy="1607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614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25&quot;&gt;&lt;property id=&quot;20148&quot; value=&quot;5&quot;/&gt;&lt;property id=&quot;20300&quot; value=&quot;Slide 14&quot;/&gt;&lt;property id=&quot;20307&quot; value=&quot;298&quot;/&gt;&lt;/object&gt;&lt;object type=&quot;3&quot; unique_id=&quot;507960&quot;&gt;&lt;property id=&quot;20148&quot; value=&quot;5&quot;/&gt;&lt;property id=&quot;20300&quot; value=&quot;Slide 1&quot;/&gt;&lt;property id=&quot;20307&quot; value=&quot;429&quot;/&gt;&lt;/object&gt;&lt;object type=&quot;3&quot; unique_id=&quot;508053&quot;&gt;&lt;property id=&quot;20148&quot; value=&quot;5&quot;/&gt;&lt;property id=&quot;20300&quot; value=&quot;Slide 2&quot;/&gt;&lt;property id=&quot;20307&quot; value=&quot;430&quot;/&gt;&lt;/object&gt;&lt;object type=&quot;3&quot; unique_id=&quot;510071&quot;&gt;&lt;property id=&quot;20148&quot; value=&quot;5&quot;/&gt;&lt;property id=&quot;20300&quot; value=&quot;Slide 9&quot;/&gt;&lt;property id=&quot;20307&quot; value=&quot;443&quot;/&gt;&lt;/object&gt;&lt;object type=&quot;3&quot; unique_id=&quot;510109&quot;&gt;&lt;property id=&quot;20148&quot; value=&quot;5&quot;/&gt;&lt;property id=&quot;20300&quot; value=&quot;Slide 10&quot;/&gt;&lt;property id=&quot;20307&quot; value=&quot;444&quot;/&gt;&lt;/object&gt;&lt;object type=&quot;3&quot; unique_id=&quot;510188&quot;&gt;&lt;property id=&quot;20148&quot; value=&quot;5&quot;/&gt;&lt;property id=&quot;20300&quot; value=&quot;Slide 11&quot;/&gt;&lt;property id=&quot;20307&quot; value=&quot;445&quot;/&gt;&lt;/object&gt;&lt;object type=&quot;3&quot; unique_id=&quot;510344&quot;&gt;&lt;property id=&quot;20148&quot; value=&quot;5&quot;/&gt;&lt;property id=&quot;20300&quot; value=&quot;Slide 12&quot;/&gt;&lt;property id=&quot;20307&quot; value=&quot;447&quot;/&gt;&lt;/object&gt;&lt;object type=&quot;3&quot; unique_id=&quot;510345&quot;&gt;&lt;property id=&quot;20148&quot; value=&quot;5&quot;/&gt;&lt;property id=&quot;20300&quot; value=&quot;Slide 13&quot;/&gt;&lt;property id=&quot;20307&quot; value=&quot;448&quot;/&gt;&lt;/object&gt;&lt;object type=&quot;3&quot; unique_id=&quot;510764&quot;&gt;&lt;property id=&quot;20148&quot; value=&quot;5&quot;/&gt;&lt;property id=&quot;20300&quot; value=&quot;Slide 15&quot;/&gt;&lt;property id=&quot;20307&quot; value=&quot;454&quot;/&gt;&lt;/object&gt;&lt;object type=&quot;3&quot; unique_id=&quot;510765&quot;&gt;&lt;property id=&quot;20148&quot; value=&quot;5&quot;/&gt;&lt;property id=&quot;20300&quot; value=&quot;Slide 16&quot;/&gt;&lt;property id=&quot;20307&quot; value=&quot;455&quot;/&gt;&lt;/object&gt;&lt;object type=&quot;3&quot; unique_id=&quot;510766&quot;&gt;&lt;property id=&quot;20148&quot; value=&quot;5&quot;/&gt;&lt;property id=&quot;20300&quot; value=&quot;Slide 17&quot;/&gt;&lt;property id=&quot;20307&quot; value=&quot;456&quot;/&gt;&lt;/object&gt;&lt;object type=&quot;3&quot; unique_id=&quot;510767&quot;&gt;&lt;property id=&quot;20148&quot; value=&quot;5&quot;/&gt;&lt;property id=&quot;20300&quot; value=&quot;Slide 18&quot;/&gt;&lt;property id=&quot;20307&quot; value=&quot;457&quot;/&gt;&lt;/object&gt;&lt;object type=&quot;3&quot; unique_id=&quot;510768&quot;&gt;&lt;property id=&quot;20148&quot; value=&quot;5&quot;/&gt;&lt;property id=&quot;20300&quot; value=&quot;Slide 19&quot;/&gt;&lt;property id=&quot;20307&quot; value=&quot;458&quot;/&gt;&lt;/object&gt;&lt;object type=&quot;3&quot; unique_id=&quot;511102&quot;&gt;&lt;property id=&quot;20148&quot; value=&quot;5&quot;/&gt;&lt;property id=&quot;20300&quot; value=&quot;Slide 3&quot;/&gt;&lt;property id=&quot;20307&quot; value=&quot;460&quot;/&gt;&lt;/object&gt;&lt;object type=&quot;3&quot; unique_id=&quot;511103&quot;&gt;&lt;property id=&quot;20148&quot; value=&quot;5&quot;/&gt;&lt;property id=&quot;20300&quot; value=&quot;Slide 4&quot;/&gt;&lt;property id=&quot;20307&quot; value=&quot;461&quot;/&gt;&lt;/object&gt;&lt;object type=&quot;3&quot; unique_id=&quot;511104&quot;&gt;&lt;property id=&quot;20148&quot; value=&quot;5&quot;/&gt;&lt;property id=&quot;20300&quot; value=&quot;Slide 6&quot;/&gt;&lt;property id=&quot;20307&quot; value=&quot;462&quot;/&gt;&lt;/object&gt;&lt;object type=&quot;3&quot; unique_id=&quot;511105&quot;&gt;&lt;property id=&quot;20148&quot; value=&quot;5&quot;/&gt;&lt;property id=&quot;20300&quot; value=&quot;Slide 7&quot;/&gt;&lt;property id=&quot;20307&quot; value=&quot;463&quot;/&gt;&lt;/object&gt;&lt;object type=&quot;3&quot; unique_id=&quot;511182&quot;&gt;&lt;property id=&quot;20148&quot; value=&quot;5&quot;/&gt;&lt;property id=&quot;20300&quot; value=&quot;Slide 5&quot;/&gt;&lt;property id=&quot;20307&quot; value=&quot;464&quot;/&gt;&lt;/object&gt;&lt;object type=&quot;3&quot; unique_id=&quot;511364&quot;&gt;&lt;property id=&quot;20148&quot; value=&quot;5&quot;/&gt;&lt;property id=&quot;20300&quot; value=&quot;Slide 8&quot;/&gt;&lt;property id=&quot;20307&quot; value=&quot;465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2440</TotalTime>
  <Words>151</Words>
  <Application>Microsoft Office PowerPoint</Application>
  <PresentationFormat>Widescreen</PresentationFormat>
  <Paragraphs>49</Paragraphs>
  <Slides>19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Arial Unicode MS</vt:lpstr>
      <vt:lpstr>微软雅黑</vt:lpstr>
      <vt:lpstr>宋体</vt:lpstr>
      <vt:lpstr>Algerian</vt:lpstr>
      <vt:lpstr>Arial</vt:lpstr>
      <vt:lpstr>Arial-SGK-TV</vt:lpstr>
      <vt:lpstr>Bodoni MT</vt:lpstr>
      <vt:lpstr>Britannic Bold</vt:lpstr>
      <vt:lpstr>Calibri</vt:lpstr>
      <vt:lpstr>Calibri Light</vt:lpstr>
      <vt:lpstr>Champion Script</vt:lpstr>
      <vt:lpstr>Tahoma</vt:lpstr>
      <vt:lpstr>Times New Roman</vt:lpstr>
      <vt:lpstr>VNI-Avo</vt:lpstr>
      <vt:lpstr>叶根友行书繁</vt:lpstr>
      <vt:lpstr>方正正中黑简体</vt:lpstr>
      <vt:lpstr>方正行楷简体</vt:lpstr>
      <vt:lpstr>汉真广标</vt:lpstr>
      <vt:lpstr>等线</vt:lpstr>
      <vt:lpstr>3_Office Theme</vt:lpstr>
      <vt:lpstr>1_Office 主题</vt:lpstr>
      <vt:lpstr>4_Office Theme</vt:lpstr>
      <vt:lpstr>1_Office Theme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Le Tien Duat</cp:lastModifiedBy>
  <cp:revision>478</cp:revision>
  <dcterms:created xsi:type="dcterms:W3CDTF">2020-10-14T03:32:31Z</dcterms:created>
  <dcterms:modified xsi:type="dcterms:W3CDTF">2025-02-25T02:21:23Z</dcterms:modified>
</cp:coreProperties>
</file>