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4" r:id="rId1"/>
    <p:sldMasterId id="2147484173" r:id="rId2"/>
    <p:sldMasterId id="2147484185" r:id="rId3"/>
    <p:sldMasterId id="2147484197" r:id="rId4"/>
  </p:sldMasterIdLst>
  <p:notesMasterIdLst>
    <p:notesMasterId r:id="rId17"/>
  </p:notesMasterIdLst>
  <p:sldIdLst>
    <p:sldId id="429" r:id="rId5"/>
    <p:sldId id="430" r:id="rId6"/>
    <p:sldId id="453" r:id="rId7"/>
    <p:sldId id="444" r:id="rId8"/>
    <p:sldId id="446" r:id="rId9"/>
    <p:sldId id="445" r:id="rId10"/>
    <p:sldId id="447" r:id="rId11"/>
    <p:sldId id="448" r:id="rId12"/>
    <p:sldId id="449" r:id="rId13"/>
    <p:sldId id="450" r:id="rId14"/>
    <p:sldId id="451" r:id="rId15"/>
    <p:sldId id="452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55721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00514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AD3D2-737C-4190-98A0-894BECFEED0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5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AD3D2-737C-4190-98A0-894BECFEED0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57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AD3D2-737C-4190-98A0-894BECFEED0E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5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4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5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21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2025/2/24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3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47023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0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9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31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7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83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76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13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1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62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1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281904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8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35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17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75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17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73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41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9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56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4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964430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93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41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17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89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04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83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10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3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563171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9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2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01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2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1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8" y="23170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4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9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3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1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8.xml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17" Type="http://schemas.microsoft.com/office/2007/relationships/hdphoto" Target="../media/hdphoto9.wdp"/><Relationship Id="rId25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24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16.png"/><Relationship Id="rId19" Type="http://schemas.microsoft.com/office/2007/relationships/hdphoto" Target="../media/hdphoto10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18" Type="http://schemas.openxmlformats.org/officeDocument/2006/relationships/image" Target="../media/image20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28.xml"/><Relationship Id="rId21" Type="http://schemas.microsoft.com/office/2007/relationships/hdphoto" Target="../media/hdphoto9.wdp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17" Type="http://schemas.microsoft.com/office/2007/relationships/hdphoto" Target="../media/hdphoto11.wdp"/><Relationship Id="rId25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24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23" Type="http://schemas.microsoft.com/office/2007/relationships/hdphoto" Target="../media/hdphoto13.wdp"/><Relationship Id="rId10" Type="http://schemas.openxmlformats.org/officeDocument/2006/relationships/image" Target="../media/image16.png"/><Relationship Id="rId19" Type="http://schemas.microsoft.com/office/2007/relationships/hdphoto" Target="../media/hdphoto10.wdp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8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microsoft.com/office/2007/relationships/hdphoto" Target="../media/hdphoto7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27.gif"/><Relationship Id="rId10" Type="http://schemas.microsoft.com/office/2007/relationships/hdphoto" Target="../media/hdphoto6.wdp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8.wdp"/><Relationship Id="rId22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10073" y="860882"/>
            <a:ext cx="3981051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25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302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78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54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32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06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84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61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38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14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" y="1688660"/>
            <a:ext cx="4612737" cy="4967563"/>
          </a:xfrm>
          <a:prstGeom prst="rect">
            <a:avLst/>
          </a:prstGeom>
        </p:spPr>
      </p:pic>
      <p:sp>
        <p:nvSpPr>
          <p:cNvPr id="87" name="文本框 3"/>
          <p:cNvSpPr txBox="1"/>
          <p:nvPr/>
        </p:nvSpPr>
        <p:spPr>
          <a:xfrm>
            <a:off x="5115756" y="2675198"/>
            <a:ext cx="6284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smtClean="0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CHÀO MỪNG CÁC CON ĐẾN VỚI TIẾT TOÁN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76464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0" y="1"/>
            <a:ext cx="1254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67" y="2460671"/>
            <a:ext cx="3222540" cy="14770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0" y="1985031"/>
            <a:ext cx="3344827" cy="213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39" y="4303598"/>
            <a:ext cx="3960695" cy="269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08" l="0" r="100000">
                        <a14:foregroundMark x1="33000" y1="61214" x2="32833" y2="79683"/>
                        <a14:foregroundMark x1="44500" y1="54090" x2="46833" y2="54354"/>
                        <a14:foregroundMark x1="45167" y1="84697" x2="49000" y2="85224"/>
                        <a14:foregroundMark x1="28167" y1="7652" x2="34167" y2="7916"/>
                        <a14:foregroundMark x1="29167" y1="5541" x2="34667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87" y="3732010"/>
            <a:ext cx="3264025" cy="158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3" y="4284548"/>
            <a:ext cx="3531621" cy="311540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49" y="3911563"/>
            <a:ext cx="2231569" cy="202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5" b="90000" l="0" r="90000">
                        <a14:foregroundMark x1="28200" y1="28241" x2="36600" y2="31481"/>
                        <a14:foregroundMark x1="25800" y1="19167" x2="31700" y2="19630"/>
                        <a14:foregroundMark x1="19400" y1="35556" x2="21400" y2="39167"/>
                        <a14:foregroundMark x1="73300" y1="43241" x2="76300" y2="40556"/>
                        <a14:foregroundMark x1="27800" y1="25093" x2="31700" y2="28241"/>
                        <a14:backgroundMark x1="31700" y1="75000" x2="361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7209" b="19074"/>
          <a:stretch/>
        </p:blipFill>
        <p:spPr bwMode="auto">
          <a:xfrm>
            <a:off x="886453" y="2058778"/>
            <a:ext cx="2332231" cy="19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352" l="0" r="100000">
                        <a14:foregroundMark x1="36592" y1="16667" x2="33421" y2="35463"/>
                        <a14:foregroundMark x1="59049" y1="23426" x2="78336" y2="33889"/>
                        <a14:foregroundMark x1="71863" y1="23426" x2="61162" y2="44444"/>
                        <a14:foregroundMark x1="19551" y1="21944" x2="47292" y2="33889"/>
                        <a14:foregroundMark x1="49406" y1="44444" x2="53765" y2="61667"/>
                        <a14:foregroundMark x1="44122" y1="63148" x2="65522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00" y="1671993"/>
            <a:ext cx="1318872" cy="190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09" y="2878635"/>
            <a:ext cx="1619115" cy="16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84" y="3877589"/>
            <a:ext cx="3360193" cy="214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XE CHO BẠN</a:t>
            </a:r>
          </a:p>
        </p:txBody>
      </p:sp>
      <p:pic>
        <p:nvPicPr>
          <p:cNvPr id="15" name="Picture 14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88" y="5427728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9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0" y="1"/>
            <a:ext cx="1254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772267" y="2460671"/>
            <a:ext cx="3222540" cy="1477016"/>
            <a:chOff x="3543888" y="2590800"/>
            <a:chExt cx="2416905" cy="1591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171" y1="26852" x2="20122" y2="32037"/>
                          <a14:foregroundMark x1="15366" y1="26481" x2="28293" y2="20741"/>
                          <a14:foregroundMark x1="18902" y1="25370" x2="30366" y2="31296"/>
                          <a14:foregroundMark x1="11951" y1="22963" x2="21585" y2="28333"/>
                          <a14:foregroundMark x1="12927" y1="25741" x2="23049" y2="33704"/>
                          <a14:foregroundMark x1="12683" y1="22222" x2="25122" y2="18889"/>
                          <a14:foregroundMark x1="17073" y1="35926" x2="28049" y2="34815"/>
                          <a14:backgroundMark x1="31098" y1="44630" x2="37805" y2="59444"/>
                          <a14:backgroundMark x1="61463" y1="48333" x2="55244" y2="67593"/>
                          <a14:backgroundMark x1="49024" y1="65741" x2="51951" y2="67222"/>
                          <a14:backgroundMark x1="23293" y1="50370" x2="21341" y2="60556"/>
                          <a14:backgroundMark x1="32561" y1="22222" x2="30122" y2="30185"/>
                          <a14:backgroundMark x1="22805" y1="41667" x2="29024" y2="40741"/>
                          <a14:backgroundMark x1="62439" y1="76296" x2="73171" y2="76296"/>
                          <a14:backgroundMark x1="71463" y1="42778" x2="77439" y2="40000"/>
                          <a14:backgroundMark x1="64390" y1="46111" x2="68415" y2="41296"/>
                          <a14:backgroundMark x1="17561" y1="22222" x2="17317" y2="26111"/>
                          <a14:backgroundMark x1="21341" y1="20370" x2="22317" y2="29444"/>
                          <a14:backgroundMark x1="20122" y1="21852" x2="19634" y2="28704"/>
                          <a14:backgroundMark x1="14146" y1="22222" x2="15854" y2="28333"/>
                          <a14:backgroundMark x1="15854" y1="22963" x2="28537" y2="24630"/>
                          <a14:backgroundMark x1="16098" y1="35185" x2="27805" y2="33333"/>
                          <a14:backgroundMark x1="11951" y1="23333" x2="11951" y2="2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888" y="2590800"/>
              <a:ext cx="2416905" cy="1591620"/>
            </a:xfrm>
            <a:prstGeom prst="rect">
              <a:avLst/>
            </a:prstGeom>
          </p:spPr>
        </p:pic>
        <p:sp>
          <p:nvSpPr>
            <p:cNvPr id="12" name="Flowchart: Connector 11"/>
            <p:cNvSpPr/>
            <p:nvPr/>
          </p:nvSpPr>
          <p:spPr>
            <a:xfrm>
              <a:off x="3657600" y="3434867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5105400" y="339857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8120" y="1985031"/>
            <a:ext cx="3344827" cy="2131347"/>
            <a:chOff x="71310" y="4653578"/>
            <a:chExt cx="2508620" cy="213134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77" r="98633">
                          <a14:foregroundMark x1="72266" y1="53793" x2="81445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0" y="4653578"/>
              <a:ext cx="2508620" cy="2131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lowchart: Connector 13"/>
            <p:cNvSpPr/>
            <p:nvPr/>
          </p:nvSpPr>
          <p:spPr>
            <a:xfrm>
              <a:off x="332508" y="5985966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1762472" y="5985966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051239" y="4303598"/>
            <a:ext cx="3960695" cy="2691122"/>
            <a:chOff x="5960793" y="3557066"/>
            <a:chExt cx="2584177" cy="2195541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77" r="98633">
                          <a14:foregroundMark x1="72266" y1="53793" x2="81445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793" y="3557066"/>
              <a:ext cx="2584177" cy="2195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Flowchart: Connector 17"/>
            <p:cNvSpPr/>
            <p:nvPr/>
          </p:nvSpPr>
          <p:spPr>
            <a:xfrm>
              <a:off x="6192968" y="4959927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7696200" y="4973782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41787" y="3732010"/>
            <a:ext cx="3264025" cy="1581121"/>
            <a:chOff x="443357" y="2953284"/>
            <a:chExt cx="2374968" cy="150018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208" l="0" r="100000">
                          <a14:foregroundMark x1="33000" y1="61214" x2="32833" y2="79683"/>
                          <a14:foregroundMark x1="44500" y1="54090" x2="46833" y2="54354"/>
                          <a14:foregroundMark x1="45167" y1="84697" x2="49000" y2="85224"/>
                          <a14:foregroundMark x1="28167" y1="7652" x2="34167" y2="7916"/>
                          <a14:foregroundMark x1="29167" y1="5541" x2="34667" y2="29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57" y="2953284"/>
              <a:ext cx="2374968" cy="150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Flowchart: Connector 21"/>
            <p:cNvSpPr/>
            <p:nvPr/>
          </p:nvSpPr>
          <p:spPr>
            <a:xfrm>
              <a:off x="595757" y="370337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2115788" y="370337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77448" y="4251862"/>
            <a:ext cx="3531621" cy="3115406"/>
            <a:chOff x="4431554" y="4824081"/>
            <a:chExt cx="2303193" cy="23552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79" b="9906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554" y="4824081"/>
              <a:ext cx="2303193" cy="2355289"/>
            </a:xfrm>
            <a:prstGeom prst="rect">
              <a:avLst/>
            </a:prstGeom>
          </p:spPr>
        </p:pic>
        <p:sp>
          <p:nvSpPr>
            <p:cNvPr id="17" name="Flowchart: Connector 16"/>
            <p:cNvSpPr/>
            <p:nvPr/>
          </p:nvSpPr>
          <p:spPr>
            <a:xfrm>
              <a:off x="4653251" y="593520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5922506" y="5871891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2227476" y="3979221"/>
            <a:ext cx="2231569" cy="2028212"/>
            <a:chOff x="2005238" y="1166545"/>
            <a:chExt cx="1466407" cy="226245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2685" l="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238" y="1166545"/>
              <a:ext cx="1466407" cy="22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Flowchart: Connector 37"/>
            <p:cNvSpPr/>
            <p:nvPr/>
          </p:nvSpPr>
          <p:spPr>
            <a:xfrm>
              <a:off x="2318737" y="2377846"/>
              <a:ext cx="683696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90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56" name="Group 2055"/>
          <p:cNvGrpSpPr/>
          <p:nvPr/>
        </p:nvGrpSpPr>
        <p:grpSpPr>
          <a:xfrm>
            <a:off x="7167373" y="230370"/>
            <a:ext cx="1619115" cy="1695654"/>
            <a:chOff x="-2894925" y="1447800"/>
            <a:chExt cx="1214336" cy="1455585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52" b="94167" l="111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4925" y="1447800"/>
              <a:ext cx="1214336" cy="145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Flowchart: Connector 38"/>
            <p:cNvSpPr/>
            <p:nvPr/>
          </p:nvSpPr>
          <p:spPr>
            <a:xfrm>
              <a:off x="-2551007" y="1870792"/>
              <a:ext cx="749964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58" name="Group 2057"/>
          <p:cNvGrpSpPr/>
          <p:nvPr/>
        </p:nvGrpSpPr>
        <p:grpSpPr>
          <a:xfrm>
            <a:off x="5621412" y="164855"/>
            <a:ext cx="1318872" cy="1909744"/>
            <a:chOff x="-2938789" y="2342118"/>
            <a:chExt cx="1186190" cy="1909744"/>
          </a:xfrm>
        </p:grpSpPr>
        <p:pic>
          <p:nvPicPr>
            <p:cNvPr id="2057" name="Picture 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89352" l="0" r="100000">
                          <a14:foregroundMark x1="36592" y1="16667" x2="33421" y2="35463"/>
                          <a14:foregroundMark x1="59049" y1="23426" x2="78336" y2="33889"/>
                          <a14:foregroundMark x1="71863" y1="23426" x2="61162" y2="44444"/>
                          <a14:foregroundMark x1="19551" y1="21944" x2="47292" y2="33889"/>
                          <a14:foregroundMark x1="49406" y1="44444" x2="53765" y2="61667"/>
                          <a14:foregroundMark x1="44122" y1="63148" x2="65522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8789" y="2342118"/>
              <a:ext cx="1186190" cy="190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Flowchart: Connector 41"/>
            <p:cNvSpPr/>
            <p:nvPr/>
          </p:nvSpPr>
          <p:spPr>
            <a:xfrm>
              <a:off x="-2646604" y="3378262"/>
              <a:ext cx="894005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3101154" y="-156295"/>
            <a:ext cx="2332231" cy="1983849"/>
            <a:chOff x="-5071601" y="429612"/>
            <a:chExt cx="1871201" cy="216383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85" b="90000" l="0" r="90000">
                          <a14:foregroundMark x1="28200" y1="28241" x2="36600" y2="31481"/>
                          <a14:foregroundMark x1="25800" y1="19167" x2="31700" y2="19630"/>
                          <a14:foregroundMark x1="19400" y1="35556" x2="21400" y2="39167"/>
                          <a14:foregroundMark x1="73300" y1="43241" x2="76300" y2="40556"/>
                          <a14:foregroundMark x1="27800" y1="25093" x2="31700" y2="28241"/>
                          <a14:backgroundMark x1="31700" y1="75000" x2="36100" y2="8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17209" b="19074"/>
            <a:stretch/>
          </p:blipFill>
          <p:spPr bwMode="auto">
            <a:xfrm>
              <a:off x="-5071601" y="429612"/>
              <a:ext cx="1871201" cy="216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Flowchart: Connector 42"/>
            <p:cNvSpPr/>
            <p:nvPr/>
          </p:nvSpPr>
          <p:spPr>
            <a:xfrm>
              <a:off x="-4136001" y="1471306"/>
              <a:ext cx="675395" cy="6095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60" name="Group 2059"/>
          <p:cNvGrpSpPr/>
          <p:nvPr/>
        </p:nvGrpSpPr>
        <p:grpSpPr>
          <a:xfrm>
            <a:off x="8725187" y="58971"/>
            <a:ext cx="2867980" cy="1867055"/>
            <a:chOff x="-4343400" y="1183645"/>
            <a:chExt cx="2150985" cy="1867055"/>
          </a:xfrm>
        </p:grpSpPr>
        <p:pic>
          <p:nvPicPr>
            <p:cNvPr id="2059" name="Picture 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400" y="1183645"/>
              <a:ext cx="2150985" cy="186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Flowchart: Connector 50"/>
            <p:cNvSpPr/>
            <p:nvPr/>
          </p:nvSpPr>
          <p:spPr>
            <a:xfrm>
              <a:off x="-3610808" y="1860974"/>
              <a:ext cx="640730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111690" y="-178477"/>
            <a:ext cx="2231569" cy="2028212"/>
            <a:chOff x="2005238" y="1166545"/>
            <a:chExt cx="1466407" cy="2262456"/>
          </a:xfrm>
        </p:grpSpPr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2685" l="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238" y="1166545"/>
              <a:ext cx="1466407" cy="22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Flowchart: Connector 54"/>
            <p:cNvSpPr/>
            <p:nvPr/>
          </p:nvSpPr>
          <p:spPr>
            <a:xfrm>
              <a:off x="2318737" y="2377846"/>
              <a:ext cx="796776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90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061358" y="1671993"/>
            <a:ext cx="2332231" cy="1983849"/>
            <a:chOff x="-4972362" y="-21806"/>
            <a:chExt cx="1871201" cy="2163837"/>
          </a:xfrm>
        </p:grpSpPr>
        <p:pic>
          <p:nvPicPr>
            <p:cNvPr id="57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85" b="90000" l="0" r="90000">
                          <a14:foregroundMark x1="28200" y1="28241" x2="36600" y2="31481"/>
                          <a14:foregroundMark x1="25800" y1="19167" x2="31700" y2="19630"/>
                          <a14:foregroundMark x1="19400" y1="35556" x2="21400" y2="39167"/>
                          <a14:foregroundMark x1="73300" y1="43241" x2="76300" y2="40556"/>
                          <a14:foregroundMark x1="27800" y1="25093" x2="31700" y2="28241"/>
                          <a14:backgroundMark x1="31700" y1="75000" x2="36100" y2="8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17209" b="19074"/>
            <a:stretch/>
          </p:blipFill>
          <p:spPr bwMode="auto">
            <a:xfrm>
              <a:off x="-4972362" y="-21806"/>
              <a:ext cx="1871201" cy="216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Flowchart: Connector 57"/>
            <p:cNvSpPr/>
            <p:nvPr/>
          </p:nvSpPr>
          <p:spPr>
            <a:xfrm>
              <a:off x="-4102868" y="989510"/>
              <a:ext cx="720424" cy="6095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724100" y="1671993"/>
            <a:ext cx="1318872" cy="1909744"/>
            <a:chOff x="-2938789" y="2342118"/>
            <a:chExt cx="1186190" cy="1909744"/>
          </a:xfrm>
        </p:grpSpPr>
        <p:pic>
          <p:nvPicPr>
            <p:cNvPr id="60" name="Picture 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89352" l="0" r="100000">
                          <a14:foregroundMark x1="36592" y1="16667" x2="33421" y2="35463"/>
                          <a14:foregroundMark x1="59049" y1="23426" x2="78336" y2="33889"/>
                          <a14:foregroundMark x1="71863" y1="23426" x2="61162" y2="44444"/>
                          <a14:foregroundMark x1="19551" y1="21944" x2="47292" y2="33889"/>
                          <a14:foregroundMark x1="49406" y1="44444" x2="53765" y2="61667"/>
                          <a14:foregroundMark x1="44122" y1="63148" x2="65522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8789" y="2342118"/>
              <a:ext cx="1186190" cy="190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Flowchart: Connector 60"/>
            <p:cNvSpPr/>
            <p:nvPr/>
          </p:nvSpPr>
          <p:spPr>
            <a:xfrm>
              <a:off x="-2646604" y="3378262"/>
              <a:ext cx="850563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442709" y="2878635"/>
            <a:ext cx="1619115" cy="1695654"/>
            <a:chOff x="-2894925" y="1447800"/>
            <a:chExt cx="1214336" cy="1455585"/>
          </a:xfrm>
        </p:grpSpPr>
        <p:pic>
          <p:nvPicPr>
            <p:cNvPr id="63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52" b="94167" l="111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4925" y="1447800"/>
              <a:ext cx="1214336" cy="145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Flowchart: Connector 63"/>
            <p:cNvSpPr/>
            <p:nvPr/>
          </p:nvSpPr>
          <p:spPr>
            <a:xfrm>
              <a:off x="-2551007" y="1870792"/>
              <a:ext cx="779263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25884" y="3877589"/>
            <a:ext cx="3360193" cy="2145526"/>
            <a:chOff x="-4343400" y="1183645"/>
            <a:chExt cx="2150985" cy="1867055"/>
          </a:xfrm>
        </p:grpSpPr>
        <p:pic>
          <p:nvPicPr>
            <p:cNvPr id="66" name="Picture 9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400" y="1183645"/>
              <a:ext cx="2150985" cy="186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Flowchart: Connector 66"/>
            <p:cNvSpPr/>
            <p:nvPr/>
          </p:nvSpPr>
          <p:spPr>
            <a:xfrm>
              <a:off x="-3610809" y="1860974"/>
              <a:ext cx="602200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6604000" y="-245831"/>
            <a:ext cx="812800" cy="609600"/>
          </a:xfrm>
          <a:prstGeom prst="rect">
            <a:avLst/>
          </a:prstGeom>
        </p:spPr>
      </p:pic>
      <p:pic>
        <p:nvPicPr>
          <p:cNvPr id="68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6731000" y="2403337"/>
            <a:ext cx="812800" cy="609600"/>
          </a:xfrm>
          <a:prstGeom prst="rect">
            <a:avLst/>
          </a:prstGeom>
        </p:spPr>
      </p:pic>
      <p:pic>
        <p:nvPicPr>
          <p:cNvPr id="69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5867400" y="3187340"/>
            <a:ext cx="812800" cy="609600"/>
          </a:xfrm>
          <a:prstGeom prst="rect">
            <a:avLst/>
          </a:prstGeom>
        </p:spPr>
      </p:pic>
      <p:pic>
        <p:nvPicPr>
          <p:cNvPr id="70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5054600" y="1870121"/>
            <a:ext cx="812800" cy="609600"/>
          </a:xfrm>
          <a:prstGeom prst="rect">
            <a:avLst/>
          </a:prstGeom>
        </p:spPr>
      </p:pic>
      <p:pic>
        <p:nvPicPr>
          <p:cNvPr id="71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4597400" y="-727795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3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95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1957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195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1957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0" y="1"/>
            <a:ext cx="1254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67" y="2460671"/>
            <a:ext cx="3222540" cy="14770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0" y="1985031"/>
            <a:ext cx="3344827" cy="213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39" y="4303598"/>
            <a:ext cx="3960695" cy="269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08" l="0" r="100000">
                        <a14:foregroundMark x1="33000" y1="61214" x2="32833" y2="79683"/>
                        <a14:foregroundMark x1="44500" y1="54090" x2="46833" y2="54354"/>
                        <a14:foregroundMark x1="45167" y1="84697" x2="49000" y2="85224"/>
                        <a14:foregroundMark x1="28167" y1="7652" x2="34167" y2="7916"/>
                        <a14:foregroundMark x1="29167" y1="5541" x2="34667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87" y="3732010"/>
            <a:ext cx="3264025" cy="158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48" y="4251862"/>
            <a:ext cx="3531621" cy="311540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76" y="3979221"/>
            <a:ext cx="2231569" cy="202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5" b="90000" l="0" r="90000">
                        <a14:foregroundMark x1="28200" y1="28241" x2="36600" y2="31481"/>
                        <a14:foregroundMark x1="25800" y1="19167" x2="31700" y2="19630"/>
                        <a14:foregroundMark x1="19400" y1="35556" x2="21400" y2="39167"/>
                        <a14:foregroundMark x1="73300" y1="43241" x2="76300" y2="40556"/>
                        <a14:foregroundMark x1="27800" y1="25093" x2="31700" y2="28241"/>
                        <a14:backgroundMark x1="31700" y1="75000" x2="361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7209" b="19074"/>
          <a:stretch/>
        </p:blipFill>
        <p:spPr bwMode="auto">
          <a:xfrm>
            <a:off x="886453" y="2058778"/>
            <a:ext cx="2332231" cy="19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352" l="0" r="100000">
                        <a14:foregroundMark x1="36592" y1="16667" x2="33421" y2="35463"/>
                        <a14:foregroundMark x1="59049" y1="23426" x2="78336" y2="33889"/>
                        <a14:foregroundMark x1="71863" y1="23426" x2="61162" y2="44444"/>
                        <a14:foregroundMark x1="19551" y1="21944" x2="47292" y2="33889"/>
                        <a14:foregroundMark x1="49406" y1="44444" x2="53765" y2="61667"/>
                        <a14:foregroundMark x1="44122" y1="63148" x2="65522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00" y="1671993"/>
            <a:ext cx="1318872" cy="190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09" y="2878635"/>
            <a:ext cx="1619115" cy="16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84" y="3877589"/>
            <a:ext cx="3360193" cy="214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9334" y="1169709"/>
            <a:ext cx="811824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8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CẢM ƠN CÁC BẠN!</a:t>
            </a:r>
            <a:endParaRPr lang="en-US" sz="4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67" y="3732010"/>
            <a:ext cx="443387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99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122003" y="2055599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90195" y="2488481"/>
            <a:ext cx="36744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KHỞI ĐỘNG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5804" y="4507863"/>
            <a:ext cx="804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smtClean="0">
                <a:solidFill>
                  <a:srgbClr val="7030A0"/>
                </a:solidFill>
                <a:latin typeface="VNI-Avo" pitchFamily="2" charset="0"/>
              </a:rPr>
              <a:t>Đeám töø 1 ñeán 40</a:t>
            </a: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4660233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1521218" y="2359888"/>
            <a:ext cx="8820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smtClean="0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CHỤC – ĐƠN VỊ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2234530" y="404964"/>
            <a:ext cx="6834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 err="1" smtClean="0"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Thứ</a:t>
            </a:r>
            <a:r>
              <a:rPr lang="en-US" altLang="zh-CN" sz="2800" b="1" dirty="0"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ba</a:t>
            </a:r>
            <a:r>
              <a:rPr lang="en-US" altLang="zh-CN" sz="2800" b="1" dirty="0" smtClean="0"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ngày</a:t>
            </a:r>
            <a:r>
              <a:rPr lang="en-US" altLang="zh-CN" sz="2800" b="1" dirty="0" smtClean="0"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 25 </a:t>
            </a:r>
            <a:r>
              <a:rPr lang="en-US" altLang="zh-CN" sz="2800" b="1" dirty="0" err="1" smtClean="0"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tháng</a:t>
            </a:r>
            <a:r>
              <a:rPr lang="en-US" altLang="zh-CN" sz="2800" b="1" dirty="0" smtClean="0"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 2 </a:t>
            </a:r>
            <a:r>
              <a:rPr lang="en-US" altLang="zh-CN" sz="2800" b="1" dirty="0" err="1" smtClean="0"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năm</a:t>
            </a:r>
            <a:r>
              <a:rPr lang="en-US" altLang="zh-CN" sz="2800" b="1" dirty="0" smtClean="0"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 2025</a:t>
            </a:r>
            <a:endParaRPr lang="zh-CN" altLang="en-US" sz="2800" b="1" dirty="0"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00414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18725" r="50000" b="51955"/>
          <a:stretch/>
        </p:blipFill>
        <p:spPr>
          <a:xfrm>
            <a:off x="5" y="777940"/>
            <a:ext cx="6135327" cy="6080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3700213"/>
            <a:ext cx="752575" cy="816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3291768"/>
            <a:ext cx="752575" cy="81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2869465"/>
            <a:ext cx="752575" cy="816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2467681"/>
            <a:ext cx="752575" cy="816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2045375"/>
            <a:ext cx="752575" cy="816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1636923"/>
            <a:ext cx="752575" cy="816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1214624"/>
            <a:ext cx="752575" cy="816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791803"/>
            <a:ext cx="752575" cy="816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369499"/>
            <a:ext cx="752575" cy="816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-38957"/>
            <a:ext cx="752575" cy="816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3700272"/>
            <a:ext cx="752575" cy="816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3291827"/>
            <a:ext cx="752575" cy="81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2869523"/>
            <a:ext cx="752575" cy="816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9" y="2467739"/>
            <a:ext cx="752575" cy="816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9" y="2045433"/>
            <a:ext cx="752575" cy="816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1636982"/>
            <a:ext cx="752575" cy="816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1214682"/>
            <a:ext cx="752575" cy="8168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71561" r="77771" b="24117"/>
          <a:stretch/>
        </p:blipFill>
        <p:spPr>
          <a:xfrm>
            <a:off x="7252204" y="4517173"/>
            <a:ext cx="856593" cy="8319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t="76025" r="77451" b="19653"/>
          <a:stretch/>
        </p:blipFill>
        <p:spPr>
          <a:xfrm>
            <a:off x="7120851" y="5349139"/>
            <a:ext cx="1119292" cy="8319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4" t="71546" r="58260" b="24131"/>
          <a:stretch/>
        </p:blipFill>
        <p:spPr>
          <a:xfrm>
            <a:off x="8858681" y="4512055"/>
            <a:ext cx="952631" cy="8320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75843" r="57968" b="19835"/>
          <a:stretch/>
        </p:blipFill>
        <p:spPr>
          <a:xfrm>
            <a:off x="8775347" y="5344080"/>
            <a:ext cx="1119292" cy="8319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1" t="81305" r="66577" b="14373"/>
          <a:stretch/>
        </p:blipFill>
        <p:spPr>
          <a:xfrm>
            <a:off x="8025071" y="6183699"/>
            <a:ext cx="1119292" cy="8319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12497" r="55342" b="83411"/>
          <a:stretch/>
        </p:blipFill>
        <p:spPr>
          <a:xfrm>
            <a:off x="362607" y="4168"/>
            <a:ext cx="5139560" cy="78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10800000" flipV="1">
            <a:off x="1466227" y="1870752"/>
            <a:ext cx="1936516" cy="1702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7" idx="6"/>
          </p:cNvCxnSpPr>
          <p:nvPr/>
        </p:nvCxnSpPr>
        <p:spPr>
          <a:xfrm flipH="1" flipV="1">
            <a:off x="3275299" y="3181497"/>
            <a:ext cx="948444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 flipV="1">
            <a:off x="3187109" y="1883094"/>
            <a:ext cx="1036635" cy="30654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7" name="Oval 6"/>
          <p:cNvSpPr/>
          <p:nvPr/>
        </p:nvSpPr>
        <p:spPr>
          <a:xfrm rot="10800000" flipV="1">
            <a:off x="4223743" y="2721993"/>
            <a:ext cx="1719892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0800000" flipV="1">
            <a:off x="4262995" y="1087825"/>
            <a:ext cx="1680640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2847" y="185586"/>
            <a:ext cx="804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10 ñôn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vò = 1 chuïc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4736" y="5053537"/>
            <a:ext cx="804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17 goàm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1 chuïc vaø 7 ñôn vò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751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9" t="19221" r="11815" b="51945"/>
          <a:stretch/>
        </p:blipFill>
        <p:spPr>
          <a:xfrm>
            <a:off x="5" y="794324"/>
            <a:ext cx="6211615" cy="60904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12497" r="55342" b="83411"/>
          <a:stretch/>
        </p:blipFill>
        <p:spPr>
          <a:xfrm>
            <a:off x="362607" y="4168"/>
            <a:ext cx="5139560" cy="7876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3847515"/>
            <a:ext cx="752575" cy="8168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3439065"/>
            <a:ext cx="752575" cy="8168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3016762"/>
            <a:ext cx="752575" cy="816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2614978"/>
            <a:ext cx="752575" cy="8168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2192672"/>
            <a:ext cx="752575" cy="8168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1784225"/>
            <a:ext cx="752575" cy="8168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1361916"/>
            <a:ext cx="752575" cy="8168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939100"/>
            <a:ext cx="752575" cy="8168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516790"/>
            <a:ext cx="752575" cy="8168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122200"/>
            <a:ext cx="752575" cy="8168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3823325"/>
            <a:ext cx="752575" cy="8168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3414870"/>
            <a:ext cx="752575" cy="8168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2992572"/>
            <a:ext cx="752575" cy="8168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2590788"/>
            <a:ext cx="752575" cy="8168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2168484"/>
            <a:ext cx="752575" cy="8168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1760033"/>
            <a:ext cx="752575" cy="8168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1337726"/>
            <a:ext cx="752575" cy="8168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914910"/>
            <a:ext cx="752575" cy="8168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492602"/>
            <a:ext cx="752575" cy="8168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98004"/>
            <a:ext cx="752575" cy="8168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3847515"/>
            <a:ext cx="752575" cy="8168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3439065"/>
            <a:ext cx="752575" cy="8168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3016762"/>
            <a:ext cx="752575" cy="8168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2614978"/>
            <a:ext cx="752575" cy="8168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2192672"/>
            <a:ext cx="752575" cy="8168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1784225"/>
            <a:ext cx="752575" cy="8168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1361916"/>
            <a:ext cx="752575" cy="8168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939100"/>
            <a:ext cx="752575" cy="8168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516790"/>
            <a:ext cx="752575" cy="8168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122200"/>
            <a:ext cx="752575" cy="8168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1" t="71247" r="35740" b="20160"/>
          <a:stretch/>
        </p:blipFill>
        <p:spPr>
          <a:xfrm>
            <a:off x="7376181" y="4483769"/>
            <a:ext cx="1354111" cy="165404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5" t="71226" r="16836" b="20181"/>
          <a:stretch/>
        </p:blipFill>
        <p:spPr>
          <a:xfrm>
            <a:off x="10339681" y="4376931"/>
            <a:ext cx="1354111" cy="165404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7" t="80646" r="26565" b="15058"/>
          <a:stretch/>
        </p:blipFill>
        <p:spPr>
          <a:xfrm>
            <a:off x="8791691" y="6030983"/>
            <a:ext cx="1270412" cy="8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8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10800000" flipV="1">
            <a:off x="1466227" y="1870752"/>
            <a:ext cx="1936516" cy="1702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7" idx="6"/>
          </p:cNvCxnSpPr>
          <p:nvPr/>
        </p:nvCxnSpPr>
        <p:spPr>
          <a:xfrm flipH="1" flipV="1">
            <a:off x="3275299" y="3181497"/>
            <a:ext cx="948444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 flipV="1">
            <a:off x="3187109" y="1883094"/>
            <a:ext cx="1036635" cy="30654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7" name="Oval 6"/>
          <p:cNvSpPr/>
          <p:nvPr/>
        </p:nvSpPr>
        <p:spPr>
          <a:xfrm rot="10800000" flipV="1">
            <a:off x="4223743" y="2721993"/>
            <a:ext cx="1719892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0800000" flipV="1">
            <a:off x="4262995" y="1087825"/>
            <a:ext cx="1680640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2847" y="185586"/>
            <a:ext cx="804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 smtClean="0">
                <a:solidFill>
                  <a:srgbClr val="7030A0"/>
                </a:solidFill>
                <a:latin typeface="VNI-Avo" pitchFamily="2" charset="0"/>
              </a:rPr>
              <a:t>30 ñôn vò = 3 chuïc</a:t>
            </a:r>
            <a:endParaRPr lang="vi-VN" sz="3200" b="1" kern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4736" y="5053537"/>
            <a:ext cx="804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 smtClean="0">
                <a:solidFill>
                  <a:srgbClr val="7030A0"/>
                </a:solidFill>
                <a:latin typeface="VNI-Avo" pitchFamily="2" charset="0"/>
              </a:rPr>
              <a:t>30 goàm 3 chuïc vaø 0 ñôn vò</a:t>
            </a:r>
            <a:endParaRPr lang="vi-VN" sz="3200" b="1" ker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831665" y="73814"/>
            <a:ext cx="3044673" cy="4566402"/>
            <a:chOff x="6758511" y="98004"/>
            <a:chExt cx="3044673" cy="456640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3847509"/>
              <a:ext cx="752575" cy="81689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3439060"/>
              <a:ext cx="752575" cy="81689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3016756"/>
              <a:ext cx="752575" cy="81689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2614972"/>
              <a:ext cx="752575" cy="81689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2192666"/>
              <a:ext cx="752575" cy="81689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1784219"/>
              <a:ext cx="752575" cy="8168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1361915"/>
              <a:ext cx="752575" cy="81689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939094"/>
              <a:ext cx="752575" cy="81689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516790"/>
              <a:ext cx="752575" cy="81689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122194"/>
              <a:ext cx="752575" cy="8168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3823319"/>
              <a:ext cx="752575" cy="81689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3414870"/>
              <a:ext cx="752575" cy="8168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2992566"/>
              <a:ext cx="752575" cy="81689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2590782"/>
              <a:ext cx="752575" cy="8168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2168478"/>
              <a:ext cx="752575" cy="81689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1760027"/>
              <a:ext cx="752575" cy="81689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1337725"/>
              <a:ext cx="752575" cy="81689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914904"/>
              <a:ext cx="752575" cy="81689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492600"/>
              <a:ext cx="752575" cy="81689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98004"/>
              <a:ext cx="752575" cy="81689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3847509"/>
              <a:ext cx="752575" cy="81689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3439060"/>
              <a:ext cx="752575" cy="81689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3016756"/>
              <a:ext cx="752575" cy="81689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2614972"/>
              <a:ext cx="752575" cy="8168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2192666"/>
              <a:ext cx="752575" cy="81689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1784219"/>
              <a:ext cx="752575" cy="81689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1361915"/>
              <a:ext cx="752575" cy="81689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939094"/>
              <a:ext cx="752575" cy="81689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516790"/>
              <a:ext cx="752575" cy="8168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122194"/>
              <a:ext cx="752575" cy="81689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148885" y="212143"/>
            <a:ext cx="752577" cy="4553924"/>
            <a:chOff x="2148881" y="212143"/>
            <a:chExt cx="752577" cy="4553924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3949170"/>
              <a:ext cx="752575" cy="81689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3526866"/>
              <a:ext cx="752575" cy="81689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3125082"/>
              <a:ext cx="752575" cy="81689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2702776"/>
              <a:ext cx="752575" cy="81689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2294329"/>
              <a:ext cx="752575" cy="8168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1872025"/>
              <a:ext cx="752575" cy="81689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1449204"/>
              <a:ext cx="752575" cy="81689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1026900"/>
              <a:ext cx="752575" cy="81689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618450"/>
              <a:ext cx="752575" cy="81689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212143"/>
              <a:ext cx="752575" cy="816897"/>
            </a:xfrm>
            <a:prstGeom prst="rect">
              <a:avLst/>
            </a:prstGeom>
          </p:spPr>
        </p:pic>
      </p:grpSp>
      <p:sp>
        <p:nvSpPr>
          <p:cNvPr id="73" name="TextBox 72"/>
          <p:cNvSpPr txBox="1"/>
          <p:nvPr/>
        </p:nvSpPr>
        <p:spPr>
          <a:xfrm>
            <a:off x="307283" y="4941726"/>
            <a:ext cx="464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10 ñôn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vò = 1 chuïc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07283" y="5602385"/>
            <a:ext cx="464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1 chuïc = 10 ñôn vò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250883" y="4941725"/>
            <a:ext cx="464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30 ñôn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vò = 3 chuïc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50883" y="5602384"/>
            <a:ext cx="464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3 chuïc = 30 ñôn vò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5505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4303" y="2096879"/>
            <a:ext cx="110559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smtClean="0">
                <a:ln/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507960&quot;&gt;&lt;property id=&quot;20148&quot; value=&quot;5&quot;/&gt;&lt;property id=&quot;20300&quot; value=&quot;Slide 1&quot;/&gt;&lt;property id=&quot;20307&quot; value=&quot;429&quot;/&gt;&lt;/object&gt;&lt;object type=&quot;3&quot; unique_id=&quot;508053&quot;&gt;&lt;property id=&quot;20148&quot; value=&quot;5&quot;/&gt;&lt;property id=&quot;20300&quot; value=&quot;Slide 2&quot;/&gt;&lt;property id=&quot;20307&quot; value=&quot;430&quot;/&gt;&lt;/object&gt;&lt;object type=&quot;3&quot; unique_id=&quot;509237&quot;&gt;&lt;property id=&quot;20148&quot; value=&quot;5&quot;/&gt;&lt;property id=&quot;20300&quot; value=&quot;Slide 4&quot;/&gt;&lt;property id=&quot;20307&quot; value=&quot;444&quot;/&gt;&lt;/object&gt;&lt;object type=&quot;3&quot; unique_id=&quot;509455&quot;&gt;&lt;property id=&quot;20148&quot; value=&quot;5&quot;/&gt;&lt;property id=&quot;20300&quot; value=&quot;Slide 6&quot;/&gt;&lt;property id=&quot;20307&quot; value=&quot;445&quot;/&gt;&lt;/object&gt;&lt;object type=&quot;3&quot; unique_id=&quot;509688&quot;&gt;&lt;property id=&quot;20148&quot; value=&quot;5&quot;/&gt;&lt;property id=&quot;20300&quot; value=&quot;Slide 5&quot;/&gt;&lt;property id=&quot;20307&quot; value=&quot;446&quot;/&gt;&lt;/object&gt;&lt;object type=&quot;3&quot; unique_id=&quot;509757&quot;&gt;&lt;property id=&quot;20148&quot; value=&quot;5&quot;/&gt;&lt;property id=&quot;20300&quot; value=&quot;Slide 7&quot;/&gt;&lt;property id=&quot;20307&quot; value=&quot;447&quot;/&gt;&lt;/object&gt;&lt;object type=&quot;3&quot; unique_id=&quot;509804&quot;&gt;&lt;property id=&quot;20148&quot; value=&quot;5&quot;/&gt;&lt;property id=&quot;20300&quot; value=&quot;Slide 8&quot;/&gt;&lt;property id=&quot;20307&quot; value=&quot;448&quot;/&gt;&lt;/object&gt;&lt;object type=&quot;3&quot; unique_id=&quot;509905&quot;&gt;&lt;property id=&quot;20148&quot; value=&quot;5&quot;/&gt;&lt;property id=&quot;20300&quot; value=&quot;Slide 9&quot;/&gt;&lt;property id=&quot;20307&quot; value=&quot;449&quot;/&gt;&lt;/object&gt;&lt;object type=&quot;3&quot; unique_id=&quot;509906&quot;&gt;&lt;property id=&quot;20148&quot; value=&quot;5&quot;/&gt;&lt;property id=&quot;20300&quot; value=&quot;Slide 10&quot;/&gt;&lt;property id=&quot;20307&quot; value=&quot;450&quot;/&gt;&lt;/object&gt;&lt;object type=&quot;3&quot; unique_id=&quot;509907&quot;&gt;&lt;property id=&quot;20148&quot; value=&quot;5&quot;/&gt;&lt;property id=&quot;20300&quot; value=&quot;Slide 11&quot;/&gt;&lt;property id=&quot;20307&quot; value=&quot;451&quot;/&gt;&lt;/object&gt;&lt;object type=&quot;3&quot; unique_id=&quot;509908&quot;&gt;&lt;property id=&quot;20148&quot; value=&quot;5&quot;/&gt;&lt;property id=&quot;20300&quot; value=&quot;Slide 12&quot;/&gt;&lt;property id=&quot;20307&quot; value=&quot;452&quot;/&gt;&lt;/object&gt;&lt;object type=&quot;3&quot; unique_id=&quot;511295&quot;&gt;&lt;property id=&quot;20148&quot; value=&quot;5&quot;/&gt;&lt;property id=&quot;20300&quot; value=&quot;Slide 3&quot;/&gt;&lt;property id=&quot;20307&quot; value=&quot;453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2440</TotalTime>
  <Words>121</Words>
  <Application>Microsoft Office PowerPoint</Application>
  <PresentationFormat>Widescreen</PresentationFormat>
  <Paragraphs>47</Paragraphs>
  <Slides>12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Arial Unicode MS</vt:lpstr>
      <vt:lpstr>微软雅黑</vt:lpstr>
      <vt:lpstr>宋体</vt:lpstr>
      <vt:lpstr>Arial</vt:lpstr>
      <vt:lpstr>Bodoni MT</vt:lpstr>
      <vt:lpstr>Calibri</vt:lpstr>
      <vt:lpstr>Calibri Light</vt:lpstr>
      <vt:lpstr>Times New Roman</vt:lpstr>
      <vt:lpstr>VNI-Avo</vt:lpstr>
      <vt:lpstr>叶根友行书繁</vt:lpstr>
      <vt:lpstr>方正正中黑简体</vt:lpstr>
      <vt:lpstr>方正行楷简体</vt:lpstr>
      <vt:lpstr>汉真广标</vt:lpstr>
      <vt:lpstr>等线</vt:lpstr>
      <vt:lpstr>1_Office 主题</vt:lpstr>
      <vt:lpstr>4_Office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Le Tien Duat</cp:lastModifiedBy>
  <cp:revision>472</cp:revision>
  <dcterms:created xsi:type="dcterms:W3CDTF">2020-10-14T03:32:31Z</dcterms:created>
  <dcterms:modified xsi:type="dcterms:W3CDTF">2025-02-24T10:02:03Z</dcterms:modified>
</cp:coreProperties>
</file>