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7.jpg" ContentType="image/jpeg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127" r:id="rId2"/>
    <p:sldMasterId id="2147484144" r:id="rId3"/>
    <p:sldMasterId id="2147484161" r:id="rId4"/>
  </p:sldMasterIdLst>
  <p:notesMasterIdLst>
    <p:notesMasterId r:id="rId18"/>
  </p:notesMasterIdLst>
  <p:sldIdLst>
    <p:sldId id="429" r:id="rId5"/>
    <p:sldId id="430" r:id="rId6"/>
    <p:sldId id="413" r:id="rId7"/>
    <p:sldId id="431" r:id="rId8"/>
    <p:sldId id="433" r:id="rId9"/>
    <p:sldId id="442" r:id="rId10"/>
    <p:sldId id="443" r:id="rId11"/>
    <p:sldId id="437" r:id="rId12"/>
    <p:sldId id="438" r:id="rId13"/>
    <p:sldId id="439" r:id="rId14"/>
    <p:sldId id="298" r:id="rId15"/>
    <p:sldId id="440" r:id="rId16"/>
    <p:sldId id="44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87" d="100"/>
          <a:sy n="87" d="100"/>
        </p:scale>
        <p:origin x="-4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21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0051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2022/2/17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5514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4426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558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276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2022/2/17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7023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190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6443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317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61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1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49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2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8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5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52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9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6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0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3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4" y="231701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0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0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1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298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4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0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28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2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0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57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4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0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5115756" y="2675195"/>
            <a:ext cx="628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646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66667" r="5704" b="6896"/>
          <a:stretch/>
        </p:blipFill>
        <p:spPr>
          <a:xfrm>
            <a:off x="2" y="0"/>
            <a:ext cx="12239529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2280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299" y="2096873"/>
            <a:ext cx="110559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smtClean="0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9" r="-3200" b="12049"/>
          <a:stretch/>
        </p:blipFill>
        <p:spPr bwMode="auto">
          <a:xfrm>
            <a:off x="76200" y="914399"/>
            <a:ext cx="125984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139" l="1500" r="99400">
                        <a14:foregroundMark x1="54200" y1="38722" x2="52200" y2="54041"/>
                        <a14:foregroundMark x1="30900" y1="5263" x2="27100" y2="18045"/>
                        <a14:foregroundMark x1="18200" y1="43421" x2="25500" y2="50376"/>
                        <a14:foregroundMark x1="83900" y1="31861" x2="75400" y2="29981"/>
                        <a14:foregroundMark x1="76800" y1="38722" x2="78800" y2="45019"/>
                        <a14:foregroundMark x1="75100" y1="34680" x2="78300" y2="34492"/>
                        <a14:foregroundMark x1="78600" y1="37030" x2="80300" y2="38910"/>
                        <a14:foregroundMark x1="74800" y1="29041" x2="80800" y2="26034"/>
                        <a14:foregroundMark x1="71800" y1="27632" x2="75800" y2="24812"/>
                        <a14:foregroundMark x1="24800" y1="6485" x2="22000" y2="17293"/>
                        <a14:foregroundMark x1="33000" y1="4135" x2="31000" y2="10432"/>
                        <a14:foregroundMark x1="25000" y1="18233" x2="19800" y2="24624"/>
                        <a14:foregroundMark x1="20000" y1="3383" x2="20800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8785" y="2873042"/>
            <a:ext cx="2946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268785" y="5315101"/>
            <a:ext cx="1219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TRỨNG CHO NGỖNG</a:t>
            </a:r>
          </a:p>
        </p:txBody>
      </p:sp>
      <p:sp>
        <p:nvSpPr>
          <p:cNvPr id="14" name="Oval 13"/>
          <p:cNvSpPr/>
          <p:nvPr/>
        </p:nvSpPr>
        <p:spPr>
          <a:xfrm>
            <a:off x="5689600" y="5010301"/>
            <a:ext cx="1219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24800" y="4850583"/>
            <a:ext cx="1219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35025" y="6096000"/>
            <a:ext cx="1219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40000" y="1078381"/>
            <a:ext cx="8128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47" y="5555282"/>
            <a:ext cx="3214925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93" r="668" b="7980"/>
          <a:stretch/>
        </p:blipFill>
        <p:spPr bwMode="auto">
          <a:xfrm>
            <a:off x="-82551" y="0"/>
            <a:ext cx="12274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06577" y="1200301"/>
            <a:ext cx="2946400" cy="2438400"/>
            <a:chOff x="2209800" y="1901342"/>
            <a:chExt cx="2438400" cy="25944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168430" y="2746814"/>
              <a:ext cx="811071" cy="533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6150722" y="1211187"/>
            <a:ext cx="2888993" cy="2438400"/>
            <a:chOff x="2209800" y="1901342"/>
            <a:chExt cx="2438400" cy="259445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2960096" y="2746814"/>
              <a:ext cx="768663" cy="5334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99966" y="2902559"/>
            <a:ext cx="4424089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916217" y="2937393"/>
            <a:ext cx="4424089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/>
          <p:cNvSpPr/>
          <p:nvPr/>
        </p:nvSpPr>
        <p:spPr>
          <a:xfrm>
            <a:off x="3308607" y="5180030"/>
            <a:ext cx="1524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0 - 20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20829727">
            <a:off x="10043208" y="5166968"/>
            <a:ext cx="1524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+ 50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23 C -0.00902 -0.0088 -0.01406 -0.0206 -0.02187 -0.03009 C -0.02378 -0.03287 -0.02569 -0.03496 -0.02795 -0.03681 C -0.03229 -0.04028 -0.04097 -0.04607 -0.04097 -0.04583 C -0.046 -0.05486 -0.05208 -0.05671 -0.06007 -0.0625 C -0.06649 -0.07315 -0.0743 -0.08449 -0.08333 -0.09259 C -0.08975 -0.09815 -0.08975 -0.10347 -0.09826 -0.10602 C -0.10468 -0.11412 -0.10902 -0.12361 -0.11527 -0.13171 C -0.11909 -0.13658 -0.12378 -0.14097 -0.12777 -0.14537 C -0.13194 -0.15 -0.13281 -0.15695 -0.13628 -0.16181 C -0.14461 -0.17199 -0.1526 -0.18264 -0.16007 -0.19375 C -0.17309 -0.2125 -0.18055 -0.23403 -0.19583 -0.25139 C -0.20017 -0.26366 -0.20729 -0.26528 -0.21718 -0.27222 C -0.23784 -0.28634 -0.22465 -0.28102 -0.23836 -0.28588 C -0.24513 -0.29074 -0.25329 -0.29398 -0.25954 -0.29954 C -0.27656 -0.31505 -0.25607 -0.29931 -0.27239 -0.31134 C -0.27743 -0.31898 -0.28003 -0.32917 -0.28715 -0.33426 C -0.29826 -0.3419 -0.30763 -0.35185 -0.31927 -0.35926 C -0.33211 -0.36829 -0.34861 -0.37685 -0.3592 -0.38935 C -0.36093 -0.39144 -0.36545 -0.39676 -0.3677 -0.39838 C -0.38576 -0.41296 -0.37482 -0.40208 -0.38437 -0.4125 C -0.38836 -0.4213 -0.39496 -0.43357 -0.40138 -0.43982 C -0.40694 -0.45857 -0.40885 -0.47894 -0.38854 -0.48634 C -0.37864 -0.49746 -0.36441 -0.50301 -0.3526 -0.51088 C -0.34149 -0.50764 -0.33298 -0.50093 -0.32343 -0.4956 C -0.32083 -0.49121 -0.31684 -0.48843 -0.31475 -0.4838 C -0.31024 -0.47477 -0.31197 -0.46551 -0.30625 -0.45625 C -0.30086 -0.43796 -0.29739 -0.41667 -0.28715 -0.40116 C -0.28281 -0.38079 -0.28298 -0.38912 -0.28298 -0.37755 " pathEditMode="relative" rAng="0" ptsTypes="ffffffffffffffffffffffffffff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3.33333E-6 C 0.05244 -0.00973 0.05313 -0.01713 0.05469 -0.02269 C 0.05625 -0.03704 0.06042 -0.05324 0.06268 -0.06482 C 0.06615 -0.08357 0.06823 -0.10672 0.07119 -0.12755 C 0.07153 -0.13357 0.07292 -0.14422 0.07292 -0.14398 C 0.07362 -0.15556 0.07414 -0.16922 0.07553 -0.17894 C 0.0757 -0.18565 0.07587 -0.19352 0.07657 -0.19954 C 0.07744 -0.20903 0.07709 -0.2007 0.07761 -0.21019 C 0.07796 -0.21528 0.0783 -0.22523 0.0783 -0.22477 C 0.07882 -0.25463 0.08039 -0.29931 0.07553 -0.32292 C 0.075 -0.33056 0.07414 -0.33056 0.07292 -0.33565 C 0.07014 -0.34792 0.06841 -0.35324 0.06476 -0.35579 C 0.06094 -0.3625 0.06424 -0.35718 0.06042 -0.36135 C 0.05955 -0.3625 0.05764 -0.36459 0.05764 -0.36436 C 0.0533 -0.36343 0.05157 -0.36343 0.04862 -0.34838 C 0.04792 -0.33866 0.04757 -0.32894 0.04705 -0.31922 C 0.04723 -0.31088 0.04705 -0.30996 0.04757 -0.31366 " pathEditMode="relative" rAng="0" ptsTypes="ffffffffffffffff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21999" y="205559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0195" y="2488475"/>
            <a:ext cx="3674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KHỞI ĐỘNG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50" y="10475747"/>
            <a:ext cx="8564897" cy="2008636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7" y="1401707"/>
            <a:ext cx="2981371" cy="4618682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0" y="2041953"/>
            <a:ext cx="3763713" cy="355684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6023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5261030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4852581"/>
            <a:ext cx="752575" cy="8168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4430277"/>
            <a:ext cx="752575" cy="8168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4028493"/>
            <a:ext cx="752575" cy="8168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3606187"/>
            <a:ext cx="752575" cy="8168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3197740"/>
            <a:ext cx="752575" cy="8168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2775436"/>
            <a:ext cx="752575" cy="8168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2352615"/>
            <a:ext cx="752575" cy="8168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1930311"/>
            <a:ext cx="752575" cy="81689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1535715"/>
            <a:ext cx="752575" cy="816897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1706880" y="787201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Duøng caùc khoái laäp phöông laäp soá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20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5236840"/>
            <a:ext cx="752575" cy="8168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4828391"/>
            <a:ext cx="752575" cy="816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4406087"/>
            <a:ext cx="752575" cy="8168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4004303"/>
            <a:ext cx="752575" cy="8168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3581999"/>
            <a:ext cx="752575" cy="8168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3173548"/>
            <a:ext cx="752575" cy="8168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2751246"/>
            <a:ext cx="752575" cy="8168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2328425"/>
            <a:ext cx="752575" cy="8168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1906121"/>
            <a:ext cx="752575" cy="8168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1511525"/>
            <a:ext cx="752575" cy="8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229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5261030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4852581"/>
            <a:ext cx="752575" cy="8168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4430277"/>
            <a:ext cx="752575" cy="8168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4028493"/>
            <a:ext cx="752575" cy="8168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3606187"/>
            <a:ext cx="752575" cy="8168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3197740"/>
            <a:ext cx="752575" cy="8168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5" y="2775436"/>
            <a:ext cx="752575" cy="8168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2352615"/>
            <a:ext cx="752575" cy="8168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1930311"/>
            <a:ext cx="752575" cy="81689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17" y="1535715"/>
            <a:ext cx="752575" cy="816897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1706880" y="787201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Duøng caùc khoái laäp phöông laäp soá 30</a:t>
            </a:r>
            <a:endParaRPr lang="vi-VN" sz="3200" b="1" kern="0">
              <a:solidFill>
                <a:srgbClr val="7030A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5236840"/>
            <a:ext cx="752575" cy="8168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4828391"/>
            <a:ext cx="752575" cy="816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4406087"/>
            <a:ext cx="752575" cy="8168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4004303"/>
            <a:ext cx="752575" cy="8168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3581999"/>
            <a:ext cx="752575" cy="8168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3173548"/>
            <a:ext cx="752575" cy="8168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5" y="2751246"/>
            <a:ext cx="752575" cy="8168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2328425"/>
            <a:ext cx="752575" cy="8168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1906121"/>
            <a:ext cx="752575" cy="8168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7" y="1511525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1" y="5261030"/>
            <a:ext cx="752575" cy="816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1" y="4852581"/>
            <a:ext cx="752575" cy="816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1" y="4430277"/>
            <a:ext cx="752575" cy="816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3" y="4028493"/>
            <a:ext cx="752575" cy="816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3" y="3606187"/>
            <a:ext cx="752575" cy="816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1" y="3197740"/>
            <a:ext cx="752575" cy="816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1" y="2775436"/>
            <a:ext cx="752575" cy="81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3" y="2352615"/>
            <a:ext cx="752575" cy="8168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3" y="1930311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3" y="1535715"/>
            <a:ext cx="752575" cy="8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7379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901952" y="2323391"/>
            <a:ext cx="804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4400" b="1" kern="0" smtClean="0">
                <a:solidFill>
                  <a:srgbClr val="FF0000"/>
                </a:solidFill>
                <a:latin typeface="VNI-Avo" pitchFamily="2" charset="0"/>
              </a:rPr>
              <a:t>CAÙC PHEÙP TÍNH</a:t>
            </a:r>
          </a:p>
          <a:p>
            <a:pPr algn="ctr" defTabSz="914218">
              <a:defRPr/>
            </a:pPr>
            <a:r>
              <a:rPr lang="en-US" sz="4400" b="1" kern="0" smtClean="0">
                <a:solidFill>
                  <a:srgbClr val="FF0000"/>
                </a:solidFill>
                <a:latin typeface="VNI-Avo" pitchFamily="2" charset="0"/>
              </a:rPr>
              <a:t> DAÏNG 30+20,50-20</a:t>
            </a:r>
            <a:endParaRPr lang="vi-VN" sz="44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278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16745" r="47443" b="77024"/>
          <a:stretch/>
        </p:blipFill>
        <p:spPr>
          <a:xfrm>
            <a:off x="2976472" y="23080"/>
            <a:ext cx="6352032" cy="10647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02830" y="1174371"/>
            <a:ext cx="2581377" cy="4566400"/>
            <a:chOff x="1726541" y="1572289"/>
            <a:chExt cx="2581377" cy="45664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5321792"/>
              <a:ext cx="752575" cy="8168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1" y="4913343"/>
              <a:ext cx="752575" cy="8168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1" y="4491039"/>
              <a:ext cx="752575" cy="8168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4089255"/>
              <a:ext cx="752575" cy="8168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3666951"/>
              <a:ext cx="752575" cy="8168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3258502"/>
              <a:ext cx="752575" cy="81689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2836198"/>
              <a:ext cx="752575" cy="8168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2413377"/>
              <a:ext cx="752575" cy="8168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1991073"/>
              <a:ext cx="752575" cy="8168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1596479"/>
              <a:ext cx="752575" cy="8168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5297602"/>
              <a:ext cx="752575" cy="8168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1" y="4889153"/>
              <a:ext cx="752575" cy="8168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1" y="4466849"/>
              <a:ext cx="752575" cy="8168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4065065"/>
              <a:ext cx="752575" cy="8168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3642761"/>
              <a:ext cx="752575" cy="8168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3234312"/>
              <a:ext cx="752575" cy="8168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2812008"/>
              <a:ext cx="752575" cy="8168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2389187"/>
              <a:ext cx="752575" cy="81689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1966883"/>
              <a:ext cx="752575" cy="8168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1572289"/>
              <a:ext cx="752575" cy="81689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5321792"/>
              <a:ext cx="752575" cy="8168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1" y="4913343"/>
              <a:ext cx="752575" cy="81689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1" y="4491039"/>
              <a:ext cx="752575" cy="8168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4089255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3666951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3258502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2836198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2413377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1991073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1596479"/>
              <a:ext cx="752575" cy="8168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7417690" y="1206248"/>
            <a:ext cx="1715745" cy="4554208"/>
            <a:chOff x="7112076" y="1669152"/>
            <a:chExt cx="1715745" cy="4554208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5406463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6" y="4998014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6" y="4575710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4173926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3751622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3343173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2920869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2498048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2075744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1681150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5394465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4" y="4986016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4" y="4563712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4161928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3739624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3331175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2908871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2486050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2063746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1669152"/>
              <a:ext cx="752575" cy="816897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28855" r="80485" b="58182"/>
          <a:stretch/>
        </p:blipFill>
        <p:spPr>
          <a:xfrm>
            <a:off x="438911" y="1588463"/>
            <a:ext cx="1444460" cy="392643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3" t="28734" r="47532" b="58303"/>
          <a:stretch/>
        </p:blipFill>
        <p:spPr>
          <a:xfrm>
            <a:off x="9339071" y="1405888"/>
            <a:ext cx="1444460" cy="392643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129128" y="5760460"/>
            <a:ext cx="8046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3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 +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2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 =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5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29128" y="6273229"/>
            <a:ext cx="8046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30 + 20 = 50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630150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2 0.00162 L 0.0789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17299E-6 L -0.14596 -0.0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73821E-6 L 0.06107 0.001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77058E-7 L -0.12396 0.008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35044" y="1285078"/>
            <a:ext cx="1715745" cy="4554208"/>
            <a:chOff x="7112076" y="1669152"/>
            <a:chExt cx="1715745" cy="455420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5406463"/>
              <a:ext cx="752575" cy="816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6" y="4998014"/>
              <a:ext cx="752575" cy="8168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6" y="4575710"/>
              <a:ext cx="752575" cy="8168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4173926"/>
              <a:ext cx="752575" cy="8168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3751622"/>
              <a:ext cx="752575" cy="8168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3343173"/>
              <a:ext cx="752575" cy="8168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7" y="2920869"/>
              <a:ext cx="752575" cy="81689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2498048"/>
              <a:ext cx="752575" cy="8168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2075744"/>
              <a:ext cx="752575" cy="8168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78" y="1681150"/>
              <a:ext cx="752575" cy="8168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5394465"/>
              <a:ext cx="752575" cy="8168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4" y="4986016"/>
              <a:ext cx="752575" cy="8168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4" y="4563712"/>
              <a:ext cx="752575" cy="8168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4161928"/>
              <a:ext cx="752575" cy="8168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3739624"/>
              <a:ext cx="752575" cy="8168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3331175"/>
              <a:ext cx="752575" cy="8168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5" y="2908871"/>
              <a:ext cx="752575" cy="8168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2486050"/>
              <a:ext cx="752575" cy="8168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2063746"/>
              <a:ext cx="752575" cy="81689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246" y="1669152"/>
              <a:ext cx="752575" cy="81689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63" b="41250" l="44425" r="53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73" t="28734" r="47532" b="58303"/>
          <a:stretch/>
        </p:blipFill>
        <p:spPr>
          <a:xfrm flipH="1">
            <a:off x="5598602" y="1734611"/>
            <a:ext cx="1444460" cy="3926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17861" r="15920" b="76646"/>
          <a:stretch/>
        </p:blipFill>
        <p:spPr>
          <a:xfrm>
            <a:off x="3139939" y="23079"/>
            <a:ext cx="4654039" cy="9386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393516" y="1268480"/>
            <a:ext cx="2581377" cy="4566400"/>
            <a:chOff x="1726541" y="1572289"/>
            <a:chExt cx="2581377" cy="4566400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5321792"/>
              <a:ext cx="752575" cy="8168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1" y="4913343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1" y="4491039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4089255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3666951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3258502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2" y="2836198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2413377"/>
              <a:ext cx="752575" cy="81689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1991073"/>
              <a:ext cx="752575" cy="8168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543" y="1596479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5297602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1" y="4889153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1" y="4466849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4065065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3642761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3234312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2" y="2812008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2389187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1966883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943" y="1572289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5321792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1" y="4913343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1" y="4491039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4089255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3666951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3258502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2" y="2836198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2413377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1991073"/>
              <a:ext cx="752575" cy="81689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43" y="1596479"/>
              <a:ext cx="752575" cy="816897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2129128" y="5760460"/>
            <a:ext cx="8046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5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 -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2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 =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3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29128" y="6273229"/>
            <a:ext cx="8046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5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0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-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20 = 30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630150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363E-6 -2.96296E-6 L 0.26 -0.000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747E-6 -3.7037E-7 L 0.16178 -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52873" r="69762" b="42471"/>
          <a:stretch/>
        </p:blipFill>
        <p:spPr>
          <a:xfrm>
            <a:off x="-1" y="126132"/>
            <a:ext cx="4508940" cy="1277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5381" y="1024766"/>
            <a:ext cx="2522483" cy="8986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143" y="1718274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40 + 10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2719845" y="1792746"/>
            <a:ext cx="1607763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143" y="3105630"/>
            <a:ext cx="3389405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4800" ker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0 - 10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2633266" y="3198131"/>
            <a:ext cx="1600052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3996827" y="1702509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48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 + 20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6716529" y="1776981"/>
            <a:ext cx="1607763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80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3996828" y="3089865"/>
            <a:ext cx="3389405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4800" kern="0" noProof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 + 60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6629951" y="3182366"/>
            <a:ext cx="1600052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80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8001255" y="1722797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4800" ker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7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0 - 40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10720957" y="1797269"/>
            <a:ext cx="1607763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8001255" y="3110149"/>
            <a:ext cx="3389405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4800" kern="0" noProof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kumimoji="0" lang="vi-VN" sz="4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0 - 20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10634378" y="3202654"/>
            <a:ext cx="1600052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70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306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60691" r="68759" b="34653"/>
          <a:stretch/>
        </p:blipFill>
        <p:spPr>
          <a:xfrm>
            <a:off x="283787" y="930198"/>
            <a:ext cx="4508940" cy="1277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9169" y="1828832"/>
            <a:ext cx="2522483" cy="8986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283931" y="3216040"/>
            <a:ext cx="4650687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kern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40 + 30+10</a:t>
            </a:r>
            <a:endParaRPr lang="en-US" sz="4800" kern="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4150857" y="3290516"/>
            <a:ext cx="1607763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  <a:endParaRPr lang="en-US" sz="4800" kern="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6042408" y="3216040"/>
            <a:ext cx="4347077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kern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80 – 50 + 10</a:t>
            </a:r>
            <a:endParaRPr lang="en-US" sz="480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8373" y="1828831"/>
            <a:ext cx="2522483" cy="8986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10173289" y="3287156"/>
            <a:ext cx="1607763" cy="100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kern="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306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1&quot;/&gt;&lt;property id=&quot;20307&quot; value=&quot;298&quot;/&gt;&lt;/object&gt;&lt;object type=&quot;3&quot; unique_id=&quot;505503&quot;&gt;&lt;property id=&quot;20148&quot; value=&quot;5&quot;/&gt;&lt;property id=&quot;20300&quot; value=&quot;Slide 3&quot;/&gt;&lt;property id=&quot;20307&quot; value=&quot;413&quot;/&gt;&lt;/object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08208&quot;&gt;&lt;property id=&quot;20148&quot; value=&quot;5&quot;/&gt;&lt;property id=&quot;20300&quot; value=&quot;Slide 4&quot;/&gt;&lt;property id=&quot;20307&quot; value=&quot;431&quot;/&gt;&lt;/object&gt;&lt;object type=&quot;3&quot; unique_id=&quot;508285&quot;&gt;&lt;property id=&quot;20148&quot; value=&quot;5&quot;/&gt;&lt;property id=&quot;20300&quot; value=&quot;Slide 5&quot;/&gt;&lt;property id=&quot;20307&quot; value=&quot;433&quot;/&gt;&lt;/object&gt;&lt;object type=&quot;3&quot; unique_id=&quot;508851&quot;&gt;&lt;property id=&quot;20148&quot; value=&quot;5&quot;/&gt;&lt;property id=&quot;20300&quot; value=&quot;Slide 8&quot;/&gt;&lt;property id=&quot;20307&quot; value=&quot;437&quot;/&gt;&lt;/object&gt;&lt;object type=&quot;3&quot; unique_id=&quot;508852&quot;&gt;&lt;property id=&quot;20148&quot; value=&quot;5&quot;/&gt;&lt;property id=&quot;20300&quot; value=&quot;Slide 9&quot;/&gt;&lt;property id=&quot;20307&quot; value=&quot;438&quot;/&gt;&lt;/object&gt;&lt;object type=&quot;3&quot; unique_id=&quot;508929&quot;&gt;&lt;property id=&quot;20148&quot; value=&quot;5&quot;/&gt;&lt;property id=&quot;20300&quot; value=&quot;Slide 10&quot;/&gt;&lt;property id=&quot;20307&quot; value=&quot;439&quot;/&gt;&lt;/object&gt;&lt;object type=&quot;3&quot; unique_id=&quot;509021&quot;&gt;&lt;property id=&quot;20148&quot; value=&quot;5&quot;/&gt;&lt;property id=&quot;20300&quot; value=&quot;Slide 12&quot;/&gt;&lt;property id=&quot;20307&quot; value=&quot;440&quot;/&gt;&lt;/object&gt;&lt;object type=&quot;3&quot; unique_id=&quot;509022&quot;&gt;&lt;property id=&quot;20148&quot; value=&quot;5&quot;/&gt;&lt;property id=&quot;20300&quot; value=&quot;Slide 13&quot;/&gt;&lt;property id=&quot;20307&quot; value=&quot;441&quot;/&gt;&lt;/object&gt;&lt;object type=&quot;3&quot; unique_id=&quot;509129&quot;&gt;&lt;property id=&quot;20148&quot; value=&quot;5&quot;/&gt;&lt;property id=&quot;20300&quot; value=&quot;Slide 6&quot;/&gt;&lt;property id=&quot;20307&quot; value=&quot;442&quot;/&gt;&lt;/object&gt;&lt;object type=&quot;3&quot; unique_id=&quot;509130&quot;&gt;&lt;property id=&quot;20148&quot; value=&quot;5&quot;/&gt;&lt;property id=&quot;20300&quot; value=&quot;Slide 7&quot;/&gt;&lt;property id=&quot;20307&quot; value=&quot;443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132</Words>
  <Application>Microsoft Office PowerPoint</Application>
  <PresentationFormat>Custom</PresentationFormat>
  <Paragraphs>42</Paragraphs>
  <Slides>13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3_Office Theme</vt:lpstr>
      <vt:lpstr>Office 主题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462</cp:revision>
  <dcterms:created xsi:type="dcterms:W3CDTF">2020-10-14T03:32:31Z</dcterms:created>
  <dcterms:modified xsi:type="dcterms:W3CDTF">2022-02-17T02:06:27Z</dcterms:modified>
</cp:coreProperties>
</file>