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90" r:id="rId2"/>
    <p:sldMasterId id="2147484103" r:id="rId3"/>
    <p:sldMasterId id="2147484127" r:id="rId4"/>
    <p:sldMasterId id="2147484176" r:id="rId5"/>
    <p:sldMasterId id="2147484200" r:id="rId6"/>
    <p:sldMasterId id="2147484212" r:id="rId7"/>
  </p:sldMasterIdLst>
  <p:notesMasterIdLst>
    <p:notesMasterId r:id="rId28"/>
  </p:notesMasterIdLst>
  <p:sldIdLst>
    <p:sldId id="380" r:id="rId8"/>
    <p:sldId id="38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33" r:id="rId18"/>
    <p:sldId id="406" r:id="rId19"/>
    <p:sldId id="420" r:id="rId20"/>
    <p:sldId id="434" r:id="rId21"/>
    <p:sldId id="437" r:id="rId22"/>
    <p:sldId id="438" r:id="rId23"/>
    <p:sldId id="421" r:id="rId24"/>
    <p:sldId id="435" r:id="rId25"/>
    <p:sldId id="436" r:id="rId26"/>
    <p:sldId id="43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86" d="100"/>
          <a:sy n="86" d="100"/>
        </p:scale>
        <p:origin x="-10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27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2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59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13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7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14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07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91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41" y="1122363"/>
            <a:ext cx="103632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336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37" indent="0" algn="ctr">
              <a:buNone/>
              <a:defRPr sz="2000"/>
            </a:lvl2pPr>
            <a:lvl3pPr marL="912734" indent="0" algn="ctr">
              <a:buNone/>
              <a:defRPr sz="1900"/>
            </a:lvl3pPr>
            <a:lvl4pPr marL="1369098" indent="0" algn="ctr">
              <a:buNone/>
              <a:defRPr sz="1600"/>
            </a:lvl4pPr>
            <a:lvl5pPr marL="1825468" indent="0" algn="ctr">
              <a:buNone/>
              <a:defRPr sz="1600"/>
            </a:lvl5pPr>
            <a:lvl6pPr marL="2281831" indent="0" algn="ctr">
              <a:buNone/>
              <a:defRPr sz="1600"/>
            </a:lvl6pPr>
            <a:lvl7pPr marL="2738197" indent="0" algn="ctr">
              <a:buNone/>
              <a:defRPr sz="1600"/>
            </a:lvl7pPr>
            <a:lvl8pPr marL="3194550" indent="0" algn="ctr">
              <a:buNone/>
              <a:defRPr sz="1600"/>
            </a:lvl8pPr>
            <a:lvl9pPr marL="365091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06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92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8" y="17102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8" y="45899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84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3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91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96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2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37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37" y="2505075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03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1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74" y="9879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6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74" y="9879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37" indent="0">
              <a:buNone/>
              <a:defRPr sz="2800"/>
            </a:lvl2pPr>
            <a:lvl3pPr marL="912734" indent="0">
              <a:buNone/>
              <a:defRPr sz="2400"/>
            </a:lvl3pPr>
            <a:lvl4pPr marL="1369098" indent="0">
              <a:buNone/>
              <a:defRPr sz="2000"/>
            </a:lvl4pPr>
            <a:lvl5pPr marL="1825468" indent="0">
              <a:buNone/>
              <a:defRPr sz="2000"/>
            </a:lvl5pPr>
            <a:lvl6pPr marL="2281831" indent="0">
              <a:buNone/>
              <a:defRPr sz="2000"/>
            </a:lvl6pPr>
            <a:lvl7pPr marL="2738197" indent="0">
              <a:buNone/>
              <a:defRPr sz="2000"/>
            </a:lvl7pPr>
            <a:lvl8pPr marL="3194550" indent="0">
              <a:buNone/>
              <a:defRPr sz="2000"/>
            </a:lvl8pPr>
            <a:lvl9pPr marL="365091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8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12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21" y="365470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8" y="365470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5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0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7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3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9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90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87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834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4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60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201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32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7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0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275" tIns="45659" rIns="91275" bIns="456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275" tIns="45659" rIns="91275" bIns="456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793" y="6356811"/>
            <a:ext cx="4114799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20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1273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5" indent="-228195" algn="l" defTabSz="9127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1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33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18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7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4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16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4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9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6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31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9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5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1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9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4" y="2936815"/>
            <a:ext cx="482130" cy="482130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9828" y="1963817"/>
            <a:ext cx="6284845" cy="132343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dist"/>
            <a:r>
              <a:rPr lang="en-US" altLang="zh-CN" sz="4000" b="1">
                <a:solidFill>
                  <a:srgbClr val="FFFF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FF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1" y="5221657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45" y="1259144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9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6" y="1602320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38" y="4197271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25" y="189491"/>
            <a:ext cx="3021983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469" y="504119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24" y="4531785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7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9" y="256056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 mươi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 trăm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4326509" y="3828788"/>
            <a:ext cx="3860800" cy="1964739"/>
            <a:chOff x="414130" y="748946"/>
            <a:chExt cx="8229600" cy="5511446"/>
          </a:xfrm>
        </p:grpSpPr>
        <p:grpSp>
          <p:nvGrpSpPr>
            <p:cNvPr id="152" name="Group 151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58" name="Flowchart: Manual Operation 157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9" name="Trapezoid 158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68" name="Flowchart: Connector 167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7" name="Flowchart: Connector 166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5-Point Star 156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112640"/>
            <a:ext cx="3184256" cy="23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3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1" y="276714"/>
            <a:ext cx="11153044" cy="3658501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607221" y="671799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75" y="157413"/>
            <a:ext cx="1360988" cy="129916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996553" y="3923244"/>
            <a:ext cx="8198899" cy="3302830"/>
            <a:chOff x="1548265" y="3628625"/>
            <a:chExt cx="8930255" cy="359744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1309423" y="1670797"/>
            <a:ext cx="9760360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smtClean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CHỤC- SỐ TRÒN CHỤC</a:t>
            </a:r>
          </a:p>
          <a:p>
            <a:pPr algn="ctr" defTabSz="914400">
              <a:defRPr/>
            </a:pPr>
            <a:r>
              <a:rPr lang="en-US" altLang="zh-CN" sz="6600" b="1" smtClean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2) </a:t>
            </a:r>
            <a:endParaRPr lang="zh-CN" altLang="en-US" sz="66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58191" y="1897874"/>
            <a:ext cx="1853184" cy="50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38332" y="3136614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98421" y="3136614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20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9059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30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07859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40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4477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50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38332" y="4995730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60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05019" y="510368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70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8400" y="5396070"/>
            <a:ext cx="1094509" cy="1170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70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34627" r="7273" b="38781"/>
          <a:stretch/>
        </p:blipFill>
        <p:spPr>
          <a:xfrm>
            <a:off x="-1" y="0"/>
            <a:ext cx="12075567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23416" y="5035851"/>
            <a:ext cx="1094509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61703" r="4521" b="7891"/>
          <a:stretch/>
        </p:blipFill>
        <p:spPr>
          <a:xfrm>
            <a:off x="0" y="-1"/>
            <a:ext cx="12192000" cy="66640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925015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80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4454" y="1856430"/>
            <a:ext cx="4730783" cy="1323439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GIAÛI LAO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- Karaoke HD - Sắp Đến Tết Rồi - Âm Nhạc Lớp 1 -- CD Chuẩn Bộ Giáo Dụ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3292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4848" r="9212" b="59798"/>
          <a:stretch/>
        </p:blipFill>
        <p:spPr>
          <a:xfrm>
            <a:off x="0" y="6926"/>
            <a:ext cx="12192000" cy="67997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925015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5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39352" r="11063" b="33095"/>
          <a:stretch/>
        </p:blipFill>
        <p:spPr>
          <a:xfrm>
            <a:off x="0" y="6926"/>
            <a:ext cx="12110468" cy="69896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828034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40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69772" r="10016" b="5297"/>
          <a:stretch/>
        </p:blipFill>
        <p:spPr>
          <a:xfrm>
            <a:off x="0" y="6926"/>
            <a:ext cx="12025745" cy="67402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4733" y="217571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FF0000"/>
                </a:solidFill>
              </a:rPr>
              <a:t>30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2916" y="1912479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5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6589" y="1760217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FF0000"/>
                </a:solidFill>
              </a:rPr>
              <a:t>60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5426" y="2328667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9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6110" y="435142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10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582" y="4366385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7030A0"/>
                </a:solidFill>
              </a:rPr>
              <a:t>4</a:t>
            </a:r>
            <a:r>
              <a:rPr lang="en-US" sz="4800" smtClean="0">
                <a:solidFill>
                  <a:srgbClr val="7030A0"/>
                </a:solidFill>
              </a:rPr>
              <a:t>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7709" y="4144712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70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496" y="4206740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100</a:t>
            </a:r>
            <a:endParaRPr lang="vi-VN" sz="48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4" y="2017785"/>
            <a:ext cx="5921813" cy="144655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782" y="-278517"/>
            <a:ext cx="11294772" cy="2939828"/>
          </a:xfrm>
          <a:prstGeom prst="rect">
            <a:avLst/>
          </a:prstGeom>
          <a:noFill/>
        </p:spPr>
        <p:txBody>
          <a:bodyPr wrap="square" lIns="91767" tIns="45939" rIns="91767" bIns="45939" rtlCol="0">
            <a:spAutoFit/>
          </a:bodyPr>
          <a:lstStyle/>
          <a:p>
            <a:pPr algn="ctr" defTabSz="905675">
              <a:buFont typeface="Arial"/>
              <a:buNone/>
            </a:pPr>
            <a:endParaRPr lang="en-US" sz="53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905675">
              <a:buFont typeface="Arial"/>
              <a:buNone/>
            </a:pPr>
            <a:r>
              <a:rPr lang="en-US" sz="13200" b="1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  </a:t>
            </a:r>
            <a:r>
              <a:rPr lang="en-US" sz="11100" b="1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CUÛNG COÁ</a:t>
            </a:r>
            <a:endParaRPr lang="en-US" sz="111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30" tIns="45718" rIns="91430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BIỂN SỐ CHO CON TÀU</a:t>
            </a:r>
          </a:p>
        </p:txBody>
      </p:sp>
      <p:pic>
        <p:nvPicPr>
          <p:cNvPr id="150" name="Picture 14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0" y="426647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10331" y="382140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3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5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87078" y="3905158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 trăm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56589" y="3905158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520445" y="3855241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521464" y="382140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56589" y="3862900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22336&quot;&gt;&lt;property id=&quot;20148&quot; value=&quot;5&quot;/&gt;&lt;property id=&quot;20300&quot; value=&quot;Slide 2&quot;/&gt;&lt;property id=&quot;20307&quot; value=&quot;381&quot;/&gt;&lt;/object&gt;&lt;object type=&quot;3&quot; unique_id=&quot;446629&quot;&gt;&lt;property id=&quot;20148&quot; value=&quot;5&quot;/&gt;&lt;property id=&quot;20300&quot; value=&quot;Slide 12&quot;/&gt;&lt;property id=&quot;20307&quot; value=&quot;406&quot;/&gt;&lt;/object&gt;&lt;object type=&quot;3&quot; unique_id=&quot;448017&quot;&gt;&lt;property id=&quot;20148&quot; value=&quot;5&quot;/&gt;&lt;property id=&quot;20300&quot; value=&quot;Slide 3&quot;/&gt;&lt;property id=&quot;20307&quot; value=&quot;412&quot;/&gt;&lt;/object&gt;&lt;object type=&quot;3&quot; unique_id=&quot;448018&quot;&gt;&lt;property id=&quot;20148&quot; value=&quot;5&quot;/&gt;&lt;property id=&quot;20300&quot; value=&quot;Slide 4&quot;/&gt;&lt;property id=&quot;20307&quot; value=&quot;413&quot;/&gt;&lt;/object&gt;&lt;object type=&quot;3&quot; unique_id=&quot;448019&quot;&gt;&lt;property id=&quot;20148&quot; value=&quot;5&quot;/&gt;&lt;property id=&quot;20300&quot; value=&quot;Slide 5&quot;/&gt;&lt;property id=&quot;20307&quot; value=&quot;414&quot;/&gt;&lt;/object&gt;&lt;object type=&quot;3&quot; unique_id=&quot;448020&quot;&gt;&lt;property id=&quot;20148&quot; value=&quot;5&quot;/&gt;&lt;property id=&quot;20300&quot; value=&quot;Slide 6&quot;/&gt;&lt;property id=&quot;20307&quot; value=&quot;415&quot;/&gt;&lt;/object&gt;&lt;object type=&quot;3&quot; unique_id=&quot;448021&quot;&gt;&lt;property id=&quot;20148&quot; value=&quot;5&quot;/&gt;&lt;property id=&quot;20300&quot; value=&quot;Slide 7&quot;/&gt;&lt;property id=&quot;20307&quot; value=&quot;416&quot;/&gt;&lt;/object&gt;&lt;object type=&quot;3&quot; unique_id=&quot;448022&quot;&gt;&lt;property id=&quot;20148&quot; value=&quot;5&quot;/&gt;&lt;property id=&quot;20300&quot; value=&quot;Slide 8&quot;/&gt;&lt;property id=&quot;20307&quot; value=&quot;417&quot;/&gt;&lt;/object&gt;&lt;object type=&quot;3&quot; unique_id=&quot;448023&quot;&gt;&lt;property id=&quot;20148&quot; value=&quot;5&quot;/&gt;&lt;property id=&quot;20300&quot; value=&quot;Slide 9&quot;/&gt;&lt;property id=&quot;20307&quot; value=&quot;418&quot;/&gt;&lt;/object&gt;&lt;object type=&quot;3&quot; unique_id=&quot;448024&quot;&gt;&lt;property id=&quot;20148&quot; value=&quot;5&quot;/&gt;&lt;property id=&quot;20300&quot; value=&quot;Slide 10&quot;/&gt;&lt;property id=&quot;20307&quot; value=&quot;419&quot;/&gt;&lt;/object&gt;&lt;object type=&quot;3&quot; unique_id=&quot;448289&quot;&gt;&lt;property id=&quot;20148&quot; value=&quot;5&quot;/&gt;&lt;property id=&quot;20300&quot; value=&quot;Slide 13&quot;/&gt;&lt;property id=&quot;20307&quot; value=&quot;420&quot;/&gt;&lt;/object&gt;&lt;object type=&quot;3&quot; unique_id=&quot;448482&quot;&gt;&lt;property id=&quot;20148&quot; value=&quot;5&quot;/&gt;&lt;property id=&quot;20300&quot; value=&quot;Slide 17&quot;/&gt;&lt;property id=&quot;20307&quot; value=&quot;421&quot;/&gt;&lt;/object&gt;&lt;object type=&quot;3&quot; unique_id=&quot;470012&quot;&gt;&lt;property id=&quot;20148&quot; value=&quot;5&quot;/&gt;&lt;property id=&quot;20300&quot; value=&quot;Slide 20&quot;/&gt;&lt;property id=&quot;20307&quot; value=&quot;430&quot;/&gt;&lt;/object&gt;&lt;object type=&quot;3&quot; unique_id=&quot;507165&quot;&gt;&lt;property id=&quot;20148&quot; value=&quot;5&quot;/&gt;&lt;property id=&quot;20300&quot; value=&quot;Slide 11&quot;/&gt;&lt;property id=&quot;20307&quot; value=&quot;433&quot;/&gt;&lt;/object&gt;&lt;object type=&quot;3&quot; unique_id=&quot;507492&quot;&gt;&lt;property id=&quot;20148&quot; value=&quot;5&quot;/&gt;&lt;property id=&quot;20300&quot; value=&quot;Slide 14&quot;/&gt;&lt;property id=&quot;20307&quot; value=&quot;434&quot;/&gt;&lt;/object&gt;&lt;object type=&quot;3&quot; unique_id=&quot;507633&quot;&gt;&lt;property id=&quot;20148&quot; value=&quot;5&quot;/&gt;&lt;property id=&quot;20300&quot; value=&quot;Slide 18&quot;/&gt;&lt;property id=&quot;20307&quot; value=&quot;435&quot;/&gt;&lt;/object&gt;&lt;object type=&quot;3&quot; unique_id=&quot;507721&quot;&gt;&lt;property id=&quot;20148&quot; value=&quot;5&quot;/&gt;&lt;property id=&quot;20300&quot; value=&quot;Slide 19&quot;/&gt;&lt;property id=&quot;20307&quot; value=&quot;436&quot;/&gt;&lt;/object&gt;&lt;object type=&quot;3&quot; unique_id=&quot;507795&quot;&gt;&lt;property id=&quot;20148&quot; value=&quot;5&quot;/&gt;&lt;property id=&quot;20300&quot; value=&quot;Slide 15&quot;/&gt;&lt;property id=&quot;20307&quot; value=&quot;437&quot;/&gt;&lt;/object&gt;&lt;object type=&quot;3&quot; unique_id=&quot;507888&quot;&gt;&lt;property id=&quot;20148&quot; value=&quot;5&quot;/&gt;&lt;property id=&quot;20300&quot; value=&quot;Slide 16&quot;/&gt;&lt;property id=&quot;20307&quot; value=&quot;438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109</Words>
  <Application>Microsoft Office PowerPoint</Application>
  <PresentationFormat>Custom</PresentationFormat>
  <Paragraphs>66</Paragraphs>
  <Slides>20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4_Office Theme</vt:lpstr>
      <vt:lpstr>3_Office 主题</vt:lpstr>
      <vt:lpstr>1_Office 主题​​</vt:lpstr>
      <vt:lpstr>Office Theme</vt:lpstr>
      <vt:lpstr>12_Office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452</cp:revision>
  <dcterms:created xsi:type="dcterms:W3CDTF">2020-10-14T03:32:31Z</dcterms:created>
  <dcterms:modified xsi:type="dcterms:W3CDTF">2022-02-15T11:41:18Z</dcterms:modified>
</cp:coreProperties>
</file>