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image21.jpg" ContentType="image/png"/>
  <Override PartName="/ppt/notesSlides/notesSlide1.xml" ContentType="application/vnd.openxmlformats-officedocument.presentationml.notesSlide+xml"/>
  <Override PartName="/ppt/media/image29.jpg" ContentType="image/png"/>
  <Override PartName="/ppt/media/image30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6" r:id="rId2"/>
    <p:sldMasterId id="2147483718" r:id="rId3"/>
    <p:sldMasterId id="2147483724" r:id="rId4"/>
    <p:sldMasterId id="2147483736" r:id="rId5"/>
    <p:sldMasterId id="2147483748" r:id="rId6"/>
    <p:sldMasterId id="2147483760" r:id="rId7"/>
    <p:sldMasterId id="2147483772" r:id="rId8"/>
  </p:sldMasterIdLst>
  <p:notesMasterIdLst>
    <p:notesMasterId r:id="rId38"/>
  </p:notesMasterIdLst>
  <p:sldIdLst>
    <p:sldId id="354" r:id="rId9"/>
    <p:sldId id="350" r:id="rId10"/>
    <p:sldId id="351" r:id="rId11"/>
    <p:sldId id="352" r:id="rId12"/>
    <p:sldId id="353" r:id="rId13"/>
    <p:sldId id="325" r:id="rId14"/>
    <p:sldId id="355" r:id="rId15"/>
    <p:sldId id="357" r:id="rId16"/>
    <p:sldId id="356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365" r:id="rId25"/>
    <p:sldId id="366" r:id="rId26"/>
    <p:sldId id="367" r:id="rId27"/>
    <p:sldId id="368" r:id="rId28"/>
    <p:sldId id="369" r:id="rId29"/>
    <p:sldId id="370" r:id="rId30"/>
    <p:sldId id="371" r:id="rId31"/>
    <p:sldId id="372" r:id="rId32"/>
    <p:sldId id="373" r:id="rId33"/>
    <p:sldId id="374" r:id="rId34"/>
    <p:sldId id="346" r:id="rId35"/>
    <p:sldId id="375" r:id="rId36"/>
    <p:sldId id="376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00"/>
    <a:srgbClr val="FFFF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gs" Target="tags/tag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5C6EA-E978-496E-BD21-8888CE2FB6F7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5832E-7588-4859-A171-9BD5A867B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82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321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3" y="6492899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3" y="635637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11" y="6501366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3" y="360206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719" indent="0" algn="ctr">
              <a:buNone/>
              <a:defRPr sz="2000"/>
            </a:lvl2pPr>
            <a:lvl3pPr marL="913441" indent="0" algn="ctr">
              <a:buNone/>
              <a:defRPr sz="1900"/>
            </a:lvl3pPr>
            <a:lvl4pPr marL="1370166" indent="0" algn="ctr">
              <a:buNone/>
              <a:defRPr sz="1600"/>
            </a:lvl4pPr>
            <a:lvl5pPr marL="1826889" indent="0" algn="ctr">
              <a:buNone/>
              <a:defRPr sz="1600"/>
            </a:lvl5pPr>
            <a:lvl6pPr marL="2283610" indent="0" algn="ctr">
              <a:buNone/>
              <a:defRPr sz="1600"/>
            </a:lvl6pPr>
            <a:lvl7pPr marL="2740330" indent="0" algn="ctr">
              <a:buNone/>
              <a:defRPr sz="1600"/>
            </a:lvl7pPr>
            <a:lvl8pPr marL="3197049" indent="0" algn="ctr">
              <a:buNone/>
              <a:defRPr sz="1600"/>
            </a:lvl8pPr>
            <a:lvl9pPr marL="365376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4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79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49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7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44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1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8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0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07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9" y="182563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3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90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41" indent="0">
              <a:buNone/>
              <a:defRPr sz="1900" b="1"/>
            </a:lvl3pPr>
            <a:lvl4pPr marL="1370166" indent="0">
              <a:buNone/>
              <a:defRPr sz="1600" b="1"/>
            </a:lvl4pPr>
            <a:lvl5pPr marL="1826889" indent="0">
              <a:buNone/>
              <a:defRPr sz="1600" b="1"/>
            </a:lvl5pPr>
            <a:lvl6pPr marL="2283610" indent="0">
              <a:buNone/>
              <a:defRPr sz="1600" b="1"/>
            </a:lvl6pPr>
            <a:lvl7pPr marL="2740330" indent="0">
              <a:buNone/>
              <a:defRPr sz="1600" b="1"/>
            </a:lvl7pPr>
            <a:lvl8pPr marL="3197049" indent="0">
              <a:buNone/>
              <a:defRPr sz="1600" b="1"/>
            </a:lvl8pPr>
            <a:lvl9pPr marL="36537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9" y="250509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19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19" indent="0">
              <a:buNone/>
              <a:defRPr sz="2000" b="1"/>
            </a:lvl2pPr>
            <a:lvl3pPr marL="913441" indent="0">
              <a:buNone/>
              <a:defRPr sz="1900" b="1"/>
            </a:lvl3pPr>
            <a:lvl4pPr marL="1370166" indent="0">
              <a:buNone/>
              <a:defRPr sz="1600" b="1"/>
            </a:lvl4pPr>
            <a:lvl5pPr marL="1826889" indent="0">
              <a:buNone/>
              <a:defRPr sz="1600" b="1"/>
            </a:lvl5pPr>
            <a:lvl6pPr marL="2283610" indent="0">
              <a:buNone/>
              <a:defRPr sz="1600" b="1"/>
            </a:lvl6pPr>
            <a:lvl7pPr marL="2740330" indent="0">
              <a:buNone/>
              <a:defRPr sz="1600" b="1"/>
            </a:lvl7pPr>
            <a:lvl8pPr marL="3197049" indent="0">
              <a:buNone/>
              <a:defRPr sz="1600" b="1"/>
            </a:lvl8pPr>
            <a:lvl9pPr marL="36537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19" y="250509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26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56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2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8" y="98746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9" indent="0">
              <a:buNone/>
              <a:defRPr sz="1500"/>
            </a:lvl2pPr>
            <a:lvl3pPr marL="913441" indent="0">
              <a:buNone/>
              <a:defRPr sz="1200"/>
            </a:lvl3pPr>
            <a:lvl4pPr marL="1370166" indent="0">
              <a:buNone/>
              <a:defRPr sz="1100"/>
            </a:lvl4pPr>
            <a:lvl5pPr marL="1826889" indent="0">
              <a:buNone/>
              <a:defRPr sz="1100"/>
            </a:lvl5pPr>
            <a:lvl6pPr marL="2283610" indent="0">
              <a:buNone/>
              <a:defRPr sz="1100"/>
            </a:lvl6pPr>
            <a:lvl7pPr marL="2740330" indent="0">
              <a:buNone/>
              <a:defRPr sz="1100"/>
            </a:lvl7pPr>
            <a:lvl8pPr marL="3197049" indent="0">
              <a:buNone/>
              <a:defRPr sz="1100"/>
            </a:lvl8pPr>
            <a:lvl9pPr marL="365376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4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8" y="98746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719" indent="0">
              <a:buNone/>
              <a:defRPr sz="2800"/>
            </a:lvl2pPr>
            <a:lvl3pPr marL="913441" indent="0">
              <a:buNone/>
              <a:defRPr sz="2400"/>
            </a:lvl3pPr>
            <a:lvl4pPr marL="1370166" indent="0">
              <a:buNone/>
              <a:defRPr sz="2000"/>
            </a:lvl4pPr>
            <a:lvl5pPr marL="1826889" indent="0">
              <a:buNone/>
              <a:defRPr sz="2000"/>
            </a:lvl5pPr>
            <a:lvl6pPr marL="2283610" indent="0">
              <a:buNone/>
              <a:defRPr sz="2000"/>
            </a:lvl6pPr>
            <a:lvl7pPr marL="2740330" indent="0">
              <a:buNone/>
              <a:defRPr sz="2000"/>
            </a:lvl7pPr>
            <a:lvl8pPr marL="3197049" indent="0">
              <a:buNone/>
              <a:defRPr sz="2000"/>
            </a:lvl8pPr>
            <a:lvl9pPr marL="365376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1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719" indent="0">
              <a:buNone/>
              <a:defRPr sz="1500"/>
            </a:lvl2pPr>
            <a:lvl3pPr marL="913441" indent="0">
              <a:buNone/>
              <a:defRPr sz="1200"/>
            </a:lvl3pPr>
            <a:lvl4pPr marL="1370166" indent="0">
              <a:buNone/>
              <a:defRPr sz="1100"/>
            </a:lvl4pPr>
            <a:lvl5pPr marL="1826889" indent="0">
              <a:buNone/>
              <a:defRPr sz="1100"/>
            </a:lvl5pPr>
            <a:lvl6pPr marL="2283610" indent="0">
              <a:buNone/>
              <a:defRPr sz="1100"/>
            </a:lvl6pPr>
            <a:lvl7pPr marL="2740330" indent="0">
              <a:buNone/>
              <a:defRPr sz="1100"/>
            </a:lvl7pPr>
            <a:lvl8pPr marL="3197049" indent="0">
              <a:buNone/>
              <a:defRPr sz="1100"/>
            </a:lvl8pPr>
            <a:lvl9pPr marL="365376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91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09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7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23" y="36517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68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1742A-08DC-4FC7-8E59-A75CC3F7A3F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8083A-0C12-463C-BCCF-FF088200FA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537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FCEE-6560-45C4-A516-197D754854BA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83A33-F7B1-4E70-8506-AF4DFFA13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48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FD6EC-AEBB-4C8E-81B0-ADF83E7494E2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0667C-55A4-40AC-9E99-4CB2C38F3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26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65C0D-BD6E-4DE5-9791-A8177EF909F0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F2608-2F99-43E1-8720-E17040C8C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257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E01F-FB85-4255-AE20-FCFE7308A690}" type="datetime1">
              <a:rPr lang="en-US">
                <a:solidFill>
                  <a:srgbClr val="3F3F3F">
                    <a:tint val="75000"/>
                  </a:srgbClr>
                </a:solidFill>
              </a:rPr>
              <a:pPr>
                <a:defRPr/>
              </a:pPr>
              <a:t>2/4/2025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4DEFE-BC6F-4886-85B8-F61975A70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7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547" y="1122363"/>
            <a:ext cx="103632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57" y="3602350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37" indent="0" algn="ctr">
              <a:buNone/>
              <a:defRPr sz="2000"/>
            </a:lvl2pPr>
            <a:lvl3pPr marL="912734" indent="0" algn="ctr">
              <a:buNone/>
              <a:defRPr sz="1900"/>
            </a:lvl3pPr>
            <a:lvl4pPr marL="1369098" indent="0" algn="ctr">
              <a:buNone/>
              <a:defRPr sz="1600"/>
            </a:lvl4pPr>
            <a:lvl5pPr marL="1825468" indent="0" algn="ctr">
              <a:buNone/>
              <a:defRPr sz="1600"/>
            </a:lvl5pPr>
            <a:lvl6pPr marL="2281831" indent="0" algn="ctr">
              <a:buNone/>
              <a:defRPr sz="1600"/>
            </a:lvl6pPr>
            <a:lvl7pPr marL="2738197" indent="0" algn="ctr">
              <a:buNone/>
              <a:defRPr sz="1600"/>
            </a:lvl7pPr>
            <a:lvl8pPr marL="3194550" indent="0" algn="ctr">
              <a:buNone/>
              <a:defRPr sz="1600"/>
            </a:lvl8pPr>
            <a:lvl9pPr marL="365091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15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7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7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055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74" y="1710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74" y="45899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3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7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0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8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1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9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3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3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91" y="1825634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719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27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27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343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37" indent="0">
              <a:buNone/>
              <a:defRPr sz="2000" b="1"/>
            </a:lvl2pPr>
            <a:lvl3pPr marL="912734" indent="0">
              <a:buNone/>
              <a:defRPr sz="1900" b="1"/>
            </a:lvl3pPr>
            <a:lvl4pPr marL="1369098" indent="0">
              <a:buNone/>
              <a:defRPr sz="1600" b="1"/>
            </a:lvl4pPr>
            <a:lvl5pPr marL="1825468" indent="0">
              <a:buNone/>
              <a:defRPr sz="1600" b="1"/>
            </a:lvl5pPr>
            <a:lvl6pPr marL="2281831" indent="0">
              <a:buNone/>
              <a:defRPr sz="1600" b="1"/>
            </a:lvl6pPr>
            <a:lvl7pPr marL="2738197" indent="0">
              <a:buNone/>
              <a:defRPr sz="1600" b="1"/>
            </a:lvl7pPr>
            <a:lvl8pPr marL="3194550" indent="0">
              <a:buNone/>
              <a:defRPr sz="1600" b="1"/>
            </a:lvl8pPr>
            <a:lvl9pPr marL="365091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343" y="2505075"/>
            <a:ext cx="51831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59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90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382" y="98794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542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6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382" y="98794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37" indent="0">
              <a:buNone/>
              <a:defRPr sz="2800"/>
            </a:lvl2pPr>
            <a:lvl3pPr marL="912734" indent="0">
              <a:buNone/>
              <a:defRPr sz="2400"/>
            </a:lvl3pPr>
            <a:lvl4pPr marL="1369098" indent="0">
              <a:buNone/>
              <a:defRPr sz="2000"/>
            </a:lvl4pPr>
            <a:lvl5pPr marL="1825468" indent="0">
              <a:buNone/>
              <a:defRPr sz="2000"/>
            </a:lvl5pPr>
            <a:lvl6pPr marL="2281831" indent="0">
              <a:buNone/>
              <a:defRPr sz="2000"/>
            </a:lvl6pPr>
            <a:lvl7pPr marL="2738197" indent="0">
              <a:buNone/>
              <a:defRPr sz="2000"/>
            </a:lvl7pPr>
            <a:lvl8pPr marL="3194550" indent="0">
              <a:buNone/>
              <a:defRPr sz="2000"/>
            </a:lvl8pPr>
            <a:lvl9pPr marL="365091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6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37" indent="0">
              <a:buNone/>
              <a:defRPr sz="1500"/>
            </a:lvl2pPr>
            <a:lvl3pPr marL="912734" indent="0">
              <a:buNone/>
              <a:defRPr sz="1200"/>
            </a:lvl3pPr>
            <a:lvl4pPr marL="1369098" indent="0">
              <a:buNone/>
              <a:defRPr sz="1100"/>
            </a:lvl4pPr>
            <a:lvl5pPr marL="1825468" indent="0">
              <a:buNone/>
              <a:defRPr sz="1100"/>
            </a:lvl5pPr>
            <a:lvl6pPr marL="2281831" indent="0">
              <a:buNone/>
              <a:defRPr sz="1100"/>
            </a:lvl6pPr>
            <a:lvl7pPr marL="2738197" indent="0">
              <a:buNone/>
              <a:defRPr sz="1100"/>
            </a:lvl7pPr>
            <a:lvl8pPr marL="3194550" indent="0">
              <a:buNone/>
              <a:defRPr sz="1100"/>
            </a:lvl8pPr>
            <a:lvl9pPr marL="3650910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0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387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5027" y="365484"/>
            <a:ext cx="2628899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94" y="365484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2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320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8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7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7" y="45894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87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775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5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5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69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61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704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53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4" y="98744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53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772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152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07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504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640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6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110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29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82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32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355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56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58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6" y="27465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823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7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6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6" indent="0" algn="ctr">
              <a:buNone/>
              <a:defRPr sz="1800"/>
            </a:lvl3pPr>
            <a:lvl4pPr marL="1371503" indent="0" algn="ctr">
              <a:buNone/>
              <a:defRPr sz="1600"/>
            </a:lvl4pPr>
            <a:lvl5pPr marL="1828672" indent="0" algn="ctr">
              <a:buNone/>
              <a:defRPr sz="1600"/>
            </a:lvl5pPr>
            <a:lvl6pPr marL="2285839" indent="0" algn="ctr">
              <a:buNone/>
              <a:defRPr sz="1600"/>
            </a:lvl6pPr>
            <a:lvl7pPr marL="2743007" indent="0" algn="ctr">
              <a:buNone/>
              <a:defRPr sz="1600"/>
            </a:lvl7pPr>
            <a:lvl8pPr marL="3200175" indent="0" algn="ctr">
              <a:buNone/>
              <a:defRPr sz="1600"/>
            </a:lvl8pPr>
            <a:lvl9pPr marL="365734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819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653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74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6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784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6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6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6" indent="0">
              <a:buNone/>
              <a:defRPr sz="1800" b="1"/>
            </a:lvl3pPr>
            <a:lvl4pPr marL="1371503" indent="0">
              <a:buNone/>
              <a:defRPr sz="1600" b="1"/>
            </a:lvl4pPr>
            <a:lvl5pPr marL="1828672" indent="0">
              <a:buNone/>
              <a:defRPr sz="1600" b="1"/>
            </a:lvl5pPr>
            <a:lvl6pPr marL="2285839" indent="0">
              <a:buNone/>
              <a:defRPr sz="1600" b="1"/>
            </a:lvl6pPr>
            <a:lvl7pPr marL="2743007" indent="0">
              <a:buNone/>
              <a:defRPr sz="1600" b="1"/>
            </a:lvl7pPr>
            <a:lvl8pPr marL="3200175" indent="0">
              <a:buNone/>
              <a:defRPr sz="1600" b="1"/>
            </a:lvl8pPr>
            <a:lvl9pPr marL="365734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577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241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1717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4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9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4" y="98743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6" indent="0">
              <a:buNone/>
              <a:defRPr sz="2400"/>
            </a:lvl3pPr>
            <a:lvl4pPr marL="1371503" indent="0">
              <a:buNone/>
              <a:defRPr sz="2000"/>
            </a:lvl4pPr>
            <a:lvl5pPr marL="1828672" indent="0">
              <a:buNone/>
              <a:defRPr sz="2000"/>
            </a:lvl5pPr>
            <a:lvl6pPr marL="2285839" indent="0">
              <a:buNone/>
              <a:defRPr sz="2000"/>
            </a:lvl6pPr>
            <a:lvl7pPr marL="2743007" indent="0">
              <a:buNone/>
              <a:defRPr sz="2000"/>
            </a:lvl7pPr>
            <a:lvl8pPr marL="3200175" indent="0">
              <a:buNone/>
              <a:defRPr sz="2000"/>
            </a:lvl8pPr>
            <a:lvl9pPr marL="3657343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4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6" indent="0">
              <a:buNone/>
              <a:defRPr sz="1200"/>
            </a:lvl3pPr>
            <a:lvl4pPr marL="1371503" indent="0">
              <a:buNone/>
              <a:defRPr sz="1000"/>
            </a:lvl4pPr>
            <a:lvl5pPr marL="1828672" indent="0">
              <a:buNone/>
              <a:defRPr sz="1000"/>
            </a:lvl5pPr>
            <a:lvl6pPr marL="2285839" indent="0">
              <a:buNone/>
              <a:defRPr sz="1000"/>
            </a:lvl6pPr>
            <a:lvl7pPr marL="2743007" indent="0">
              <a:buNone/>
              <a:defRPr sz="1000"/>
            </a:lvl7pPr>
            <a:lvl8pPr marL="3200175" indent="0">
              <a:buNone/>
              <a:defRPr sz="1000"/>
            </a:lvl8pPr>
            <a:lvl9pPr marL="365734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60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646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58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849" y="1618912"/>
            <a:ext cx="7874939" cy="1116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701" y="2952929"/>
            <a:ext cx="6485242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9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8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8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7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6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6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15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74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585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55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43" y="3348586"/>
            <a:ext cx="7874939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43" y="2208667"/>
            <a:ext cx="7874939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9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86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80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373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967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560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153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746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7798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232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9521" y="1215915"/>
            <a:ext cx="4091880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9327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36" y="1166457"/>
            <a:ext cx="4093488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9337" indent="0">
              <a:buNone/>
              <a:defRPr sz="2000" b="1"/>
            </a:lvl2pPr>
            <a:lvl3pPr marL="918678" indent="0">
              <a:buNone/>
              <a:defRPr sz="1900" b="1"/>
            </a:lvl3pPr>
            <a:lvl4pPr marL="1378014" indent="0">
              <a:buNone/>
              <a:defRPr sz="1600" b="1"/>
            </a:lvl4pPr>
            <a:lvl5pPr marL="1837361" indent="0">
              <a:buNone/>
              <a:defRPr sz="1600" b="1"/>
            </a:lvl5pPr>
            <a:lvl6pPr marL="2296702" indent="0">
              <a:buNone/>
              <a:defRPr sz="1600" b="1"/>
            </a:lvl6pPr>
            <a:lvl7pPr marL="2756023" indent="0">
              <a:buNone/>
              <a:defRPr sz="1600" b="1"/>
            </a:lvl7pPr>
            <a:lvl8pPr marL="3215361" indent="0">
              <a:buNone/>
              <a:defRPr sz="1600" b="1"/>
            </a:lvl8pPr>
            <a:lvl9pPr marL="3674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236" y="1652582"/>
            <a:ext cx="4093488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6318" y="1166457"/>
            <a:ext cx="4095096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9337" indent="0">
              <a:buNone/>
              <a:defRPr sz="2000" b="1"/>
            </a:lvl2pPr>
            <a:lvl3pPr marL="918678" indent="0">
              <a:buNone/>
              <a:defRPr sz="1900" b="1"/>
            </a:lvl3pPr>
            <a:lvl4pPr marL="1378014" indent="0">
              <a:buNone/>
              <a:defRPr sz="1600" b="1"/>
            </a:lvl4pPr>
            <a:lvl5pPr marL="1837361" indent="0">
              <a:buNone/>
              <a:defRPr sz="1600" b="1"/>
            </a:lvl5pPr>
            <a:lvl6pPr marL="2296702" indent="0">
              <a:buNone/>
              <a:defRPr sz="1600" b="1"/>
            </a:lvl6pPr>
            <a:lvl7pPr marL="2756023" indent="0">
              <a:buNone/>
              <a:defRPr sz="1600" b="1"/>
            </a:lvl7pPr>
            <a:lvl8pPr marL="3215361" indent="0">
              <a:buNone/>
              <a:defRPr sz="1600" b="1"/>
            </a:lvl8pPr>
            <a:lvl9pPr marL="3674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6318" y="1652582"/>
            <a:ext cx="4095096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954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8425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839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4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241" y="207477"/>
            <a:ext cx="3048000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35" y="207487"/>
            <a:ext cx="5179188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241" y="1090541"/>
            <a:ext cx="3048000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9337" indent="0">
              <a:buNone/>
              <a:defRPr sz="1200"/>
            </a:lvl2pPr>
            <a:lvl3pPr marL="918678" indent="0">
              <a:buNone/>
              <a:defRPr sz="1100"/>
            </a:lvl3pPr>
            <a:lvl4pPr marL="1378014" indent="0">
              <a:buNone/>
              <a:defRPr sz="900"/>
            </a:lvl4pPr>
            <a:lvl5pPr marL="1837361" indent="0">
              <a:buNone/>
              <a:defRPr sz="900"/>
            </a:lvl5pPr>
            <a:lvl6pPr marL="2296702" indent="0">
              <a:buNone/>
              <a:defRPr sz="900"/>
            </a:lvl6pPr>
            <a:lvl7pPr marL="2756023" indent="0">
              <a:buNone/>
              <a:defRPr sz="900"/>
            </a:lvl7pPr>
            <a:lvl8pPr marL="3215361" indent="0">
              <a:buNone/>
              <a:defRPr sz="900"/>
            </a:lvl8pPr>
            <a:lvl9pPr marL="3674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66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935" y="3647737"/>
            <a:ext cx="5558780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935" y="465618"/>
            <a:ext cx="5558780" cy="3126631"/>
          </a:xfrm>
        </p:spPr>
        <p:txBody>
          <a:bodyPr/>
          <a:lstStyle>
            <a:lvl1pPr marL="0" indent="0">
              <a:buNone/>
              <a:defRPr sz="3200"/>
            </a:lvl1pPr>
            <a:lvl2pPr marL="459337" indent="0">
              <a:buNone/>
              <a:defRPr sz="2800"/>
            </a:lvl2pPr>
            <a:lvl3pPr marL="918678" indent="0">
              <a:buNone/>
              <a:defRPr sz="2400"/>
            </a:lvl3pPr>
            <a:lvl4pPr marL="1378014" indent="0">
              <a:buNone/>
              <a:defRPr sz="2000"/>
            </a:lvl4pPr>
            <a:lvl5pPr marL="1837361" indent="0">
              <a:buNone/>
              <a:defRPr sz="2000"/>
            </a:lvl5pPr>
            <a:lvl6pPr marL="2296702" indent="0">
              <a:buNone/>
              <a:defRPr sz="2000"/>
            </a:lvl6pPr>
            <a:lvl7pPr marL="2756023" indent="0">
              <a:buNone/>
              <a:defRPr sz="2000"/>
            </a:lvl7pPr>
            <a:lvl8pPr marL="3215361" indent="0">
              <a:buNone/>
              <a:defRPr sz="2000"/>
            </a:lvl8pPr>
            <a:lvl9pPr marL="36746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935" y="4078479"/>
            <a:ext cx="5558780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9337" indent="0">
              <a:buNone/>
              <a:defRPr sz="1200"/>
            </a:lvl2pPr>
            <a:lvl3pPr marL="918678" indent="0">
              <a:buNone/>
              <a:defRPr sz="1100"/>
            </a:lvl3pPr>
            <a:lvl4pPr marL="1378014" indent="0">
              <a:buNone/>
              <a:defRPr sz="900"/>
            </a:lvl4pPr>
            <a:lvl5pPr marL="1837361" indent="0">
              <a:buNone/>
              <a:defRPr sz="900"/>
            </a:lvl5pPr>
            <a:lvl6pPr marL="2296702" indent="0">
              <a:buNone/>
              <a:defRPr sz="900"/>
            </a:lvl6pPr>
            <a:lvl7pPr marL="2756023" indent="0">
              <a:buNone/>
              <a:defRPr sz="900"/>
            </a:lvl7pPr>
            <a:lvl8pPr marL="3215361" indent="0">
              <a:buNone/>
              <a:defRPr sz="900"/>
            </a:lvl8pPr>
            <a:lvl9pPr marL="3674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724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6012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6860" y="208689"/>
            <a:ext cx="2084543" cy="444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232" y="208689"/>
            <a:ext cx="6099217" cy="444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36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4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346" tIns="45678" rIns="91346" bIns="4567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34"/>
            <a:ext cx="10515600" cy="4351339"/>
          </a:xfrm>
          <a:prstGeom prst="rect">
            <a:avLst/>
          </a:prstGeom>
        </p:spPr>
        <p:txBody>
          <a:bodyPr vert="horz" lIns="91346" tIns="45678" rIns="91346" bIns="4567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3" y="6356376"/>
            <a:ext cx="27432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fld id="{570635D2-1FD4-42FB-A3A0-B9DFEF7C7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41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76"/>
            <a:ext cx="41148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346" tIns="45678" rIns="91346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41"/>
            <a:fld id="{CC8A4EFB-0D95-4D66-8DB7-7B35D2AA26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44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25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3441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4" indent="-228364" algn="l" defTabSz="9134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2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43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68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86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410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42" indent="-228364" algn="l" defTabSz="9134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1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41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66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8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30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49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63" algn="l" defTabSz="91344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3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9" tIns="45659" rIns="91279" bIns="456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3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79" tIns="45659" rIns="91279" bIns="456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617"/>
            <a:ext cx="2743200" cy="365125"/>
          </a:xfrm>
          <a:prstGeom prst="rect">
            <a:avLst/>
          </a:prstGeom>
        </p:spPr>
        <p:txBody>
          <a:bodyPr vert="horz" lIns="91279" tIns="45659" rIns="91279" bIns="45659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772">
              <a:buFont typeface="Arial"/>
              <a:buNone/>
              <a:defRPr/>
            </a:pPr>
            <a:fld id="{8A2F59D4-D1EB-451D-AAE2-05B23AB94E73}" type="datetime1">
              <a:rPr lang="en-US" smtClean="0">
                <a:solidFill>
                  <a:srgbClr val="3F3F3F">
                    <a:tint val="75000"/>
                  </a:srgbClr>
                </a:solidFill>
                <a:cs typeface="Arial"/>
                <a:sym typeface="Arial"/>
              </a:rPr>
              <a:pPr defTabSz="912772">
                <a:buFont typeface="Arial"/>
                <a:buNone/>
                <a:defRPr/>
              </a:pPr>
              <a:t>2/4/2025</a:t>
            </a:fld>
            <a:endParaRPr lang="en-US">
              <a:solidFill>
                <a:srgbClr val="3F3F3F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3" y="6356617"/>
            <a:ext cx="4114800" cy="365125"/>
          </a:xfrm>
          <a:prstGeom prst="rect">
            <a:avLst/>
          </a:prstGeom>
        </p:spPr>
        <p:txBody>
          <a:bodyPr vert="horz" lIns="91279" tIns="45659" rIns="91279" bIns="45659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912772">
              <a:buFont typeface="Arial"/>
              <a:buNone/>
              <a:defRPr/>
            </a:pPr>
            <a:endParaRPr lang="en-US">
              <a:solidFill>
                <a:srgbClr val="3F3F3F">
                  <a:tint val="75000"/>
                </a:srgb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7" y="6356617"/>
            <a:ext cx="2743200" cy="365125"/>
          </a:xfrm>
          <a:prstGeom prst="rect">
            <a:avLst/>
          </a:prstGeom>
        </p:spPr>
        <p:txBody>
          <a:bodyPr vert="horz" wrap="square" lIns="91279" tIns="45659" rIns="91279" bIns="45659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29292"/>
                </a:solidFill>
              </a:defRPr>
            </a:lvl1pPr>
          </a:lstStyle>
          <a:p>
            <a:pPr defTabSz="912772" fontAlgn="base">
              <a:spcBef>
                <a:spcPct val="0"/>
              </a:spcBef>
              <a:spcAft>
                <a:spcPct val="0"/>
              </a:spcAft>
              <a:buFont typeface="Arial"/>
              <a:buNone/>
              <a:defRPr/>
            </a:pPr>
            <a:fld id="{699C11A5-FF93-4FA2-A718-A4967B9A8BD5}" type="slidenum">
              <a:rPr lang="en-US" smtClean="0">
                <a:cs typeface="Arial"/>
                <a:sym typeface="Arial"/>
              </a:rPr>
              <a:pPr defTabSz="912772" fontAlgn="base">
                <a:spcBef>
                  <a:spcPct val="0"/>
                </a:spcBef>
                <a:spcAft>
                  <a:spcPct val="0"/>
                </a:spcAft>
                <a:buFont typeface="Arial"/>
                <a:buNone/>
                <a:defRPr/>
              </a:pPr>
              <a:t>‹#›</a:t>
            </a:fld>
            <a:endParaRPr 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1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5pPr>
      <a:lvl6pPr marL="45635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6pPr>
      <a:lvl7pPr marL="91277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7pPr>
      <a:lvl8pPr marL="136915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8pPr>
      <a:lvl9pPr marL="182554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3.OpenSansBold-San"/>
        </a:defRPr>
      </a:lvl9pPr>
    </p:titleStyle>
    <p:bodyStyle>
      <a:lvl1pPr marL="228203" indent="-22820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03" indent="-22820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963" indent="-22820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42" indent="-22820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3714" indent="-22820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0126" indent="-228203" algn="l" defTabSz="9127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490" indent="-228203" algn="l" defTabSz="9127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888" indent="-228203" algn="l" defTabSz="9127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282" indent="-228203" algn="l" defTabSz="9127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57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72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55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544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927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311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682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062" algn="l" defTabSz="9127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83" y="365129"/>
            <a:ext cx="10515600" cy="1325563"/>
          </a:xfrm>
          <a:prstGeom prst="rect">
            <a:avLst/>
          </a:prstGeom>
        </p:spPr>
        <p:txBody>
          <a:bodyPr vert="horz" lIns="91275" tIns="45659" rIns="91275" bIns="4565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83" y="1825634"/>
            <a:ext cx="10515600" cy="4351339"/>
          </a:xfrm>
          <a:prstGeom prst="rect">
            <a:avLst/>
          </a:prstGeom>
        </p:spPr>
        <p:txBody>
          <a:bodyPr vert="horz" lIns="91275" tIns="45659" rIns="91275" bIns="4565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825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FB33870C-E7D4-43C1-A33A-D9285800344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2/4/2025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800" y="6356825"/>
            <a:ext cx="4114799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4" y="6356825"/>
            <a:ext cx="2743200" cy="365125"/>
          </a:xfrm>
          <a:prstGeom prst="rect">
            <a:avLst/>
          </a:prstGeom>
        </p:spPr>
        <p:txBody>
          <a:bodyPr vert="horz" lIns="91275" tIns="45659" rIns="91275" bIns="456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337">
              <a:buFont typeface="Arial"/>
              <a:buNone/>
            </a:pPr>
            <a:fld id="{A8D44D24-C446-4FDA-9F61-7213A0BE9E7F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456337">
                <a:buFont typeface="Arial"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33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2734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95" indent="-228195" algn="l" defTabSz="9127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91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275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633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018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37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744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116" indent="-228195" algn="l" defTabSz="91273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3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4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9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68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31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197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5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10" algn="l" defTabSz="91273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8A67F-446D-40E2-9059-900B9CEA86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FFDEC-1973-4C5E-88EC-DE2B2CA1A05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99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38" tIns="46319" rIns="92638" bIns="463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2638" tIns="46319" rIns="92638" bIns="46319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2025/2/4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3"/>
            <a:ext cx="2743200" cy="365125"/>
          </a:xfrm>
          <a:prstGeom prst="rect">
            <a:avLst/>
          </a:prstGeom>
        </p:spPr>
        <p:txBody>
          <a:bodyPr vert="horz" lIns="92638" tIns="46319" rIns="92638" bIns="463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67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5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3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2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0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7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5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23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91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59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26" indent="-228584" algn="l" defTabSz="91433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6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0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72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9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07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75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43" algn="l" defTabSz="9143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256" y="208689"/>
            <a:ext cx="8338169" cy="868508"/>
          </a:xfrm>
          <a:prstGeom prst="rect">
            <a:avLst/>
          </a:prstGeom>
        </p:spPr>
        <p:txBody>
          <a:bodyPr vert="horz" lIns="91867" tIns="45939" rIns="91867" bIns="4593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256" y="1215915"/>
            <a:ext cx="8338169" cy="3439052"/>
          </a:xfrm>
          <a:prstGeom prst="rect">
            <a:avLst/>
          </a:prstGeom>
        </p:spPr>
        <p:txBody>
          <a:bodyPr vert="horz" lIns="91867" tIns="45939" rIns="91867" bIns="459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233" y="4829873"/>
            <a:ext cx="2161748" cy="277440"/>
          </a:xfrm>
          <a:prstGeom prst="rect">
            <a:avLst/>
          </a:prstGeom>
        </p:spPr>
        <p:txBody>
          <a:bodyPr vert="horz" lIns="91867" tIns="45939" rIns="91867" bIns="4593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8678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8678"/>
              <a:t>2/4/2025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5421" y="4829873"/>
            <a:ext cx="2933800" cy="277440"/>
          </a:xfrm>
          <a:prstGeom prst="rect">
            <a:avLst/>
          </a:prstGeom>
        </p:spPr>
        <p:txBody>
          <a:bodyPr vert="horz" lIns="91867" tIns="45939" rIns="91867" bIns="4593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86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654" y="4829873"/>
            <a:ext cx="2161748" cy="277440"/>
          </a:xfrm>
          <a:prstGeom prst="rect">
            <a:avLst/>
          </a:prstGeom>
        </p:spPr>
        <p:txBody>
          <a:bodyPr vert="horz" lIns="91867" tIns="45939" rIns="91867" bIns="4593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8678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86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8678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4517" indent="-344517" algn="l" defTabSz="9186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6457" indent="-287098" algn="l" defTabSz="918678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8360" indent="-229672" algn="l" defTabSz="9186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7684" indent="-229672" algn="l" defTabSz="9186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7017" indent="-229672" algn="l" defTabSz="9186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6346" indent="-229672" algn="l" defTabSz="9186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5695" indent="-229672" algn="l" defTabSz="9186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45044" indent="-229672" algn="l" defTabSz="9186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04368" indent="-229672" algn="l" defTabSz="9186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9337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8678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8014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37361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96702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56023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15361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74696" algn="l" defTabSz="9186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microsoft.com/office/2007/relationships/hdphoto" Target="../media/hdphoto6.wdp"/><Relationship Id="rId17" Type="http://schemas.microsoft.com/office/2007/relationships/hdphoto" Target="../media/hdphoto8.wdp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slide" Target="slide20.xml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slide" Target="slide19.xml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37.jpg"/><Relationship Id="rId9" Type="http://schemas.openxmlformats.org/officeDocument/2006/relationships/image" Target="../media/image40.png"/><Relationship Id="rId1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audio" Target="../media/audio5.wav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0.png"/><Relationship Id="rId11" Type="http://schemas.openxmlformats.org/officeDocument/2006/relationships/image" Target="../media/image46.png"/><Relationship Id="rId5" Type="http://schemas.openxmlformats.org/officeDocument/2006/relationships/image" Target="../media/image37.jpg"/><Relationship Id="rId10" Type="http://schemas.microsoft.com/office/2007/relationships/hdphoto" Target="../media/hdphoto10.wdp"/><Relationship Id="rId4" Type="http://schemas.openxmlformats.org/officeDocument/2006/relationships/audio" Target="../media/audio4.wav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0.png"/><Relationship Id="rId3" Type="http://schemas.openxmlformats.org/officeDocument/2006/relationships/image" Target="../media/image3.gif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slide" Target="slide5.xml"/><Relationship Id="rId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50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52.xml"/><Relationship Id="rId21" Type="http://schemas.microsoft.com/office/2007/relationships/hdphoto" Target="../media/hdphoto8.wdp"/><Relationship Id="rId7" Type="http://schemas.openxmlformats.org/officeDocument/2006/relationships/image" Target="../media/image48.png"/><Relationship Id="rId12" Type="http://schemas.microsoft.com/office/2007/relationships/hdphoto" Target="../media/hdphoto6.wdp"/><Relationship Id="rId17" Type="http://schemas.openxmlformats.org/officeDocument/2006/relationships/slide" Target="slide21.xml"/><Relationship Id="rId2" Type="http://schemas.openxmlformats.org/officeDocument/2006/relationships/audio" Target="../media/media3.mp3"/><Relationship Id="rId16" Type="http://schemas.microsoft.com/office/2007/relationships/hdphoto" Target="../media/hdphoto14.wdp"/><Relationship Id="rId20" Type="http://schemas.openxmlformats.org/officeDocument/2006/relationships/image" Target="../media/image43.png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5" Type="http://schemas.openxmlformats.org/officeDocument/2006/relationships/image" Target="../media/image51.png"/><Relationship Id="rId23" Type="http://schemas.openxmlformats.org/officeDocument/2006/relationships/image" Target="../media/image36.png"/><Relationship Id="rId10" Type="http://schemas.microsoft.com/office/2007/relationships/hdphoto" Target="../media/hdphoto12.wdp"/><Relationship Id="rId19" Type="http://schemas.microsoft.com/office/2007/relationships/hdphoto" Target="../media/hdphoto15.wdp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microsoft.com/office/2007/relationships/hdphoto" Target="../media/hdphoto13.wdp"/><Relationship Id="rId22" Type="http://schemas.openxmlformats.org/officeDocument/2006/relationships/slide" Target="slide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9.png"/><Relationship Id="rId11" Type="http://schemas.openxmlformats.org/officeDocument/2006/relationships/image" Target="../media/image46.png"/><Relationship Id="rId5" Type="http://schemas.openxmlformats.org/officeDocument/2006/relationships/image" Target="../media/image47.png"/><Relationship Id="rId10" Type="http://schemas.microsoft.com/office/2007/relationships/hdphoto" Target="../media/hdphoto10.wdp"/><Relationship Id="rId4" Type="http://schemas.openxmlformats.org/officeDocument/2006/relationships/audio" Target="../media/audio5.wav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6.wdp"/><Relationship Id="rId18" Type="http://schemas.openxmlformats.org/officeDocument/2006/relationships/slide" Target="slide23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57.png"/><Relationship Id="rId7" Type="http://schemas.microsoft.com/office/2007/relationships/hdphoto" Target="../media/hdphoto8.wdp"/><Relationship Id="rId12" Type="http://schemas.openxmlformats.org/officeDocument/2006/relationships/image" Target="../media/image54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microsoft.com/office/2007/relationships/hdphoto" Target="../media/hdphoto18.wdp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microsoft.com/office/2007/relationships/hdphoto" Target="../media/hdphoto3.wdp"/><Relationship Id="rId24" Type="http://schemas.openxmlformats.org/officeDocument/2006/relationships/image" Target="../media/image36.png"/><Relationship Id="rId5" Type="http://schemas.openxmlformats.org/officeDocument/2006/relationships/image" Target="../media/image53.jpg"/><Relationship Id="rId15" Type="http://schemas.microsoft.com/office/2007/relationships/hdphoto" Target="../media/hdphoto6.wdp"/><Relationship Id="rId23" Type="http://schemas.openxmlformats.org/officeDocument/2006/relationships/slide" Target="slide24.xml"/><Relationship Id="rId10" Type="http://schemas.openxmlformats.org/officeDocument/2006/relationships/image" Target="../media/image38.png"/><Relationship Id="rId19" Type="http://schemas.openxmlformats.org/officeDocument/2006/relationships/image" Target="../media/image56.png"/><Relationship Id="rId4" Type="http://schemas.openxmlformats.org/officeDocument/2006/relationships/notesSlide" Target="../notesSlides/notesSlide2.xml"/><Relationship Id="rId9" Type="http://schemas.microsoft.com/office/2007/relationships/hdphoto" Target="../media/hdphoto5.wdp"/><Relationship Id="rId14" Type="http://schemas.openxmlformats.org/officeDocument/2006/relationships/image" Target="../media/image41.png"/><Relationship Id="rId22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8.png"/><Relationship Id="rId11" Type="http://schemas.openxmlformats.org/officeDocument/2006/relationships/image" Target="../media/image45.png"/><Relationship Id="rId5" Type="http://schemas.openxmlformats.org/officeDocument/2006/relationships/image" Target="../media/image53.jpg"/><Relationship Id="rId10" Type="http://schemas.microsoft.com/office/2007/relationships/hdphoto" Target="../media/hdphoto18.wdp"/><Relationship Id="rId4" Type="http://schemas.openxmlformats.org/officeDocument/2006/relationships/audio" Target="../media/audio5.wav"/><Relationship Id="rId9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62.png"/><Relationship Id="rId18" Type="http://schemas.openxmlformats.org/officeDocument/2006/relationships/slide" Target="slide26.xml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60.png"/><Relationship Id="rId12" Type="http://schemas.microsoft.com/office/2007/relationships/hdphoto" Target="../media/hdphoto6.wdp"/><Relationship Id="rId17" Type="http://schemas.openxmlformats.org/officeDocument/2006/relationships/slide" Target="slide25.xml"/><Relationship Id="rId2" Type="http://schemas.openxmlformats.org/officeDocument/2006/relationships/audio" Target="../media/media3.mp3"/><Relationship Id="rId16" Type="http://schemas.microsoft.com/office/2007/relationships/hdphoto" Target="../media/hdphoto23.wdp"/><Relationship Id="rId1" Type="http://schemas.microsoft.com/office/2007/relationships/media" Target="../media/media3.mp3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5" Type="http://schemas.openxmlformats.org/officeDocument/2006/relationships/image" Target="../media/image63.png"/><Relationship Id="rId10" Type="http://schemas.microsoft.com/office/2007/relationships/hdphoto" Target="../media/hdphoto21.wdp"/><Relationship Id="rId19" Type="http://schemas.openxmlformats.org/officeDocument/2006/relationships/image" Target="../media/image36.png"/><Relationship Id="rId4" Type="http://schemas.openxmlformats.org/officeDocument/2006/relationships/image" Target="../media/image59.jpg"/><Relationship Id="rId9" Type="http://schemas.openxmlformats.org/officeDocument/2006/relationships/image" Target="../media/image61.png"/><Relationship Id="rId14" Type="http://schemas.microsoft.com/office/2007/relationships/hdphoto" Target="../media/hdphoto2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jpg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6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0.wdp"/><Relationship Id="rId5" Type="http://schemas.openxmlformats.org/officeDocument/2006/relationships/image" Target="../media/image45.png"/><Relationship Id="rId4" Type="http://schemas.openxmlformats.org/officeDocument/2006/relationships/image" Target="../media/image64.jp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66.png"/><Relationship Id="rId9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openxmlformats.org/officeDocument/2006/relationships/image" Target="../media/image16.gif"/><Relationship Id="rId17" Type="http://schemas.openxmlformats.org/officeDocument/2006/relationships/image" Target="../media/image21.jp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5.wav"/><Relationship Id="rId15" Type="http://schemas.openxmlformats.org/officeDocument/2006/relationships/image" Target="../media/image19.png"/><Relationship Id="rId10" Type="http://schemas.openxmlformats.org/officeDocument/2006/relationships/image" Target="../media/image14.gif"/><Relationship Id="rId19" Type="http://schemas.openxmlformats.org/officeDocument/2006/relationships/audio" Target="NULL"/><Relationship Id="rId4" Type="http://schemas.openxmlformats.org/officeDocument/2006/relationships/audio" Target="../media/audio4.wav"/><Relationship Id="rId9" Type="http://schemas.openxmlformats.org/officeDocument/2006/relationships/slide" Target="slide2.xml"/><Relationship Id="rId1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18" Type="http://schemas.openxmlformats.org/officeDocument/2006/relationships/audio" Target="NULL"/><Relationship Id="rId3" Type="http://schemas.openxmlformats.org/officeDocument/2006/relationships/audio" Target="../media/audio3.wav"/><Relationship Id="rId7" Type="http://schemas.openxmlformats.org/officeDocument/2006/relationships/image" Target="../media/image16.gif"/><Relationship Id="rId12" Type="http://schemas.openxmlformats.org/officeDocument/2006/relationships/image" Target="../media/image15.gif"/><Relationship Id="rId17" Type="http://schemas.openxmlformats.org/officeDocument/2006/relationships/image" Target="../media/image21.jpg"/><Relationship Id="rId2" Type="http://schemas.openxmlformats.org/officeDocument/2006/relationships/audio" Target="../media/audio2.wav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5" Type="http://schemas.openxmlformats.org/officeDocument/2006/relationships/image" Target="../media/image19.pn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3.jpeg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gif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openxmlformats.org/officeDocument/2006/relationships/image" Target="../media/image16.gif"/><Relationship Id="rId17" Type="http://schemas.openxmlformats.org/officeDocument/2006/relationships/image" Target="../media/image19.png"/><Relationship Id="rId2" Type="http://schemas.openxmlformats.org/officeDocument/2006/relationships/audio" Target="../media/audio2.wav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5" Type="http://schemas.openxmlformats.org/officeDocument/2006/relationships/audio" Target="../media/audio4.wav"/><Relationship Id="rId15" Type="http://schemas.openxmlformats.org/officeDocument/2006/relationships/image" Target="../media/image20.png"/><Relationship Id="rId10" Type="http://schemas.openxmlformats.org/officeDocument/2006/relationships/image" Target="../media/image14.gif"/><Relationship Id="rId19" Type="http://schemas.openxmlformats.org/officeDocument/2006/relationships/audio" Target="NULL"/><Relationship Id="rId4" Type="http://schemas.openxmlformats.org/officeDocument/2006/relationships/audio" Target="../media/audio5.wav"/><Relationship Id="rId9" Type="http://schemas.openxmlformats.org/officeDocument/2006/relationships/slide" Target="slide2.xml"/><Relationship Id="rId1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2460240" y="4597547"/>
            <a:ext cx="79136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0" tIns="45659" rIns="91240" bIns="45659">
            <a:spAutoFit/>
          </a:bodyPr>
          <a:lstStyle>
            <a:lvl1pPr>
              <a:defRPr>
                <a:solidFill>
                  <a:schemeClr val="tx1"/>
                </a:solidFill>
                <a:latin typeface="A3.OpenSans-San"/>
              </a:defRPr>
            </a:lvl1pPr>
            <a:lvl2pPr marL="742950" indent="-285750">
              <a:defRPr>
                <a:solidFill>
                  <a:schemeClr val="tx1"/>
                </a:solidFill>
                <a:latin typeface="A3.OpenSans-San"/>
              </a:defRPr>
            </a:lvl2pPr>
            <a:lvl3pPr marL="1143000" indent="-228600">
              <a:defRPr>
                <a:solidFill>
                  <a:schemeClr val="tx1"/>
                </a:solidFill>
                <a:latin typeface="A3.OpenSans-San"/>
              </a:defRPr>
            </a:lvl3pPr>
            <a:lvl4pPr marL="1600200" indent="-228600">
              <a:defRPr>
                <a:solidFill>
                  <a:schemeClr val="tx1"/>
                </a:solidFill>
                <a:latin typeface="A3.OpenSans-San"/>
              </a:defRPr>
            </a:lvl4pPr>
            <a:lvl5pPr marL="2057400" indent="-228600">
              <a:defRPr>
                <a:solidFill>
                  <a:schemeClr val="tx1"/>
                </a:solidFill>
                <a:latin typeface="A3.OpenSans-San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3.OpenSans-San"/>
              </a:defRPr>
            </a:lvl9pPr>
          </a:lstStyle>
          <a:p>
            <a:pPr algn="ctr" defTabSz="912772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6000" b="1">
                <a:solidFill>
                  <a:srgbClr val="FF0000"/>
                </a:solidFill>
                <a:latin typeface="VNI-Avo" pitchFamily="2" charset="0"/>
                <a:cs typeface="Arial"/>
                <a:sym typeface="Arial"/>
              </a:rPr>
              <a:t>KHÔÛI ÑOÄNG</a:t>
            </a:r>
          </a:p>
        </p:txBody>
      </p:sp>
    </p:spTree>
    <p:extLst>
      <p:ext uri="{BB962C8B-B14F-4D97-AF65-F5344CB8AC3E}">
        <p14:creationId xmlns:p14="http://schemas.microsoft.com/office/powerpoint/2010/main" val="2911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9E21B427-33C4-443A-867F-8376951B43B2}"/>
              </a:ext>
            </a:extLst>
          </p:cNvPr>
          <p:cNvSpPr/>
          <p:nvPr/>
        </p:nvSpPr>
        <p:spPr>
          <a:xfrm>
            <a:off x="228600" y="30051"/>
            <a:ext cx="990600" cy="986589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1066800" y="138622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smtClean="0">
                <a:latin typeface="Arial-SGK-TV" pitchFamily="2" charset="0"/>
                <a:cs typeface="Arial-SGK-TV" pitchFamily="2" charset="0"/>
              </a:rPr>
              <a:t>Nói theo mẫu: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12770" r="48009" b="63944"/>
          <a:stretch/>
        </p:blipFill>
        <p:spPr>
          <a:xfrm>
            <a:off x="2350396" y="784975"/>
            <a:ext cx="6432997" cy="523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1901793" y="5987973"/>
            <a:ext cx="8749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Mẫu: </a:t>
            </a:r>
            <a:r>
              <a:rPr lang="vi-VN" sz="4400" smtClean="0">
                <a:latin typeface="Arial-SGK-TV" pitchFamily="2" charset="0"/>
                <a:cs typeface="Arial-SGK-TV" pitchFamily="2" charset="0"/>
              </a:rPr>
              <a:t>Lúc 8 giờ, e học trong lớp.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9E21B427-33C4-443A-867F-8376951B43B2}"/>
              </a:ext>
            </a:extLst>
          </p:cNvPr>
          <p:cNvSpPr/>
          <p:nvPr/>
        </p:nvSpPr>
        <p:spPr>
          <a:xfrm>
            <a:off x="228600" y="30051"/>
            <a:ext cx="990600" cy="986589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sz="3200" kern="0" dirty="0">
                <a:solidFill>
                  <a:sysClr val="window" lastClr="FFFFFF"/>
                </a:solidFill>
              </a:rPr>
              <a:t>2</a:t>
            </a:r>
            <a:endParaRPr lang="en-US" sz="3200" kern="0" dirty="0">
              <a:solidFill>
                <a:sysClr val="window" lastClr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1066800" y="138622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 theo mẫu:</a:t>
            </a:r>
            <a:endParaRPr lang="en-US" sz="36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12561" r="8730" b="64153"/>
          <a:stretch/>
        </p:blipFill>
        <p:spPr>
          <a:xfrm>
            <a:off x="2543727" y="784975"/>
            <a:ext cx="6250267" cy="523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2468604" y="5987972"/>
            <a:ext cx="8749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Lúc 11 giờ trưa, e ăn cơm trưa.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570" y="4890577"/>
            <a:ext cx="2194751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9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9E21B427-33C4-443A-867F-8376951B43B2}"/>
              </a:ext>
            </a:extLst>
          </p:cNvPr>
          <p:cNvSpPr/>
          <p:nvPr/>
        </p:nvSpPr>
        <p:spPr>
          <a:xfrm>
            <a:off x="228600" y="30051"/>
            <a:ext cx="990600" cy="986589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sz="3200" kern="0" dirty="0">
                <a:solidFill>
                  <a:sysClr val="window" lastClr="FFFFFF"/>
                </a:solidFill>
              </a:rPr>
              <a:t>2</a:t>
            </a:r>
            <a:endParaRPr lang="en-US" sz="3200" kern="0" dirty="0">
              <a:solidFill>
                <a:sysClr val="window" lastClr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1066800" y="138622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 theo mẫu:</a:t>
            </a:r>
            <a:endParaRPr lang="en-US" sz="36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5913" r="48794" b="40801"/>
          <a:stretch/>
        </p:blipFill>
        <p:spPr>
          <a:xfrm>
            <a:off x="2825571" y="784975"/>
            <a:ext cx="6250267" cy="523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3442967" y="5987246"/>
            <a:ext cx="8749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Lúc 3 giờ chiều, e ra chơi.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570" y="4890577"/>
            <a:ext cx="2194751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9E21B427-33C4-443A-867F-8376951B43B2}"/>
              </a:ext>
            </a:extLst>
          </p:cNvPr>
          <p:cNvSpPr/>
          <p:nvPr/>
        </p:nvSpPr>
        <p:spPr>
          <a:xfrm>
            <a:off x="228600" y="30051"/>
            <a:ext cx="990600" cy="986589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vi-VN" sz="3200" kern="0" dirty="0">
                <a:solidFill>
                  <a:sysClr val="window" lastClr="FFFFFF"/>
                </a:solidFill>
              </a:rPr>
              <a:t>2</a:t>
            </a:r>
            <a:endParaRPr lang="en-US" sz="3200" kern="0" dirty="0">
              <a:solidFill>
                <a:sysClr val="window" lastClr="FFFF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1066800" y="138622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Nói theo mẫu:</a:t>
            </a:r>
            <a:endParaRPr lang="en-US" sz="36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t="35726" r="8369" b="40988"/>
          <a:stretch/>
        </p:blipFill>
        <p:spPr>
          <a:xfrm>
            <a:off x="2795519" y="784975"/>
            <a:ext cx="6250267" cy="5237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56C52E-7908-4C58-A383-9889B45A9D92}"/>
              </a:ext>
            </a:extLst>
          </p:cNvPr>
          <p:cNvSpPr txBox="1"/>
          <p:nvPr/>
        </p:nvSpPr>
        <p:spPr>
          <a:xfrm>
            <a:off x="2468604" y="5987972"/>
            <a:ext cx="8749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Lúc 7 giờ tối, e ngồi chơi đồ chơi.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570" y="4890577"/>
            <a:ext cx="2194751" cy="2194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178A7D-ED0A-4212-98BA-AD95E25E1E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30" y="5042977"/>
            <a:ext cx="2194751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4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24782" y="-278517"/>
            <a:ext cx="11294772" cy="2939828"/>
          </a:xfrm>
          <a:prstGeom prst="rect">
            <a:avLst/>
          </a:prstGeom>
          <a:noFill/>
        </p:spPr>
        <p:txBody>
          <a:bodyPr wrap="square" lIns="91767" tIns="45939" rIns="91767" bIns="45939" rtlCol="0">
            <a:spAutoFit/>
          </a:bodyPr>
          <a:lstStyle/>
          <a:p>
            <a:pPr algn="ctr" defTabSz="905675">
              <a:buFont typeface="Arial"/>
              <a:buNone/>
            </a:pPr>
            <a:endParaRPr lang="en-US" sz="5300" b="1" dirty="0">
              <a:solidFill>
                <a:srgbClr val="FF0000"/>
              </a:solidFill>
              <a:latin typeface="VNI-Avo" pitchFamily="2" charset="0"/>
              <a:cs typeface="Arial"/>
              <a:sym typeface="Arial"/>
            </a:endParaRPr>
          </a:p>
          <a:p>
            <a:pPr algn="ctr" defTabSz="905675">
              <a:buFont typeface="Arial"/>
              <a:buNone/>
            </a:pPr>
            <a:r>
              <a:rPr lang="en-US" sz="13200" b="1">
                <a:solidFill>
                  <a:srgbClr val="FF0000"/>
                </a:solidFill>
                <a:latin typeface="VNI-Avo" pitchFamily="2" charset="0"/>
                <a:cs typeface="Arial"/>
                <a:sym typeface="Arial"/>
              </a:rPr>
              <a:t>  </a:t>
            </a:r>
            <a:r>
              <a:rPr lang="en-US" sz="11100" b="1" smtClean="0">
                <a:solidFill>
                  <a:srgbClr val="FF0000"/>
                </a:solidFill>
                <a:latin typeface="VNI-Avo" pitchFamily="2" charset="0"/>
                <a:cs typeface="Arial"/>
                <a:sym typeface="Arial"/>
              </a:rPr>
              <a:t>Khaùm phaù</a:t>
            </a:r>
            <a:endParaRPr lang="en-US" sz="11100" b="1" dirty="0">
              <a:solidFill>
                <a:srgbClr val="FF0000"/>
              </a:solidFill>
              <a:latin typeface="VNI-Avo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37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" t="59200" r="5010" b="7378"/>
          <a:stretch/>
        </p:blipFill>
        <p:spPr>
          <a:xfrm>
            <a:off x="109740" y="0"/>
            <a:ext cx="11923775" cy="658368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901696" y="3084576"/>
            <a:ext cx="0" cy="65836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901696" y="3925824"/>
            <a:ext cx="219456" cy="3291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9887712" y="2980944"/>
            <a:ext cx="0" cy="658368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887712" y="3907536"/>
            <a:ext cx="0" cy="432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5630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1766515" y="1675491"/>
            <a:ext cx="79133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VNI-Avo" pitchFamily="2" charset="0"/>
              </a:rPr>
              <a:t>CUÛNG COÁ</a:t>
            </a:r>
            <a:endParaRPr lang="en-US" sz="7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091034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6" y="2514615"/>
            <a:ext cx="8128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06400" y="533400"/>
            <a:ext cx="812800" cy="609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12192000" cy="130539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TÂY DU KÍ</a:t>
            </a:r>
            <a:endParaRPr lang="en-US" sz="3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0745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8" y="3856729"/>
            <a:ext cx="2196609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2" y="4163548"/>
            <a:ext cx="2005012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95" y="1752600"/>
            <a:ext cx="4040553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431799" y="4140004"/>
            <a:ext cx="1922787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12" y="3997590"/>
            <a:ext cx="1895796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431793" y="6319940"/>
            <a:ext cx="7112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41" y="32840"/>
            <a:ext cx="41656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8" y="5828624"/>
            <a:ext cx="1832911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11074400" y="6382684"/>
            <a:ext cx="8128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235200" y="171128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0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1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720883" y="2827174"/>
            <a:ext cx="2389241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12 giờ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5904438" y="2843592"/>
            <a:ext cx="1947210" cy="5963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1 giờ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716" y="2868308"/>
            <a:ext cx="867233" cy="5715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60" y="2868320"/>
            <a:ext cx="866179" cy="519707"/>
          </a:xfrm>
          <a:prstGeom prst="rect">
            <a:avLst/>
          </a:prstGeom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7F210FEF-4F32-4DC7-9B9F-A7ABF004CDD0}"/>
              </a:ext>
            </a:extLst>
          </p:cNvPr>
          <p:cNvSpPr/>
          <p:nvPr/>
        </p:nvSpPr>
        <p:spPr>
          <a:xfrm flipH="1">
            <a:off x="11207894" y="6390098"/>
            <a:ext cx="724869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609344" y="1478442"/>
            <a:ext cx="6242304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hồ chỉ mấy giờ?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59" y="3476640"/>
            <a:ext cx="6350000" cy="3381375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5" t="12798" r="63877" b="72601"/>
          <a:stretch/>
        </p:blipFill>
        <p:spPr>
          <a:xfrm>
            <a:off x="8471093" y="312706"/>
            <a:ext cx="2243328" cy="2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7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684827"/>
            <a:ext cx="6095999" cy="3348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-37949" y="3992048"/>
            <a:ext cx="12192000" cy="114174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9" y="3684827"/>
            <a:ext cx="6095999" cy="334819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6" y="2372982"/>
            <a:ext cx="2771123" cy="24536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51" y="2007345"/>
            <a:ext cx="2899812" cy="1947507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223" y="2425432"/>
            <a:ext cx="2712927" cy="2402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727" y="2085399"/>
            <a:ext cx="2838915" cy="1906608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606" y="2372055"/>
            <a:ext cx="2772149" cy="24545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17" y="2006611"/>
            <a:ext cx="2900887" cy="19482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" y="5133777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65" y="5133777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11398711" y="6114935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2089697" y="279430"/>
            <a:ext cx="7324931" cy="1107919"/>
          </a:xfrm>
          <a:prstGeom prst="rect">
            <a:avLst/>
          </a:prstGeom>
          <a:noFill/>
        </p:spPr>
        <p:txBody>
          <a:bodyPr wrap="none" lIns="121845" tIns="60922" rIns="121845" bIns="60922">
            <a:spAutoFit/>
          </a:bodyPr>
          <a:lstStyle/>
          <a:p>
            <a:pPr algn="ctr" defTabSz="1215338"/>
            <a:r>
              <a:rPr lang="en-US" sz="64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9799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2872096"/>
            <a:ext cx="29464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731802" y="4185691"/>
            <a:ext cx="1901747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46" y="4110589"/>
            <a:ext cx="1795933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7" y="3915462"/>
            <a:ext cx="1617987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3670984"/>
            <a:ext cx="3813013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229" y="4892626"/>
            <a:ext cx="2674424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1585728" y="6048660"/>
            <a:ext cx="54787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587" y="627257"/>
            <a:ext cx="2788779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37658" y="920683"/>
            <a:ext cx="1901747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3962408" y="-53218"/>
            <a:ext cx="269756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10769606" y="6230292"/>
            <a:ext cx="11176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208000" y="55931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8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2680110" y="2791557"/>
            <a:ext cx="2032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8 giờ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5961894" y="2830356"/>
            <a:ext cx="24533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9 giờ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286" y="2855151"/>
            <a:ext cx="804536" cy="643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50" y="2862233"/>
            <a:ext cx="804743" cy="707197"/>
          </a:xfrm>
          <a:prstGeom prst="rect">
            <a:avLst/>
          </a:prstGeom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CF396730-0CE3-468E-8508-FA0668788824}"/>
              </a:ext>
            </a:extLst>
          </p:cNvPr>
          <p:cNvSpPr/>
          <p:nvPr/>
        </p:nvSpPr>
        <p:spPr>
          <a:xfrm flipH="1">
            <a:off x="11469779" y="6306206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9419" y="1371600"/>
            <a:ext cx="8539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25" y="3684305"/>
            <a:ext cx="5566683" cy="2964259"/>
          </a:xfrm>
        </p:spPr>
      </p:pic>
      <p:sp>
        <p:nvSpPr>
          <p:cNvPr id="17" name="Rounded Rectangle 16"/>
          <p:cNvSpPr/>
          <p:nvPr/>
        </p:nvSpPr>
        <p:spPr>
          <a:xfrm>
            <a:off x="1955608" y="958880"/>
            <a:ext cx="6242304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hồ chỉ mấy giờ?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4" t="30008" r="11308" b="55391"/>
          <a:stretch/>
        </p:blipFill>
        <p:spPr>
          <a:xfrm>
            <a:off x="8231717" y="205865"/>
            <a:ext cx="2243328" cy="2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01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924808" y="-381000"/>
            <a:ext cx="269756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57" y="3598717"/>
            <a:ext cx="277435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-37567" y="5086350"/>
            <a:ext cx="2196609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95" y="3962415"/>
            <a:ext cx="2005012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251200" y="4114815"/>
            <a:ext cx="1327752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4869189" y="4894406"/>
            <a:ext cx="2185887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826726" y="2781300"/>
            <a:ext cx="824525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8" y="3324078"/>
            <a:ext cx="5657273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10261606" y="2372829"/>
            <a:ext cx="1221917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10464806" y="6190126"/>
            <a:ext cx="1018717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28800" y="8382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3048000" y="2400483"/>
            <a:ext cx="2366670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</a:t>
            </a:r>
            <a:r>
              <a:rPr lang="vi-VN" sz="3200" smtClean="0">
                <a:solidFill>
                  <a:prstClr val="black"/>
                </a:solidFill>
              </a:rPr>
              <a:t>. 4 giờ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DDE548F-E0DE-4465-819B-EB9FEE9D1C16}"/>
              </a:ext>
            </a:extLst>
          </p:cNvPr>
          <p:cNvSpPr/>
          <p:nvPr/>
        </p:nvSpPr>
        <p:spPr>
          <a:xfrm>
            <a:off x="6636679" y="2379197"/>
            <a:ext cx="1873344" cy="8159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3 giờ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7798" y="2379185"/>
            <a:ext cx="924173" cy="749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423A803-3CB7-45AD-9E28-6E661ED6BA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938" y="2434143"/>
            <a:ext cx="840233" cy="748618"/>
          </a:xfrm>
          <a:prstGeom prst="rect">
            <a:avLst/>
          </a:prstGeom>
        </p:spPr>
      </p:pic>
      <p:sp>
        <p:nvSpPr>
          <p:cNvPr id="14" name="Arrow: Right 23">
            <a:hlinkClick r:id="rId8" action="ppaction://hlinksldjump"/>
            <a:extLst>
              <a:ext uri="{FF2B5EF4-FFF2-40B4-BE49-F238E27FC236}">
                <a16:creationId xmlns="" xmlns:a16="http://schemas.microsoft.com/office/drawing/2014/main" id="{3EEF4308-CB4D-44EC-B078-C50CC9BE88EE}"/>
              </a:ext>
            </a:extLst>
          </p:cNvPr>
          <p:cNvSpPr/>
          <p:nvPr/>
        </p:nvSpPr>
        <p:spPr>
          <a:xfrm flipH="1">
            <a:off x="10838951" y="5898337"/>
            <a:ext cx="664252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00" y="5256928"/>
            <a:ext cx="757716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22" y="3531829"/>
            <a:ext cx="5566683" cy="2964259"/>
          </a:xfrm>
        </p:spPr>
      </p:pic>
      <p:sp>
        <p:nvSpPr>
          <p:cNvPr id="15" name="Rounded Rectangle 14"/>
          <p:cNvSpPr/>
          <p:nvPr/>
        </p:nvSpPr>
        <p:spPr>
          <a:xfrm>
            <a:off x="2220624" y="905810"/>
            <a:ext cx="6242304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 hồ chỉ mấy giờ?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0D367F2-C259-4E4A-9743-291A10AA04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0" t="30814" r="38042" b="54585"/>
          <a:stretch/>
        </p:blipFill>
        <p:spPr>
          <a:xfrm>
            <a:off x="8579617" y="152795"/>
            <a:ext cx="2243328" cy="23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048015"/>
            <a:ext cx="2876875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992995" y="4688749"/>
            <a:ext cx="1477963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0" y="4038600"/>
            <a:ext cx="1775457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532827" y="4038600"/>
            <a:ext cx="1390135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3571427"/>
            <a:ext cx="41656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67" y="4519474"/>
            <a:ext cx="36576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75282" y="5891074"/>
            <a:ext cx="577525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10810240" y="6135858"/>
            <a:ext cx="8128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36800" y="2653495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row: Right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CF396730-0CE3-468E-8508-FA0668788824}"/>
              </a:ext>
            </a:extLst>
          </p:cNvPr>
          <p:cNvSpPr/>
          <p:nvPr/>
        </p:nvSpPr>
        <p:spPr>
          <a:xfrm flipH="1">
            <a:off x="11162085" y="6196478"/>
            <a:ext cx="673455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25" y="3684305"/>
            <a:ext cx="5566683" cy="2964259"/>
          </a:xfrm>
        </p:spPr>
      </p:pic>
      <p:sp>
        <p:nvSpPr>
          <p:cNvPr id="17" name="Rounded Rectangle 16"/>
          <p:cNvSpPr/>
          <p:nvPr/>
        </p:nvSpPr>
        <p:spPr>
          <a:xfrm>
            <a:off x="1550064" y="808274"/>
            <a:ext cx="6935568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đi ngủ lúc mấy giờ tối?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63062" r="72501" b="25903"/>
          <a:stretch/>
        </p:blipFill>
        <p:spPr>
          <a:xfrm>
            <a:off x="8584703" y="233452"/>
            <a:ext cx="2721608" cy="2557929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310968" y="2378649"/>
            <a:ext cx="341376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 giờ tối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2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8" y="3733815"/>
            <a:ext cx="562707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1015"/>
            <a:ext cx="49784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7600" y="208761"/>
            <a:ext cx="105664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30400" y="1458503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7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7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95" y="194920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5" y="356683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42" y="1411442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54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52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825" y="807493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xmlns="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8703" y="1788158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xmlns="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295" y="271491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189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189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4411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886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12898" y="1605158"/>
            <a:ext cx="6844375" cy="2183060"/>
          </a:xfrm>
          <a:prstGeom prst="rect">
            <a:avLst/>
          </a:prstGeom>
          <a:noFill/>
        </p:spPr>
        <p:txBody>
          <a:bodyPr wrap="square" lIns="123835" tIns="61918" rIns="123835" bIns="619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73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Chaøo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taïm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bieät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</a:p>
          <a:p>
            <a:pPr algn="ctr" defTabSz="968739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6700" b="1" dirty="0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9315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711196" y="279403"/>
            <a:ext cx="12903199" cy="2341013"/>
          </a:xfrm>
          <a:prstGeom prst="rect">
            <a:avLst/>
          </a:prstGeom>
          <a:noFill/>
        </p:spPr>
        <p:txBody>
          <a:bodyPr wrap="square" lIns="123957" tIns="61979" rIns="123957" bIns="6197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9704"/>
            <a:r>
              <a:rPr lang="en-US" sz="7200" b="1">
                <a:ln/>
                <a:solidFill>
                  <a:srgbClr val="FF0000"/>
                </a:solidFill>
                <a:latin typeface="VNI-Avo" pitchFamily="2" charset="0"/>
              </a:rPr>
              <a:t>	Kính chuùc caùc thaày coâ  maïnh khoûe haïnh phuùc!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3" y="3937003"/>
            <a:ext cx="12293600" cy="2341013"/>
          </a:xfrm>
          <a:prstGeom prst="rect">
            <a:avLst/>
          </a:prstGeom>
          <a:noFill/>
        </p:spPr>
        <p:txBody>
          <a:bodyPr wrap="square" lIns="123957" tIns="61979" rIns="123957" bIns="6197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69704"/>
            <a:r>
              <a:rPr lang="en-US" sz="7200" b="1">
                <a:ln/>
                <a:solidFill>
                  <a:srgbClr val="FF0000"/>
                </a:solidFill>
                <a:latin typeface="VNI-Avo" pitchFamily="2" charset="0"/>
              </a:rPr>
              <a:t>  Chuùc caùc con chaêm ngoan hoïc gioûi!</a:t>
            </a:r>
            <a:endParaRPr lang="en-US" sz="72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9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98" y="-50421"/>
            <a:ext cx="1941429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603022" y="533534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573103" y="4410249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7" y="579872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36" y="4194371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11" y="550725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" y="397228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9" y="3778929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9619" y="400610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39" y="3919045"/>
            <a:ext cx="495300" cy="43815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03140" y="4159560"/>
            <a:ext cx="2700666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45" tIns="60922" rIns="121845" bIns="60922" rtlCol="0" anchor="ctr"/>
          <a:lstStyle/>
          <a:p>
            <a:pPr algn="ctr" defTabSz="1218396">
              <a:defRPr/>
            </a:pPr>
            <a:r>
              <a:rPr lang="vi-VN" sz="4300" b="1" kern="0">
                <a:solidFill>
                  <a:srgbClr val="FF0000"/>
                </a:solidFill>
              </a:rPr>
              <a:t> A</a:t>
            </a:r>
            <a:r>
              <a:rPr lang="vi-VN" sz="4300" b="1" kern="0" smtClean="0">
                <a:solidFill>
                  <a:srgbClr val="FF0000"/>
                </a:solidFill>
              </a:rPr>
              <a:t>. 7 giờ</a:t>
            </a:r>
            <a:endParaRPr lang="vi-VN" sz="4300" b="1" kern="0" dirty="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7918802" y="4163263"/>
            <a:ext cx="2700430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45" tIns="60922" rIns="121845" bIns="60922" rtlCol="0" anchor="ctr"/>
          <a:lstStyle/>
          <a:p>
            <a:pPr algn="ctr" defTabSz="1218396">
              <a:defRPr/>
            </a:pPr>
            <a:r>
              <a:rPr lang="vi-VN" sz="4300" b="1" kern="0" smtClean="0">
                <a:solidFill>
                  <a:srgbClr val="FF0000"/>
                </a:solidFill>
              </a:rPr>
              <a:t>B. 12 giờ</a:t>
            </a:r>
            <a:endParaRPr lang="vi-VN" sz="4300" b="1" kern="0" dirty="0">
              <a:solidFill>
                <a:srgbClr val="FF0000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540" y="4230287"/>
            <a:ext cx="896171" cy="716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47" y="4220432"/>
            <a:ext cx="896172" cy="787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9" t="15962" r="18144" b="60564"/>
          <a:stretch/>
        </p:blipFill>
        <p:spPr>
          <a:xfrm>
            <a:off x="4987680" y="101601"/>
            <a:ext cx="4069893" cy="39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9" y="3778929"/>
            <a:ext cx="777979" cy="76864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98" y="-50421"/>
            <a:ext cx="1941429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603022" y="5335343"/>
            <a:ext cx="2438331" cy="25097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573103" y="4410249"/>
            <a:ext cx="2310939" cy="899515"/>
          </a:xfrm>
          <a:prstGeom prst="homePlate">
            <a:avLst/>
          </a:prstGeom>
          <a:blipFill>
            <a:blip r:embed="rId9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7" y="579872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36" y="4194371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11" y="550725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" y="3972285"/>
            <a:ext cx="1164057" cy="12759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9619" y="400610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39" y="3919045"/>
            <a:ext cx="495300" cy="43815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634550" y="4159560"/>
            <a:ext cx="2397093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45" tIns="60922" rIns="121845" bIns="60922" rtlCol="0" anchor="ctr"/>
          <a:lstStyle/>
          <a:p>
            <a:pPr algn="ctr" defTabSz="1218396">
              <a:defRPr/>
            </a:pPr>
            <a:r>
              <a:rPr lang="vi-VN" sz="4300" b="1" kern="0" smtClean="0">
                <a:solidFill>
                  <a:prstClr val="black"/>
                </a:solidFill>
              </a:rPr>
              <a:t>A. 5 giờ</a:t>
            </a:r>
            <a:endParaRPr lang="vi-VN" sz="4300" b="1" kern="0" dirty="0">
              <a:solidFill>
                <a:prstClr val="black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8090635" y="4123639"/>
            <a:ext cx="2488446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45" tIns="60922" rIns="121845" bIns="60922" rtlCol="0" anchor="ctr"/>
          <a:lstStyle/>
          <a:p>
            <a:pPr defTabSz="1218396">
              <a:defRPr/>
            </a:pPr>
            <a:r>
              <a:rPr lang="vi-VN" sz="4300" b="1" kern="0" smtClean="0">
                <a:solidFill>
                  <a:prstClr val="black"/>
                </a:solidFill>
              </a:rPr>
              <a:t>B. 4 giờ</a:t>
            </a:r>
            <a:endParaRPr lang="vi-VN" sz="4300" b="1" kern="0" dirty="0">
              <a:solidFill>
                <a:prstClr val="black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269" y="4194343"/>
            <a:ext cx="693540" cy="7169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995" y="4220432"/>
            <a:ext cx="896172" cy="7875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4" t="73223" r="26298" b="14176"/>
          <a:stretch/>
        </p:blipFill>
        <p:spPr>
          <a:xfrm>
            <a:off x="5505063" y="136483"/>
            <a:ext cx="3605755" cy="364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98" y="-50421"/>
            <a:ext cx="1941429" cy="18566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603022" y="533534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573103" y="4410249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27" y="579872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36" y="4194371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8" rIns="91344" bIns="45678" rtlCol="0" anchor="ctr"/>
          <a:lstStyle/>
          <a:p>
            <a:pPr algn="ctr" defTabSz="913397"/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11" y="550725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" y="397228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9" y="3778929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29619" y="400610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39" y="3919045"/>
            <a:ext cx="495300" cy="43815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463202" y="4341933"/>
            <a:ext cx="2340609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45" tIns="60922" rIns="121845" bIns="60922" rtlCol="0" anchor="ctr"/>
          <a:lstStyle/>
          <a:p>
            <a:pPr defTabSz="1218396">
              <a:defRPr/>
            </a:pPr>
            <a:r>
              <a:rPr lang="vi-VN" sz="4300" b="1" kern="0" smtClean="0">
                <a:solidFill>
                  <a:prstClr val="black"/>
                </a:solidFill>
              </a:rPr>
              <a:t>A. 6 giờ</a:t>
            </a:r>
            <a:endParaRPr lang="vi-VN" sz="4300" b="1" kern="0" dirty="0">
              <a:solidFill>
                <a:prstClr val="black"/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103" y="4399102"/>
            <a:ext cx="896172" cy="7875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63062" r="72501" b="25903"/>
          <a:stretch/>
        </p:blipFill>
        <p:spPr>
          <a:xfrm>
            <a:off x="5474307" y="211272"/>
            <a:ext cx="3795940" cy="35676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794465" y="4273841"/>
            <a:ext cx="2336524" cy="858391"/>
          </a:xfrm>
          <a:prstGeom prst="rect">
            <a:avLst/>
          </a:prstGeom>
          <a:solidFill>
            <a:srgbClr val="FFFF00"/>
          </a:solidFill>
          <a:ln w="28575" cap="flat" cmpd="sng" algn="ctr">
            <a:noFill/>
            <a:prstDash val="solid"/>
          </a:ln>
          <a:effectLst/>
        </p:spPr>
        <p:txBody>
          <a:bodyPr lIns="121845" tIns="60922" rIns="121845" bIns="60922" rtlCol="0" anchor="ctr"/>
          <a:lstStyle/>
          <a:p>
            <a:pPr algn="ctr" defTabSz="1218396">
              <a:defRPr/>
            </a:pPr>
            <a:r>
              <a:rPr lang="vi-VN" sz="4300" b="1" kern="0" smtClean="0">
                <a:solidFill>
                  <a:prstClr val="black"/>
                </a:solidFill>
              </a:rPr>
              <a:t>B. 9 giờ</a:t>
            </a:r>
            <a:endParaRPr lang="vi-VN" sz="4300" b="1" kern="0" dirty="0">
              <a:solidFill>
                <a:prstClr val="black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11" y="4262285"/>
            <a:ext cx="896171" cy="71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00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1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7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4" y="-123395"/>
            <a:ext cx="12210381" cy="415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69" y="2908114"/>
            <a:ext cx="9166968" cy="8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969899" y="2951004"/>
            <a:ext cx="392756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1" tIns="45696" rIns="91391" bIns="45696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292">
              <a:defRPr/>
            </a:pPr>
            <a:r>
              <a:rPr lang="en-US" altLang="zh-CN" sz="5333" ker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</a:t>
            </a:r>
            <a:r>
              <a:rPr lang="en-US" altLang="zh-CN" sz="5333" kern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5333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76" y="1575191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355706" y="-127703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52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28553" y="1898713"/>
            <a:ext cx="96965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CHIẾC </a:t>
            </a:r>
            <a:r>
              <a:rPr lang="en-US" altLang="ko-KR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ĐỒNG </a:t>
            </a:r>
            <a:r>
              <a:rPr lang="en-US" altLang="ko-KR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HỒ CỦA EM</a:t>
            </a:r>
            <a:endParaRPr lang="en-US" altLang="ko-KR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9" t="12423" r="30856" b="52491"/>
          <a:stretch/>
        </p:blipFill>
        <p:spPr>
          <a:xfrm>
            <a:off x="559335" y="908030"/>
            <a:ext cx="11044543" cy="5853378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52A1184B-26CA-40D3-98E4-BE8B3F1946AA}"/>
              </a:ext>
            </a:extLst>
          </p:cNvPr>
          <p:cNvSpPr/>
          <p:nvPr/>
        </p:nvSpPr>
        <p:spPr>
          <a:xfrm>
            <a:off x="63554" y="71417"/>
            <a:ext cx="787309" cy="782018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749347" y="138593"/>
            <a:ext cx="884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smtClean="0">
                <a:latin typeface="Arial-SGK-TV" pitchFamily="2" charset="0"/>
                <a:cs typeface="Arial-SGK-TV" pitchFamily="2" charset="0"/>
              </a:rPr>
              <a:t>Mỗi đồng hồ chỉ mấy giờ?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1032680" y="1751550"/>
            <a:ext cx="1945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 giờ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9936479" y="2846255"/>
            <a:ext cx="1945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 giờ</a:t>
            </a:r>
            <a:endParaRPr lang="en-US" sz="4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38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0" t="38915" r="9058" b="32689"/>
          <a:stretch/>
        </p:blipFill>
        <p:spPr>
          <a:xfrm>
            <a:off x="2100683" y="908031"/>
            <a:ext cx="6811500" cy="5801863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52A1184B-26CA-40D3-98E4-BE8B3F1946AA}"/>
              </a:ext>
            </a:extLst>
          </p:cNvPr>
          <p:cNvSpPr/>
          <p:nvPr/>
        </p:nvSpPr>
        <p:spPr>
          <a:xfrm>
            <a:off x="63554" y="71417"/>
            <a:ext cx="787309" cy="782018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4000" kern="0" dirty="0">
                <a:solidFill>
                  <a:sysClr val="window" lastClr="FFFFFF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749347" y="138593"/>
            <a:ext cx="884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Mỗi đồng hồ chỉ mấy giờ?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00681" y="908030"/>
            <a:ext cx="2625867" cy="17250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504519" y="1126596"/>
            <a:ext cx="2247788" cy="1493575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2655632" y="1488663"/>
            <a:ext cx="1945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 giờ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22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7" t="64691" r="13213" b="6941"/>
          <a:stretch/>
        </p:blipFill>
        <p:spPr>
          <a:xfrm>
            <a:off x="302652" y="1017434"/>
            <a:ext cx="11674701" cy="5705341"/>
          </a:xfrm>
          <a:prstGeom prst="rect">
            <a:avLst/>
          </a:prstGeom>
        </p:spPr>
      </p:pic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52A1184B-26CA-40D3-98E4-BE8B3F1946AA}"/>
              </a:ext>
            </a:extLst>
          </p:cNvPr>
          <p:cNvSpPr/>
          <p:nvPr/>
        </p:nvSpPr>
        <p:spPr>
          <a:xfrm>
            <a:off x="63554" y="71417"/>
            <a:ext cx="787309" cy="782018"/>
          </a:xfrm>
          <a:prstGeom prst="flowChartConnector">
            <a:avLst/>
          </a:prstGeom>
          <a:solidFill>
            <a:srgbClr val="FF000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4000" kern="0" dirty="0">
                <a:solidFill>
                  <a:sysClr val="window" lastClr="FFFFFF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749347" y="138593"/>
            <a:ext cx="8845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4400" smtClean="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rPr>
              <a:t>Mỗi đồng hồ chỉ mấy giờ?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3986437" y="2374669"/>
            <a:ext cx="1945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r>
              <a:rPr lang="vi-VN" sz="4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giờ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A6B17C5-B867-48B7-88E3-A53B5AEB6EEE}"/>
              </a:ext>
            </a:extLst>
          </p:cNvPr>
          <p:cNvSpPr txBox="1"/>
          <p:nvPr/>
        </p:nvSpPr>
        <p:spPr>
          <a:xfrm>
            <a:off x="8300011" y="2009403"/>
            <a:ext cx="1945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12 giờ</a:t>
            </a:r>
            <a:endParaRPr lang="en-US" sz="4400" dirty="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993229" y="1002103"/>
            <a:ext cx="4984123" cy="3847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101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467365&quot;&gt;&lt;object type=&quot;3&quot; unique_id=&quot;467368&quot;&gt;&lt;property id=&quot;20148&quot; value=&quot;5&quot;/&gt;&lt;property id=&quot;20300&quot; value=&quot;Slide 7&quot;/&gt;&lt;property id=&quot;20307&quot; value=&quot;325&quot;/&gt;&lt;/object&gt;&lt;object type=&quot;3&quot; unique_id=&quot;467389&quot;&gt;&lt;property id=&quot;20148&quot; value=&quot;5&quot;/&gt;&lt;property id=&quot;20300&quot; value=&quot;Slide 28&quot;/&gt;&lt;property id=&quot;20307&quot; value=&quot;346&quot;/&gt;&lt;/object&gt;&lt;object type=&quot;3&quot; unique_id=&quot;470158&quot;&gt;&lt;property id=&quot;20148&quot; value=&quot;5&quot;/&gt;&lt;property id=&quot;20300&quot; value=&quot;Slide 1&quot;/&gt;&lt;property id=&quot;20307&quot; value=&quot;348&quot;/&gt;&lt;/object&gt;&lt;object type=&quot;3&quot; unique_id=&quot;470160&quot;&gt;&lt;property id=&quot;20148&quot; value=&quot;5&quot;/&gt;&lt;property id=&quot;20300&quot; value=&quot;Slide 3&quot;/&gt;&lt;property id=&quot;20307&quot; value=&quot;350&quot;/&gt;&lt;/object&gt;&lt;object type=&quot;3&quot; unique_id=&quot;470161&quot;&gt;&lt;property id=&quot;20148&quot; value=&quot;5&quot;/&gt;&lt;property id=&quot;20300&quot; value=&quot;Slide 4&quot;/&gt;&lt;property id=&quot;20307&quot; value=&quot;351&quot;/&gt;&lt;/object&gt;&lt;object type=&quot;3&quot; unique_id=&quot;470162&quot;&gt;&lt;property id=&quot;20148&quot; value=&quot;5&quot;/&gt;&lt;property id=&quot;20300&quot; value=&quot;Slide 5&quot;/&gt;&lt;property id=&quot;20307&quot; value=&quot;352&quot;/&gt;&lt;/object&gt;&lt;object type=&quot;3&quot; unique_id=&quot;470163&quot;&gt;&lt;property id=&quot;20148&quot; value=&quot;5&quot;/&gt;&lt;property id=&quot;20300&quot; value=&quot;Slide 6&quot;/&gt;&lt;property id=&quot;20307&quot; value=&quot;353&quot;/&gt;&lt;/object&gt;&lt;object type=&quot;3&quot; unique_id=&quot;470428&quot;&gt;&lt;property id=&quot;20148&quot; value=&quot;5&quot;/&gt;&lt;property id=&quot;20300&quot; value=&quot;Slide 2&quot;/&gt;&lt;property id=&quot;20307&quot; value=&quot;354&quot;/&gt;&lt;/object&gt;&lt;object type=&quot;3&quot; unique_id=&quot;470651&quot;&gt;&lt;property id=&quot;20148&quot; value=&quot;5&quot;/&gt;&lt;property id=&quot;20300&quot; value=&quot;Slide 8&quot;/&gt;&lt;property id=&quot;20307&quot; value=&quot;355&quot;/&gt;&lt;/object&gt;&lt;object type=&quot;3&quot; unique_id=&quot;470762&quot;&gt;&lt;property id=&quot;20148&quot; value=&quot;5&quot;/&gt;&lt;property id=&quot;20300&quot; value=&quot;Slide 10&quot;/&gt;&lt;property id=&quot;20307&quot; value=&quot;356&quot;/&gt;&lt;/object&gt;&lt;object type=&quot;3&quot; unique_id=&quot;470888&quot;&gt;&lt;property id=&quot;20148&quot; value=&quot;5&quot;/&gt;&lt;property id=&quot;20300&quot; value=&quot;Slide 9&quot;/&gt;&lt;property id=&quot;20307&quot; value=&quot;357&quot;/&gt;&lt;/object&gt;&lt;object type=&quot;3&quot; unique_id=&quot;470967&quot;&gt;&lt;property id=&quot;20148&quot; value=&quot;5&quot;/&gt;&lt;property id=&quot;20300&quot; value=&quot;Slide 11&quot;/&gt;&lt;property id=&quot;20307&quot; value=&quot;358&quot;/&gt;&lt;/object&gt;&lt;object type=&quot;3&quot; unique_id=&quot;471103&quot;&gt;&lt;property id=&quot;20148&quot; value=&quot;5&quot;/&gt;&lt;property id=&quot;20300&quot; value=&quot;Slide 12&quot;/&gt;&lt;property id=&quot;20307&quot; value=&quot;359&quot;/&gt;&lt;/object&gt;&lt;object type=&quot;3&quot; unique_id=&quot;471104&quot;&gt;&lt;property id=&quot;20148&quot; value=&quot;5&quot;/&gt;&lt;property id=&quot;20300&quot; value=&quot;Slide 13&quot;/&gt;&lt;property id=&quot;20307&quot; value=&quot;360&quot;/&gt;&lt;/object&gt;&lt;object type=&quot;3&quot; unique_id=&quot;471105&quot;&gt;&lt;property id=&quot;20148&quot; value=&quot;5&quot;/&gt;&lt;property id=&quot;20300&quot; value=&quot;Slide 14&quot;/&gt;&lt;property id=&quot;20307&quot; value=&quot;361&quot;/&gt;&lt;/object&gt;&lt;object type=&quot;3&quot; unique_id=&quot;471406&quot;&gt;&lt;property id=&quot;20148&quot; value=&quot;5&quot;/&gt;&lt;property id=&quot;20300&quot; value=&quot;Slide 15&quot;/&gt;&lt;property id=&quot;20307&quot; value=&quot;362&quot;/&gt;&lt;/object&gt;&lt;object type=&quot;3&quot; unique_id=&quot;471407&quot;&gt;&lt;property id=&quot;20148&quot; value=&quot;5&quot;/&gt;&lt;property id=&quot;20300&quot; value=&quot;Slide 16&quot;/&gt;&lt;property id=&quot;20307&quot; value=&quot;363&quot;/&gt;&lt;/object&gt;&lt;object type=&quot;3&quot; unique_id=&quot;471664&quot;&gt;&lt;property id=&quot;20148&quot; value=&quot;5&quot;/&gt;&lt;property id=&quot;20300&quot; value=&quot;Slide 17&quot;/&gt;&lt;property id=&quot;20307&quot; value=&quot;364&quot;/&gt;&lt;/object&gt;&lt;object type=&quot;3&quot; unique_id=&quot;471962&quot;&gt;&lt;property id=&quot;20148&quot; value=&quot;5&quot;/&gt;&lt;property id=&quot;20300&quot; value=&quot;Slide 18&quot;/&gt;&lt;property id=&quot;20307&quot; value=&quot;365&quot;/&gt;&lt;/object&gt;&lt;object type=&quot;3&quot; unique_id=&quot;471963&quot;&gt;&lt;property id=&quot;20148&quot; value=&quot;5&quot;/&gt;&lt;property id=&quot;20300&quot; value=&quot;Slide 19&quot;/&gt;&lt;property id=&quot;20307&quot; value=&quot;366&quot;/&gt;&lt;/object&gt;&lt;object type=&quot;3&quot; unique_id=&quot;471964&quot;&gt;&lt;property id=&quot;20148&quot; value=&quot;5&quot;/&gt;&lt;property id=&quot;20300&quot; value=&quot;Slide 20&quot;/&gt;&lt;property id=&quot;20307&quot; value=&quot;367&quot;/&gt;&lt;/object&gt;&lt;object type=&quot;3&quot; unique_id=&quot;471965&quot;&gt;&lt;property id=&quot;20148&quot; value=&quot;5&quot;/&gt;&lt;property id=&quot;20300&quot; value=&quot;Slide 21&quot;/&gt;&lt;property id=&quot;20307&quot; value=&quot;368&quot;/&gt;&lt;/object&gt;&lt;object type=&quot;3&quot; unique_id=&quot;471966&quot;&gt;&lt;property id=&quot;20148&quot; value=&quot;5&quot;/&gt;&lt;property id=&quot;20300&quot; value=&quot;Slide 22&quot;/&gt;&lt;property id=&quot;20307&quot; value=&quot;369&quot;/&gt;&lt;/object&gt;&lt;object type=&quot;3&quot; unique_id=&quot;471967&quot;&gt;&lt;property id=&quot;20148&quot; value=&quot;5&quot;/&gt;&lt;property id=&quot;20300&quot; value=&quot;Slide 23&quot;/&gt;&lt;property id=&quot;20307&quot; value=&quot;370&quot;/&gt;&lt;/object&gt;&lt;object type=&quot;3&quot; unique_id=&quot;471968&quot;&gt;&lt;property id=&quot;20148&quot; value=&quot;5&quot;/&gt;&lt;property id=&quot;20300&quot; value=&quot;Slide 24&quot;/&gt;&lt;property id=&quot;20307&quot; value=&quot;371&quot;/&gt;&lt;/object&gt;&lt;object type=&quot;3&quot; unique_id=&quot;471969&quot;&gt;&lt;property id=&quot;20148&quot; value=&quot;5&quot;/&gt;&lt;property id=&quot;20300&quot; value=&quot;Slide 25&quot;/&gt;&lt;property id=&quot;20307&quot; value=&quot;372&quot;/&gt;&lt;/object&gt;&lt;object type=&quot;3&quot; unique_id=&quot;471970&quot;&gt;&lt;property id=&quot;20148&quot; value=&quot;5&quot;/&gt;&lt;property id=&quot;20300&quot; value=&quot;Slide 26&quot;/&gt;&lt;property id=&quot;20307&quot; value=&quot;373&quot;/&gt;&lt;/object&gt;&lt;object type=&quot;3&quot; unique_id=&quot;471971&quot;&gt;&lt;property id=&quot;20148&quot; value=&quot;5&quot;/&gt;&lt;property id=&quot;20300&quot; value=&quot;Slide 27&quot;/&gt;&lt;property id=&quot;20307&quot; value=&quot;374&quot;/&gt;&lt;/object&gt;&lt;object type=&quot;3&quot; unique_id=&quot;472287&quot;&gt;&lt;property id=&quot;20148&quot; value=&quot;5&quot;/&gt;&lt;property id=&quot;20300&quot; value=&quot;Slide 29&quot;/&gt;&lt;property id=&quot;20307&quot; value=&quot;375&quot;/&gt;&lt;/object&gt;&lt;object type=&quot;3&quot; unique_id=&quot;472288&quot;&gt;&lt;property id=&quot;20148&quot; value=&quot;5&quot;/&gt;&lt;property id=&quot;20300&quot; value=&quot;Slide 30&quot;/&gt;&lt;property id=&quot;20307&quot; value=&quot;376&quot;/&gt;&lt;/object&gt;&lt;/object&gt;&lt;object type=&quot;8&quot; unique_id=&quot;46741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1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264</Words>
  <Application>Microsoft Office PowerPoint</Application>
  <PresentationFormat>Widescreen</PresentationFormat>
  <Paragraphs>68</Paragraphs>
  <Slides>29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맑은 고딕</vt:lpstr>
      <vt:lpstr>微软雅黑</vt:lpstr>
      <vt:lpstr>A3.OpenSansBold-San</vt:lpstr>
      <vt:lpstr>A3.OpenSans-San</vt:lpstr>
      <vt:lpstr>Arial</vt:lpstr>
      <vt:lpstr>Arial-SGK-TV</vt:lpstr>
      <vt:lpstr>Calibri</vt:lpstr>
      <vt:lpstr>Calibri Light</vt:lpstr>
      <vt:lpstr>Tahoma</vt:lpstr>
      <vt:lpstr>Times New Roman</vt:lpstr>
      <vt:lpstr>VNI-Avo</vt:lpstr>
      <vt:lpstr>Wingdings</vt:lpstr>
      <vt:lpstr>等线</vt:lpstr>
      <vt:lpstr>Office Theme</vt:lpstr>
      <vt:lpstr>2_Office Theme</vt:lpstr>
      <vt:lpstr>1_Office Theme</vt:lpstr>
      <vt:lpstr>12_Office Theme</vt:lpstr>
      <vt:lpstr>3_Office Theme</vt:lpstr>
      <vt:lpstr>4_Office Theme</vt:lpstr>
      <vt:lpstr>4_Office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Hoang</dc:creator>
  <cp:lastModifiedBy>Le Tien Duat</cp:lastModifiedBy>
  <cp:revision>54</cp:revision>
  <dcterms:created xsi:type="dcterms:W3CDTF">2020-08-22T13:47:57Z</dcterms:created>
  <dcterms:modified xsi:type="dcterms:W3CDTF">2025-02-04T07:41:04Z</dcterms:modified>
</cp:coreProperties>
</file>