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2.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2.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19.jpg" ContentType="image/png"/>
  <Override PartName="/ppt/media/image122.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6" r:id="rId2"/>
    <p:sldMasterId id="2147483957" r:id="rId3"/>
    <p:sldMasterId id="2147483979" r:id="rId4"/>
    <p:sldMasterId id="2147483996" r:id="rId5"/>
    <p:sldMasterId id="2147484061" r:id="rId6"/>
    <p:sldMasterId id="2147484076" r:id="rId7"/>
    <p:sldMasterId id="2147484090" r:id="rId8"/>
    <p:sldMasterId id="2147484132" r:id="rId9"/>
    <p:sldMasterId id="2147484201" r:id="rId10"/>
    <p:sldMasterId id="2147484260" r:id="rId11"/>
    <p:sldMasterId id="2147484271" r:id="rId12"/>
    <p:sldMasterId id="2147484307" r:id="rId13"/>
    <p:sldMasterId id="2147484320" r:id="rId14"/>
    <p:sldMasterId id="2147484325" r:id="rId15"/>
    <p:sldMasterId id="2147484358" r:id="rId16"/>
    <p:sldMasterId id="2147484391" r:id="rId17"/>
    <p:sldMasterId id="2147484404" r:id="rId18"/>
    <p:sldMasterId id="2147484416" r:id="rId19"/>
    <p:sldMasterId id="2147484428" r:id="rId20"/>
    <p:sldMasterId id="2147484440" r:id="rId21"/>
    <p:sldMasterId id="2147484452" r:id="rId22"/>
    <p:sldMasterId id="2147484465" r:id="rId23"/>
    <p:sldMasterId id="2147484475" r:id="rId24"/>
  </p:sldMasterIdLst>
  <p:notesMasterIdLst>
    <p:notesMasterId r:id="rId71"/>
  </p:notesMasterIdLst>
  <p:sldIdLst>
    <p:sldId id="504" r:id="rId25"/>
    <p:sldId id="442" r:id="rId26"/>
    <p:sldId id="441" r:id="rId27"/>
    <p:sldId id="505" r:id="rId28"/>
    <p:sldId id="506" r:id="rId29"/>
    <p:sldId id="507" r:id="rId30"/>
    <p:sldId id="508" r:id="rId31"/>
    <p:sldId id="509" r:id="rId32"/>
    <p:sldId id="510" r:id="rId33"/>
    <p:sldId id="450" r:id="rId34"/>
    <p:sldId id="462" r:id="rId35"/>
    <p:sldId id="459" r:id="rId36"/>
    <p:sldId id="444" r:id="rId37"/>
    <p:sldId id="518" r:id="rId38"/>
    <p:sldId id="512" r:id="rId39"/>
    <p:sldId id="513" r:id="rId40"/>
    <p:sldId id="465" r:id="rId41"/>
    <p:sldId id="469" r:id="rId42"/>
    <p:sldId id="471" r:id="rId43"/>
    <p:sldId id="466" r:id="rId44"/>
    <p:sldId id="514" r:id="rId45"/>
    <p:sldId id="472" r:id="rId46"/>
    <p:sldId id="473" r:id="rId47"/>
    <p:sldId id="474" r:id="rId48"/>
    <p:sldId id="475" r:id="rId49"/>
    <p:sldId id="515" r:id="rId50"/>
    <p:sldId id="476" r:id="rId51"/>
    <p:sldId id="446" r:id="rId52"/>
    <p:sldId id="478" r:id="rId53"/>
    <p:sldId id="477" r:id="rId54"/>
    <p:sldId id="479" r:id="rId55"/>
    <p:sldId id="480" r:id="rId56"/>
    <p:sldId id="481" r:id="rId57"/>
    <p:sldId id="482" r:id="rId58"/>
    <p:sldId id="483" r:id="rId59"/>
    <p:sldId id="484" r:id="rId60"/>
    <p:sldId id="485" r:id="rId61"/>
    <p:sldId id="486" r:id="rId62"/>
    <p:sldId id="516" r:id="rId63"/>
    <p:sldId id="488" r:id="rId64"/>
    <p:sldId id="490" r:id="rId65"/>
    <p:sldId id="491" r:id="rId66"/>
    <p:sldId id="492" r:id="rId67"/>
    <p:sldId id="501" r:id="rId68"/>
    <p:sldId id="517" r:id="rId69"/>
    <p:sldId id="343" r:id="rId70"/>
  </p:sldIdLst>
  <p:sldSz cx="12801600" cy="7315200"/>
  <p:notesSz cx="6858000" cy="9144000"/>
  <p:custDataLst>
    <p:tags r:id="rId72"/>
  </p:custDataLst>
  <p:defaultTextStyle>
    <a:defPPr>
      <a:defRPr lang="en-US"/>
    </a:defPPr>
    <a:lvl1pPr marL="0" algn="l" defTabSz="911800" rtl="0" eaLnBrk="1" latinLnBrk="0" hangingPunct="1">
      <a:defRPr sz="1800" kern="1200">
        <a:solidFill>
          <a:schemeClr val="tx1"/>
        </a:solidFill>
        <a:latin typeface="+mn-lt"/>
        <a:ea typeface="+mn-ea"/>
        <a:cs typeface="+mn-cs"/>
      </a:defRPr>
    </a:lvl1pPr>
    <a:lvl2pPr marL="455901" algn="l" defTabSz="911800" rtl="0" eaLnBrk="1" latinLnBrk="0" hangingPunct="1">
      <a:defRPr sz="1800" kern="1200">
        <a:solidFill>
          <a:schemeClr val="tx1"/>
        </a:solidFill>
        <a:latin typeface="+mn-lt"/>
        <a:ea typeface="+mn-ea"/>
        <a:cs typeface="+mn-cs"/>
      </a:defRPr>
    </a:lvl2pPr>
    <a:lvl3pPr marL="911800" algn="l" defTabSz="911800" rtl="0" eaLnBrk="1" latinLnBrk="0" hangingPunct="1">
      <a:defRPr sz="1800" kern="1200">
        <a:solidFill>
          <a:schemeClr val="tx1"/>
        </a:solidFill>
        <a:latin typeface="+mn-lt"/>
        <a:ea typeface="+mn-ea"/>
        <a:cs typeface="+mn-cs"/>
      </a:defRPr>
    </a:lvl3pPr>
    <a:lvl4pPr marL="1367700" algn="l" defTabSz="911800" rtl="0" eaLnBrk="1" latinLnBrk="0" hangingPunct="1">
      <a:defRPr sz="1800" kern="1200">
        <a:solidFill>
          <a:schemeClr val="tx1"/>
        </a:solidFill>
        <a:latin typeface="+mn-lt"/>
        <a:ea typeface="+mn-ea"/>
        <a:cs typeface="+mn-cs"/>
      </a:defRPr>
    </a:lvl4pPr>
    <a:lvl5pPr marL="1823600" algn="l" defTabSz="911800" rtl="0" eaLnBrk="1" latinLnBrk="0" hangingPunct="1">
      <a:defRPr sz="1800" kern="1200">
        <a:solidFill>
          <a:schemeClr val="tx1"/>
        </a:solidFill>
        <a:latin typeface="+mn-lt"/>
        <a:ea typeface="+mn-ea"/>
        <a:cs typeface="+mn-cs"/>
      </a:defRPr>
    </a:lvl5pPr>
    <a:lvl6pPr marL="2279502" algn="l" defTabSz="911800" rtl="0" eaLnBrk="1" latinLnBrk="0" hangingPunct="1">
      <a:defRPr sz="1800" kern="1200">
        <a:solidFill>
          <a:schemeClr val="tx1"/>
        </a:solidFill>
        <a:latin typeface="+mn-lt"/>
        <a:ea typeface="+mn-ea"/>
        <a:cs typeface="+mn-cs"/>
      </a:defRPr>
    </a:lvl6pPr>
    <a:lvl7pPr marL="2735398" algn="l" defTabSz="911800" rtl="0" eaLnBrk="1" latinLnBrk="0" hangingPunct="1">
      <a:defRPr sz="1800" kern="1200">
        <a:solidFill>
          <a:schemeClr val="tx1"/>
        </a:solidFill>
        <a:latin typeface="+mn-lt"/>
        <a:ea typeface="+mn-ea"/>
        <a:cs typeface="+mn-cs"/>
      </a:defRPr>
    </a:lvl7pPr>
    <a:lvl8pPr marL="3191297" algn="l" defTabSz="911800" rtl="0" eaLnBrk="1" latinLnBrk="0" hangingPunct="1">
      <a:defRPr sz="1800" kern="1200">
        <a:solidFill>
          <a:schemeClr val="tx1"/>
        </a:solidFill>
        <a:latin typeface="+mn-lt"/>
        <a:ea typeface="+mn-ea"/>
        <a:cs typeface="+mn-cs"/>
      </a:defRPr>
    </a:lvl8pPr>
    <a:lvl9pPr marL="3647199" algn="l" defTabSz="9118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5">
          <p15:clr>
            <a:srgbClr val="A4A3A4"/>
          </p15:clr>
        </p15:guide>
        <p15:guide id="2" pos="40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D249"/>
    <a:srgbClr val="34FC4C"/>
    <a:srgbClr val="08CECE"/>
    <a:srgbClr val="F791DC"/>
    <a:srgbClr val="8BFAFD"/>
    <a:srgbClr val="ADCE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7" d="100"/>
          <a:sy n="67" d="100"/>
        </p:scale>
        <p:origin x="732" y="72"/>
      </p:cViewPr>
      <p:guideLst>
        <p:guide orient="horz" pos="2305"/>
        <p:guide pos="40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t>2/25/2025</a:t>
            </a:fld>
            <a:endParaRPr lang="en-US"/>
          </a:p>
        </p:txBody>
      </p:sp>
      <p:sp>
        <p:nvSpPr>
          <p:cNvPr id="4" name="Slide Image Placeholder 3"/>
          <p:cNvSpPr>
            <a:spLocks noGrp="1" noRot="1" noChangeAspect="1"/>
          </p:cNvSpPr>
          <p:nvPr>
            <p:ph type="sldImg" idx="2"/>
          </p:nvPr>
        </p:nvSpPr>
        <p:spPr>
          <a:xfrm>
            <a:off x="728663" y="1143000"/>
            <a:ext cx="54006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t>‹#›</a:t>
            </a:fld>
            <a:endParaRPr lang="en-US"/>
          </a:p>
        </p:txBody>
      </p:sp>
    </p:spTree>
    <p:extLst>
      <p:ext uri="{BB962C8B-B14F-4D97-AF65-F5344CB8AC3E}">
        <p14:creationId xmlns:p14="http://schemas.microsoft.com/office/powerpoint/2010/main" val="3489934178"/>
      </p:ext>
    </p:extLst>
  </p:cSld>
  <p:clrMap bg1="lt1" tx1="dk1" bg2="lt2" tx2="dk2" accent1="accent1" accent2="accent2" accent3="accent3" accent4="accent4" accent5="accent5" accent6="accent6" hlink="hlink" folHlink="folHlink"/>
  <p:notesStyle>
    <a:lvl1pPr marL="0" algn="l" defTabSz="911800" rtl="0" eaLnBrk="1" latinLnBrk="0" hangingPunct="1">
      <a:defRPr sz="1300" kern="1200">
        <a:solidFill>
          <a:schemeClr val="tx1"/>
        </a:solidFill>
        <a:latin typeface="+mn-lt"/>
        <a:ea typeface="+mn-ea"/>
        <a:cs typeface="+mn-cs"/>
      </a:defRPr>
    </a:lvl1pPr>
    <a:lvl2pPr marL="455901" algn="l" defTabSz="911800" rtl="0" eaLnBrk="1" latinLnBrk="0" hangingPunct="1">
      <a:defRPr sz="1300" kern="1200">
        <a:solidFill>
          <a:schemeClr val="tx1"/>
        </a:solidFill>
        <a:latin typeface="+mn-lt"/>
        <a:ea typeface="+mn-ea"/>
        <a:cs typeface="+mn-cs"/>
      </a:defRPr>
    </a:lvl2pPr>
    <a:lvl3pPr marL="911800" algn="l" defTabSz="911800" rtl="0" eaLnBrk="1" latinLnBrk="0" hangingPunct="1">
      <a:defRPr sz="1300" kern="1200">
        <a:solidFill>
          <a:schemeClr val="tx1"/>
        </a:solidFill>
        <a:latin typeface="+mn-lt"/>
        <a:ea typeface="+mn-ea"/>
        <a:cs typeface="+mn-cs"/>
      </a:defRPr>
    </a:lvl3pPr>
    <a:lvl4pPr marL="1367700" algn="l" defTabSz="911800" rtl="0" eaLnBrk="1" latinLnBrk="0" hangingPunct="1">
      <a:defRPr sz="1300" kern="1200">
        <a:solidFill>
          <a:schemeClr val="tx1"/>
        </a:solidFill>
        <a:latin typeface="+mn-lt"/>
        <a:ea typeface="+mn-ea"/>
        <a:cs typeface="+mn-cs"/>
      </a:defRPr>
    </a:lvl4pPr>
    <a:lvl5pPr marL="1823600" algn="l" defTabSz="911800" rtl="0" eaLnBrk="1" latinLnBrk="0" hangingPunct="1">
      <a:defRPr sz="1300" kern="1200">
        <a:solidFill>
          <a:schemeClr val="tx1"/>
        </a:solidFill>
        <a:latin typeface="+mn-lt"/>
        <a:ea typeface="+mn-ea"/>
        <a:cs typeface="+mn-cs"/>
      </a:defRPr>
    </a:lvl5pPr>
    <a:lvl6pPr marL="2279502" algn="l" defTabSz="911800" rtl="0" eaLnBrk="1" latinLnBrk="0" hangingPunct="1">
      <a:defRPr sz="1300" kern="1200">
        <a:solidFill>
          <a:schemeClr val="tx1"/>
        </a:solidFill>
        <a:latin typeface="+mn-lt"/>
        <a:ea typeface="+mn-ea"/>
        <a:cs typeface="+mn-cs"/>
      </a:defRPr>
    </a:lvl6pPr>
    <a:lvl7pPr marL="2735398" algn="l" defTabSz="911800" rtl="0" eaLnBrk="1" latinLnBrk="0" hangingPunct="1">
      <a:defRPr sz="1300" kern="1200">
        <a:solidFill>
          <a:schemeClr val="tx1"/>
        </a:solidFill>
        <a:latin typeface="+mn-lt"/>
        <a:ea typeface="+mn-ea"/>
        <a:cs typeface="+mn-cs"/>
      </a:defRPr>
    </a:lvl7pPr>
    <a:lvl8pPr marL="3191297" algn="l" defTabSz="911800" rtl="0" eaLnBrk="1" latinLnBrk="0" hangingPunct="1">
      <a:defRPr sz="1300" kern="1200">
        <a:solidFill>
          <a:schemeClr val="tx1"/>
        </a:solidFill>
        <a:latin typeface="+mn-lt"/>
        <a:ea typeface="+mn-ea"/>
        <a:cs typeface="+mn-cs"/>
      </a:defRPr>
    </a:lvl8pPr>
    <a:lvl9pPr marL="3647199" algn="l" defTabSz="9118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1</a:t>
            </a:fld>
            <a:endParaRPr lang="en-US" altLang="zh-CN">
              <a:solidFill>
                <a:prstClr val="black"/>
              </a:solidFill>
            </a:endParaRPr>
          </a:p>
        </p:txBody>
      </p:sp>
    </p:spTree>
    <p:extLst>
      <p:ext uri="{BB962C8B-B14F-4D97-AF65-F5344CB8AC3E}">
        <p14:creationId xmlns:p14="http://schemas.microsoft.com/office/powerpoint/2010/main" val="1721195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85800"/>
            <a:ext cx="60007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6863" y="1431925"/>
            <a:ext cx="6764337" cy="386556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39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ea typeface="宋体"/>
              </a:rPr>
              <a:pPr/>
              <a:t>2</a:t>
            </a:fld>
            <a:endParaRPr lang="en-US" altLang="zh-CN">
              <a:solidFill>
                <a:prstClr val="black"/>
              </a:solidFill>
              <a:ea typeface="宋体"/>
            </a:endParaRPr>
          </a:p>
        </p:txBody>
      </p:sp>
    </p:spTree>
    <p:extLst>
      <p:ext uri="{BB962C8B-B14F-4D97-AF65-F5344CB8AC3E}">
        <p14:creationId xmlns:p14="http://schemas.microsoft.com/office/powerpoint/2010/main" val="23318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3</a:t>
            </a:fld>
            <a:endParaRPr lang="en-US" altLang="zh-CN">
              <a:solidFill>
                <a:prstClr val="black"/>
              </a:solidFill>
            </a:endParaRPr>
          </a:p>
        </p:txBody>
      </p:sp>
    </p:spTree>
    <p:extLst>
      <p:ext uri="{BB962C8B-B14F-4D97-AF65-F5344CB8AC3E}">
        <p14:creationId xmlns:p14="http://schemas.microsoft.com/office/powerpoint/2010/main" val="12218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77345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428625" y="685800"/>
            <a:ext cx="60007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22</a:t>
            </a:fld>
            <a:endParaRPr lang="en-US" altLang="zh-CN" b="0">
              <a:solidFill>
                <a:prstClr val="black"/>
              </a:solidFill>
              <a:latin typeface="等线" charset="-122"/>
              <a:ea typeface="等线" charset="-122"/>
            </a:endParaRPr>
          </a:p>
        </p:txBody>
      </p:sp>
    </p:spTree>
    <p:extLst>
      <p:ext uri="{BB962C8B-B14F-4D97-AF65-F5344CB8AC3E}">
        <p14:creationId xmlns:p14="http://schemas.microsoft.com/office/powerpoint/2010/main" val="1792763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428625" y="685800"/>
            <a:ext cx="60007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24</a:t>
            </a:fld>
            <a:endParaRPr lang="en-US" altLang="zh-CN" b="0">
              <a:solidFill>
                <a:prstClr val="black"/>
              </a:solidFill>
              <a:latin typeface="等线" charset="-122"/>
              <a:ea typeface="等线" charset="-122"/>
            </a:endParaRPr>
          </a:p>
        </p:txBody>
      </p:sp>
    </p:spTree>
    <p:extLst>
      <p:ext uri="{BB962C8B-B14F-4D97-AF65-F5344CB8AC3E}">
        <p14:creationId xmlns:p14="http://schemas.microsoft.com/office/powerpoint/2010/main" val="375885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428625" y="685800"/>
            <a:ext cx="60007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26720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8625" y="685800"/>
            <a:ext cx="60007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ea typeface="宋体"/>
              </a:rPr>
              <a:pPr/>
              <a:t>28</a:t>
            </a:fld>
            <a:endParaRPr lang="zh-CN" altLang="en-US">
              <a:solidFill>
                <a:prstClr val="black"/>
              </a:solidFill>
              <a:ea typeface="宋体"/>
            </a:endParaRPr>
          </a:p>
        </p:txBody>
      </p:sp>
    </p:spTree>
    <p:extLst>
      <p:ext uri="{BB962C8B-B14F-4D97-AF65-F5344CB8AC3E}">
        <p14:creationId xmlns:p14="http://schemas.microsoft.com/office/powerpoint/2010/main" val="3998120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685800"/>
            <a:ext cx="60007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0201" y="1197207"/>
            <a:ext cx="9601200" cy="2546774"/>
          </a:xfrm>
        </p:spPr>
        <p:txBody>
          <a:bodyPr anchor="b"/>
          <a:lstStyle>
            <a:lvl1pPr algn="ctr">
              <a:defRPr sz="6100"/>
            </a:lvl1pPr>
          </a:lstStyle>
          <a:p>
            <a:r>
              <a:rPr lang="zh-CN" altLang="en-US"/>
              <a:t>单击此处编辑母版标题样式</a:t>
            </a:r>
          </a:p>
        </p:txBody>
      </p:sp>
      <p:sp>
        <p:nvSpPr>
          <p:cNvPr id="3" name="副标题 2"/>
          <p:cNvSpPr>
            <a:spLocks noGrp="1"/>
          </p:cNvSpPr>
          <p:nvPr>
            <p:ph type="subTitle" idx="1"/>
          </p:nvPr>
        </p:nvSpPr>
        <p:spPr>
          <a:xfrm>
            <a:off x="1600201" y="3842185"/>
            <a:ext cx="9601200" cy="1766146"/>
          </a:xfrm>
        </p:spPr>
        <p:txBody>
          <a:bodyPr/>
          <a:lstStyle>
            <a:lvl1pPr marL="0" indent="0" algn="ctr">
              <a:buNone/>
              <a:defRPr sz="2400"/>
            </a:lvl1pPr>
            <a:lvl2pPr marL="455901" indent="0" algn="ctr">
              <a:buNone/>
              <a:defRPr sz="2100"/>
            </a:lvl2pPr>
            <a:lvl3pPr marL="911800" indent="0" algn="ctr">
              <a:buNone/>
              <a:defRPr sz="1800"/>
            </a:lvl3pPr>
            <a:lvl4pPr marL="1367700" indent="0" algn="ctr">
              <a:buNone/>
              <a:defRPr sz="1500"/>
            </a:lvl4pPr>
            <a:lvl5pPr marL="1823600" indent="0" algn="ctr">
              <a:buNone/>
              <a:defRPr sz="1500"/>
            </a:lvl5pPr>
            <a:lvl6pPr marL="2279502" indent="0" algn="ctr">
              <a:buNone/>
              <a:defRPr sz="1500"/>
            </a:lvl6pPr>
            <a:lvl7pPr marL="2735398" indent="0" algn="ctr">
              <a:buNone/>
              <a:defRPr sz="1500"/>
            </a:lvl7pPr>
            <a:lvl8pPr marL="3191297" indent="0" algn="ctr">
              <a:buNone/>
              <a:defRPr sz="1500"/>
            </a:lvl8pPr>
            <a:lvl9pPr marL="3647199" indent="0" algn="ctr">
              <a:buNone/>
              <a:defRPr sz="15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31962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80128" y="389503"/>
            <a:ext cx="11041380" cy="619929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306769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801600" cy="7315200"/>
          </a:xfrm>
          <a:prstGeom prst="rect">
            <a:avLst/>
          </a:prstGeom>
        </p:spPr>
      </p:pic>
      <p:sp>
        <p:nvSpPr>
          <p:cNvPr id="2" name="矩形 1"/>
          <p:cNvSpPr/>
          <p:nvPr userDrawn="1"/>
        </p:nvSpPr>
        <p:spPr>
          <a:xfrm>
            <a:off x="0" y="743135"/>
            <a:ext cx="12801600" cy="627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4776" tIns="57388" rIns="114776" bIns="57388" rtlCol="0" anchor="ctr"/>
          <a:lstStyle/>
          <a:p>
            <a:pPr algn="ctr" defTabSz="860821"/>
            <a:endParaRPr lang="zh-CN" altLang="en-US" sz="1700">
              <a:solidFill>
                <a:prstClr val="white"/>
              </a:solidFill>
            </a:endParaRPr>
          </a:p>
        </p:txBody>
      </p:sp>
    </p:spTree>
    <p:extLst>
      <p:ext uri="{BB962C8B-B14F-4D97-AF65-F5344CB8AC3E}">
        <p14:creationId xmlns:p14="http://schemas.microsoft.com/office/powerpoint/2010/main" val="155741668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94327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10"/>
            <a:ext cx="12801600" cy="731457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776" tIns="57388" rIns="114776" bIns="57388" numCol="1" spcCol="0" rtlCol="0" fromWordArt="0" anchor="ctr" anchorCtr="0" forceAA="0" compatLnSpc="1">
            <a:noAutofit/>
          </a:bodyPr>
          <a:lstStyle/>
          <a:p>
            <a:pPr algn="ctr" defTabSz="860821"/>
            <a:endParaRPr lang="zh-CN" altLang="en-US" sz="1700">
              <a:solidFill>
                <a:prstClr val="white"/>
              </a:solidFill>
            </a:endParaRPr>
          </a:p>
        </p:txBody>
      </p:sp>
    </p:spTree>
    <p:extLst>
      <p:ext uri="{BB962C8B-B14F-4D97-AF65-F5344CB8AC3E}">
        <p14:creationId xmlns:p14="http://schemas.microsoft.com/office/powerpoint/2010/main" val="969760349"/>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9" y="2824501"/>
            <a:ext cx="5000625" cy="44907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8" name="Freeform 7"/>
          <p:cNvSpPr/>
          <p:nvPr/>
        </p:nvSpPr>
        <p:spPr>
          <a:xfrm>
            <a:off x="-3318" y="-974"/>
            <a:ext cx="12804931" cy="7316187"/>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2" name="Title 1"/>
          <p:cNvSpPr>
            <a:spLocks noGrp="1"/>
          </p:cNvSpPr>
          <p:nvPr>
            <p:ph type="ctrTitle"/>
          </p:nvPr>
        </p:nvSpPr>
        <p:spPr>
          <a:xfrm rot="19140000">
            <a:off x="1144009" y="1845768"/>
            <a:ext cx="7908072" cy="1284594"/>
          </a:xfrm>
        </p:spPr>
        <p:txBody>
          <a:bodyPr bIns="9640" anchor="b"/>
          <a:lstStyle>
            <a:lvl1pPr>
              <a:defRPr sz="3400"/>
            </a:lvl1pPr>
          </a:lstStyle>
          <a:p>
            <a:r>
              <a:rPr lang="en-US"/>
              <a:t>Click to edit Master title style</a:t>
            </a:r>
            <a:endParaRPr lang="en-US" dirty="0"/>
          </a:p>
        </p:txBody>
      </p:sp>
      <p:sp>
        <p:nvSpPr>
          <p:cNvPr id="3" name="Subtitle 2"/>
          <p:cNvSpPr>
            <a:spLocks noGrp="1"/>
          </p:cNvSpPr>
          <p:nvPr>
            <p:ph type="subTitle" idx="1"/>
          </p:nvPr>
        </p:nvSpPr>
        <p:spPr>
          <a:xfrm rot="19140000">
            <a:off x="1697201" y="2635698"/>
            <a:ext cx="9115582" cy="351210"/>
          </a:xfrm>
        </p:spPr>
        <p:txBody>
          <a:bodyPr tIns="9640">
            <a:normAutofit/>
          </a:bodyPr>
          <a:lstStyle>
            <a:lvl1pPr marL="0" indent="0" algn="l">
              <a:buNone/>
              <a:defRPr kumimoji="0" lang="en-US" sz="1500" b="0" i="0" u="none" strike="noStrike" kern="1200" cap="all" spc="422" normalizeH="0" baseline="0" noProof="0" dirty="0" smtClean="0">
                <a:ln>
                  <a:noFill/>
                </a:ln>
                <a:solidFill>
                  <a:schemeClr val="tx1"/>
                </a:solidFill>
                <a:effectLst/>
                <a:uLnTx/>
                <a:uFillTx/>
                <a:latin typeface="+mn-lt"/>
                <a:ea typeface="+mj-ea"/>
                <a:cs typeface="Tunga" pitchFamily="2"/>
              </a:defRPr>
            </a:lvl1pPr>
            <a:lvl2pPr marL="481823" indent="0" algn="ctr">
              <a:buNone/>
              <a:defRPr>
                <a:solidFill>
                  <a:schemeClr val="tx1">
                    <a:tint val="75000"/>
                  </a:schemeClr>
                </a:solidFill>
              </a:defRPr>
            </a:lvl2pPr>
            <a:lvl3pPr marL="963645" indent="0" algn="ctr">
              <a:buNone/>
              <a:defRPr>
                <a:solidFill>
                  <a:schemeClr val="tx1">
                    <a:tint val="75000"/>
                  </a:schemeClr>
                </a:solidFill>
              </a:defRPr>
            </a:lvl3pPr>
            <a:lvl4pPr marL="1445469" indent="0" algn="ctr">
              <a:buNone/>
              <a:defRPr>
                <a:solidFill>
                  <a:schemeClr val="tx1">
                    <a:tint val="75000"/>
                  </a:schemeClr>
                </a:solidFill>
              </a:defRPr>
            </a:lvl4pPr>
            <a:lvl5pPr marL="1927292" indent="0" algn="ctr">
              <a:buNone/>
              <a:defRPr>
                <a:solidFill>
                  <a:schemeClr val="tx1">
                    <a:tint val="75000"/>
                  </a:schemeClr>
                </a:solidFill>
              </a:defRPr>
            </a:lvl5pPr>
            <a:lvl6pPr marL="2409118" indent="0" algn="ctr">
              <a:buNone/>
              <a:defRPr>
                <a:solidFill>
                  <a:schemeClr val="tx1">
                    <a:tint val="75000"/>
                  </a:schemeClr>
                </a:solidFill>
              </a:defRPr>
            </a:lvl6pPr>
            <a:lvl7pPr marL="2890946" indent="0" algn="ctr">
              <a:buNone/>
              <a:defRPr>
                <a:solidFill>
                  <a:schemeClr val="tx1">
                    <a:tint val="75000"/>
                  </a:schemeClr>
                </a:solidFill>
              </a:defRPr>
            </a:lvl7pPr>
            <a:lvl8pPr marL="3372765" indent="0" algn="ctr">
              <a:buNone/>
              <a:defRPr>
                <a:solidFill>
                  <a:schemeClr val="tx1">
                    <a:tint val="75000"/>
                  </a:schemeClr>
                </a:solidFill>
              </a:defRPr>
            </a:lvl8pPr>
            <a:lvl9pPr marL="3854588" indent="0" algn="ctr">
              <a:buNone/>
              <a:defRPr>
                <a:solidFill>
                  <a:schemeClr val="tx1">
                    <a:tint val="75000"/>
                  </a:schemeClr>
                </a:solidFill>
              </a:defRPr>
            </a:lvl9pPr>
          </a:lstStyle>
          <a:p>
            <a:pPr marL="0" marR="0" lvl="0" indent="0" algn="l" defTabSz="963645"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February 25,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844117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February 25,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0862279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318" y="-974"/>
            <a:ext cx="12804931" cy="7316187"/>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7" name="Right Triangle 6"/>
          <p:cNvSpPr/>
          <p:nvPr/>
        </p:nvSpPr>
        <p:spPr>
          <a:xfrm>
            <a:off x="9" y="2824501"/>
            <a:ext cx="5000625" cy="449072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2" name="Title 1"/>
          <p:cNvSpPr>
            <a:spLocks noGrp="1"/>
          </p:cNvSpPr>
          <p:nvPr>
            <p:ph type="title"/>
          </p:nvPr>
        </p:nvSpPr>
        <p:spPr>
          <a:xfrm rot="19140000">
            <a:off x="1147174" y="1841907"/>
            <a:ext cx="7911390" cy="1288011"/>
          </a:xfrm>
        </p:spPr>
        <p:txBody>
          <a:bodyPr bIns="9640" anchor="b"/>
          <a:lstStyle>
            <a:lvl1pPr algn="l">
              <a:defRPr kumimoji="0" lang="en-US" sz="34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63645"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702622" y="2632872"/>
            <a:ext cx="9114740" cy="351131"/>
          </a:xfrm>
        </p:spPr>
        <p:txBody>
          <a:bodyPr anchor="t">
            <a:normAutofit/>
          </a:bodyPr>
          <a:lstStyle>
            <a:lvl1pPr marL="0" indent="0">
              <a:buNone/>
              <a:defRPr kumimoji="0" lang="en-US" sz="1500" b="0" i="0" u="none" strike="noStrike" kern="1200" cap="all" spc="422" normalizeH="0" baseline="0" noProof="0" dirty="0" smtClean="0">
                <a:ln>
                  <a:noFill/>
                </a:ln>
                <a:solidFill>
                  <a:schemeClr val="tx1"/>
                </a:solidFill>
                <a:effectLst/>
                <a:uLnTx/>
                <a:uFillTx/>
                <a:latin typeface="+mn-lt"/>
                <a:ea typeface="+mj-ea"/>
                <a:cs typeface="Tunga" pitchFamily="2"/>
              </a:defRPr>
            </a:lvl1pPr>
            <a:lvl2pPr marL="481823" indent="0">
              <a:buNone/>
              <a:defRPr sz="2000">
                <a:solidFill>
                  <a:schemeClr val="tx1">
                    <a:tint val="75000"/>
                  </a:schemeClr>
                </a:solidFill>
              </a:defRPr>
            </a:lvl2pPr>
            <a:lvl3pPr marL="963645" indent="0">
              <a:buNone/>
              <a:defRPr sz="1700">
                <a:solidFill>
                  <a:schemeClr val="tx1">
                    <a:tint val="75000"/>
                  </a:schemeClr>
                </a:solidFill>
              </a:defRPr>
            </a:lvl3pPr>
            <a:lvl4pPr marL="1445469" indent="0">
              <a:buNone/>
              <a:defRPr sz="1500">
                <a:solidFill>
                  <a:schemeClr val="tx1">
                    <a:tint val="75000"/>
                  </a:schemeClr>
                </a:solidFill>
              </a:defRPr>
            </a:lvl4pPr>
            <a:lvl5pPr marL="1927292" indent="0">
              <a:buNone/>
              <a:defRPr sz="1500">
                <a:solidFill>
                  <a:schemeClr val="tx1">
                    <a:tint val="75000"/>
                  </a:schemeClr>
                </a:solidFill>
              </a:defRPr>
            </a:lvl5pPr>
            <a:lvl6pPr marL="2409118" indent="0">
              <a:buNone/>
              <a:defRPr sz="1500">
                <a:solidFill>
                  <a:schemeClr val="tx1">
                    <a:tint val="75000"/>
                  </a:schemeClr>
                </a:solidFill>
              </a:defRPr>
            </a:lvl6pPr>
            <a:lvl7pPr marL="2890946" indent="0">
              <a:buNone/>
              <a:defRPr sz="1500">
                <a:solidFill>
                  <a:schemeClr val="tx1">
                    <a:tint val="75000"/>
                  </a:schemeClr>
                </a:solidFill>
              </a:defRPr>
            </a:lvl7pPr>
            <a:lvl8pPr marL="3372765" indent="0">
              <a:buNone/>
              <a:defRPr sz="1500">
                <a:solidFill>
                  <a:schemeClr val="tx1">
                    <a:tint val="75000"/>
                  </a:schemeClr>
                </a:solidFill>
              </a:defRPr>
            </a:lvl8pPr>
            <a:lvl9pPr marL="3854588" indent="0">
              <a:buNone/>
              <a:defRPr sz="1500">
                <a:solidFill>
                  <a:schemeClr val="tx1">
                    <a:tint val="75000"/>
                  </a:schemeClr>
                </a:solidFill>
              </a:defRPr>
            </a:lvl9pPr>
          </a:lstStyle>
          <a:p>
            <a:pPr marL="0" marR="0" lvl="0" indent="0" algn="l" defTabSz="963645"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February 25,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1175621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52144" y="1170433"/>
            <a:ext cx="4480560" cy="3959962"/>
          </a:xfrm>
        </p:spPr>
        <p:txBody>
          <a:bodyPr/>
          <a:lstStyle>
            <a:lvl1pPr>
              <a:defRPr sz="3000"/>
            </a:lvl1pPr>
            <a:lvl2pPr>
              <a:defRPr sz="2500"/>
            </a:lvl2pPr>
            <a:lvl3pPr>
              <a:defRPr sz="21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0022" y="1170433"/>
            <a:ext cx="4480560" cy="3959962"/>
          </a:xfrm>
        </p:spPr>
        <p:txBody>
          <a:bodyPr/>
          <a:lstStyle>
            <a:lvl1pPr>
              <a:defRPr sz="3000"/>
            </a:lvl1pPr>
            <a:lvl2pPr>
              <a:defRPr sz="2500"/>
            </a:lvl2pPr>
            <a:lvl3pPr>
              <a:defRPr sz="21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February 25,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3916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2144" y="1170435"/>
            <a:ext cx="4480560" cy="585216"/>
          </a:xfrm>
        </p:spPr>
        <p:txBody>
          <a:bodyPr anchor="b">
            <a:normAutofit/>
          </a:bodyPr>
          <a:lstStyle>
            <a:lvl1pPr marL="0" indent="0">
              <a:buNone/>
              <a:defRPr lang="en-US" sz="1500" b="0" kern="1200" cap="all" spc="422" baseline="0" dirty="0" smtClean="0">
                <a:solidFill>
                  <a:schemeClr val="tx1"/>
                </a:solidFill>
                <a:latin typeface="+mn-lt"/>
                <a:ea typeface="+mj-ea"/>
                <a:cs typeface="Tunga" pitchFamily="2"/>
              </a:defRPr>
            </a:lvl1pPr>
            <a:lvl2pPr marL="481823" indent="0">
              <a:buNone/>
              <a:defRPr sz="2100" b="1"/>
            </a:lvl2pPr>
            <a:lvl3pPr marL="963645" indent="0">
              <a:buNone/>
              <a:defRPr sz="2000" b="1"/>
            </a:lvl3pPr>
            <a:lvl4pPr marL="1445469" indent="0">
              <a:buNone/>
              <a:defRPr sz="1700" b="1"/>
            </a:lvl4pPr>
            <a:lvl5pPr marL="1927292" indent="0">
              <a:buNone/>
              <a:defRPr sz="1700" b="1"/>
            </a:lvl5pPr>
            <a:lvl6pPr marL="2409118" indent="0">
              <a:buNone/>
              <a:defRPr sz="1700" b="1"/>
            </a:lvl6pPr>
            <a:lvl7pPr marL="2890946" indent="0">
              <a:buNone/>
              <a:defRPr sz="1700" b="1"/>
            </a:lvl7pPr>
            <a:lvl8pPr marL="3372765" indent="0">
              <a:buNone/>
              <a:defRPr sz="1700" b="1"/>
            </a:lvl8pPr>
            <a:lvl9pPr marL="3854588" indent="0">
              <a:buNone/>
              <a:defRPr sz="1700" b="1"/>
            </a:lvl9pPr>
          </a:lstStyle>
          <a:p>
            <a:pPr marL="0" lvl="0" indent="0" algn="l" defTabSz="963645"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146810" y="1815305"/>
            <a:ext cx="4480560" cy="3316224"/>
          </a:xfrm>
        </p:spPr>
        <p:txBody>
          <a:bodyPr/>
          <a:lstStyle>
            <a:lvl1pPr>
              <a:defRPr sz="2500"/>
            </a:lvl1pPr>
            <a:lvl2pPr>
              <a:defRPr sz="21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0022" y="1170435"/>
            <a:ext cx="4480560" cy="585216"/>
          </a:xfrm>
        </p:spPr>
        <p:txBody>
          <a:bodyPr anchor="b">
            <a:normAutofit/>
          </a:bodyPr>
          <a:lstStyle>
            <a:lvl1pPr marL="0" indent="0">
              <a:buNone/>
              <a:defRPr lang="en-US" sz="1500" b="0" kern="1200" cap="all" spc="422" baseline="0" dirty="0" smtClean="0">
                <a:solidFill>
                  <a:schemeClr val="tx1"/>
                </a:solidFill>
                <a:latin typeface="+mn-lt"/>
                <a:ea typeface="+mj-ea"/>
                <a:cs typeface="Tunga" pitchFamily="2"/>
              </a:defRPr>
            </a:lvl1pPr>
            <a:lvl2pPr marL="481823" indent="0">
              <a:buNone/>
              <a:defRPr sz="2100" b="1"/>
            </a:lvl2pPr>
            <a:lvl3pPr marL="963645" indent="0">
              <a:buNone/>
              <a:defRPr sz="2000" b="1"/>
            </a:lvl3pPr>
            <a:lvl4pPr marL="1445469" indent="0">
              <a:buNone/>
              <a:defRPr sz="1700" b="1"/>
            </a:lvl4pPr>
            <a:lvl5pPr marL="1927292" indent="0">
              <a:buNone/>
              <a:defRPr sz="1700" b="1"/>
            </a:lvl5pPr>
            <a:lvl6pPr marL="2409118" indent="0">
              <a:buNone/>
              <a:defRPr sz="1700" b="1"/>
            </a:lvl6pPr>
            <a:lvl7pPr marL="2890946" indent="0">
              <a:buNone/>
              <a:defRPr sz="1700" b="1"/>
            </a:lvl7pPr>
            <a:lvl8pPr marL="3372765" indent="0">
              <a:buNone/>
              <a:defRPr sz="1700" b="1"/>
            </a:lvl8pPr>
            <a:lvl9pPr marL="3854588" indent="0">
              <a:buNone/>
              <a:defRPr sz="1700" b="1"/>
            </a:lvl9pPr>
          </a:lstStyle>
          <a:p>
            <a:pPr marL="0" lvl="0" indent="0" algn="l" defTabSz="963645"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580022" y="1815305"/>
            <a:ext cx="4480560" cy="3316224"/>
          </a:xfrm>
        </p:spPr>
        <p:txBody>
          <a:bodyPr/>
          <a:lstStyle>
            <a:lvl1pPr>
              <a:defRPr sz="2500"/>
            </a:lvl1pPr>
            <a:lvl2pPr>
              <a:defRPr sz="21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February 25,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1166821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February 25,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7584096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February 25,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854760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0201" y="1197207"/>
            <a:ext cx="9601200" cy="2546774"/>
          </a:xfrm>
        </p:spPr>
        <p:txBody>
          <a:bodyPr anchor="b"/>
          <a:lstStyle>
            <a:lvl1pPr algn="ctr">
              <a:defRPr sz="6100"/>
            </a:lvl1pPr>
          </a:lstStyle>
          <a:p>
            <a:r>
              <a:rPr lang="zh-CN" altLang="en-US"/>
              <a:t>单击此处编辑母版标题样式</a:t>
            </a:r>
          </a:p>
        </p:txBody>
      </p:sp>
      <p:sp>
        <p:nvSpPr>
          <p:cNvPr id="3" name="副标题 2"/>
          <p:cNvSpPr>
            <a:spLocks noGrp="1"/>
          </p:cNvSpPr>
          <p:nvPr>
            <p:ph type="subTitle" idx="1"/>
          </p:nvPr>
        </p:nvSpPr>
        <p:spPr>
          <a:xfrm>
            <a:off x="1600201" y="3842185"/>
            <a:ext cx="9601200" cy="1766146"/>
          </a:xfrm>
        </p:spPr>
        <p:txBody>
          <a:bodyPr/>
          <a:lstStyle>
            <a:lvl1pPr marL="0" indent="0" algn="ctr">
              <a:buNone/>
              <a:defRPr sz="2400"/>
            </a:lvl1pPr>
            <a:lvl2pPr marL="455901" indent="0" algn="ctr">
              <a:buNone/>
              <a:defRPr sz="2100"/>
            </a:lvl2pPr>
            <a:lvl3pPr marL="911800" indent="0" algn="ctr">
              <a:buNone/>
              <a:defRPr sz="1800"/>
            </a:lvl3pPr>
            <a:lvl4pPr marL="1367700" indent="0" algn="ctr">
              <a:buNone/>
              <a:defRPr sz="1500"/>
            </a:lvl4pPr>
            <a:lvl5pPr marL="1823600" indent="0" algn="ctr">
              <a:buNone/>
              <a:defRPr sz="1500"/>
            </a:lvl5pPr>
            <a:lvl6pPr marL="2279502" indent="0" algn="ctr">
              <a:buNone/>
              <a:defRPr sz="1500"/>
            </a:lvl6pPr>
            <a:lvl7pPr marL="2735398" indent="0" algn="ctr">
              <a:buNone/>
              <a:defRPr sz="1500"/>
            </a:lvl7pPr>
            <a:lvl8pPr marL="3191297" indent="0" algn="ctr">
              <a:buNone/>
              <a:defRPr sz="1500"/>
            </a:lvl8pPr>
            <a:lvl9pPr marL="3647199" indent="0" algn="ctr">
              <a:buNone/>
              <a:defRPr sz="15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fld id="{7204F8E1-225C-4E59-B5F3-457F7948BB8A}"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06448911"/>
      </p:ext>
    </p:extLst>
  </p:cSld>
  <p:clrMapOvr>
    <a:masterClrMapping/>
  </p:clrMapOvr>
  <p:transition spd="slow" advTm="1000">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9" y="2824501"/>
            <a:ext cx="5000625" cy="44907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18" name="Right Triangle 17"/>
          <p:cNvSpPr/>
          <p:nvPr/>
        </p:nvSpPr>
        <p:spPr>
          <a:xfrm rot="5400000">
            <a:off x="1749745" y="-1749728"/>
            <a:ext cx="7315200" cy="1081468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3645"/>
            <a:endParaRPr lang="en-US" sz="2000">
              <a:solidFill>
                <a:srgbClr val="FFFFFF"/>
              </a:solidFill>
            </a:endParaRPr>
          </a:p>
        </p:txBody>
      </p:sp>
      <p:sp>
        <p:nvSpPr>
          <p:cNvPr id="2" name="Title 1"/>
          <p:cNvSpPr>
            <a:spLocks noGrp="1"/>
          </p:cNvSpPr>
          <p:nvPr>
            <p:ph type="title"/>
          </p:nvPr>
        </p:nvSpPr>
        <p:spPr>
          <a:xfrm rot="19140000">
            <a:off x="1098902" y="1681225"/>
            <a:ext cx="7296912" cy="1162058"/>
          </a:xfrm>
        </p:spPr>
        <p:txBody>
          <a:bodyPr bIns="0" anchor="b"/>
          <a:lstStyle>
            <a:lvl1pPr algn="l">
              <a:defRPr kumimoji="0" lang="en-US" sz="30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63645"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6649432" y="2793573"/>
            <a:ext cx="5330892" cy="3546333"/>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817159" y="2403627"/>
            <a:ext cx="8112664" cy="664869"/>
          </a:xfrm>
        </p:spPr>
        <p:txBody>
          <a:bodyPr>
            <a:normAutofit/>
          </a:bodyPr>
          <a:lstStyle>
            <a:lvl1pPr marL="0" indent="0">
              <a:buNone/>
              <a:defRPr lang="en-US" sz="1500" b="1" kern="1200" dirty="0" smtClean="0">
                <a:solidFill>
                  <a:srgbClr val="FFFFFF"/>
                </a:solidFill>
                <a:latin typeface="+mn-lt"/>
                <a:ea typeface="+mn-ea"/>
                <a:cs typeface="+mn-cs"/>
              </a:defRPr>
            </a:lvl1pPr>
            <a:lvl2pPr marL="481823" indent="0">
              <a:buNone/>
              <a:defRPr sz="1300"/>
            </a:lvl2pPr>
            <a:lvl3pPr marL="963645" indent="0">
              <a:buNone/>
              <a:defRPr sz="1300"/>
            </a:lvl3pPr>
            <a:lvl4pPr marL="1445469" indent="0">
              <a:buNone/>
              <a:defRPr sz="1000"/>
            </a:lvl4pPr>
            <a:lvl5pPr marL="1927292" indent="0">
              <a:buNone/>
              <a:defRPr sz="1000"/>
            </a:lvl5pPr>
            <a:lvl6pPr marL="2409118" indent="0">
              <a:buNone/>
              <a:defRPr sz="1000"/>
            </a:lvl6pPr>
            <a:lvl7pPr marL="2890946" indent="0">
              <a:buNone/>
              <a:defRPr sz="1000"/>
            </a:lvl7pPr>
            <a:lvl8pPr marL="3372765" indent="0">
              <a:buNone/>
              <a:defRPr sz="1000"/>
            </a:lvl8pPr>
            <a:lvl9pPr marL="3854588" indent="0">
              <a:buNone/>
              <a:defRPr sz="1000"/>
            </a:lvl9pPr>
          </a:lstStyle>
          <a:p>
            <a:pPr marL="0" marR="0" lvl="0" indent="0" algn="l" defTabSz="963645" rtl="0" eaLnBrk="1" fontAlgn="auto" latinLnBrk="0" hangingPunct="1">
              <a:lnSpc>
                <a:spcPct val="100000"/>
              </a:lnSpc>
              <a:spcBef>
                <a:spcPts val="317"/>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February 25, 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1673964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840364" y="0"/>
            <a:ext cx="9961245" cy="73152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92727" anchor="ctr"/>
          <a:lstStyle>
            <a:lvl1pPr algn="r">
              <a:defRPr/>
            </a:lvl1pPr>
          </a:lstStyle>
          <a:p>
            <a:r>
              <a:rPr lang="en-US"/>
              <a:t>Click icon to add picture</a:t>
            </a:r>
            <a:endParaRPr lang="en-US" dirty="0"/>
          </a:p>
        </p:txBody>
      </p:sp>
      <p:sp>
        <p:nvSpPr>
          <p:cNvPr id="9" name="Right Triangle 8"/>
          <p:cNvSpPr/>
          <p:nvPr/>
        </p:nvSpPr>
        <p:spPr>
          <a:xfrm>
            <a:off x="9" y="2824501"/>
            <a:ext cx="5000625" cy="449072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10" name="Freeform 9"/>
          <p:cNvSpPr/>
          <p:nvPr/>
        </p:nvSpPr>
        <p:spPr>
          <a:xfrm>
            <a:off x="9" y="5384827"/>
            <a:ext cx="5000625" cy="193040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2" name="Title 1"/>
          <p:cNvSpPr>
            <a:spLocks noGrp="1"/>
          </p:cNvSpPr>
          <p:nvPr>
            <p:ph type="title"/>
          </p:nvPr>
        </p:nvSpPr>
        <p:spPr>
          <a:xfrm rot="19140000">
            <a:off x="939677" y="1832002"/>
            <a:ext cx="7680960" cy="925274"/>
          </a:xfrm>
        </p:spPr>
        <p:txBody>
          <a:bodyPr anchor="b"/>
          <a:lstStyle>
            <a:lvl1pPr algn="l">
              <a:defRPr sz="30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600936" y="2325910"/>
            <a:ext cx="8535163" cy="790042"/>
          </a:xfrm>
        </p:spPr>
        <p:txBody>
          <a:bodyPr/>
          <a:lstStyle>
            <a:lvl1pPr marL="0" indent="0">
              <a:buNone/>
              <a:defRPr sz="1500">
                <a:solidFill>
                  <a:schemeClr val="tx2"/>
                </a:solidFill>
              </a:defRPr>
            </a:lvl1pPr>
            <a:lvl2pPr marL="481823" indent="0">
              <a:buNone/>
              <a:defRPr sz="1300"/>
            </a:lvl2pPr>
            <a:lvl3pPr marL="963645" indent="0">
              <a:buNone/>
              <a:defRPr sz="1300"/>
            </a:lvl3pPr>
            <a:lvl4pPr marL="1445469" indent="0">
              <a:buNone/>
              <a:defRPr sz="1000"/>
            </a:lvl4pPr>
            <a:lvl5pPr marL="1927292" indent="0">
              <a:buNone/>
              <a:defRPr sz="1000"/>
            </a:lvl5pPr>
            <a:lvl6pPr marL="2409118" indent="0">
              <a:buNone/>
              <a:defRPr sz="1000"/>
            </a:lvl6pPr>
            <a:lvl7pPr marL="2890946" indent="0">
              <a:buNone/>
              <a:defRPr sz="1000"/>
            </a:lvl7pPr>
            <a:lvl8pPr marL="3372765" indent="0">
              <a:buNone/>
              <a:defRPr sz="1000"/>
            </a:lvl8pPr>
            <a:lvl9pPr marL="385458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February 25,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8975282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C3AA4-67BE-44F7-809A-3582401494AF}" type="datetime4">
              <a:rPr lang="en-US" smtClean="0"/>
              <a:pPr/>
              <a:t>February 25,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7144352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2959"/>
            <a:ext cx="2880360" cy="499025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40091" y="292959"/>
            <a:ext cx="8427719" cy="49902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2EEB-1769-4776-AD69-E7C1260563EB}" type="datetime4">
              <a:rPr lang="en-US" smtClean="0"/>
              <a:pPr/>
              <a:t>February 25,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8669492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6" y="854"/>
            <a:ext cx="12801600" cy="7313539"/>
          </a:xfrm>
          <a:prstGeom prst="rect">
            <a:avLst/>
          </a:prstGeom>
        </p:spPr>
      </p:pic>
    </p:spTree>
    <p:extLst>
      <p:ext uri="{BB962C8B-B14F-4D97-AF65-F5344CB8AC3E}">
        <p14:creationId xmlns:p14="http://schemas.microsoft.com/office/powerpoint/2010/main" val="25894079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92" y="2272872"/>
            <a:ext cx="10881357" cy="1568026"/>
          </a:xfrm>
        </p:spPr>
        <p:txBody>
          <a:bodyPr/>
          <a:lstStyle/>
          <a:p>
            <a:r>
              <a:rPr lang="en-US"/>
              <a:t>Click to edit Master title style</a:t>
            </a:r>
          </a:p>
        </p:txBody>
      </p:sp>
      <p:sp>
        <p:nvSpPr>
          <p:cNvPr id="3" name="Subtitle 2"/>
          <p:cNvSpPr>
            <a:spLocks noGrp="1"/>
          </p:cNvSpPr>
          <p:nvPr>
            <p:ph type="subTitle" idx="1"/>
          </p:nvPr>
        </p:nvSpPr>
        <p:spPr>
          <a:xfrm>
            <a:off x="1920435" y="4145287"/>
            <a:ext cx="8961121" cy="1869440"/>
          </a:xfrm>
        </p:spPr>
        <p:txBody>
          <a:bodyPr/>
          <a:lstStyle>
            <a:lvl1pPr marL="0" indent="0" algn="ctr">
              <a:buNone/>
              <a:defRPr>
                <a:solidFill>
                  <a:schemeClr val="tx1">
                    <a:tint val="75000"/>
                  </a:schemeClr>
                </a:solidFill>
              </a:defRPr>
            </a:lvl1pPr>
            <a:lvl2pPr marL="676238" indent="0" algn="ctr">
              <a:buNone/>
              <a:defRPr>
                <a:solidFill>
                  <a:schemeClr val="tx1">
                    <a:tint val="75000"/>
                  </a:schemeClr>
                </a:solidFill>
              </a:defRPr>
            </a:lvl2pPr>
            <a:lvl3pPr marL="1352468" indent="0" algn="ctr">
              <a:buNone/>
              <a:defRPr>
                <a:solidFill>
                  <a:schemeClr val="tx1">
                    <a:tint val="75000"/>
                  </a:schemeClr>
                </a:solidFill>
              </a:defRPr>
            </a:lvl3pPr>
            <a:lvl4pPr marL="2028698" indent="0" algn="ctr">
              <a:buNone/>
              <a:defRPr>
                <a:solidFill>
                  <a:schemeClr val="tx1">
                    <a:tint val="75000"/>
                  </a:schemeClr>
                </a:solidFill>
              </a:defRPr>
            </a:lvl4pPr>
            <a:lvl5pPr marL="2704940" indent="0" algn="ctr">
              <a:buNone/>
              <a:defRPr>
                <a:solidFill>
                  <a:schemeClr val="tx1">
                    <a:tint val="75000"/>
                  </a:schemeClr>
                </a:solidFill>
              </a:defRPr>
            </a:lvl5pPr>
            <a:lvl6pPr marL="3381154" indent="0" algn="ctr">
              <a:buNone/>
              <a:defRPr>
                <a:solidFill>
                  <a:schemeClr val="tx1">
                    <a:tint val="75000"/>
                  </a:schemeClr>
                </a:solidFill>
              </a:defRPr>
            </a:lvl6pPr>
            <a:lvl7pPr marL="4057393" indent="0" algn="ctr">
              <a:buNone/>
              <a:defRPr>
                <a:solidFill>
                  <a:schemeClr val="tx1">
                    <a:tint val="75000"/>
                  </a:schemeClr>
                </a:solidFill>
              </a:defRPr>
            </a:lvl7pPr>
            <a:lvl8pPr marL="4733629" indent="0" algn="ctr">
              <a:buNone/>
              <a:defRPr>
                <a:solidFill>
                  <a:schemeClr val="tx1">
                    <a:tint val="75000"/>
                  </a:schemeClr>
                </a:solidFill>
              </a:defRPr>
            </a:lvl8pPr>
            <a:lvl9pPr marL="54098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163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28206780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163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3062299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313" y="4700733"/>
            <a:ext cx="10881357" cy="1452881"/>
          </a:xfrm>
        </p:spPr>
        <p:txBody>
          <a:bodyPr anchor="t"/>
          <a:lstStyle>
            <a:lvl1pPr algn="l">
              <a:defRPr sz="6100" b="1" cap="all"/>
            </a:lvl1pPr>
          </a:lstStyle>
          <a:p>
            <a:r>
              <a:rPr lang="en-US"/>
              <a:t>Click to edit Master title style</a:t>
            </a:r>
          </a:p>
        </p:txBody>
      </p:sp>
      <p:sp>
        <p:nvSpPr>
          <p:cNvPr id="3" name="Text Placeholder 2"/>
          <p:cNvSpPr>
            <a:spLocks noGrp="1"/>
          </p:cNvSpPr>
          <p:nvPr>
            <p:ph type="body" idx="1"/>
          </p:nvPr>
        </p:nvSpPr>
        <p:spPr>
          <a:xfrm>
            <a:off x="1011313" y="3100553"/>
            <a:ext cx="10881357" cy="1600201"/>
          </a:xfrm>
        </p:spPr>
        <p:txBody>
          <a:bodyPr anchor="b"/>
          <a:lstStyle>
            <a:lvl1pPr marL="0" indent="0">
              <a:buNone/>
              <a:defRPr sz="3000">
                <a:solidFill>
                  <a:schemeClr val="tx1">
                    <a:tint val="75000"/>
                  </a:schemeClr>
                </a:solidFill>
              </a:defRPr>
            </a:lvl1pPr>
            <a:lvl2pPr marL="676238" indent="0">
              <a:buNone/>
              <a:defRPr sz="2500">
                <a:solidFill>
                  <a:schemeClr val="tx1">
                    <a:tint val="75000"/>
                  </a:schemeClr>
                </a:solidFill>
              </a:defRPr>
            </a:lvl2pPr>
            <a:lvl3pPr marL="1352468" indent="0">
              <a:buNone/>
              <a:defRPr sz="2400">
                <a:solidFill>
                  <a:schemeClr val="tx1">
                    <a:tint val="75000"/>
                  </a:schemeClr>
                </a:solidFill>
              </a:defRPr>
            </a:lvl3pPr>
            <a:lvl4pPr marL="2028698" indent="0">
              <a:buNone/>
              <a:defRPr sz="2100">
                <a:solidFill>
                  <a:schemeClr val="tx1">
                    <a:tint val="75000"/>
                  </a:schemeClr>
                </a:solidFill>
              </a:defRPr>
            </a:lvl4pPr>
            <a:lvl5pPr marL="2704940" indent="0">
              <a:buNone/>
              <a:defRPr sz="2100">
                <a:solidFill>
                  <a:schemeClr val="tx1">
                    <a:tint val="75000"/>
                  </a:schemeClr>
                </a:solidFill>
              </a:defRPr>
            </a:lvl5pPr>
            <a:lvl6pPr marL="3381154" indent="0">
              <a:buNone/>
              <a:defRPr sz="2100">
                <a:solidFill>
                  <a:schemeClr val="tx1">
                    <a:tint val="75000"/>
                  </a:schemeClr>
                </a:solidFill>
              </a:defRPr>
            </a:lvl6pPr>
            <a:lvl7pPr marL="4057393" indent="0">
              <a:buNone/>
              <a:defRPr sz="2100">
                <a:solidFill>
                  <a:schemeClr val="tx1">
                    <a:tint val="75000"/>
                  </a:schemeClr>
                </a:solidFill>
              </a:defRPr>
            </a:lvl7pPr>
            <a:lvl8pPr marL="4733629" indent="0">
              <a:buNone/>
              <a:defRPr sz="2100">
                <a:solidFill>
                  <a:schemeClr val="tx1">
                    <a:tint val="75000"/>
                  </a:schemeClr>
                </a:solidFill>
              </a:defRPr>
            </a:lvl8pPr>
            <a:lvl9pPr marL="5409856"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163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9449415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265" y="1706944"/>
            <a:ext cx="5654039" cy="4827694"/>
          </a:xfrm>
        </p:spPr>
        <p:txBody>
          <a:bodyPr/>
          <a:lstStyle>
            <a:lvl1pPr>
              <a:defRPr sz="39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788" y="1706944"/>
            <a:ext cx="5654039" cy="4827694"/>
          </a:xfrm>
        </p:spPr>
        <p:txBody>
          <a:bodyPr/>
          <a:lstStyle>
            <a:lvl1pPr>
              <a:defRPr sz="39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163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10170847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382" y="1637503"/>
            <a:ext cx="5656265" cy="682413"/>
          </a:xfrm>
        </p:spPr>
        <p:txBody>
          <a:bodyPr anchor="b"/>
          <a:lstStyle>
            <a:lvl1pPr marL="0" indent="0">
              <a:buNone/>
              <a:defRPr sz="3500" b="1"/>
            </a:lvl1pPr>
            <a:lvl2pPr marL="676238" indent="0">
              <a:buNone/>
              <a:defRPr sz="3000" b="1"/>
            </a:lvl2pPr>
            <a:lvl3pPr marL="1352468" indent="0">
              <a:buNone/>
              <a:defRPr sz="2500" b="1"/>
            </a:lvl3pPr>
            <a:lvl4pPr marL="2028698" indent="0">
              <a:buNone/>
              <a:defRPr sz="2400" b="1"/>
            </a:lvl4pPr>
            <a:lvl5pPr marL="2704940" indent="0">
              <a:buNone/>
              <a:defRPr sz="2400" b="1"/>
            </a:lvl5pPr>
            <a:lvl6pPr marL="3381154" indent="0">
              <a:buNone/>
              <a:defRPr sz="2400" b="1"/>
            </a:lvl6pPr>
            <a:lvl7pPr marL="4057393" indent="0">
              <a:buNone/>
              <a:defRPr sz="2400" b="1"/>
            </a:lvl7pPr>
            <a:lvl8pPr marL="4733629" indent="0">
              <a:buNone/>
              <a:defRPr sz="2400" b="1"/>
            </a:lvl8pPr>
            <a:lvl9pPr marL="5409856" indent="0">
              <a:buNone/>
              <a:defRPr sz="2400" b="1"/>
            </a:lvl9pPr>
          </a:lstStyle>
          <a:p>
            <a:pPr lvl="0"/>
            <a:r>
              <a:rPr lang="en-US"/>
              <a:t>Click to edit Master text styles</a:t>
            </a:r>
          </a:p>
        </p:txBody>
      </p:sp>
      <p:sp>
        <p:nvSpPr>
          <p:cNvPr id="4" name="Content Placeholder 3"/>
          <p:cNvSpPr>
            <a:spLocks noGrp="1"/>
          </p:cNvSpPr>
          <p:nvPr>
            <p:ph sz="half" idx="2"/>
          </p:nvPr>
        </p:nvSpPr>
        <p:spPr>
          <a:xfrm>
            <a:off x="640382" y="2319876"/>
            <a:ext cx="5656265" cy="4214707"/>
          </a:xfrm>
        </p:spPr>
        <p:txBody>
          <a:bodyPr/>
          <a:lstStyle>
            <a:lvl1pPr>
              <a:defRPr sz="3500"/>
            </a:lvl1pPr>
            <a:lvl2pPr>
              <a:defRPr sz="3000"/>
            </a:lvl2pPr>
            <a:lvl3pPr>
              <a:defRPr sz="25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380" y="1637503"/>
            <a:ext cx="5658485" cy="682413"/>
          </a:xfrm>
        </p:spPr>
        <p:txBody>
          <a:bodyPr anchor="b"/>
          <a:lstStyle>
            <a:lvl1pPr marL="0" indent="0">
              <a:buNone/>
              <a:defRPr sz="3500" b="1"/>
            </a:lvl1pPr>
            <a:lvl2pPr marL="676238" indent="0">
              <a:buNone/>
              <a:defRPr sz="3000" b="1"/>
            </a:lvl2pPr>
            <a:lvl3pPr marL="1352468" indent="0">
              <a:buNone/>
              <a:defRPr sz="2500" b="1"/>
            </a:lvl3pPr>
            <a:lvl4pPr marL="2028698" indent="0">
              <a:buNone/>
              <a:defRPr sz="2400" b="1"/>
            </a:lvl4pPr>
            <a:lvl5pPr marL="2704940" indent="0">
              <a:buNone/>
              <a:defRPr sz="2400" b="1"/>
            </a:lvl5pPr>
            <a:lvl6pPr marL="3381154" indent="0">
              <a:buNone/>
              <a:defRPr sz="2400" b="1"/>
            </a:lvl6pPr>
            <a:lvl7pPr marL="4057393" indent="0">
              <a:buNone/>
              <a:defRPr sz="2400" b="1"/>
            </a:lvl7pPr>
            <a:lvl8pPr marL="4733629" indent="0">
              <a:buNone/>
              <a:defRPr sz="2400" b="1"/>
            </a:lvl8pPr>
            <a:lvl9pPr marL="5409856" indent="0">
              <a:buNone/>
              <a:defRPr sz="2400" b="1"/>
            </a:lvl9pPr>
          </a:lstStyle>
          <a:p>
            <a:pPr lvl="0"/>
            <a:r>
              <a:rPr lang="en-US"/>
              <a:t>Click to edit Master text styles</a:t>
            </a:r>
          </a:p>
        </p:txBody>
      </p:sp>
      <p:sp>
        <p:nvSpPr>
          <p:cNvPr id="6" name="Content Placeholder 5"/>
          <p:cNvSpPr>
            <a:spLocks noGrp="1"/>
          </p:cNvSpPr>
          <p:nvPr>
            <p:ph sz="quarter" idx="4"/>
          </p:nvPr>
        </p:nvSpPr>
        <p:spPr>
          <a:xfrm>
            <a:off x="6503380" y="2319876"/>
            <a:ext cx="5658485" cy="4214707"/>
          </a:xfrm>
        </p:spPr>
        <p:txBody>
          <a:bodyPr/>
          <a:lstStyle>
            <a:lvl1pPr>
              <a:defRPr sz="3500"/>
            </a:lvl1pPr>
            <a:lvl2pPr>
              <a:defRPr sz="3000"/>
            </a:lvl2pPr>
            <a:lvl3pPr>
              <a:defRPr sz="25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1163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312777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0554820"/>
      </p:ext>
    </p:extLst>
  </p:cSld>
  <p:clrMapOvr>
    <a:masterClrMapping/>
  </p:clrMapOvr>
  <p:transition spd="slow" advTm="1000">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1163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42245811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1163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14792925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110" y="291518"/>
            <a:ext cx="4211638" cy="1239521"/>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5005169" y="291671"/>
            <a:ext cx="7156450" cy="6243321"/>
          </a:xfrm>
        </p:spPr>
        <p:txBody>
          <a:bodyPr/>
          <a:lstStyle>
            <a:lvl1pPr>
              <a:defRPr sz="4800"/>
            </a:lvl1pPr>
            <a:lvl2pPr>
              <a:defRPr sz="3900"/>
            </a:lvl2pPr>
            <a:lvl3pPr>
              <a:defRPr sz="35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110" y="1530913"/>
            <a:ext cx="4211638" cy="5003801"/>
          </a:xfrm>
        </p:spPr>
        <p:txBody>
          <a:bodyPr/>
          <a:lstStyle>
            <a:lvl1pPr marL="0" indent="0">
              <a:buNone/>
              <a:defRPr sz="2100"/>
            </a:lvl1pPr>
            <a:lvl2pPr marL="676238" indent="0">
              <a:buNone/>
              <a:defRPr sz="1800"/>
            </a:lvl2pPr>
            <a:lvl3pPr marL="1352468" indent="0">
              <a:buNone/>
              <a:defRPr sz="1400"/>
            </a:lvl3pPr>
            <a:lvl4pPr marL="2028698" indent="0">
              <a:buNone/>
              <a:defRPr sz="1300"/>
            </a:lvl4pPr>
            <a:lvl5pPr marL="2704940" indent="0">
              <a:buNone/>
              <a:defRPr sz="1300"/>
            </a:lvl5pPr>
            <a:lvl6pPr marL="3381154" indent="0">
              <a:buNone/>
              <a:defRPr sz="1300"/>
            </a:lvl6pPr>
            <a:lvl7pPr marL="4057393" indent="0">
              <a:buNone/>
              <a:defRPr sz="1300"/>
            </a:lvl7pPr>
            <a:lvl8pPr marL="4733629" indent="0">
              <a:buNone/>
              <a:defRPr sz="1300"/>
            </a:lvl8pPr>
            <a:lvl9pPr marL="540985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163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6420653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6" y="5120876"/>
            <a:ext cx="7680960" cy="604522"/>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2509206" y="653630"/>
            <a:ext cx="7680960" cy="4389120"/>
          </a:xfrm>
        </p:spPr>
        <p:txBody>
          <a:bodyPr/>
          <a:lstStyle>
            <a:lvl1pPr marL="0" indent="0">
              <a:buNone/>
              <a:defRPr sz="4800"/>
            </a:lvl1pPr>
            <a:lvl2pPr marL="676238" indent="0">
              <a:buNone/>
              <a:defRPr sz="3900"/>
            </a:lvl2pPr>
            <a:lvl3pPr marL="1352468" indent="0">
              <a:buNone/>
              <a:defRPr sz="3500"/>
            </a:lvl3pPr>
            <a:lvl4pPr marL="2028698" indent="0">
              <a:buNone/>
              <a:defRPr sz="3000"/>
            </a:lvl4pPr>
            <a:lvl5pPr marL="2704940" indent="0">
              <a:buNone/>
              <a:defRPr sz="3000"/>
            </a:lvl5pPr>
            <a:lvl6pPr marL="3381154" indent="0">
              <a:buNone/>
              <a:defRPr sz="3000"/>
            </a:lvl6pPr>
            <a:lvl7pPr marL="4057393" indent="0">
              <a:buNone/>
              <a:defRPr sz="3000"/>
            </a:lvl7pPr>
            <a:lvl8pPr marL="4733629" indent="0">
              <a:buNone/>
              <a:defRPr sz="3000"/>
            </a:lvl8pPr>
            <a:lvl9pPr marL="5409856" indent="0">
              <a:buNone/>
              <a:defRPr sz="3000"/>
            </a:lvl9pPr>
          </a:lstStyle>
          <a:p>
            <a:endParaRPr lang="en-US"/>
          </a:p>
        </p:txBody>
      </p:sp>
      <p:sp>
        <p:nvSpPr>
          <p:cNvPr id="4" name="Text Placeholder 3"/>
          <p:cNvSpPr>
            <a:spLocks noGrp="1"/>
          </p:cNvSpPr>
          <p:nvPr>
            <p:ph type="body" sz="half" idx="2"/>
          </p:nvPr>
        </p:nvSpPr>
        <p:spPr>
          <a:xfrm>
            <a:off x="2509206" y="5725398"/>
            <a:ext cx="7680960" cy="858518"/>
          </a:xfrm>
        </p:spPr>
        <p:txBody>
          <a:bodyPr/>
          <a:lstStyle>
            <a:lvl1pPr marL="0" indent="0">
              <a:buNone/>
              <a:defRPr sz="2100"/>
            </a:lvl1pPr>
            <a:lvl2pPr marL="676238" indent="0">
              <a:buNone/>
              <a:defRPr sz="1800"/>
            </a:lvl2pPr>
            <a:lvl3pPr marL="1352468" indent="0">
              <a:buNone/>
              <a:defRPr sz="1400"/>
            </a:lvl3pPr>
            <a:lvl4pPr marL="2028698" indent="0">
              <a:buNone/>
              <a:defRPr sz="1300"/>
            </a:lvl4pPr>
            <a:lvl5pPr marL="2704940" indent="0">
              <a:buNone/>
              <a:defRPr sz="1300"/>
            </a:lvl5pPr>
            <a:lvl6pPr marL="3381154" indent="0">
              <a:buNone/>
              <a:defRPr sz="1300"/>
            </a:lvl6pPr>
            <a:lvl7pPr marL="4057393" indent="0">
              <a:buNone/>
              <a:defRPr sz="1300"/>
            </a:lvl7pPr>
            <a:lvl8pPr marL="4733629" indent="0">
              <a:buNone/>
              <a:defRPr sz="1300"/>
            </a:lvl8pPr>
            <a:lvl9pPr marL="5409856"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163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16122893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163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4012163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476" y="293177"/>
            <a:ext cx="2880361" cy="62416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0358" y="293177"/>
            <a:ext cx="8427719" cy="6241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163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7237240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272528"/>
            <a:ext cx="10881360" cy="1568026"/>
          </a:xfrm>
        </p:spPr>
        <p:txBody>
          <a:bodyPr/>
          <a:lstStyle/>
          <a:p>
            <a:r>
              <a:rPr lang="en-US"/>
              <a:t>Click to edit Master title style</a:t>
            </a:r>
          </a:p>
        </p:txBody>
      </p:sp>
      <p:sp>
        <p:nvSpPr>
          <p:cNvPr id="3" name="Subtitle 2"/>
          <p:cNvSpPr>
            <a:spLocks noGrp="1"/>
          </p:cNvSpPr>
          <p:nvPr>
            <p:ph type="subTitle" idx="1"/>
          </p:nvPr>
        </p:nvSpPr>
        <p:spPr>
          <a:xfrm>
            <a:off x="1920246" y="4145280"/>
            <a:ext cx="8961121" cy="1869440"/>
          </a:xfrm>
        </p:spPr>
        <p:txBody>
          <a:bodyPr/>
          <a:lstStyle>
            <a:lvl1pPr marL="0" indent="0" algn="ctr">
              <a:buNone/>
              <a:defRPr>
                <a:solidFill>
                  <a:schemeClr val="tx1">
                    <a:tint val="75000"/>
                  </a:schemeClr>
                </a:solidFill>
              </a:defRPr>
            </a:lvl1pPr>
            <a:lvl2pPr marL="642205" indent="0" algn="ctr">
              <a:buNone/>
              <a:defRPr>
                <a:solidFill>
                  <a:schemeClr val="tx1">
                    <a:tint val="75000"/>
                  </a:schemeClr>
                </a:solidFill>
              </a:defRPr>
            </a:lvl2pPr>
            <a:lvl3pPr marL="1284437" indent="0" algn="ctr">
              <a:buNone/>
              <a:defRPr>
                <a:solidFill>
                  <a:schemeClr val="tx1">
                    <a:tint val="75000"/>
                  </a:schemeClr>
                </a:solidFill>
              </a:defRPr>
            </a:lvl3pPr>
            <a:lvl4pPr marL="1926648" indent="0" algn="ctr">
              <a:buNone/>
              <a:defRPr>
                <a:solidFill>
                  <a:schemeClr val="tx1">
                    <a:tint val="75000"/>
                  </a:schemeClr>
                </a:solidFill>
              </a:defRPr>
            </a:lvl4pPr>
            <a:lvl5pPr marL="2568867" indent="0" algn="ctr">
              <a:buNone/>
              <a:defRPr>
                <a:solidFill>
                  <a:schemeClr val="tx1">
                    <a:tint val="75000"/>
                  </a:schemeClr>
                </a:solidFill>
              </a:defRPr>
            </a:lvl5pPr>
            <a:lvl6pPr marL="3211074" indent="0" algn="ctr">
              <a:buNone/>
              <a:defRPr>
                <a:solidFill>
                  <a:schemeClr val="tx1">
                    <a:tint val="75000"/>
                  </a:schemeClr>
                </a:solidFill>
              </a:defRPr>
            </a:lvl6pPr>
            <a:lvl7pPr marL="3853285" indent="0" algn="ctr">
              <a:buNone/>
              <a:defRPr>
                <a:solidFill>
                  <a:schemeClr val="tx1">
                    <a:tint val="75000"/>
                  </a:schemeClr>
                </a:solidFill>
              </a:defRPr>
            </a:lvl7pPr>
            <a:lvl8pPr marL="4495506" indent="0" algn="ctr">
              <a:buNone/>
              <a:defRPr>
                <a:solidFill>
                  <a:schemeClr val="tx1">
                    <a:tint val="75000"/>
                  </a:schemeClr>
                </a:solidFill>
              </a:defRPr>
            </a:lvl8pPr>
            <a:lvl9pPr marL="513772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47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7667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700750"/>
            <a:ext cx="10881360" cy="1452881"/>
          </a:xfrm>
        </p:spPr>
        <p:txBody>
          <a:bodyPr anchor="t"/>
          <a:lstStyle>
            <a:lvl1pPr algn="l">
              <a:defRPr sz="5600" b="1" cap="all"/>
            </a:lvl1pPr>
          </a:lstStyle>
          <a:p>
            <a:r>
              <a:rPr lang="en-US"/>
              <a:t>Click to edit Master title style</a:t>
            </a:r>
          </a:p>
        </p:txBody>
      </p:sp>
      <p:sp>
        <p:nvSpPr>
          <p:cNvPr id="3" name="Text Placeholder 2"/>
          <p:cNvSpPr>
            <a:spLocks noGrp="1"/>
          </p:cNvSpPr>
          <p:nvPr>
            <p:ph type="body" idx="1"/>
          </p:nvPr>
        </p:nvSpPr>
        <p:spPr>
          <a:xfrm>
            <a:off x="1011238" y="3100505"/>
            <a:ext cx="10881360" cy="1600201"/>
          </a:xfrm>
        </p:spPr>
        <p:txBody>
          <a:bodyPr anchor="b"/>
          <a:lstStyle>
            <a:lvl1pPr marL="0" indent="0">
              <a:buNone/>
              <a:defRPr sz="3000">
                <a:solidFill>
                  <a:schemeClr val="tx1">
                    <a:tint val="75000"/>
                  </a:schemeClr>
                </a:solidFill>
              </a:defRPr>
            </a:lvl1pPr>
            <a:lvl2pPr marL="642205" indent="0">
              <a:buNone/>
              <a:defRPr sz="2500">
                <a:solidFill>
                  <a:schemeClr val="tx1">
                    <a:tint val="75000"/>
                  </a:schemeClr>
                </a:solidFill>
              </a:defRPr>
            </a:lvl2pPr>
            <a:lvl3pPr marL="1284437" indent="0">
              <a:buNone/>
              <a:defRPr sz="2300">
                <a:solidFill>
                  <a:schemeClr val="tx1">
                    <a:tint val="75000"/>
                  </a:schemeClr>
                </a:solidFill>
              </a:defRPr>
            </a:lvl3pPr>
            <a:lvl4pPr marL="1926648" indent="0">
              <a:buNone/>
              <a:defRPr sz="2000">
                <a:solidFill>
                  <a:schemeClr val="tx1">
                    <a:tint val="75000"/>
                  </a:schemeClr>
                </a:solidFill>
              </a:defRPr>
            </a:lvl4pPr>
            <a:lvl5pPr marL="2568867" indent="0">
              <a:buNone/>
              <a:defRPr sz="2000">
                <a:solidFill>
                  <a:schemeClr val="tx1">
                    <a:tint val="75000"/>
                  </a:schemeClr>
                </a:solidFill>
              </a:defRPr>
            </a:lvl5pPr>
            <a:lvl6pPr marL="3211074" indent="0">
              <a:buNone/>
              <a:defRPr sz="2000">
                <a:solidFill>
                  <a:schemeClr val="tx1">
                    <a:tint val="75000"/>
                  </a:schemeClr>
                </a:solidFill>
              </a:defRPr>
            </a:lvl6pPr>
            <a:lvl7pPr marL="3853285" indent="0">
              <a:buNone/>
              <a:defRPr sz="2000">
                <a:solidFill>
                  <a:schemeClr val="tx1">
                    <a:tint val="75000"/>
                  </a:schemeClr>
                </a:solidFill>
              </a:defRPr>
            </a:lvl7pPr>
            <a:lvl8pPr marL="4495506" indent="0">
              <a:buNone/>
              <a:defRPr sz="2000">
                <a:solidFill>
                  <a:schemeClr val="tx1">
                    <a:tint val="75000"/>
                  </a:schemeClr>
                </a:solidFill>
              </a:defRPr>
            </a:lvl8pPr>
            <a:lvl9pPr marL="5137723"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8680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091" y="1706890"/>
            <a:ext cx="5654039" cy="4827694"/>
          </a:xfrm>
        </p:spPr>
        <p:txBody>
          <a:bodyPr/>
          <a:lstStyle>
            <a:lvl1pPr>
              <a:defRPr sz="3900"/>
            </a:lvl1pPr>
            <a:lvl2pPr>
              <a:defRPr sz="34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490" y="1706890"/>
            <a:ext cx="5654039" cy="4827694"/>
          </a:xfrm>
        </p:spPr>
        <p:txBody>
          <a:bodyPr/>
          <a:lstStyle>
            <a:lvl1pPr>
              <a:defRPr sz="3900"/>
            </a:lvl1pPr>
            <a:lvl2pPr>
              <a:defRPr sz="34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78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73461" y="1823762"/>
            <a:ext cx="11041380" cy="3042919"/>
          </a:xfrm>
        </p:spPr>
        <p:txBody>
          <a:bodyPr anchor="b"/>
          <a:lstStyle>
            <a:lvl1pPr>
              <a:defRPr sz="6100"/>
            </a:lvl1pPr>
          </a:lstStyle>
          <a:p>
            <a:r>
              <a:rPr lang="zh-CN" altLang="en-US"/>
              <a:t>单击此处编辑母版标题样式</a:t>
            </a:r>
          </a:p>
        </p:txBody>
      </p:sp>
      <p:sp>
        <p:nvSpPr>
          <p:cNvPr id="3" name="文本占位符 2"/>
          <p:cNvSpPr>
            <a:spLocks noGrp="1"/>
          </p:cNvSpPr>
          <p:nvPr>
            <p:ph type="body" idx="1"/>
          </p:nvPr>
        </p:nvSpPr>
        <p:spPr>
          <a:xfrm>
            <a:off x="873461" y="4895444"/>
            <a:ext cx="11041380" cy="1600201"/>
          </a:xfrm>
        </p:spPr>
        <p:txBody>
          <a:bodyPr/>
          <a:lstStyle>
            <a:lvl1pPr marL="0" indent="0">
              <a:buNone/>
              <a:defRPr sz="2400">
                <a:solidFill>
                  <a:schemeClr val="tx1">
                    <a:tint val="75000"/>
                  </a:schemeClr>
                </a:solidFill>
              </a:defRPr>
            </a:lvl1pPr>
            <a:lvl2pPr marL="455901" indent="0">
              <a:buNone/>
              <a:defRPr sz="2100">
                <a:solidFill>
                  <a:schemeClr val="tx1">
                    <a:tint val="75000"/>
                  </a:schemeClr>
                </a:solidFill>
              </a:defRPr>
            </a:lvl2pPr>
            <a:lvl3pPr marL="911800" indent="0">
              <a:buNone/>
              <a:defRPr sz="1800">
                <a:solidFill>
                  <a:schemeClr val="tx1">
                    <a:tint val="75000"/>
                  </a:schemeClr>
                </a:solidFill>
              </a:defRPr>
            </a:lvl3pPr>
            <a:lvl4pPr marL="1367700" indent="0">
              <a:buNone/>
              <a:defRPr sz="1500">
                <a:solidFill>
                  <a:schemeClr val="tx1">
                    <a:tint val="75000"/>
                  </a:schemeClr>
                </a:solidFill>
              </a:defRPr>
            </a:lvl4pPr>
            <a:lvl5pPr marL="1823600" indent="0">
              <a:buNone/>
              <a:defRPr sz="1500">
                <a:solidFill>
                  <a:schemeClr val="tx1">
                    <a:tint val="75000"/>
                  </a:schemeClr>
                </a:solidFill>
              </a:defRPr>
            </a:lvl5pPr>
            <a:lvl6pPr marL="2279502" indent="0">
              <a:buNone/>
              <a:defRPr sz="1500">
                <a:solidFill>
                  <a:schemeClr val="tx1">
                    <a:tint val="75000"/>
                  </a:schemeClr>
                </a:solidFill>
              </a:defRPr>
            </a:lvl6pPr>
            <a:lvl7pPr marL="2735398" indent="0">
              <a:buNone/>
              <a:defRPr sz="1500">
                <a:solidFill>
                  <a:schemeClr val="tx1">
                    <a:tint val="75000"/>
                  </a:schemeClr>
                </a:solidFill>
              </a:defRPr>
            </a:lvl7pPr>
            <a:lvl8pPr marL="3191297" indent="0">
              <a:buNone/>
              <a:defRPr sz="1500">
                <a:solidFill>
                  <a:schemeClr val="tx1">
                    <a:tint val="75000"/>
                  </a:schemeClr>
                </a:solidFill>
              </a:defRPr>
            </a:lvl8pPr>
            <a:lvl9pPr marL="3647199"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41026017"/>
      </p:ext>
    </p:extLst>
  </p:cSld>
  <p:clrMapOvr>
    <a:masterClrMapping/>
  </p:clrMapOvr>
  <p:transition spd="slow" advTm="1000">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94" y="1637473"/>
            <a:ext cx="5656262" cy="682413"/>
          </a:xfrm>
        </p:spPr>
        <p:txBody>
          <a:bodyPr anchor="b"/>
          <a:lstStyle>
            <a:lvl1pPr marL="0" indent="0">
              <a:buNone/>
              <a:defRPr sz="3400" b="1"/>
            </a:lvl1pPr>
            <a:lvl2pPr marL="642205" indent="0">
              <a:buNone/>
              <a:defRPr sz="3000" b="1"/>
            </a:lvl2pPr>
            <a:lvl3pPr marL="1284437" indent="0">
              <a:buNone/>
              <a:defRPr sz="2500" b="1"/>
            </a:lvl3pPr>
            <a:lvl4pPr marL="1926648" indent="0">
              <a:buNone/>
              <a:defRPr sz="2300" b="1"/>
            </a:lvl4pPr>
            <a:lvl5pPr marL="2568867" indent="0">
              <a:buNone/>
              <a:defRPr sz="2300" b="1"/>
            </a:lvl5pPr>
            <a:lvl6pPr marL="3211074" indent="0">
              <a:buNone/>
              <a:defRPr sz="2300" b="1"/>
            </a:lvl6pPr>
            <a:lvl7pPr marL="3853285" indent="0">
              <a:buNone/>
              <a:defRPr sz="2300" b="1"/>
            </a:lvl7pPr>
            <a:lvl8pPr marL="4495506" indent="0">
              <a:buNone/>
              <a:defRPr sz="2300" b="1"/>
            </a:lvl8pPr>
            <a:lvl9pPr marL="5137723" indent="0">
              <a:buNone/>
              <a:defRPr sz="2300" b="1"/>
            </a:lvl9pPr>
          </a:lstStyle>
          <a:p>
            <a:pPr lvl="0"/>
            <a:r>
              <a:rPr lang="en-US"/>
              <a:t>Click to edit Master text styles</a:t>
            </a:r>
          </a:p>
        </p:txBody>
      </p:sp>
      <p:sp>
        <p:nvSpPr>
          <p:cNvPr id="4" name="Content Placeholder 3"/>
          <p:cNvSpPr>
            <a:spLocks noGrp="1"/>
          </p:cNvSpPr>
          <p:nvPr>
            <p:ph sz="half" idx="2"/>
          </p:nvPr>
        </p:nvSpPr>
        <p:spPr>
          <a:xfrm>
            <a:off x="640094" y="2319876"/>
            <a:ext cx="5656262" cy="4214707"/>
          </a:xfrm>
        </p:spPr>
        <p:txBody>
          <a:bodyPr/>
          <a:lstStyle>
            <a:lvl1pPr>
              <a:defRPr sz="34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118" y="1637473"/>
            <a:ext cx="5658485" cy="682413"/>
          </a:xfrm>
        </p:spPr>
        <p:txBody>
          <a:bodyPr anchor="b"/>
          <a:lstStyle>
            <a:lvl1pPr marL="0" indent="0">
              <a:buNone/>
              <a:defRPr sz="3400" b="1"/>
            </a:lvl1pPr>
            <a:lvl2pPr marL="642205" indent="0">
              <a:buNone/>
              <a:defRPr sz="3000" b="1"/>
            </a:lvl2pPr>
            <a:lvl3pPr marL="1284437" indent="0">
              <a:buNone/>
              <a:defRPr sz="2500" b="1"/>
            </a:lvl3pPr>
            <a:lvl4pPr marL="1926648" indent="0">
              <a:buNone/>
              <a:defRPr sz="2300" b="1"/>
            </a:lvl4pPr>
            <a:lvl5pPr marL="2568867" indent="0">
              <a:buNone/>
              <a:defRPr sz="2300" b="1"/>
            </a:lvl5pPr>
            <a:lvl6pPr marL="3211074" indent="0">
              <a:buNone/>
              <a:defRPr sz="2300" b="1"/>
            </a:lvl6pPr>
            <a:lvl7pPr marL="3853285" indent="0">
              <a:buNone/>
              <a:defRPr sz="2300" b="1"/>
            </a:lvl7pPr>
            <a:lvl8pPr marL="4495506" indent="0">
              <a:buNone/>
              <a:defRPr sz="2300" b="1"/>
            </a:lvl8pPr>
            <a:lvl9pPr marL="5137723"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503118" y="2319876"/>
            <a:ext cx="5658485" cy="4214707"/>
          </a:xfrm>
        </p:spPr>
        <p:txBody>
          <a:bodyPr/>
          <a:lstStyle>
            <a:lvl1pPr>
              <a:defRPr sz="34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0296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2982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170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4" y="291325"/>
            <a:ext cx="4211638" cy="1239521"/>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5005085" y="291328"/>
            <a:ext cx="7156450" cy="6243321"/>
          </a:xfrm>
        </p:spPr>
        <p:txBody>
          <a:bodyPr/>
          <a:lstStyle>
            <a:lvl1pPr>
              <a:defRPr sz="4500"/>
            </a:lvl1pPr>
            <a:lvl2pPr>
              <a:defRPr sz="3900"/>
            </a:lvl2pPr>
            <a:lvl3pPr>
              <a:defRPr sz="34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4" y="1530787"/>
            <a:ext cx="4211638" cy="5003801"/>
          </a:xfrm>
        </p:spPr>
        <p:txBody>
          <a:bodyPr/>
          <a:lstStyle>
            <a:lvl1pPr marL="0" indent="0">
              <a:buNone/>
              <a:defRPr sz="2000"/>
            </a:lvl1pPr>
            <a:lvl2pPr marL="642205" indent="0">
              <a:buNone/>
              <a:defRPr sz="1700"/>
            </a:lvl2pPr>
            <a:lvl3pPr marL="1284437" indent="0">
              <a:buNone/>
              <a:defRPr sz="1400"/>
            </a:lvl3pPr>
            <a:lvl4pPr marL="1926648" indent="0">
              <a:buNone/>
              <a:defRPr sz="1300"/>
            </a:lvl4pPr>
            <a:lvl5pPr marL="2568867" indent="0">
              <a:buNone/>
              <a:defRPr sz="1300"/>
            </a:lvl5pPr>
            <a:lvl6pPr marL="3211074" indent="0">
              <a:buNone/>
              <a:defRPr sz="1300"/>
            </a:lvl6pPr>
            <a:lvl7pPr marL="3853285" indent="0">
              <a:buNone/>
              <a:defRPr sz="1300"/>
            </a:lvl7pPr>
            <a:lvl8pPr marL="4495506" indent="0">
              <a:buNone/>
              <a:defRPr sz="1300"/>
            </a:lvl8pPr>
            <a:lvl9pPr marL="5137723"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317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5" y="5120684"/>
            <a:ext cx="7680960" cy="604522"/>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2509205" y="653630"/>
            <a:ext cx="7680960" cy="4389120"/>
          </a:xfrm>
        </p:spPr>
        <p:txBody>
          <a:bodyPr/>
          <a:lstStyle>
            <a:lvl1pPr marL="0" indent="0">
              <a:buNone/>
              <a:defRPr sz="4500"/>
            </a:lvl1pPr>
            <a:lvl2pPr marL="642205" indent="0">
              <a:buNone/>
              <a:defRPr sz="3900"/>
            </a:lvl2pPr>
            <a:lvl3pPr marL="1284437" indent="0">
              <a:buNone/>
              <a:defRPr sz="3400"/>
            </a:lvl3pPr>
            <a:lvl4pPr marL="1926648" indent="0">
              <a:buNone/>
              <a:defRPr sz="3000"/>
            </a:lvl4pPr>
            <a:lvl5pPr marL="2568867" indent="0">
              <a:buNone/>
              <a:defRPr sz="3000"/>
            </a:lvl5pPr>
            <a:lvl6pPr marL="3211074" indent="0">
              <a:buNone/>
              <a:defRPr sz="3000"/>
            </a:lvl6pPr>
            <a:lvl7pPr marL="3853285" indent="0">
              <a:buNone/>
              <a:defRPr sz="3000"/>
            </a:lvl7pPr>
            <a:lvl8pPr marL="4495506" indent="0">
              <a:buNone/>
              <a:defRPr sz="3000"/>
            </a:lvl8pPr>
            <a:lvl9pPr marL="5137723" indent="0">
              <a:buNone/>
              <a:defRPr sz="3000"/>
            </a:lvl9pPr>
          </a:lstStyle>
          <a:p>
            <a:endParaRPr lang="en-US"/>
          </a:p>
        </p:txBody>
      </p:sp>
      <p:sp>
        <p:nvSpPr>
          <p:cNvPr id="4" name="Text Placeholder 3"/>
          <p:cNvSpPr>
            <a:spLocks noGrp="1"/>
          </p:cNvSpPr>
          <p:nvPr>
            <p:ph type="body" sz="half" idx="2"/>
          </p:nvPr>
        </p:nvSpPr>
        <p:spPr>
          <a:xfrm>
            <a:off x="2509205" y="5725219"/>
            <a:ext cx="7680960" cy="858522"/>
          </a:xfrm>
        </p:spPr>
        <p:txBody>
          <a:bodyPr/>
          <a:lstStyle>
            <a:lvl1pPr marL="0" indent="0">
              <a:buNone/>
              <a:defRPr sz="2000"/>
            </a:lvl1pPr>
            <a:lvl2pPr marL="642205" indent="0">
              <a:buNone/>
              <a:defRPr sz="1700"/>
            </a:lvl2pPr>
            <a:lvl3pPr marL="1284437" indent="0">
              <a:buNone/>
              <a:defRPr sz="1400"/>
            </a:lvl3pPr>
            <a:lvl4pPr marL="1926648" indent="0">
              <a:buNone/>
              <a:defRPr sz="1300"/>
            </a:lvl4pPr>
            <a:lvl5pPr marL="2568867" indent="0">
              <a:buNone/>
              <a:defRPr sz="1300"/>
            </a:lvl5pPr>
            <a:lvl6pPr marL="3211074" indent="0">
              <a:buNone/>
              <a:defRPr sz="1300"/>
            </a:lvl6pPr>
            <a:lvl7pPr marL="3853285" indent="0">
              <a:buNone/>
              <a:defRPr sz="1300"/>
            </a:lvl7pPr>
            <a:lvl8pPr marL="4495506" indent="0">
              <a:buNone/>
              <a:defRPr sz="1300"/>
            </a:lvl8pPr>
            <a:lvl9pPr marL="5137723"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0995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072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160" y="293014"/>
            <a:ext cx="2880360" cy="62416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0091" y="293014"/>
            <a:ext cx="8427719" cy="6241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626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232" y="2272650"/>
            <a:ext cx="10881359" cy="1568026"/>
          </a:xfrm>
        </p:spPr>
        <p:txBody>
          <a:bodyPr/>
          <a:lstStyle/>
          <a:p>
            <a:r>
              <a:rPr lang="en-US"/>
              <a:t>Click to edit Master title style</a:t>
            </a:r>
          </a:p>
        </p:txBody>
      </p:sp>
      <p:sp>
        <p:nvSpPr>
          <p:cNvPr id="3" name="Subtitle 2"/>
          <p:cNvSpPr>
            <a:spLocks noGrp="1"/>
          </p:cNvSpPr>
          <p:nvPr>
            <p:ph type="subTitle" idx="1"/>
          </p:nvPr>
        </p:nvSpPr>
        <p:spPr>
          <a:xfrm>
            <a:off x="1920349" y="4145287"/>
            <a:ext cx="8961121" cy="1869440"/>
          </a:xfrm>
        </p:spPr>
        <p:txBody>
          <a:bodyPr/>
          <a:lstStyle>
            <a:lvl1pPr marL="0" indent="0" algn="ctr">
              <a:buNone/>
              <a:defRPr>
                <a:solidFill>
                  <a:schemeClr val="tx1">
                    <a:tint val="75000"/>
                  </a:schemeClr>
                </a:solidFill>
              </a:defRPr>
            </a:lvl1pPr>
            <a:lvl2pPr marL="681265" indent="0" algn="ctr">
              <a:buNone/>
              <a:defRPr>
                <a:solidFill>
                  <a:schemeClr val="tx1">
                    <a:tint val="75000"/>
                  </a:schemeClr>
                </a:solidFill>
              </a:defRPr>
            </a:lvl2pPr>
            <a:lvl3pPr marL="1362534" indent="0" algn="ctr">
              <a:buNone/>
              <a:defRPr>
                <a:solidFill>
                  <a:schemeClr val="tx1">
                    <a:tint val="75000"/>
                  </a:schemeClr>
                </a:solidFill>
              </a:defRPr>
            </a:lvl3pPr>
            <a:lvl4pPr marL="2043795" indent="0" algn="ctr">
              <a:buNone/>
              <a:defRPr>
                <a:solidFill>
                  <a:schemeClr val="tx1">
                    <a:tint val="75000"/>
                  </a:schemeClr>
                </a:solidFill>
              </a:defRPr>
            </a:lvl4pPr>
            <a:lvl5pPr marL="2725066" indent="0" algn="ctr">
              <a:buNone/>
              <a:defRPr>
                <a:solidFill>
                  <a:schemeClr val="tx1">
                    <a:tint val="75000"/>
                  </a:schemeClr>
                </a:solidFill>
              </a:defRPr>
            </a:lvl5pPr>
            <a:lvl6pPr marL="3406332" indent="0" algn="ctr">
              <a:buNone/>
              <a:defRPr>
                <a:solidFill>
                  <a:schemeClr val="tx1">
                    <a:tint val="75000"/>
                  </a:schemeClr>
                </a:solidFill>
              </a:defRPr>
            </a:lvl6pPr>
            <a:lvl7pPr marL="4087600" indent="0" algn="ctr">
              <a:buNone/>
              <a:defRPr>
                <a:solidFill>
                  <a:schemeClr val="tx1">
                    <a:tint val="75000"/>
                  </a:schemeClr>
                </a:solidFill>
              </a:defRPr>
            </a:lvl7pPr>
            <a:lvl8pPr marL="4768827" indent="0" algn="ctr">
              <a:buNone/>
              <a:defRPr>
                <a:solidFill>
                  <a:schemeClr val="tx1">
                    <a:tint val="75000"/>
                  </a:schemeClr>
                </a:solidFill>
              </a:defRPr>
            </a:lvl8pPr>
            <a:lvl9pPr marL="54500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91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825402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91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24418295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330" y="4700720"/>
            <a:ext cx="10881359" cy="1452881"/>
          </a:xfrm>
        </p:spPr>
        <p:txBody>
          <a:bodyPr anchor="t"/>
          <a:lstStyle>
            <a:lvl1pPr algn="l">
              <a:defRPr sz="6100" b="1" cap="all"/>
            </a:lvl1pPr>
          </a:lstStyle>
          <a:p>
            <a:r>
              <a:rPr lang="en-US"/>
              <a:t>Click to edit Master title style</a:t>
            </a:r>
          </a:p>
        </p:txBody>
      </p:sp>
      <p:sp>
        <p:nvSpPr>
          <p:cNvPr id="3" name="Text Placeholder 2"/>
          <p:cNvSpPr>
            <a:spLocks noGrp="1"/>
          </p:cNvSpPr>
          <p:nvPr>
            <p:ph type="body" idx="1"/>
          </p:nvPr>
        </p:nvSpPr>
        <p:spPr>
          <a:xfrm>
            <a:off x="1011330" y="3100538"/>
            <a:ext cx="10881359" cy="1600201"/>
          </a:xfrm>
        </p:spPr>
        <p:txBody>
          <a:bodyPr anchor="b"/>
          <a:lstStyle>
            <a:lvl1pPr marL="0" indent="0">
              <a:buNone/>
              <a:defRPr sz="3000">
                <a:solidFill>
                  <a:schemeClr val="tx1">
                    <a:tint val="75000"/>
                  </a:schemeClr>
                </a:solidFill>
              </a:defRPr>
            </a:lvl1pPr>
            <a:lvl2pPr marL="681265" indent="0">
              <a:buNone/>
              <a:defRPr sz="3000">
                <a:solidFill>
                  <a:schemeClr val="tx1">
                    <a:tint val="75000"/>
                  </a:schemeClr>
                </a:solidFill>
              </a:defRPr>
            </a:lvl2pPr>
            <a:lvl3pPr marL="1362534" indent="0">
              <a:buNone/>
              <a:defRPr sz="2400">
                <a:solidFill>
                  <a:schemeClr val="tx1">
                    <a:tint val="75000"/>
                  </a:schemeClr>
                </a:solidFill>
              </a:defRPr>
            </a:lvl3pPr>
            <a:lvl4pPr marL="2043795" indent="0">
              <a:buNone/>
              <a:defRPr sz="2100">
                <a:solidFill>
                  <a:schemeClr val="tx1">
                    <a:tint val="75000"/>
                  </a:schemeClr>
                </a:solidFill>
              </a:defRPr>
            </a:lvl4pPr>
            <a:lvl5pPr marL="2725066" indent="0">
              <a:buNone/>
              <a:defRPr sz="2100">
                <a:solidFill>
                  <a:schemeClr val="tx1">
                    <a:tint val="75000"/>
                  </a:schemeClr>
                </a:solidFill>
              </a:defRPr>
            </a:lvl5pPr>
            <a:lvl6pPr marL="3406332" indent="0">
              <a:buNone/>
              <a:defRPr sz="2100">
                <a:solidFill>
                  <a:schemeClr val="tx1">
                    <a:tint val="75000"/>
                  </a:schemeClr>
                </a:solidFill>
              </a:defRPr>
            </a:lvl6pPr>
            <a:lvl7pPr marL="4087600" indent="0">
              <a:buNone/>
              <a:defRPr sz="2100">
                <a:solidFill>
                  <a:schemeClr val="tx1">
                    <a:tint val="75000"/>
                  </a:schemeClr>
                </a:solidFill>
              </a:defRPr>
            </a:lvl7pPr>
            <a:lvl8pPr marL="4768827" indent="0">
              <a:buNone/>
              <a:defRPr sz="2100">
                <a:solidFill>
                  <a:schemeClr val="tx1">
                    <a:tint val="75000"/>
                  </a:schemeClr>
                </a:solidFill>
              </a:defRPr>
            </a:lvl8pPr>
            <a:lvl9pPr marL="5450095"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91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87138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80113" y="1947349"/>
            <a:ext cx="5440680" cy="46414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480812" y="1947349"/>
            <a:ext cx="5440680" cy="46414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4106997"/>
      </p:ext>
    </p:extLst>
  </p:cSld>
  <p:clrMapOvr>
    <a:masterClrMapping/>
  </p:clrMapOvr>
  <p:transition spd="slow" advTm="1000">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223" y="1706906"/>
            <a:ext cx="5654039" cy="4827694"/>
          </a:xfrm>
        </p:spPr>
        <p:txBody>
          <a:bodyPr/>
          <a:lstStyle>
            <a:lvl1pPr>
              <a:defRPr sz="4100"/>
            </a:lvl1pPr>
            <a:lvl2pPr>
              <a:defRPr sz="3700"/>
            </a:lvl2pPr>
            <a:lvl3pPr>
              <a:defRPr sz="30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652" y="1706906"/>
            <a:ext cx="5654039" cy="4827694"/>
          </a:xfrm>
        </p:spPr>
        <p:txBody>
          <a:bodyPr/>
          <a:lstStyle>
            <a:lvl1pPr>
              <a:defRPr sz="4100"/>
            </a:lvl1pPr>
            <a:lvl2pPr>
              <a:defRPr sz="3700"/>
            </a:lvl2pPr>
            <a:lvl3pPr>
              <a:defRPr sz="30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91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25148987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193" y="1637474"/>
            <a:ext cx="5656265" cy="682413"/>
          </a:xfrm>
        </p:spPr>
        <p:txBody>
          <a:bodyPr anchor="b"/>
          <a:lstStyle>
            <a:lvl1pPr marL="0" indent="0">
              <a:buNone/>
              <a:defRPr sz="3700" b="1"/>
            </a:lvl1pPr>
            <a:lvl2pPr marL="681265" indent="0">
              <a:buNone/>
              <a:defRPr sz="3000" b="1"/>
            </a:lvl2pPr>
            <a:lvl3pPr marL="1362534" indent="0">
              <a:buNone/>
              <a:defRPr sz="3000" b="1"/>
            </a:lvl3pPr>
            <a:lvl4pPr marL="2043795" indent="0">
              <a:buNone/>
              <a:defRPr sz="2400" b="1"/>
            </a:lvl4pPr>
            <a:lvl5pPr marL="2725066" indent="0">
              <a:buNone/>
              <a:defRPr sz="2400" b="1"/>
            </a:lvl5pPr>
            <a:lvl6pPr marL="3406332" indent="0">
              <a:buNone/>
              <a:defRPr sz="2400" b="1"/>
            </a:lvl6pPr>
            <a:lvl7pPr marL="4087600" indent="0">
              <a:buNone/>
              <a:defRPr sz="2400" b="1"/>
            </a:lvl7pPr>
            <a:lvl8pPr marL="4768827" indent="0">
              <a:buNone/>
              <a:defRPr sz="2400" b="1"/>
            </a:lvl8pPr>
            <a:lvl9pPr marL="5450095" indent="0">
              <a:buNone/>
              <a:defRPr sz="2400" b="1"/>
            </a:lvl9pPr>
          </a:lstStyle>
          <a:p>
            <a:pPr lvl="0"/>
            <a:r>
              <a:rPr lang="en-US"/>
              <a:t>Click to edit Master text styles</a:t>
            </a:r>
          </a:p>
        </p:txBody>
      </p:sp>
      <p:sp>
        <p:nvSpPr>
          <p:cNvPr id="4" name="Content Placeholder 3"/>
          <p:cNvSpPr>
            <a:spLocks noGrp="1"/>
          </p:cNvSpPr>
          <p:nvPr>
            <p:ph sz="half" idx="2"/>
          </p:nvPr>
        </p:nvSpPr>
        <p:spPr>
          <a:xfrm>
            <a:off x="640193" y="2319876"/>
            <a:ext cx="5656265" cy="4214707"/>
          </a:xfrm>
        </p:spPr>
        <p:txBody>
          <a:bodyPr/>
          <a:lstStyle>
            <a:lvl1pPr>
              <a:defRPr sz="3700"/>
            </a:lvl1pPr>
            <a:lvl2pPr>
              <a:defRPr sz="3000"/>
            </a:lvl2pPr>
            <a:lvl3pPr>
              <a:defRPr sz="30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205" y="1637474"/>
            <a:ext cx="5658485" cy="682413"/>
          </a:xfrm>
        </p:spPr>
        <p:txBody>
          <a:bodyPr anchor="b"/>
          <a:lstStyle>
            <a:lvl1pPr marL="0" indent="0">
              <a:buNone/>
              <a:defRPr sz="3700" b="1"/>
            </a:lvl1pPr>
            <a:lvl2pPr marL="681265" indent="0">
              <a:buNone/>
              <a:defRPr sz="3000" b="1"/>
            </a:lvl2pPr>
            <a:lvl3pPr marL="1362534" indent="0">
              <a:buNone/>
              <a:defRPr sz="3000" b="1"/>
            </a:lvl3pPr>
            <a:lvl4pPr marL="2043795" indent="0">
              <a:buNone/>
              <a:defRPr sz="2400" b="1"/>
            </a:lvl4pPr>
            <a:lvl5pPr marL="2725066" indent="0">
              <a:buNone/>
              <a:defRPr sz="2400" b="1"/>
            </a:lvl5pPr>
            <a:lvl6pPr marL="3406332" indent="0">
              <a:buNone/>
              <a:defRPr sz="2400" b="1"/>
            </a:lvl6pPr>
            <a:lvl7pPr marL="4087600" indent="0">
              <a:buNone/>
              <a:defRPr sz="2400" b="1"/>
            </a:lvl7pPr>
            <a:lvl8pPr marL="4768827" indent="0">
              <a:buNone/>
              <a:defRPr sz="2400" b="1"/>
            </a:lvl8pPr>
            <a:lvl9pPr marL="545009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6503205" y="2319876"/>
            <a:ext cx="5658485" cy="4214707"/>
          </a:xfrm>
        </p:spPr>
        <p:txBody>
          <a:bodyPr/>
          <a:lstStyle>
            <a:lvl1pPr>
              <a:defRPr sz="3700"/>
            </a:lvl1pPr>
            <a:lvl2pPr>
              <a:defRPr sz="3000"/>
            </a:lvl2pPr>
            <a:lvl3pPr>
              <a:defRPr sz="30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1916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14891601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1916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5175688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1916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9353464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9" y="291331"/>
            <a:ext cx="4211638" cy="1239521"/>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5005105" y="291453"/>
            <a:ext cx="7156450" cy="6243321"/>
          </a:xfrm>
        </p:spPr>
        <p:txBody>
          <a:bodyPr/>
          <a:lstStyle>
            <a:lvl1pPr>
              <a:defRPr sz="4800"/>
            </a:lvl1pPr>
            <a:lvl2pPr>
              <a:defRPr sz="4100"/>
            </a:lvl2pPr>
            <a:lvl3pPr>
              <a:defRPr sz="37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9" y="1530825"/>
            <a:ext cx="4211638" cy="5003801"/>
          </a:xfrm>
        </p:spPr>
        <p:txBody>
          <a:bodyPr/>
          <a:lstStyle>
            <a:lvl1pPr marL="0" indent="0">
              <a:buNone/>
              <a:defRPr sz="2100"/>
            </a:lvl1pPr>
            <a:lvl2pPr marL="681265" indent="0">
              <a:buNone/>
              <a:defRPr sz="2000"/>
            </a:lvl2pPr>
            <a:lvl3pPr marL="1362534" indent="0">
              <a:buNone/>
              <a:defRPr sz="1500"/>
            </a:lvl3pPr>
            <a:lvl4pPr marL="2043795" indent="0">
              <a:buNone/>
              <a:defRPr sz="1300"/>
            </a:lvl4pPr>
            <a:lvl5pPr marL="2725066" indent="0">
              <a:buNone/>
              <a:defRPr sz="1300"/>
            </a:lvl5pPr>
            <a:lvl6pPr marL="3406332" indent="0">
              <a:buNone/>
              <a:defRPr sz="1300"/>
            </a:lvl6pPr>
            <a:lvl7pPr marL="4087600" indent="0">
              <a:buNone/>
              <a:defRPr sz="1300"/>
            </a:lvl7pPr>
            <a:lvl8pPr marL="4768827" indent="0">
              <a:buNone/>
              <a:defRPr sz="1300"/>
            </a:lvl8pPr>
            <a:lvl9pPr marL="5450095"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91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12996119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9" y="5120700"/>
            <a:ext cx="7680960" cy="604522"/>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2509209" y="653630"/>
            <a:ext cx="7680960" cy="4389120"/>
          </a:xfrm>
        </p:spPr>
        <p:txBody>
          <a:bodyPr/>
          <a:lstStyle>
            <a:lvl1pPr marL="0" indent="0">
              <a:buNone/>
              <a:defRPr sz="4800"/>
            </a:lvl1pPr>
            <a:lvl2pPr marL="681265" indent="0">
              <a:buNone/>
              <a:defRPr sz="4100"/>
            </a:lvl2pPr>
            <a:lvl3pPr marL="1362534" indent="0">
              <a:buNone/>
              <a:defRPr sz="3700"/>
            </a:lvl3pPr>
            <a:lvl4pPr marL="2043795" indent="0">
              <a:buNone/>
              <a:defRPr sz="3000"/>
            </a:lvl4pPr>
            <a:lvl5pPr marL="2725066" indent="0">
              <a:buNone/>
              <a:defRPr sz="3000"/>
            </a:lvl5pPr>
            <a:lvl6pPr marL="3406332" indent="0">
              <a:buNone/>
              <a:defRPr sz="3000"/>
            </a:lvl6pPr>
            <a:lvl7pPr marL="4087600" indent="0">
              <a:buNone/>
              <a:defRPr sz="3000"/>
            </a:lvl7pPr>
            <a:lvl8pPr marL="4768827" indent="0">
              <a:buNone/>
              <a:defRPr sz="3000"/>
            </a:lvl8pPr>
            <a:lvl9pPr marL="5450095" indent="0">
              <a:buNone/>
              <a:defRPr sz="3000"/>
            </a:lvl9pPr>
          </a:lstStyle>
          <a:p>
            <a:endParaRPr lang="en-US"/>
          </a:p>
        </p:txBody>
      </p:sp>
      <p:sp>
        <p:nvSpPr>
          <p:cNvPr id="4" name="Text Placeholder 3"/>
          <p:cNvSpPr>
            <a:spLocks noGrp="1"/>
          </p:cNvSpPr>
          <p:nvPr>
            <p:ph type="body" sz="half" idx="2"/>
          </p:nvPr>
        </p:nvSpPr>
        <p:spPr>
          <a:xfrm>
            <a:off x="2509209" y="5725318"/>
            <a:ext cx="7680960" cy="858518"/>
          </a:xfrm>
        </p:spPr>
        <p:txBody>
          <a:bodyPr/>
          <a:lstStyle>
            <a:lvl1pPr marL="0" indent="0">
              <a:buNone/>
              <a:defRPr sz="2100"/>
            </a:lvl1pPr>
            <a:lvl2pPr marL="681265" indent="0">
              <a:buNone/>
              <a:defRPr sz="2000"/>
            </a:lvl2pPr>
            <a:lvl3pPr marL="1362534" indent="0">
              <a:buNone/>
              <a:defRPr sz="1500"/>
            </a:lvl3pPr>
            <a:lvl4pPr marL="2043795" indent="0">
              <a:buNone/>
              <a:defRPr sz="1300"/>
            </a:lvl4pPr>
            <a:lvl5pPr marL="2725066" indent="0">
              <a:buNone/>
              <a:defRPr sz="1300"/>
            </a:lvl5pPr>
            <a:lvl6pPr marL="3406332" indent="0">
              <a:buNone/>
              <a:defRPr sz="1300"/>
            </a:lvl6pPr>
            <a:lvl7pPr marL="4087600" indent="0">
              <a:buNone/>
              <a:defRPr sz="1300"/>
            </a:lvl7pPr>
            <a:lvl8pPr marL="4768827" indent="0">
              <a:buNone/>
              <a:defRPr sz="1300"/>
            </a:lvl8pPr>
            <a:lvl9pPr marL="5450095"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916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11436943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91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42211799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320" y="293105"/>
            <a:ext cx="2880361" cy="62416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0249" y="293105"/>
            <a:ext cx="8427719" cy="6241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916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11995746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86" y="2272822"/>
            <a:ext cx="10881357" cy="1568026"/>
          </a:xfrm>
        </p:spPr>
        <p:txBody>
          <a:bodyPr/>
          <a:lstStyle/>
          <a:p>
            <a:r>
              <a:rPr lang="en-US"/>
              <a:t>Click to edit Master title style</a:t>
            </a:r>
          </a:p>
        </p:txBody>
      </p:sp>
      <p:sp>
        <p:nvSpPr>
          <p:cNvPr id="3" name="Subtitle 2"/>
          <p:cNvSpPr>
            <a:spLocks noGrp="1"/>
          </p:cNvSpPr>
          <p:nvPr>
            <p:ph type="subTitle" idx="1"/>
          </p:nvPr>
        </p:nvSpPr>
        <p:spPr>
          <a:xfrm>
            <a:off x="1920391" y="4145287"/>
            <a:ext cx="8961121" cy="1869440"/>
          </a:xfrm>
        </p:spPr>
        <p:txBody>
          <a:bodyPr/>
          <a:lstStyle>
            <a:lvl1pPr marL="0" indent="0" algn="ctr">
              <a:buNone/>
              <a:defRPr>
                <a:solidFill>
                  <a:schemeClr val="tx1">
                    <a:tint val="75000"/>
                  </a:schemeClr>
                </a:solidFill>
              </a:defRPr>
            </a:lvl1pPr>
            <a:lvl2pPr marL="677071" indent="0" algn="ctr">
              <a:buNone/>
              <a:defRPr>
                <a:solidFill>
                  <a:schemeClr val="tx1">
                    <a:tint val="75000"/>
                  </a:schemeClr>
                </a:solidFill>
              </a:defRPr>
            </a:lvl2pPr>
            <a:lvl3pPr marL="1354137" indent="0" algn="ctr">
              <a:buNone/>
              <a:defRPr>
                <a:solidFill>
                  <a:schemeClr val="tx1">
                    <a:tint val="75000"/>
                  </a:schemeClr>
                </a:solidFill>
              </a:defRPr>
            </a:lvl3pPr>
            <a:lvl4pPr marL="2031202" indent="0" algn="ctr">
              <a:buNone/>
              <a:defRPr>
                <a:solidFill>
                  <a:schemeClr val="tx1">
                    <a:tint val="75000"/>
                  </a:schemeClr>
                </a:solidFill>
              </a:defRPr>
            </a:lvl4pPr>
            <a:lvl5pPr marL="2708275" indent="0" algn="ctr">
              <a:buNone/>
              <a:defRPr>
                <a:solidFill>
                  <a:schemeClr val="tx1">
                    <a:tint val="75000"/>
                  </a:schemeClr>
                </a:solidFill>
              </a:defRPr>
            </a:lvl5pPr>
            <a:lvl6pPr marL="3385326" indent="0" algn="ctr">
              <a:buNone/>
              <a:defRPr>
                <a:solidFill>
                  <a:schemeClr val="tx1">
                    <a:tint val="75000"/>
                  </a:schemeClr>
                </a:solidFill>
              </a:defRPr>
            </a:lvl6pPr>
            <a:lvl7pPr marL="4062394" indent="0" algn="ctr">
              <a:buNone/>
              <a:defRPr>
                <a:solidFill>
                  <a:schemeClr val="tx1">
                    <a:tint val="75000"/>
                  </a:schemeClr>
                </a:solidFill>
              </a:defRPr>
            </a:lvl7pPr>
            <a:lvl8pPr marL="4739466" indent="0" algn="ctr">
              <a:buNone/>
              <a:defRPr>
                <a:solidFill>
                  <a:schemeClr val="tx1">
                    <a:tint val="75000"/>
                  </a:schemeClr>
                </a:solidFill>
              </a:defRPr>
            </a:lvl8pPr>
            <a:lvl9pPr marL="54165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28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375838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28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4022000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81790" y="389476"/>
            <a:ext cx="11041380" cy="1413935"/>
          </a:xfrm>
        </p:spPr>
        <p:txBody>
          <a:bodyPr/>
          <a:lstStyle/>
          <a:p>
            <a:r>
              <a:rPr lang="zh-CN" altLang="en-US"/>
              <a:t>单击此处编辑母版标题样式</a:t>
            </a:r>
          </a:p>
        </p:txBody>
      </p:sp>
      <p:sp>
        <p:nvSpPr>
          <p:cNvPr id="3" name="文本占位符 2"/>
          <p:cNvSpPr>
            <a:spLocks noGrp="1"/>
          </p:cNvSpPr>
          <p:nvPr>
            <p:ph type="body" idx="1"/>
          </p:nvPr>
        </p:nvSpPr>
        <p:spPr>
          <a:xfrm>
            <a:off x="881784" y="1793262"/>
            <a:ext cx="5415676" cy="878841"/>
          </a:xfrm>
        </p:spPr>
        <p:txBody>
          <a:bodyPr anchor="b"/>
          <a:lstStyle>
            <a:lvl1pPr marL="0" indent="0">
              <a:buNone/>
              <a:defRPr sz="2400" b="1"/>
            </a:lvl1pPr>
            <a:lvl2pPr marL="455901" indent="0">
              <a:buNone/>
              <a:defRPr sz="2100" b="1"/>
            </a:lvl2pPr>
            <a:lvl3pPr marL="911800" indent="0">
              <a:buNone/>
              <a:defRPr sz="1800" b="1"/>
            </a:lvl3pPr>
            <a:lvl4pPr marL="1367700" indent="0">
              <a:buNone/>
              <a:defRPr sz="1500" b="1"/>
            </a:lvl4pPr>
            <a:lvl5pPr marL="1823600" indent="0">
              <a:buNone/>
              <a:defRPr sz="1500" b="1"/>
            </a:lvl5pPr>
            <a:lvl6pPr marL="2279502" indent="0">
              <a:buNone/>
              <a:defRPr sz="1500" b="1"/>
            </a:lvl6pPr>
            <a:lvl7pPr marL="2735398" indent="0">
              <a:buNone/>
              <a:defRPr sz="1500" b="1"/>
            </a:lvl7pPr>
            <a:lvl8pPr marL="3191297" indent="0">
              <a:buNone/>
              <a:defRPr sz="1500" b="1"/>
            </a:lvl8pPr>
            <a:lvl9pPr marL="3647199" indent="0">
              <a:buNone/>
              <a:defRPr sz="1500" b="1"/>
            </a:lvl9pPr>
          </a:lstStyle>
          <a:p>
            <a:pPr lvl="0"/>
            <a:r>
              <a:rPr lang="zh-CN" altLang="en-US"/>
              <a:t>单击此处编辑母版文本样式</a:t>
            </a:r>
          </a:p>
        </p:txBody>
      </p:sp>
      <p:sp>
        <p:nvSpPr>
          <p:cNvPr id="4" name="内容占位符 3"/>
          <p:cNvSpPr>
            <a:spLocks noGrp="1"/>
          </p:cNvSpPr>
          <p:nvPr>
            <p:ph sz="half" idx="2"/>
          </p:nvPr>
        </p:nvSpPr>
        <p:spPr>
          <a:xfrm>
            <a:off x="881784" y="2672081"/>
            <a:ext cx="5415676" cy="39302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480827" y="1793262"/>
            <a:ext cx="5442347" cy="878841"/>
          </a:xfrm>
        </p:spPr>
        <p:txBody>
          <a:bodyPr anchor="b"/>
          <a:lstStyle>
            <a:lvl1pPr marL="0" indent="0">
              <a:buNone/>
              <a:defRPr sz="2400" b="1"/>
            </a:lvl1pPr>
            <a:lvl2pPr marL="455901" indent="0">
              <a:buNone/>
              <a:defRPr sz="2100" b="1"/>
            </a:lvl2pPr>
            <a:lvl3pPr marL="911800" indent="0">
              <a:buNone/>
              <a:defRPr sz="1800" b="1"/>
            </a:lvl3pPr>
            <a:lvl4pPr marL="1367700" indent="0">
              <a:buNone/>
              <a:defRPr sz="1500" b="1"/>
            </a:lvl4pPr>
            <a:lvl5pPr marL="1823600" indent="0">
              <a:buNone/>
              <a:defRPr sz="1500" b="1"/>
            </a:lvl5pPr>
            <a:lvl6pPr marL="2279502" indent="0">
              <a:buNone/>
              <a:defRPr sz="1500" b="1"/>
            </a:lvl6pPr>
            <a:lvl7pPr marL="2735398" indent="0">
              <a:buNone/>
              <a:defRPr sz="1500" b="1"/>
            </a:lvl7pPr>
            <a:lvl8pPr marL="3191297" indent="0">
              <a:buNone/>
              <a:defRPr sz="1500" b="1"/>
            </a:lvl8pPr>
            <a:lvl9pPr marL="3647199" indent="0">
              <a:buNone/>
              <a:defRPr sz="1500" b="1"/>
            </a:lvl9pPr>
          </a:lstStyle>
          <a:p>
            <a:pPr lvl="0"/>
            <a:r>
              <a:rPr lang="zh-CN" altLang="en-US"/>
              <a:t>单击此处编辑母版文本样式</a:t>
            </a:r>
          </a:p>
        </p:txBody>
      </p:sp>
      <p:sp>
        <p:nvSpPr>
          <p:cNvPr id="6" name="内容占位符 5"/>
          <p:cNvSpPr>
            <a:spLocks noGrp="1"/>
          </p:cNvSpPr>
          <p:nvPr>
            <p:ph sz="quarter" idx="4"/>
          </p:nvPr>
        </p:nvSpPr>
        <p:spPr>
          <a:xfrm>
            <a:off x="6480827" y="2672081"/>
            <a:ext cx="5442347" cy="39302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67446484"/>
      </p:ext>
    </p:extLst>
  </p:cSld>
  <p:clrMapOvr>
    <a:masterClrMapping/>
  </p:clrMapOvr>
  <p:transition spd="slow" advTm="1000">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307" y="4700725"/>
            <a:ext cx="10881357" cy="1452881"/>
          </a:xfrm>
        </p:spPr>
        <p:txBody>
          <a:bodyPr anchor="t"/>
          <a:lstStyle>
            <a:lvl1pPr algn="l">
              <a:defRPr sz="6100" b="1" cap="all"/>
            </a:lvl1pPr>
          </a:lstStyle>
          <a:p>
            <a:r>
              <a:rPr lang="en-US"/>
              <a:t>Click to edit Master title style</a:t>
            </a:r>
          </a:p>
        </p:txBody>
      </p:sp>
      <p:sp>
        <p:nvSpPr>
          <p:cNvPr id="3" name="Text Placeholder 2"/>
          <p:cNvSpPr>
            <a:spLocks noGrp="1"/>
          </p:cNvSpPr>
          <p:nvPr>
            <p:ph type="body" idx="1"/>
          </p:nvPr>
        </p:nvSpPr>
        <p:spPr>
          <a:xfrm>
            <a:off x="1011307" y="3100553"/>
            <a:ext cx="10881357" cy="1600201"/>
          </a:xfrm>
        </p:spPr>
        <p:txBody>
          <a:bodyPr anchor="b"/>
          <a:lstStyle>
            <a:lvl1pPr marL="0" indent="0">
              <a:buNone/>
              <a:defRPr sz="3000">
                <a:solidFill>
                  <a:schemeClr val="tx1">
                    <a:tint val="75000"/>
                  </a:schemeClr>
                </a:solidFill>
              </a:defRPr>
            </a:lvl1pPr>
            <a:lvl2pPr marL="677071" indent="0">
              <a:buNone/>
              <a:defRPr sz="2500">
                <a:solidFill>
                  <a:schemeClr val="tx1">
                    <a:tint val="75000"/>
                  </a:schemeClr>
                </a:solidFill>
              </a:defRPr>
            </a:lvl2pPr>
            <a:lvl3pPr marL="1354137" indent="0">
              <a:buNone/>
              <a:defRPr sz="2400">
                <a:solidFill>
                  <a:schemeClr val="tx1">
                    <a:tint val="75000"/>
                  </a:schemeClr>
                </a:solidFill>
              </a:defRPr>
            </a:lvl3pPr>
            <a:lvl4pPr marL="2031202" indent="0">
              <a:buNone/>
              <a:defRPr sz="2100">
                <a:solidFill>
                  <a:schemeClr val="tx1">
                    <a:tint val="75000"/>
                  </a:schemeClr>
                </a:solidFill>
              </a:defRPr>
            </a:lvl4pPr>
            <a:lvl5pPr marL="2708275" indent="0">
              <a:buNone/>
              <a:defRPr sz="2100">
                <a:solidFill>
                  <a:schemeClr val="tx1">
                    <a:tint val="75000"/>
                  </a:schemeClr>
                </a:solidFill>
              </a:defRPr>
            </a:lvl5pPr>
            <a:lvl6pPr marL="3385326" indent="0">
              <a:buNone/>
              <a:defRPr sz="2100">
                <a:solidFill>
                  <a:schemeClr val="tx1">
                    <a:tint val="75000"/>
                  </a:schemeClr>
                </a:solidFill>
              </a:defRPr>
            </a:lvl6pPr>
            <a:lvl7pPr marL="4062394" indent="0">
              <a:buNone/>
              <a:defRPr sz="2100">
                <a:solidFill>
                  <a:schemeClr val="tx1">
                    <a:tint val="75000"/>
                  </a:schemeClr>
                </a:solidFill>
              </a:defRPr>
            </a:lvl7pPr>
            <a:lvl8pPr marL="4739466" indent="0">
              <a:buNone/>
              <a:defRPr sz="2100">
                <a:solidFill>
                  <a:schemeClr val="tx1">
                    <a:tint val="75000"/>
                  </a:schemeClr>
                </a:solidFill>
              </a:defRPr>
            </a:lvl8pPr>
            <a:lvl9pPr marL="5416527"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28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8626015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0220" y="1706944"/>
            <a:ext cx="5654039" cy="4827694"/>
          </a:xfrm>
        </p:spPr>
        <p:txBody>
          <a:bodyPr/>
          <a:lstStyle>
            <a:lvl1pPr>
              <a:defRPr sz="39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7745" y="1706944"/>
            <a:ext cx="5654039" cy="4827694"/>
          </a:xfrm>
        </p:spPr>
        <p:txBody>
          <a:bodyPr/>
          <a:lstStyle>
            <a:lvl1pPr>
              <a:defRPr sz="39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28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37232855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337" y="1637496"/>
            <a:ext cx="5656265" cy="682413"/>
          </a:xfrm>
        </p:spPr>
        <p:txBody>
          <a:bodyPr anchor="b"/>
          <a:lstStyle>
            <a:lvl1pPr marL="0" indent="0">
              <a:buNone/>
              <a:defRPr sz="3500" b="1"/>
            </a:lvl1pPr>
            <a:lvl2pPr marL="677071" indent="0">
              <a:buNone/>
              <a:defRPr sz="3000" b="1"/>
            </a:lvl2pPr>
            <a:lvl3pPr marL="1354137" indent="0">
              <a:buNone/>
              <a:defRPr sz="2500" b="1"/>
            </a:lvl3pPr>
            <a:lvl4pPr marL="2031202" indent="0">
              <a:buNone/>
              <a:defRPr sz="2400" b="1"/>
            </a:lvl4pPr>
            <a:lvl5pPr marL="2708275" indent="0">
              <a:buNone/>
              <a:defRPr sz="2400" b="1"/>
            </a:lvl5pPr>
            <a:lvl6pPr marL="3385326" indent="0">
              <a:buNone/>
              <a:defRPr sz="2400" b="1"/>
            </a:lvl6pPr>
            <a:lvl7pPr marL="4062394" indent="0">
              <a:buNone/>
              <a:defRPr sz="2400" b="1"/>
            </a:lvl7pPr>
            <a:lvl8pPr marL="4739466" indent="0">
              <a:buNone/>
              <a:defRPr sz="2400" b="1"/>
            </a:lvl8pPr>
            <a:lvl9pPr marL="5416527" indent="0">
              <a:buNone/>
              <a:defRPr sz="2400" b="1"/>
            </a:lvl9pPr>
          </a:lstStyle>
          <a:p>
            <a:pPr lvl="0"/>
            <a:r>
              <a:rPr lang="en-US"/>
              <a:t>Click to edit Master text styles</a:t>
            </a:r>
          </a:p>
        </p:txBody>
      </p:sp>
      <p:sp>
        <p:nvSpPr>
          <p:cNvPr id="4" name="Content Placeholder 3"/>
          <p:cNvSpPr>
            <a:spLocks noGrp="1"/>
          </p:cNvSpPr>
          <p:nvPr>
            <p:ph sz="half" idx="2"/>
          </p:nvPr>
        </p:nvSpPr>
        <p:spPr>
          <a:xfrm>
            <a:off x="640337" y="2319876"/>
            <a:ext cx="5656265" cy="4214707"/>
          </a:xfrm>
        </p:spPr>
        <p:txBody>
          <a:bodyPr/>
          <a:lstStyle>
            <a:lvl1pPr>
              <a:defRPr sz="3500"/>
            </a:lvl1pPr>
            <a:lvl2pPr>
              <a:defRPr sz="3000"/>
            </a:lvl2pPr>
            <a:lvl3pPr>
              <a:defRPr sz="25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334" y="1637496"/>
            <a:ext cx="5658485" cy="682413"/>
          </a:xfrm>
        </p:spPr>
        <p:txBody>
          <a:bodyPr anchor="b"/>
          <a:lstStyle>
            <a:lvl1pPr marL="0" indent="0">
              <a:buNone/>
              <a:defRPr sz="3500" b="1"/>
            </a:lvl1pPr>
            <a:lvl2pPr marL="677071" indent="0">
              <a:buNone/>
              <a:defRPr sz="3000" b="1"/>
            </a:lvl2pPr>
            <a:lvl3pPr marL="1354137" indent="0">
              <a:buNone/>
              <a:defRPr sz="2500" b="1"/>
            </a:lvl3pPr>
            <a:lvl4pPr marL="2031202" indent="0">
              <a:buNone/>
              <a:defRPr sz="2400" b="1"/>
            </a:lvl4pPr>
            <a:lvl5pPr marL="2708275" indent="0">
              <a:buNone/>
              <a:defRPr sz="2400" b="1"/>
            </a:lvl5pPr>
            <a:lvl6pPr marL="3385326" indent="0">
              <a:buNone/>
              <a:defRPr sz="2400" b="1"/>
            </a:lvl6pPr>
            <a:lvl7pPr marL="4062394" indent="0">
              <a:buNone/>
              <a:defRPr sz="2400" b="1"/>
            </a:lvl7pPr>
            <a:lvl8pPr marL="4739466" indent="0">
              <a:buNone/>
              <a:defRPr sz="2400" b="1"/>
            </a:lvl8pPr>
            <a:lvl9pPr marL="5416527" indent="0">
              <a:buNone/>
              <a:defRPr sz="2400" b="1"/>
            </a:lvl9pPr>
          </a:lstStyle>
          <a:p>
            <a:pPr lvl="0"/>
            <a:r>
              <a:rPr lang="en-US"/>
              <a:t>Click to edit Master text styles</a:t>
            </a:r>
          </a:p>
        </p:txBody>
      </p:sp>
      <p:sp>
        <p:nvSpPr>
          <p:cNvPr id="6" name="Content Placeholder 5"/>
          <p:cNvSpPr>
            <a:spLocks noGrp="1"/>
          </p:cNvSpPr>
          <p:nvPr>
            <p:ph sz="quarter" idx="4"/>
          </p:nvPr>
        </p:nvSpPr>
        <p:spPr>
          <a:xfrm>
            <a:off x="6503334" y="2319876"/>
            <a:ext cx="5658485" cy="4214707"/>
          </a:xfrm>
        </p:spPr>
        <p:txBody>
          <a:bodyPr/>
          <a:lstStyle>
            <a:lvl1pPr>
              <a:defRPr sz="3500"/>
            </a:lvl1pPr>
            <a:lvl2pPr>
              <a:defRPr sz="3000"/>
            </a:lvl2pPr>
            <a:lvl3pPr>
              <a:defRPr sz="25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1288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5847244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1288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18231590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1288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18585455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110" y="291508"/>
            <a:ext cx="4211638" cy="1239521"/>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5005169" y="291626"/>
            <a:ext cx="7156450" cy="6243321"/>
          </a:xfrm>
        </p:spPr>
        <p:txBody>
          <a:bodyPr/>
          <a:lstStyle>
            <a:lvl1pPr>
              <a:defRPr sz="4800"/>
            </a:lvl1pPr>
            <a:lvl2pPr>
              <a:defRPr sz="3900"/>
            </a:lvl2pPr>
            <a:lvl3pPr>
              <a:defRPr sz="35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110" y="1530904"/>
            <a:ext cx="4211638" cy="5003801"/>
          </a:xfrm>
        </p:spPr>
        <p:txBody>
          <a:bodyPr/>
          <a:lstStyle>
            <a:lvl1pPr marL="0" indent="0">
              <a:buNone/>
              <a:defRPr sz="2100"/>
            </a:lvl1pPr>
            <a:lvl2pPr marL="677071" indent="0">
              <a:buNone/>
              <a:defRPr sz="1800"/>
            </a:lvl2pPr>
            <a:lvl3pPr marL="1354137" indent="0">
              <a:buNone/>
              <a:defRPr sz="1400"/>
            </a:lvl3pPr>
            <a:lvl4pPr marL="2031202" indent="0">
              <a:buNone/>
              <a:defRPr sz="1300"/>
            </a:lvl4pPr>
            <a:lvl5pPr marL="2708275" indent="0">
              <a:buNone/>
              <a:defRPr sz="1300"/>
            </a:lvl5pPr>
            <a:lvl6pPr marL="3385326" indent="0">
              <a:buNone/>
              <a:defRPr sz="1300"/>
            </a:lvl6pPr>
            <a:lvl7pPr marL="4062394" indent="0">
              <a:buNone/>
              <a:defRPr sz="1300"/>
            </a:lvl7pPr>
            <a:lvl8pPr marL="4739466" indent="0">
              <a:buNone/>
              <a:defRPr sz="1300"/>
            </a:lvl8pPr>
            <a:lvl9pPr marL="5416527"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28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4534870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6" y="5120876"/>
            <a:ext cx="7680960" cy="604522"/>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2509206" y="653630"/>
            <a:ext cx="7680960" cy="4389120"/>
          </a:xfrm>
        </p:spPr>
        <p:txBody>
          <a:bodyPr/>
          <a:lstStyle>
            <a:lvl1pPr marL="0" indent="0">
              <a:buNone/>
              <a:defRPr sz="4800"/>
            </a:lvl1pPr>
            <a:lvl2pPr marL="677071" indent="0">
              <a:buNone/>
              <a:defRPr sz="3900"/>
            </a:lvl2pPr>
            <a:lvl3pPr marL="1354137" indent="0">
              <a:buNone/>
              <a:defRPr sz="3500"/>
            </a:lvl3pPr>
            <a:lvl4pPr marL="2031202" indent="0">
              <a:buNone/>
              <a:defRPr sz="3000"/>
            </a:lvl4pPr>
            <a:lvl5pPr marL="2708275" indent="0">
              <a:buNone/>
              <a:defRPr sz="3000"/>
            </a:lvl5pPr>
            <a:lvl6pPr marL="3385326" indent="0">
              <a:buNone/>
              <a:defRPr sz="3000"/>
            </a:lvl6pPr>
            <a:lvl7pPr marL="4062394" indent="0">
              <a:buNone/>
              <a:defRPr sz="3000"/>
            </a:lvl7pPr>
            <a:lvl8pPr marL="4739466" indent="0">
              <a:buNone/>
              <a:defRPr sz="3000"/>
            </a:lvl8pPr>
            <a:lvl9pPr marL="5416527" indent="0">
              <a:buNone/>
              <a:defRPr sz="3000"/>
            </a:lvl9pPr>
          </a:lstStyle>
          <a:p>
            <a:endParaRPr lang="en-US"/>
          </a:p>
        </p:txBody>
      </p:sp>
      <p:sp>
        <p:nvSpPr>
          <p:cNvPr id="4" name="Text Placeholder 3"/>
          <p:cNvSpPr>
            <a:spLocks noGrp="1"/>
          </p:cNvSpPr>
          <p:nvPr>
            <p:ph type="body" sz="half" idx="2"/>
          </p:nvPr>
        </p:nvSpPr>
        <p:spPr>
          <a:xfrm>
            <a:off x="2509206" y="5725398"/>
            <a:ext cx="7680960" cy="858518"/>
          </a:xfrm>
        </p:spPr>
        <p:txBody>
          <a:bodyPr/>
          <a:lstStyle>
            <a:lvl1pPr marL="0" indent="0">
              <a:buNone/>
              <a:defRPr sz="2100"/>
            </a:lvl1pPr>
            <a:lvl2pPr marL="677071" indent="0">
              <a:buNone/>
              <a:defRPr sz="1800"/>
            </a:lvl2pPr>
            <a:lvl3pPr marL="1354137" indent="0">
              <a:buNone/>
              <a:defRPr sz="1400"/>
            </a:lvl3pPr>
            <a:lvl4pPr marL="2031202" indent="0">
              <a:buNone/>
              <a:defRPr sz="1300"/>
            </a:lvl4pPr>
            <a:lvl5pPr marL="2708275" indent="0">
              <a:buNone/>
              <a:defRPr sz="1300"/>
            </a:lvl5pPr>
            <a:lvl6pPr marL="3385326" indent="0">
              <a:buNone/>
              <a:defRPr sz="1300"/>
            </a:lvl6pPr>
            <a:lvl7pPr marL="4062394" indent="0">
              <a:buNone/>
              <a:defRPr sz="1300"/>
            </a:lvl7pPr>
            <a:lvl8pPr marL="4739466" indent="0">
              <a:buNone/>
              <a:defRPr sz="1300"/>
            </a:lvl8pPr>
            <a:lvl9pPr marL="5416527"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128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23312386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28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11520967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81433" y="293166"/>
            <a:ext cx="2880361" cy="62416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0313" y="293166"/>
            <a:ext cx="8427719" cy="6241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128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14795499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582" y="1704910"/>
            <a:ext cx="8163146" cy="1176021"/>
          </a:xfrm>
        </p:spPr>
        <p:txBody>
          <a:bodyPr/>
          <a:lstStyle/>
          <a:p>
            <a:r>
              <a:rPr lang="en-US"/>
              <a:t>Click to edit Master title style</a:t>
            </a:r>
          </a:p>
        </p:txBody>
      </p:sp>
      <p:sp>
        <p:nvSpPr>
          <p:cNvPr id="3" name="Subtitle 2"/>
          <p:cNvSpPr>
            <a:spLocks noGrp="1"/>
          </p:cNvSpPr>
          <p:nvPr>
            <p:ph type="subTitle" idx="1"/>
          </p:nvPr>
        </p:nvSpPr>
        <p:spPr>
          <a:xfrm>
            <a:off x="1440589" y="3108971"/>
            <a:ext cx="6722590" cy="1402082"/>
          </a:xfrm>
        </p:spPr>
        <p:txBody>
          <a:bodyPr/>
          <a:lstStyle>
            <a:lvl1pPr marL="0" indent="0" algn="ctr">
              <a:buNone/>
              <a:defRPr/>
            </a:lvl1pPr>
            <a:lvl2pPr marL="358634" indent="0" algn="ctr">
              <a:buNone/>
              <a:defRPr/>
            </a:lvl2pPr>
            <a:lvl3pPr marL="717312" indent="0" algn="ctr">
              <a:buNone/>
              <a:defRPr/>
            </a:lvl3pPr>
            <a:lvl4pPr marL="1075944" indent="0" algn="ctr">
              <a:buNone/>
              <a:defRPr/>
            </a:lvl4pPr>
            <a:lvl5pPr marL="1434569" indent="0" algn="ctr">
              <a:buNone/>
              <a:defRPr/>
            </a:lvl5pPr>
            <a:lvl6pPr marL="1793191" indent="0" algn="ctr">
              <a:buNone/>
              <a:defRPr/>
            </a:lvl6pPr>
            <a:lvl7pPr marL="2151866" indent="0" algn="ctr">
              <a:buNone/>
              <a:defRPr/>
            </a:lvl7pPr>
            <a:lvl8pPr marL="2510485" indent="0" algn="ctr">
              <a:buNone/>
              <a:defRPr/>
            </a:lvl8pPr>
            <a:lvl9pPr marL="286912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886313"/>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70291282"/>
      </p:ext>
    </p:extLst>
  </p:cSld>
  <p:clrMapOvr>
    <a:masterClrMapping/>
  </p:clrMapOvr>
  <p:transition spd="slow" advTm="1000">
    <p:wip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054619"/>
      </p:ext>
    </p:extLst>
  </p:cSld>
  <p:clrMapOvr>
    <a:masterClrMapping/>
  </p:clrMapOvr>
  <p:transition advTm="6645"/>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949" y="3525774"/>
            <a:ext cx="8163146" cy="1089660"/>
          </a:xfr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58949" y="2325398"/>
            <a:ext cx="8163146" cy="1200150"/>
          </a:xfrm>
        </p:spPr>
        <p:txBody>
          <a:bodyPr anchor="b"/>
          <a:lstStyle>
            <a:lvl1pPr marL="0" indent="0">
              <a:buNone/>
              <a:defRPr sz="1500"/>
            </a:lvl1pPr>
            <a:lvl2pPr marL="358634" indent="0">
              <a:buNone/>
              <a:defRPr sz="1500"/>
            </a:lvl2pPr>
            <a:lvl3pPr marL="717312" indent="0">
              <a:buNone/>
              <a:defRPr sz="1300"/>
            </a:lvl3pPr>
            <a:lvl4pPr marL="1075944" indent="0">
              <a:buNone/>
              <a:defRPr sz="1300"/>
            </a:lvl4pPr>
            <a:lvl5pPr marL="1434569" indent="0">
              <a:buNone/>
              <a:defRPr sz="1300"/>
            </a:lvl5pPr>
            <a:lvl6pPr marL="1793191" indent="0">
              <a:buNone/>
              <a:defRPr sz="1300"/>
            </a:lvl6pPr>
            <a:lvl7pPr marL="2151866" indent="0">
              <a:buNone/>
              <a:defRPr sz="1300"/>
            </a:lvl7pPr>
            <a:lvl8pPr marL="2510485" indent="0">
              <a:buNone/>
              <a:defRPr sz="1300"/>
            </a:lvl8pPr>
            <a:lvl9pPr marL="2869122" indent="0">
              <a:buNone/>
              <a:defRPr sz="13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3054801"/>
      </p:ext>
    </p:extLst>
  </p:cSld>
  <p:clrMapOvr>
    <a:masterClrMapping/>
  </p:clrMapOvr>
  <p:transition advTm="6645"/>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0199" y="1280168"/>
            <a:ext cx="4241634" cy="3620770"/>
          </a:xfrm>
        </p:spPr>
        <p:txBody>
          <a:bodyPr/>
          <a:lstStyle>
            <a:lvl1pPr>
              <a:defRPr sz="2300"/>
            </a:lvl1pPr>
            <a:lvl2pPr>
              <a:defRPr sz="20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1886" y="1280168"/>
            <a:ext cx="4241634" cy="3620770"/>
          </a:xfrm>
        </p:spPr>
        <p:txBody>
          <a:bodyPr/>
          <a:lstStyle>
            <a:lvl1pPr>
              <a:defRPr sz="2300"/>
            </a:lvl1pPr>
            <a:lvl2pPr>
              <a:defRPr sz="20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459254"/>
      </p:ext>
    </p:extLst>
  </p:cSld>
  <p:clrMapOvr>
    <a:masterClrMapping/>
  </p:clrMapOvr>
  <p:transition advTm="6645"/>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80276" y="1228188"/>
            <a:ext cx="4243301" cy="511811"/>
          </a:xfrm>
        </p:spPr>
        <p:txBody>
          <a:bodyPr anchor="b"/>
          <a:lstStyle>
            <a:lvl1pPr marL="0" indent="0">
              <a:buNone/>
              <a:defRPr sz="2000" b="1"/>
            </a:lvl1pPr>
            <a:lvl2pPr marL="358634" indent="0">
              <a:buNone/>
              <a:defRPr sz="1500" b="1"/>
            </a:lvl2pPr>
            <a:lvl3pPr marL="717312" indent="0">
              <a:buNone/>
              <a:defRPr sz="1500" b="1"/>
            </a:lvl3pPr>
            <a:lvl4pPr marL="1075944" indent="0">
              <a:buNone/>
              <a:defRPr sz="1300" b="1"/>
            </a:lvl4pPr>
            <a:lvl5pPr marL="1434569" indent="0">
              <a:buNone/>
              <a:defRPr sz="1300" b="1"/>
            </a:lvl5pPr>
            <a:lvl6pPr marL="1793191" indent="0">
              <a:buNone/>
              <a:defRPr sz="1300" b="1"/>
            </a:lvl6pPr>
            <a:lvl7pPr marL="2151866" indent="0">
              <a:buNone/>
              <a:defRPr sz="1300" b="1"/>
            </a:lvl7pPr>
            <a:lvl8pPr marL="2510485" indent="0">
              <a:buNone/>
              <a:defRPr sz="1300" b="1"/>
            </a:lvl8pPr>
            <a:lvl9pPr marL="2869122" indent="0">
              <a:buNone/>
              <a:defRPr sz="1300" b="1"/>
            </a:lvl9pPr>
          </a:lstStyle>
          <a:p>
            <a:pPr lvl="0"/>
            <a:r>
              <a:rPr lang="en-US"/>
              <a:t>Click to edit Master text styles</a:t>
            </a:r>
          </a:p>
        </p:txBody>
      </p:sp>
      <p:sp>
        <p:nvSpPr>
          <p:cNvPr id="4" name="Content Placeholder 3"/>
          <p:cNvSpPr>
            <a:spLocks noGrp="1"/>
          </p:cNvSpPr>
          <p:nvPr>
            <p:ph sz="half" idx="2"/>
          </p:nvPr>
        </p:nvSpPr>
        <p:spPr>
          <a:xfrm>
            <a:off x="480276" y="1739963"/>
            <a:ext cx="4243301" cy="3161031"/>
          </a:xfrm>
        </p:spPr>
        <p:txBody>
          <a:bodyPr/>
          <a:lstStyle>
            <a:lvl1pPr>
              <a:defRPr sz="2000"/>
            </a:lvl1pPr>
            <a:lvl2pPr>
              <a:defRPr sz="15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8640" y="1228188"/>
            <a:ext cx="4244969" cy="511811"/>
          </a:xfrm>
        </p:spPr>
        <p:txBody>
          <a:bodyPr anchor="b"/>
          <a:lstStyle>
            <a:lvl1pPr marL="0" indent="0">
              <a:buNone/>
              <a:defRPr sz="2000" b="1"/>
            </a:lvl1pPr>
            <a:lvl2pPr marL="358634" indent="0">
              <a:buNone/>
              <a:defRPr sz="1500" b="1"/>
            </a:lvl2pPr>
            <a:lvl3pPr marL="717312" indent="0">
              <a:buNone/>
              <a:defRPr sz="1500" b="1"/>
            </a:lvl3pPr>
            <a:lvl4pPr marL="1075944" indent="0">
              <a:buNone/>
              <a:defRPr sz="1300" b="1"/>
            </a:lvl4pPr>
            <a:lvl5pPr marL="1434569" indent="0">
              <a:buNone/>
              <a:defRPr sz="1300" b="1"/>
            </a:lvl5pPr>
            <a:lvl6pPr marL="1793191" indent="0">
              <a:buNone/>
              <a:defRPr sz="1300" b="1"/>
            </a:lvl6pPr>
            <a:lvl7pPr marL="2151866" indent="0">
              <a:buNone/>
              <a:defRPr sz="1300" b="1"/>
            </a:lvl7pPr>
            <a:lvl8pPr marL="2510485" indent="0">
              <a:buNone/>
              <a:defRPr sz="1300" b="1"/>
            </a:lvl8pPr>
            <a:lvl9pPr marL="2869122" indent="0">
              <a:buNone/>
              <a:defRPr sz="1300" b="1"/>
            </a:lvl9pPr>
          </a:lstStyle>
          <a:p>
            <a:pPr lvl="0"/>
            <a:r>
              <a:rPr lang="en-US"/>
              <a:t>Click to edit Master text styles</a:t>
            </a:r>
          </a:p>
        </p:txBody>
      </p:sp>
      <p:sp>
        <p:nvSpPr>
          <p:cNvPr id="6" name="Content Placeholder 5"/>
          <p:cNvSpPr>
            <a:spLocks noGrp="1"/>
          </p:cNvSpPr>
          <p:nvPr>
            <p:ph sz="quarter" idx="4"/>
          </p:nvPr>
        </p:nvSpPr>
        <p:spPr>
          <a:xfrm>
            <a:off x="4878640" y="1739963"/>
            <a:ext cx="4244969" cy="3161031"/>
          </a:xfrm>
        </p:spPr>
        <p:txBody>
          <a:bodyPr/>
          <a:lstStyle>
            <a:lvl1pPr>
              <a:defRPr sz="2000"/>
            </a:lvl1pPr>
            <a:lvl2pPr>
              <a:defRPr sz="15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020679"/>
      </p:ext>
    </p:extLst>
  </p:cSld>
  <p:clrMapOvr>
    <a:masterClrMapping/>
  </p:clrMapOvr>
  <p:transition advTm="6645"/>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367705"/>
      </p:ext>
    </p:extLst>
  </p:cSld>
  <p:clrMapOvr>
    <a:masterClrMapping/>
  </p:clrMapOvr>
  <p:transition advTm="6645"/>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376234"/>
      </p:ext>
    </p:extLst>
  </p:cSld>
  <p:clrMapOvr>
    <a:masterClrMapping/>
  </p:clrMapOvr>
  <p:transition advTm="6645"/>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366" y="218652"/>
            <a:ext cx="3159552" cy="929642"/>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754833" y="218943"/>
            <a:ext cx="5368737" cy="4682491"/>
          </a:xfrm>
        </p:spPr>
        <p:txBody>
          <a:bodyPr/>
          <a:lstStyle>
            <a:lvl1pPr>
              <a:defRPr sz="2500"/>
            </a:lvl1pPr>
            <a:lvl2pPr>
              <a:defRPr sz="2300"/>
            </a:lvl2pPr>
            <a:lvl3pPr>
              <a:defRPr sz="20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366" y="1148310"/>
            <a:ext cx="3159552" cy="3752850"/>
          </a:xfrm>
        </p:spPr>
        <p:txBody>
          <a:bodyPr/>
          <a:lstStyle>
            <a:lvl1pPr marL="0" indent="0">
              <a:buNone/>
              <a:defRPr sz="1300"/>
            </a:lvl1pPr>
            <a:lvl2pPr marL="358634" indent="0">
              <a:buNone/>
              <a:defRPr sz="1000"/>
            </a:lvl2pPr>
            <a:lvl3pPr marL="717312" indent="0">
              <a:buNone/>
              <a:defRPr sz="800"/>
            </a:lvl3pPr>
            <a:lvl4pPr marL="1075944" indent="0">
              <a:buNone/>
              <a:defRPr sz="700"/>
            </a:lvl4pPr>
            <a:lvl5pPr marL="1434569" indent="0">
              <a:buNone/>
              <a:defRPr sz="700"/>
            </a:lvl5pPr>
            <a:lvl6pPr marL="1793191" indent="0">
              <a:buNone/>
              <a:defRPr sz="700"/>
            </a:lvl6pPr>
            <a:lvl7pPr marL="2151866" indent="0">
              <a:buNone/>
              <a:defRPr sz="700"/>
            </a:lvl7pPr>
            <a:lvl8pPr marL="2510485" indent="0">
              <a:buNone/>
              <a:defRPr sz="700"/>
            </a:lvl8pPr>
            <a:lvl9pPr marL="286912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1184812"/>
      </p:ext>
    </p:extLst>
  </p:cSld>
  <p:clrMapOvr>
    <a:masterClrMapping/>
  </p:clrMapOvr>
  <p:transition advTm="6645"/>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2533" y="3840651"/>
            <a:ext cx="5762220" cy="45339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882533" y="490247"/>
            <a:ext cx="5762220" cy="3291841"/>
          </a:xfrm>
        </p:spPr>
        <p:txBody>
          <a:bodyPr/>
          <a:lstStyle>
            <a:lvl1pPr marL="0" indent="0">
              <a:buNone/>
              <a:defRPr sz="2500"/>
            </a:lvl1pPr>
            <a:lvl2pPr marL="358634" indent="0">
              <a:buNone/>
              <a:defRPr sz="2300"/>
            </a:lvl2pPr>
            <a:lvl3pPr marL="717312" indent="0">
              <a:buNone/>
              <a:defRPr sz="2000"/>
            </a:lvl3pPr>
            <a:lvl4pPr marL="1075944" indent="0">
              <a:buNone/>
              <a:defRPr sz="1500"/>
            </a:lvl4pPr>
            <a:lvl5pPr marL="1434569" indent="0">
              <a:buNone/>
              <a:defRPr sz="1500"/>
            </a:lvl5pPr>
            <a:lvl6pPr marL="1793191" indent="0">
              <a:buNone/>
              <a:defRPr sz="1500"/>
            </a:lvl6pPr>
            <a:lvl7pPr marL="2151866" indent="0">
              <a:buNone/>
              <a:defRPr sz="1500"/>
            </a:lvl7pPr>
            <a:lvl8pPr marL="2510485" indent="0">
              <a:buNone/>
              <a:defRPr sz="1500"/>
            </a:lvl8pPr>
            <a:lvl9pPr marL="2869122" indent="0">
              <a:buNone/>
              <a:defRPr sz="1500"/>
            </a:lvl9pPr>
          </a:lstStyle>
          <a:p>
            <a:endParaRPr lang="en-US"/>
          </a:p>
        </p:txBody>
      </p:sp>
      <p:sp>
        <p:nvSpPr>
          <p:cNvPr id="4" name="Text Placeholder 3"/>
          <p:cNvSpPr>
            <a:spLocks noGrp="1"/>
          </p:cNvSpPr>
          <p:nvPr>
            <p:ph type="body" sz="half" idx="2"/>
          </p:nvPr>
        </p:nvSpPr>
        <p:spPr>
          <a:xfrm>
            <a:off x="1882533" y="4294332"/>
            <a:ext cx="5762220" cy="643890"/>
          </a:xfrm>
        </p:spPr>
        <p:txBody>
          <a:bodyPr/>
          <a:lstStyle>
            <a:lvl1pPr marL="0" indent="0">
              <a:buNone/>
              <a:defRPr sz="1300"/>
            </a:lvl1pPr>
            <a:lvl2pPr marL="358634" indent="0">
              <a:buNone/>
              <a:defRPr sz="1000"/>
            </a:lvl2pPr>
            <a:lvl3pPr marL="717312" indent="0">
              <a:buNone/>
              <a:defRPr sz="800"/>
            </a:lvl3pPr>
            <a:lvl4pPr marL="1075944" indent="0">
              <a:buNone/>
              <a:defRPr sz="700"/>
            </a:lvl4pPr>
            <a:lvl5pPr marL="1434569" indent="0">
              <a:buNone/>
              <a:defRPr sz="700"/>
            </a:lvl5pPr>
            <a:lvl6pPr marL="1793191" indent="0">
              <a:buNone/>
              <a:defRPr sz="700"/>
            </a:lvl6pPr>
            <a:lvl7pPr marL="2151866" indent="0">
              <a:buNone/>
              <a:defRPr sz="700"/>
            </a:lvl7pPr>
            <a:lvl8pPr marL="2510485" indent="0">
              <a:buNone/>
              <a:defRPr sz="700"/>
            </a:lvl8pPr>
            <a:lvl9pPr marL="286912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502891"/>
      </p:ext>
    </p:extLst>
  </p:cSld>
  <p:clrMapOvr>
    <a:masterClrMapping/>
  </p:clrMapOvr>
  <p:transition advTm="6645"/>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3198205"/>
      </p:ext>
    </p:extLst>
  </p:cSld>
  <p:clrMapOvr>
    <a:masterClrMapping/>
  </p:clrMapOvr>
  <p:transition advTm="6645"/>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2683" y="219963"/>
            <a:ext cx="2160833" cy="46812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0185" y="219963"/>
            <a:ext cx="6322436" cy="46812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6313651"/>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0226051"/>
      </p:ext>
    </p:extLst>
  </p:cSld>
  <p:clrMapOvr>
    <a:masterClrMapping/>
  </p:clrMapOvr>
  <p:transition spd="slow" advTm="1000">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289" y="219963"/>
            <a:ext cx="8643331" cy="4681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80187" y="4996341"/>
            <a:ext cx="2240864" cy="38100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281403" y="4996341"/>
            <a:ext cx="3041173" cy="38100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882734" y="4996341"/>
            <a:ext cx="2240864" cy="381001"/>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7661848"/>
      </p:ext>
    </p:extLst>
  </p:cSld>
  <p:clrMapOvr>
    <a:masterClrMapping/>
  </p:clrMapOvr>
  <p:transition advTm="6645"/>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56293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4"/>
            <a:ext cx="11521662" cy="12188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39970" y="1706355"/>
            <a:ext cx="11521662" cy="4827897"/>
          </a:xfrm>
          <a:prstGeom prst="rect">
            <a:avLst/>
          </a:prstGeom>
        </p:spPr>
        <p:txBody>
          <a:bodyPr lIns="128663" tIns="64332" rIns="128663" bIns="643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46326509"/>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1063" y="4701500"/>
            <a:ext cx="10881692" cy="1451302"/>
          </a:xfrm>
          <a:prstGeom prst="rect">
            <a:avLst/>
          </a:prstGeom>
        </p:spPr>
        <p:txBody>
          <a:bodyPr anchor="t"/>
          <a:lstStyle>
            <a:lvl1pPr algn="l">
              <a:defRPr sz="5600" b="1" cap="all"/>
            </a:lvl1pPr>
          </a:lstStyle>
          <a:p>
            <a:r>
              <a:rPr lang="zh-CN" altLang="en-US"/>
              <a:t>单击此处编辑母版标题样式</a:t>
            </a:r>
          </a:p>
        </p:txBody>
      </p:sp>
      <p:sp>
        <p:nvSpPr>
          <p:cNvPr id="3" name="文本占位符 2"/>
          <p:cNvSpPr>
            <a:spLocks noGrp="1"/>
          </p:cNvSpPr>
          <p:nvPr>
            <p:ph type="body" idx="1"/>
          </p:nvPr>
        </p:nvSpPr>
        <p:spPr>
          <a:xfrm>
            <a:off x="1011063" y="3101233"/>
            <a:ext cx="10881692" cy="1600271"/>
          </a:xfrm>
          <a:prstGeom prst="rect">
            <a:avLst/>
          </a:prstGeom>
        </p:spPr>
        <p:txBody>
          <a:bodyPr lIns="128663" tIns="64332" rIns="128663" bIns="64332" anchor="b"/>
          <a:lstStyle>
            <a:lvl1pPr marL="0" indent="0">
              <a:buNone/>
              <a:defRPr sz="2900"/>
            </a:lvl1pPr>
            <a:lvl2pPr marL="643317" indent="0">
              <a:buNone/>
              <a:defRPr sz="2500"/>
            </a:lvl2pPr>
            <a:lvl3pPr marL="1286638" indent="0">
              <a:buNone/>
              <a:defRPr sz="2300"/>
            </a:lvl3pPr>
            <a:lvl4pPr marL="1929954" indent="0">
              <a:buNone/>
              <a:defRPr sz="2000"/>
            </a:lvl4pPr>
            <a:lvl5pPr marL="2573272" indent="0">
              <a:buNone/>
              <a:defRPr sz="2000"/>
            </a:lvl5pPr>
            <a:lvl6pPr marL="3216590" indent="0">
              <a:buNone/>
              <a:defRPr sz="2000"/>
            </a:lvl6pPr>
            <a:lvl7pPr marL="3859907" indent="0">
              <a:buNone/>
              <a:defRPr sz="2000"/>
            </a:lvl7pPr>
            <a:lvl8pPr marL="4503225" indent="0">
              <a:buNone/>
              <a:defRPr sz="2000"/>
            </a:lvl8pPr>
            <a:lvl9pPr marL="5146543" indent="0">
              <a:buNone/>
              <a:defRPr sz="2000"/>
            </a:lvl9pPr>
          </a:lstStyle>
          <a:p>
            <a:pPr lvl="0"/>
            <a:r>
              <a:rPr lang="zh-CN" altLang="en-US"/>
              <a:t>单击此处编辑母版文本样式</a:t>
            </a:r>
          </a:p>
        </p:txBody>
      </p:sp>
    </p:spTree>
    <p:extLst>
      <p:ext uri="{BB962C8B-B14F-4D97-AF65-F5344CB8AC3E}">
        <p14:creationId xmlns:p14="http://schemas.microsoft.com/office/powerpoint/2010/main" val="582904639"/>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4"/>
            <a:ext cx="11521662" cy="121882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39969" y="1706355"/>
            <a:ext cx="5653058" cy="4827897"/>
          </a:xfrm>
          <a:prstGeom prst="rect">
            <a:avLst/>
          </a:prstGeom>
        </p:spPr>
        <p:txBody>
          <a:bodyPr lIns="128663" tIns="64332" rIns="128663" bIns="64332"/>
          <a:lstStyle>
            <a:lvl1pPr>
              <a:defRPr sz="39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06350" y="1706355"/>
            <a:ext cx="5655281" cy="4827897"/>
          </a:xfrm>
          <a:prstGeom prst="rect">
            <a:avLst/>
          </a:prstGeom>
        </p:spPr>
        <p:txBody>
          <a:bodyPr lIns="128663" tIns="64332" rIns="128663" bIns="64332"/>
          <a:lstStyle>
            <a:lvl1pPr>
              <a:defRPr sz="3900"/>
            </a:lvl1pPr>
            <a:lvl2pPr>
              <a:defRPr sz="3400"/>
            </a:lvl2pPr>
            <a:lvl3pPr>
              <a:defRPr sz="2900"/>
            </a:lvl3pPr>
            <a:lvl4pPr>
              <a:defRPr sz="2500"/>
            </a:lvl4pPr>
            <a:lvl5pPr>
              <a:defRPr sz="2500"/>
            </a:lvl5pPr>
            <a:lvl6pPr>
              <a:defRPr sz="2500"/>
            </a:lvl6pPr>
            <a:lvl7pPr>
              <a:defRPr sz="2500"/>
            </a:lvl7pPr>
            <a:lvl8pPr>
              <a:defRPr sz="2500"/>
            </a:lvl8pPr>
            <a:lvl9pPr>
              <a:defRPr sz="2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4902730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4"/>
            <a:ext cx="11521662" cy="121882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39974" y="1636384"/>
            <a:ext cx="5655281" cy="683895"/>
          </a:xfrm>
          <a:prstGeom prst="rect">
            <a:avLst/>
          </a:prstGeom>
        </p:spPr>
        <p:txBody>
          <a:bodyPr lIns="128663" tIns="64332" rIns="128663" bIns="64332" anchor="b"/>
          <a:lstStyle>
            <a:lvl1pPr marL="0" indent="0">
              <a:buNone/>
              <a:defRPr sz="3400" b="1"/>
            </a:lvl1pPr>
            <a:lvl2pPr marL="643317" indent="0">
              <a:buNone/>
              <a:defRPr sz="2900" b="1"/>
            </a:lvl2pPr>
            <a:lvl3pPr marL="1286638" indent="0">
              <a:buNone/>
              <a:defRPr sz="2500" b="1"/>
            </a:lvl3pPr>
            <a:lvl4pPr marL="1929954" indent="0">
              <a:buNone/>
              <a:defRPr sz="2300" b="1"/>
            </a:lvl4pPr>
            <a:lvl5pPr marL="2573272" indent="0">
              <a:buNone/>
              <a:defRPr sz="2300" b="1"/>
            </a:lvl5pPr>
            <a:lvl6pPr marL="3216590" indent="0">
              <a:buNone/>
              <a:defRPr sz="2300" b="1"/>
            </a:lvl6pPr>
            <a:lvl7pPr marL="3859907" indent="0">
              <a:buNone/>
              <a:defRPr sz="2300" b="1"/>
            </a:lvl7pPr>
            <a:lvl8pPr marL="4503225" indent="0">
              <a:buNone/>
              <a:defRPr sz="2300" b="1"/>
            </a:lvl8pPr>
            <a:lvl9pPr marL="5146543" indent="0">
              <a:buNone/>
              <a:defRPr sz="2300" b="1"/>
            </a:lvl9pPr>
          </a:lstStyle>
          <a:p>
            <a:pPr lvl="0"/>
            <a:r>
              <a:rPr lang="zh-CN" altLang="en-US"/>
              <a:t>单击此处编辑母版文本样式</a:t>
            </a:r>
          </a:p>
        </p:txBody>
      </p:sp>
      <p:sp>
        <p:nvSpPr>
          <p:cNvPr id="4" name="内容占位符 3"/>
          <p:cNvSpPr>
            <a:spLocks noGrp="1"/>
          </p:cNvSpPr>
          <p:nvPr>
            <p:ph sz="half" idx="2"/>
          </p:nvPr>
        </p:nvSpPr>
        <p:spPr>
          <a:xfrm>
            <a:off x="639974" y="2320285"/>
            <a:ext cx="5655281" cy="4213971"/>
          </a:xfrm>
          <a:prstGeom prst="rect">
            <a:avLst/>
          </a:prstGeom>
        </p:spPr>
        <p:txBody>
          <a:bodyPr lIns="128663" tIns="64332" rIns="128663" bIns="64332"/>
          <a:lstStyle>
            <a:lvl1pPr>
              <a:defRPr sz="3400"/>
            </a:lvl1pPr>
            <a:lvl2pPr>
              <a:defRPr sz="2900"/>
            </a:lvl2pPr>
            <a:lvl3pPr>
              <a:defRPr sz="25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04133" y="1636384"/>
            <a:ext cx="5657502" cy="683895"/>
          </a:xfrm>
          <a:prstGeom prst="rect">
            <a:avLst/>
          </a:prstGeom>
        </p:spPr>
        <p:txBody>
          <a:bodyPr lIns="128663" tIns="64332" rIns="128663" bIns="64332" anchor="b"/>
          <a:lstStyle>
            <a:lvl1pPr marL="0" indent="0">
              <a:buNone/>
              <a:defRPr sz="3400" b="1"/>
            </a:lvl1pPr>
            <a:lvl2pPr marL="643317" indent="0">
              <a:buNone/>
              <a:defRPr sz="2900" b="1"/>
            </a:lvl2pPr>
            <a:lvl3pPr marL="1286638" indent="0">
              <a:buNone/>
              <a:defRPr sz="2500" b="1"/>
            </a:lvl3pPr>
            <a:lvl4pPr marL="1929954" indent="0">
              <a:buNone/>
              <a:defRPr sz="2300" b="1"/>
            </a:lvl4pPr>
            <a:lvl5pPr marL="2573272" indent="0">
              <a:buNone/>
              <a:defRPr sz="2300" b="1"/>
            </a:lvl5pPr>
            <a:lvl6pPr marL="3216590" indent="0">
              <a:buNone/>
              <a:defRPr sz="2300" b="1"/>
            </a:lvl6pPr>
            <a:lvl7pPr marL="3859907" indent="0">
              <a:buNone/>
              <a:defRPr sz="2300" b="1"/>
            </a:lvl7pPr>
            <a:lvl8pPr marL="4503225" indent="0">
              <a:buNone/>
              <a:defRPr sz="2300" b="1"/>
            </a:lvl8pPr>
            <a:lvl9pPr marL="5146543" indent="0">
              <a:buNone/>
              <a:defRPr sz="2300" b="1"/>
            </a:lvl9pPr>
          </a:lstStyle>
          <a:p>
            <a:pPr lvl="0"/>
            <a:r>
              <a:rPr lang="zh-CN" altLang="en-US"/>
              <a:t>单击此处编辑母版文本样式</a:t>
            </a:r>
          </a:p>
        </p:txBody>
      </p:sp>
      <p:sp>
        <p:nvSpPr>
          <p:cNvPr id="6" name="内容占位符 5"/>
          <p:cNvSpPr>
            <a:spLocks noGrp="1"/>
          </p:cNvSpPr>
          <p:nvPr>
            <p:ph sz="quarter" idx="4"/>
          </p:nvPr>
        </p:nvSpPr>
        <p:spPr>
          <a:xfrm>
            <a:off x="6504133" y="2320285"/>
            <a:ext cx="5657502" cy="4213971"/>
          </a:xfrm>
          <a:prstGeom prst="rect">
            <a:avLst/>
          </a:prstGeom>
        </p:spPr>
        <p:txBody>
          <a:bodyPr lIns="128663" tIns="64332" rIns="128663" bIns="64332"/>
          <a:lstStyle>
            <a:lvl1pPr>
              <a:defRPr sz="3400"/>
            </a:lvl1pPr>
            <a:lvl2pPr>
              <a:defRPr sz="2900"/>
            </a:lvl2pPr>
            <a:lvl3pPr>
              <a:defRPr sz="2500"/>
            </a:lvl3pPr>
            <a:lvl4pPr>
              <a:defRPr sz="2300"/>
            </a:lvl4pPr>
            <a:lvl5pPr>
              <a:defRPr sz="2300"/>
            </a:lvl5pPr>
            <a:lvl6pPr>
              <a:defRPr sz="2300"/>
            </a:lvl6pPr>
            <a:lvl7pPr>
              <a:defRPr sz="2300"/>
            </a:lvl7pPr>
            <a:lvl8pPr>
              <a:defRPr sz="2300"/>
            </a:lvl8pPr>
            <a:lvl9pPr>
              <a:defRPr sz="23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4715611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4"/>
            <a:ext cx="11521662" cy="121882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3275844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766808"/>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3306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24"/>
            <a:ext cx="11521662" cy="121882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39970" y="1706355"/>
            <a:ext cx="11521662" cy="4827897"/>
          </a:xfrm>
          <a:prstGeom prst="rect">
            <a:avLst/>
          </a:prstGeom>
        </p:spPr>
        <p:txBody>
          <a:bodyPr vert="eaVert" lIns="128663" tIns="64332" rIns="128663" bIns="6433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33932536"/>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807" y="487720"/>
            <a:ext cx="4128849" cy="170688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442350" y="1053281"/>
            <a:ext cx="6480810" cy="5198533"/>
          </a:xfrm>
        </p:spPr>
        <p:txBody>
          <a:bodyPr/>
          <a:lstStyle>
            <a:lvl1pPr>
              <a:defRPr sz="3200"/>
            </a:lvl1pPr>
            <a:lvl2pPr>
              <a:defRPr sz="30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81807" y="2194564"/>
            <a:ext cx="4128849" cy="4065696"/>
          </a:xfrm>
        </p:spPr>
        <p:txBody>
          <a:bodyPr/>
          <a:lstStyle>
            <a:lvl1pPr marL="0" indent="0">
              <a:buNone/>
              <a:defRPr sz="1500"/>
            </a:lvl1pPr>
            <a:lvl2pPr marL="455901" indent="0">
              <a:buNone/>
              <a:defRPr sz="1400"/>
            </a:lvl2pPr>
            <a:lvl3pPr marL="911800" indent="0">
              <a:buNone/>
              <a:defRPr sz="1300"/>
            </a:lvl3pPr>
            <a:lvl4pPr marL="1367700" indent="0">
              <a:buNone/>
              <a:defRPr sz="1100"/>
            </a:lvl4pPr>
            <a:lvl5pPr marL="1823600" indent="0">
              <a:buNone/>
              <a:defRPr sz="1100"/>
            </a:lvl5pPr>
            <a:lvl6pPr marL="2279502" indent="0">
              <a:buNone/>
              <a:defRPr sz="1100"/>
            </a:lvl6pPr>
            <a:lvl7pPr marL="2735398" indent="0">
              <a:buNone/>
              <a:defRPr sz="1100"/>
            </a:lvl7pPr>
            <a:lvl8pPr marL="3191297" indent="0">
              <a:buNone/>
              <a:defRPr sz="1100"/>
            </a:lvl8pPr>
            <a:lvl9pPr marL="364719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84888142"/>
      </p:ext>
    </p:extLst>
  </p:cSld>
  <p:clrMapOvr>
    <a:masterClrMapping/>
  </p:clrMapOvr>
  <p:transition spd="slow" advTm="1000">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04D97A-A5EE-4B8A-B126-1DC5F5F5272E}"/>
              </a:ext>
            </a:extLst>
          </p:cNvPr>
          <p:cNvSpPr>
            <a:spLocks noGrp="1"/>
          </p:cNvSpPr>
          <p:nvPr>
            <p:ph type="ctrTitle"/>
          </p:nvPr>
        </p:nvSpPr>
        <p:spPr>
          <a:xfrm>
            <a:off x="1600200" y="1197187"/>
            <a:ext cx="9601200" cy="2546773"/>
          </a:xfrm>
        </p:spPr>
        <p:txBody>
          <a:bodyPr anchor="b"/>
          <a:lstStyle>
            <a:lvl1pPr algn="ctr">
              <a:defRPr sz="6300"/>
            </a:lvl1pPr>
          </a:lstStyle>
          <a:p>
            <a:r>
              <a:rPr lang="en-US"/>
              <a:t>Click to edit Master title style</a:t>
            </a:r>
          </a:p>
        </p:txBody>
      </p:sp>
      <p:sp>
        <p:nvSpPr>
          <p:cNvPr id="3" name="Subtitle 2">
            <a:extLst>
              <a:ext uri="{FF2B5EF4-FFF2-40B4-BE49-F238E27FC236}">
                <a16:creationId xmlns:a16="http://schemas.microsoft.com/office/drawing/2014/main" xmlns="" id="{24A3808B-515A-4D21-B053-CE8A4A4991B5}"/>
              </a:ext>
            </a:extLst>
          </p:cNvPr>
          <p:cNvSpPr>
            <a:spLocks noGrp="1"/>
          </p:cNvSpPr>
          <p:nvPr>
            <p:ph type="subTitle" idx="1"/>
          </p:nvPr>
        </p:nvSpPr>
        <p:spPr>
          <a:xfrm>
            <a:off x="1600200" y="3842174"/>
            <a:ext cx="9601200" cy="1766146"/>
          </a:xfrm>
        </p:spPr>
        <p:txBody>
          <a:bodyPr/>
          <a:lstStyle>
            <a:lvl1pPr marL="0" indent="0" algn="ctr">
              <a:buNone/>
              <a:defRPr sz="2500"/>
            </a:lvl1pPr>
            <a:lvl2pPr marL="482803" indent="0" algn="ctr">
              <a:buNone/>
              <a:defRPr sz="2100"/>
            </a:lvl2pPr>
            <a:lvl3pPr marL="965606" indent="0" algn="ctr">
              <a:buNone/>
              <a:defRPr sz="1900"/>
            </a:lvl3pPr>
            <a:lvl4pPr marL="1448410" indent="0" algn="ctr">
              <a:buNone/>
              <a:defRPr sz="1700"/>
            </a:lvl4pPr>
            <a:lvl5pPr marL="1931213" indent="0" algn="ctr">
              <a:buNone/>
              <a:defRPr sz="1700"/>
            </a:lvl5pPr>
            <a:lvl6pPr marL="2414016" indent="0" algn="ctr">
              <a:buNone/>
              <a:defRPr sz="1700"/>
            </a:lvl6pPr>
            <a:lvl7pPr marL="2896819" indent="0" algn="ctr">
              <a:buNone/>
              <a:defRPr sz="1700"/>
            </a:lvl7pPr>
            <a:lvl8pPr marL="3379622" indent="0" algn="ctr">
              <a:buNone/>
              <a:defRPr sz="1700"/>
            </a:lvl8pPr>
            <a:lvl9pPr marL="3862426" indent="0" algn="ctr">
              <a:buNone/>
              <a:defRPr sz="1700"/>
            </a:lvl9pPr>
          </a:lstStyle>
          <a:p>
            <a:r>
              <a:rPr lang="en-US"/>
              <a:t>Click to edit Master subtitle style</a:t>
            </a:r>
          </a:p>
        </p:txBody>
      </p:sp>
      <p:sp>
        <p:nvSpPr>
          <p:cNvPr id="4" name="Date Placeholder 3">
            <a:extLst>
              <a:ext uri="{FF2B5EF4-FFF2-40B4-BE49-F238E27FC236}">
                <a16:creationId xmlns:a16="http://schemas.microsoft.com/office/drawing/2014/main" xmlns="" id="{6F3ADC2B-1489-4D04-929D-53B4DB9C936B}"/>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4BB3102-909B-43E7-AD0B-23CD6B9B9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0301FCB-FE2E-4F01-8B04-79422695DFC5}"/>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5164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374FB-E743-4852-9915-5BAA8AD87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2AAEE8-E202-4F39-B821-FB287AD44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AB7E61-48A2-4F13-A99F-4BCE3749FE21}"/>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476CDCF-3B4E-4A72-BCE1-3A4BF9653E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B7DB4E-CA96-49C0-BA63-5CD0958FBBD3}"/>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4868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494333-00A0-43BB-9F62-790EF9370DC5}"/>
              </a:ext>
            </a:extLst>
          </p:cNvPr>
          <p:cNvSpPr>
            <a:spLocks noGrp="1"/>
          </p:cNvSpPr>
          <p:nvPr>
            <p:ph type="title"/>
          </p:nvPr>
        </p:nvSpPr>
        <p:spPr>
          <a:xfrm>
            <a:off x="873443" y="1823721"/>
            <a:ext cx="11041380" cy="3042919"/>
          </a:xfrm>
        </p:spPr>
        <p:txBody>
          <a:bodyPr anchor="b"/>
          <a:lstStyle>
            <a:lvl1pPr>
              <a:defRPr sz="6300"/>
            </a:lvl1pPr>
          </a:lstStyle>
          <a:p>
            <a:r>
              <a:rPr lang="en-US"/>
              <a:t>Click to edit Master title style</a:t>
            </a:r>
          </a:p>
        </p:txBody>
      </p:sp>
      <p:sp>
        <p:nvSpPr>
          <p:cNvPr id="3" name="Text Placeholder 2">
            <a:extLst>
              <a:ext uri="{FF2B5EF4-FFF2-40B4-BE49-F238E27FC236}">
                <a16:creationId xmlns:a16="http://schemas.microsoft.com/office/drawing/2014/main" xmlns="" id="{29B2B6A6-A538-4E6F-8BE5-BA4147614652}"/>
              </a:ext>
            </a:extLst>
          </p:cNvPr>
          <p:cNvSpPr>
            <a:spLocks noGrp="1"/>
          </p:cNvSpPr>
          <p:nvPr>
            <p:ph type="body" idx="1"/>
          </p:nvPr>
        </p:nvSpPr>
        <p:spPr>
          <a:xfrm>
            <a:off x="873443" y="4895428"/>
            <a:ext cx="11041380" cy="1600199"/>
          </a:xfrm>
        </p:spPr>
        <p:txBody>
          <a:bodyPr/>
          <a:lstStyle>
            <a:lvl1pPr marL="0" indent="0">
              <a:buNone/>
              <a:defRPr sz="2500">
                <a:solidFill>
                  <a:schemeClr val="tx1">
                    <a:tint val="75000"/>
                  </a:schemeClr>
                </a:solidFill>
              </a:defRPr>
            </a:lvl1pPr>
            <a:lvl2pPr marL="482803" indent="0">
              <a:buNone/>
              <a:defRPr sz="2100">
                <a:solidFill>
                  <a:schemeClr val="tx1">
                    <a:tint val="75000"/>
                  </a:schemeClr>
                </a:solidFill>
              </a:defRPr>
            </a:lvl2pPr>
            <a:lvl3pPr marL="965606" indent="0">
              <a:buNone/>
              <a:defRPr sz="1900">
                <a:solidFill>
                  <a:schemeClr val="tx1">
                    <a:tint val="75000"/>
                  </a:schemeClr>
                </a:solidFill>
              </a:defRPr>
            </a:lvl3pPr>
            <a:lvl4pPr marL="1448410" indent="0">
              <a:buNone/>
              <a:defRPr sz="1700">
                <a:solidFill>
                  <a:schemeClr val="tx1">
                    <a:tint val="75000"/>
                  </a:schemeClr>
                </a:solidFill>
              </a:defRPr>
            </a:lvl4pPr>
            <a:lvl5pPr marL="1931213" indent="0">
              <a:buNone/>
              <a:defRPr sz="1700">
                <a:solidFill>
                  <a:schemeClr val="tx1">
                    <a:tint val="75000"/>
                  </a:schemeClr>
                </a:solidFill>
              </a:defRPr>
            </a:lvl5pPr>
            <a:lvl6pPr marL="2414016" indent="0">
              <a:buNone/>
              <a:defRPr sz="1700">
                <a:solidFill>
                  <a:schemeClr val="tx1">
                    <a:tint val="75000"/>
                  </a:schemeClr>
                </a:solidFill>
              </a:defRPr>
            </a:lvl6pPr>
            <a:lvl7pPr marL="2896819" indent="0">
              <a:buNone/>
              <a:defRPr sz="1700">
                <a:solidFill>
                  <a:schemeClr val="tx1">
                    <a:tint val="75000"/>
                  </a:schemeClr>
                </a:solidFill>
              </a:defRPr>
            </a:lvl7pPr>
            <a:lvl8pPr marL="3379622" indent="0">
              <a:buNone/>
              <a:defRPr sz="1700">
                <a:solidFill>
                  <a:schemeClr val="tx1">
                    <a:tint val="75000"/>
                  </a:schemeClr>
                </a:solidFill>
              </a:defRPr>
            </a:lvl8pPr>
            <a:lvl9pPr marL="3862426" indent="0">
              <a:buNone/>
              <a:defRPr sz="1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B10C948-971E-422C-9B1E-F1C55B222388}"/>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6D58505-6D1C-456D-A973-0C7AF30ACE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C8F551B-98A0-424A-9E08-44C9873D9CAF}"/>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9060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6B806-42F6-4AB6-989E-1A41C6C04A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26F64D-993C-4977-A74C-98EE340AC03C}"/>
              </a:ext>
            </a:extLst>
          </p:cNvPr>
          <p:cNvSpPr>
            <a:spLocks noGrp="1"/>
          </p:cNvSpPr>
          <p:nvPr>
            <p:ph sz="half" idx="1"/>
          </p:nvPr>
        </p:nvSpPr>
        <p:spPr>
          <a:xfrm>
            <a:off x="880110" y="1947333"/>
            <a:ext cx="54406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9B42B9-BF64-4886-ADB8-E680ACC80723}"/>
              </a:ext>
            </a:extLst>
          </p:cNvPr>
          <p:cNvSpPr>
            <a:spLocks noGrp="1"/>
          </p:cNvSpPr>
          <p:nvPr>
            <p:ph sz="half" idx="2"/>
          </p:nvPr>
        </p:nvSpPr>
        <p:spPr>
          <a:xfrm>
            <a:off x="6480810" y="1947333"/>
            <a:ext cx="54406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0AE3A0A-9E16-45C8-A303-3D2B19134210}"/>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519E063-0676-4DF7-A25D-26EB807B3F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01A2EA0-5EF4-473E-BA38-C31BC4F2E772}"/>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8984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0788E-5F7E-423B-B85C-D769DDA7A09E}"/>
              </a:ext>
            </a:extLst>
          </p:cNvPr>
          <p:cNvSpPr>
            <a:spLocks noGrp="1"/>
          </p:cNvSpPr>
          <p:nvPr>
            <p:ph type="title"/>
          </p:nvPr>
        </p:nvSpPr>
        <p:spPr>
          <a:xfrm>
            <a:off x="881777" y="389467"/>
            <a:ext cx="11041380" cy="1413934"/>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17FC7B-DC48-4F9D-A62A-64F144C52620}"/>
              </a:ext>
            </a:extLst>
          </p:cNvPr>
          <p:cNvSpPr>
            <a:spLocks noGrp="1"/>
          </p:cNvSpPr>
          <p:nvPr>
            <p:ph type="body" idx="1"/>
          </p:nvPr>
        </p:nvSpPr>
        <p:spPr>
          <a:xfrm>
            <a:off x="881778" y="1793241"/>
            <a:ext cx="5415676" cy="878839"/>
          </a:xfrm>
        </p:spPr>
        <p:txBody>
          <a:bodyPr anchor="b"/>
          <a:lstStyle>
            <a:lvl1pPr marL="0" indent="0">
              <a:buNone/>
              <a:defRPr sz="2500" b="1"/>
            </a:lvl1pPr>
            <a:lvl2pPr marL="482803" indent="0">
              <a:buNone/>
              <a:defRPr sz="2100" b="1"/>
            </a:lvl2pPr>
            <a:lvl3pPr marL="965606" indent="0">
              <a:buNone/>
              <a:defRPr sz="1900" b="1"/>
            </a:lvl3pPr>
            <a:lvl4pPr marL="1448410" indent="0">
              <a:buNone/>
              <a:defRPr sz="1700" b="1"/>
            </a:lvl4pPr>
            <a:lvl5pPr marL="1931213" indent="0">
              <a:buNone/>
              <a:defRPr sz="1700" b="1"/>
            </a:lvl5pPr>
            <a:lvl6pPr marL="2414016" indent="0">
              <a:buNone/>
              <a:defRPr sz="1700" b="1"/>
            </a:lvl6pPr>
            <a:lvl7pPr marL="2896819" indent="0">
              <a:buNone/>
              <a:defRPr sz="1700" b="1"/>
            </a:lvl7pPr>
            <a:lvl8pPr marL="3379622" indent="0">
              <a:buNone/>
              <a:defRPr sz="1700" b="1"/>
            </a:lvl8pPr>
            <a:lvl9pPr marL="3862426" indent="0">
              <a:buNone/>
              <a:defRPr sz="17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3816148-1C53-41BE-BF3B-9B357EB61804}"/>
              </a:ext>
            </a:extLst>
          </p:cNvPr>
          <p:cNvSpPr>
            <a:spLocks noGrp="1"/>
          </p:cNvSpPr>
          <p:nvPr>
            <p:ph sz="half" idx="2"/>
          </p:nvPr>
        </p:nvSpPr>
        <p:spPr>
          <a:xfrm>
            <a:off x="881778" y="2672080"/>
            <a:ext cx="5415676"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4A4681-D041-46EA-9752-354EBBD03D45}"/>
              </a:ext>
            </a:extLst>
          </p:cNvPr>
          <p:cNvSpPr>
            <a:spLocks noGrp="1"/>
          </p:cNvSpPr>
          <p:nvPr>
            <p:ph type="body" sz="quarter" idx="3"/>
          </p:nvPr>
        </p:nvSpPr>
        <p:spPr>
          <a:xfrm>
            <a:off x="6480810" y="1793241"/>
            <a:ext cx="5442347" cy="878839"/>
          </a:xfrm>
        </p:spPr>
        <p:txBody>
          <a:bodyPr anchor="b"/>
          <a:lstStyle>
            <a:lvl1pPr marL="0" indent="0">
              <a:buNone/>
              <a:defRPr sz="2500" b="1"/>
            </a:lvl1pPr>
            <a:lvl2pPr marL="482803" indent="0">
              <a:buNone/>
              <a:defRPr sz="2100" b="1"/>
            </a:lvl2pPr>
            <a:lvl3pPr marL="965606" indent="0">
              <a:buNone/>
              <a:defRPr sz="1900" b="1"/>
            </a:lvl3pPr>
            <a:lvl4pPr marL="1448410" indent="0">
              <a:buNone/>
              <a:defRPr sz="1700" b="1"/>
            </a:lvl4pPr>
            <a:lvl5pPr marL="1931213" indent="0">
              <a:buNone/>
              <a:defRPr sz="1700" b="1"/>
            </a:lvl5pPr>
            <a:lvl6pPr marL="2414016" indent="0">
              <a:buNone/>
              <a:defRPr sz="1700" b="1"/>
            </a:lvl6pPr>
            <a:lvl7pPr marL="2896819" indent="0">
              <a:buNone/>
              <a:defRPr sz="1700" b="1"/>
            </a:lvl7pPr>
            <a:lvl8pPr marL="3379622" indent="0">
              <a:buNone/>
              <a:defRPr sz="1700" b="1"/>
            </a:lvl8pPr>
            <a:lvl9pPr marL="3862426" indent="0">
              <a:buNone/>
              <a:defRPr sz="17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616877-8824-4D64-B841-7357DE5A3A23}"/>
              </a:ext>
            </a:extLst>
          </p:cNvPr>
          <p:cNvSpPr>
            <a:spLocks noGrp="1"/>
          </p:cNvSpPr>
          <p:nvPr>
            <p:ph sz="quarter" idx="4"/>
          </p:nvPr>
        </p:nvSpPr>
        <p:spPr>
          <a:xfrm>
            <a:off x="6480810" y="2672080"/>
            <a:ext cx="5442347"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8A3A4C1-722A-4BB1-874D-C91C3C38A11E}"/>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B9F30D6-698C-47B3-9BE0-27A521336F9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E7B323F-72D7-4BE0-935E-B0D17BD5815E}"/>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3522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974270-8E74-41B6-98B0-A2D3E2805A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0B12E0-0351-437D-811F-DB9FD2DAE891}"/>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DD96B7D-A5C4-4D9F-B7C8-FF0F12686F0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72C79D1-FB5D-458B-9E5F-76AF9F5B1149}"/>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2394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A665E13-D64E-4B34-B549-7C314093F65E}"/>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A561E75-087D-4A1E-B63A-7B81694CCDF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EF37B4F-4C7C-40E9-A98F-8716186D1D3A}"/>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7906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2AD8DB-8472-48E7-AB32-904FC3B0FE1D}"/>
              </a:ext>
            </a:extLst>
          </p:cNvPr>
          <p:cNvSpPr>
            <a:spLocks noGrp="1"/>
          </p:cNvSpPr>
          <p:nvPr>
            <p:ph type="title"/>
          </p:nvPr>
        </p:nvSpPr>
        <p:spPr>
          <a:xfrm>
            <a:off x="881778" y="487680"/>
            <a:ext cx="4128849" cy="1706880"/>
          </a:xfrm>
        </p:spPr>
        <p:txBody>
          <a:bodyPr anchor="b"/>
          <a:lstStyle>
            <a:lvl1pPr>
              <a:defRPr sz="3400"/>
            </a:lvl1pPr>
          </a:lstStyle>
          <a:p>
            <a:r>
              <a:rPr lang="en-US"/>
              <a:t>Click to edit Master title style</a:t>
            </a:r>
          </a:p>
        </p:txBody>
      </p:sp>
      <p:sp>
        <p:nvSpPr>
          <p:cNvPr id="3" name="Content Placeholder 2">
            <a:extLst>
              <a:ext uri="{FF2B5EF4-FFF2-40B4-BE49-F238E27FC236}">
                <a16:creationId xmlns:a16="http://schemas.microsoft.com/office/drawing/2014/main" xmlns="" id="{6B8D7D03-25F2-428D-8574-1791A97DEAA3}"/>
              </a:ext>
            </a:extLst>
          </p:cNvPr>
          <p:cNvSpPr>
            <a:spLocks noGrp="1"/>
          </p:cNvSpPr>
          <p:nvPr>
            <p:ph idx="1"/>
          </p:nvPr>
        </p:nvSpPr>
        <p:spPr>
          <a:xfrm>
            <a:off x="5442347" y="1053254"/>
            <a:ext cx="6480810" cy="5198533"/>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A529923-0DED-4C1C-8F15-0A6C9D73FEA9}"/>
              </a:ext>
            </a:extLst>
          </p:cNvPr>
          <p:cNvSpPr>
            <a:spLocks noGrp="1"/>
          </p:cNvSpPr>
          <p:nvPr>
            <p:ph type="body" sz="half" idx="2"/>
          </p:nvPr>
        </p:nvSpPr>
        <p:spPr>
          <a:xfrm>
            <a:off x="881778" y="2194560"/>
            <a:ext cx="4128849" cy="4065694"/>
          </a:xfrm>
        </p:spPr>
        <p:txBody>
          <a:bodyPr/>
          <a:lstStyle>
            <a:lvl1pPr marL="0" indent="0">
              <a:buNone/>
              <a:defRPr sz="1700"/>
            </a:lvl1pPr>
            <a:lvl2pPr marL="482803" indent="0">
              <a:buNone/>
              <a:defRPr sz="1500"/>
            </a:lvl2pPr>
            <a:lvl3pPr marL="965606" indent="0">
              <a:buNone/>
              <a:defRPr sz="1300"/>
            </a:lvl3pPr>
            <a:lvl4pPr marL="1448410" indent="0">
              <a:buNone/>
              <a:defRPr sz="1100"/>
            </a:lvl4pPr>
            <a:lvl5pPr marL="1931213" indent="0">
              <a:buNone/>
              <a:defRPr sz="1100"/>
            </a:lvl5pPr>
            <a:lvl6pPr marL="2414016" indent="0">
              <a:buNone/>
              <a:defRPr sz="1100"/>
            </a:lvl6pPr>
            <a:lvl7pPr marL="2896819" indent="0">
              <a:buNone/>
              <a:defRPr sz="1100"/>
            </a:lvl7pPr>
            <a:lvl8pPr marL="3379622" indent="0">
              <a:buNone/>
              <a:defRPr sz="1100"/>
            </a:lvl8pPr>
            <a:lvl9pPr marL="3862426"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4BD1AB49-329E-46AB-8930-0189A2EF0FF2}"/>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0AA0FF5-C1C8-4A27-A4B0-CD7B3AC338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FD31E42-E6BE-40A9-BC4F-EE8D9F92F616}"/>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5277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F284B-A09A-4274-A4CD-848BEDD4D711}"/>
              </a:ext>
            </a:extLst>
          </p:cNvPr>
          <p:cNvSpPr>
            <a:spLocks noGrp="1"/>
          </p:cNvSpPr>
          <p:nvPr>
            <p:ph type="title"/>
          </p:nvPr>
        </p:nvSpPr>
        <p:spPr>
          <a:xfrm>
            <a:off x="881778" y="487680"/>
            <a:ext cx="4128849" cy="1706880"/>
          </a:xfrm>
        </p:spPr>
        <p:txBody>
          <a:bodyPr anchor="b"/>
          <a:lstStyle>
            <a:lvl1pPr>
              <a:defRPr sz="3400"/>
            </a:lvl1pPr>
          </a:lstStyle>
          <a:p>
            <a:r>
              <a:rPr lang="en-US"/>
              <a:t>Click to edit Master title style</a:t>
            </a:r>
          </a:p>
        </p:txBody>
      </p:sp>
      <p:sp>
        <p:nvSpPr>
          <p:cNvPr id="3" name="Picture Placeholder 2">
            <a:extLst>
              <a:ext uri="{FF2B5EF4-FFF2-40B4-BE49-F238E27FC236}">
                <a16:creationId xmlns:a16="http://schemas.microsoft.com/office/drawing/2014/main" xmlns="" id="{26D1DA72-5F7A-41E0-B581-6FDA3BF1D27E}"/>
              </a:ext>
            </a:extLst>
          </p:cNvPr>
          <p:cNvSpPr>
            <a:spLocks noGrp="1"/>
          </p:cNvSpPr>
          <p:nvPr>
            <p:ph type="pic" idx="1"/>
          </p:nvPr>
        </p:nvSpPr>
        <p:spPr>
          <a:xfrm>
            <a:off x="5442347" y="1053254"/>
            <a:ext cx="6480810" cy="5198533"/>
          </a:xfrm>
        </p:spPr>
        <p:txBody>
          <a:bodyPr/>
          <a:lstStyle>
            <a:lvl1pPr marL="0" indent="0">
              <a:buNone/>
              <a:defRPr sz="3400"/>
            </a:lvl1pPr>
            <a:lvl2pPr marL="482803" indent="0">
              <a:buNone/>
              <a:defRPr sz="3000"/>
            </a:lvl2pPr>
            <a:lvl3pPr marL="965606" indent="0">
              <a:buNone/>
              <a:defRPr sz="2500"/>
            </a:lvl3pPr>
            <a:lvl4pPr marL="1448410" indent="0">
              <a:buNone/>
              <a:defRPr sz="2100"/>
            </a:lvl4pPr>
            <a:lvl5pPr marL="1931213" indent="0">
              <a:buNone/>
              <a:defRPr sz="2100"/>
            </a:lvl5pPr>
            <a:lvl6pPr marL="2414016" indent="0">
              <a:buNone/>
              <a:defRPr sz="2100"/>
            </a:lvl6pPr>
            <a:lvl7pPr marL="2896819" indent="0">
              <a:buNone/>
              <a:defRPr sz="2100"/>
            </a:lvl7pPr>
            <a:lvl8pPr marL="3379622" indent="0">
              <a:buNone/>
              <a:defRPr sz="2100"/>
            </a:lvl8pPr>
            <a:lvl9pPr marL="3862426" indent="0">
              <a:buNone/>
              <a:defRPr sz="2100"/>
            </a:lvl9pPr>
          </a:lstStyle>
          <a:p>
            <a:endParaRPr lang="en-US"/>
          </a:p>
        </p:txBody>
      </p:sp>
      <p:sp>
        <p:nvSpPr>
          <p:cNvPr id="4" name="Text Placeholder 3">
            <a:extLst>
              <a:ext uri="{FF2B5EF4-FFF2-40B4-BE49-F238E27FC236}">
                <a16:creationId xmlns:a16="http://schemas.microsoft.com/office/drawing/2014/main" xmlns="" id="{B2D95225-3110-4117-8527-6B6A9B3151D9}"/>
              </a:ext>
            </a:extLst>
          </p:cNvPr>
          <p:cNvSpPr>
            <a:spLocks noGrp="1"/>
          </p:cNvSpPr>
          <p:nvPr>
            <p:ph type="body" sz="half" idx="2"/>
          </p:nvPr>
        </p:nvSpPr>
        <p:spPr>
          <a:xfrm>
            <a:off x="881778" y="2194560"/>
            <a:ext cx="4128849" cy="4065694"/>
          </a:xfrm>
        </p:spPr>
        <p:txBody>
          <a:bodyPr/>
          <a:lstStyle>
            <a:lvl1pPr marL="0" indent="0">
              <a:buNone/>
              <a:defRPr sz="1700"/>
            </a:lvl1pPr>
            <a:lvl2pPr marL="482803" indent="0">
              <a:buNone/>
              <a:defRPr sz="1500"/>
            </a:lvl2pPr>
            <a:lvl3pPr marL="965606" indent="0">
              <a:buNone/>
              <a:defRPr sz="1300"/>
            </a:lvl3pPr>
            <a:lvl4pPr marL="1448410" indent="0">
              <a:buNone/>
              <a:defRPr sz="1100"/>
            </a:lvl4pPr>
            <a:lvl5pPr marL="1931213" indent="0">
              <a:buNone/>
              <a:defRPr sz="1100"/>
            </a:lvl5pPr>
            <a:lvl6pPr marL="2414016" indent="0">
              <a:buNone/>
              <a:defRPr sz="1100"/>
            </a:lvl6pPr>
            <a:lvl7pPr marL="2896819" indent="0">
              <a:buNone/>
              <a:defRPr sz="1100"/>
            </a:lvl7pPr>
            <a:lvl8pPr marL="3379622" indent="0">
              <a:buNone/>
              <a:defRPr sz="1100"/>
            </a:lvl8pPr>
            <a:lvl9pPr marL="3862426"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E63B9370-F908-4ACB-93DA-14F153F9ECC5}"/>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EF7F37C-165C-4204-B1FF-25E14681D13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320E298-2E80-458E-A721-E549CEC2E298}"/>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7899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5C629B-933D-4BE3-944E-A5D25E6DB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CAA9D2C-A165-418E-932F-3149C6E175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701DD-7F11-46F0-84C9-A24461A8E977}"/>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9D14D04-9081-4B9D-974B-CE828DEDCE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2882E08-CC19-4B78-AC77-D2766ACECBC2}"/>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632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807" y="487720"/>
            <a:ext cx="4128849" cy="170688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442350" y="1053281"/>
            <a:ext cx="6480810" cy="5198533"/>
          </a:xfrm>
        </p:spPr>
        <p:txBody>
          <a:bodyPr vert="horz" lIns="91181" tIns="45592" rIns="91181" bIns="45592" rtlCol="0">
            <a:normAutofit/>
          </a:bodyPr>
          <a:lstStyle>
            <a:lvl1pPr marL="0" indent="0">
              <a:buNone/>
              <a:defRPr sz="3200"/>
            </a:lvl1pPr>
            <a:lvl2pPr marL="455901" indent="0">
              <a:buNone/>
              <a:defRPr sz="3000"/>
            </a:lvl2pPr>
            <a:lvl3pPr marL="911800" indent="0">
              <a:buNone/>
              <a:defRPr sz="2400"/>
            </a:lvl3pPr>
            <a:lvl4pPr marL="1367700" indent="0">
              <a:buNone/>
              <a:defRPr sz="2100"/>
            </a:lvl4pPr>
            <a:lvl5pPr marL="1823600" indent="0">
              <a:buNone/>
              <a:defRPr sz="2100"/>
            </a:lvl5pPr>
            <a:lvl6pPr marL="2279502" indent="0">
              <a:buNone/>
              <a:defRPr sz="2100"/>
            </a:lvl6pPr>
            <a:lvl7pPr marL="2735398" indent="0">
              <a:buNone/>
              <a:defRPr sz="2100"/>
            </a:lvl7pPr>
            <a:lvl8pPr marL="3191297" indent="0">
              <a:buNone/>
              <a:defRPr sz="2100"/>
            </a:lvl8pPr>
            <a:lvl9pPr marL="3647199" indent="0">
              <a:buNone/>
              <a:defRPr sz="2100"/>
            </a:lvl9pPr>
          </a:lstStyle>
          <a:p>
            <a:pPr marL="0" marR="0" lvl="0" indent="0" algn="l" defTabSz="911800" rtl="0" eaLnBrk="1" fontAlgn="auto" latinLnBrk="0" hangingPunct="1">
              <a:lnSpc>
                <a:spcPct val="90000"/>
              </a:lnSpc>
              <a:spcBef>
                <a:spcPts val="999"/>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81807" y="2194564"/>
            <a:ext cx="4128849" cy="4065696"/>
          </a:xfrm>
        </p:spPr>
        <p:txBody>
          <a:bodyPr/>
          <a:lstStyle>
            <a:lvl1pPr marL="0" indent="0">
              <a:buNone/>
              <a:defRPr sz="1500"/>
            </a:lvl1pPr>
            <a:lvl2pPr marL="455901" indent="0">
              <a:buNone/>
              <a:defRPr sz="1400"/>
            </a:lvl2pPr>
            <a:lvl3pPr marL="911800" indent="0">
              <a:buNone/>
              <a:defRPr sz="1300"/>
            </a:lvl3pPr>
            <a:lvl4pPr marL="1367700" indent="0">
              <a:buNone/>
              <a:defRPr sz="1100"/>
            </a:lvl4pPr>
            <a:lvl5pPr marL="1823600" indent="0">
              <a:buNone/>
              <a:defRPr sz="1100"/>
            </a:lvl5pPr>
            <a:lvl6pPr marL="2279502" indent="0">
              <a:buNone/>
              <a:defRPr sz="1100"/>
            </a:lvl6pPr>
            <a:lvl7pPr marL="2735398" indent="0">
              <a:buNone/>
              <a:defRPr sz="1100"/>
            </a:lvl7pPr>
            <a:lvl8pPr marL="3191297" indent="0">
              <a:buNone/>
              <a:defRPr sz="1100"/>
            </a:lvl8pPr>
            <a:lvl9pPr marL="3647199"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83469736"/>
      </p:ext>
    </p:extLst>
  </p:cSld>
  <p:clrMapOvr>
    <a:masterClrMapping/>
  </p:clrMapOvr>
  <p:transition spd="slow" advTm="1000">
    <p:wip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7288387-8CA8-4816-B356-82AA6BB0AB40}"/>
              </a:ext>
            </a:extLst>
          </p:cNvPr>
          <p:cNvSpPr>
            <a:spLocks noGrp="1"/>
          </p:cNvSpPr>
          <p:nvPr>
            <p:ph type="title" orient="vert"/>
          </p:nvPr>
        </p:nvSpPr>
        <p:spPr>
          <a:xfrm>
            <a:off x="9161145" y="389467"/>
            <a:ext cx="2760345" cy="61992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329EA0C-34FF-428C-BA0B-92CB94DFD00A}"/>
              </a:ext>
            </a:extLst>
          </p:cNvPr>
          <p:cNvSpPr>
            <a:spLocks noGrp="1"/>
          </p:cNvSpPr>
          <p:nvPr>
            <p:ph type="body" orient="vert" idx="1"/>
          </p:nvPr>
        </p:nvSpPr>
        <p:spPr>
          <a:xfrm>
            <a:off x="880110" y="389467"/>
            <a:ext cx="8121015"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59498B-E444-439F-B7BF-117F981AE915}"/>
              </a:ext>
            </a:extLst>
          </p:cNvPr>
          <p:cNvSpPr>
            <a:spLocks noGrp="1"/>
          </p:cNvSpPr>
          <p:nvPr>
            <p:ph type="dt" sz="half" idx="10"/>
          </p:nvPr>
        </p:nvSpPr>
        <p:spPr/>
        <p:txBody>
          <a:bodyPr/>
          <a:lstStyle/>
          <a:p>
            <a:fld id="{9BAEA278-E773-4FFC-96C0-BC3C3641F3BC}"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789499A-0837-4B28-8A0E-F8AEDD0C43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34A944-FF6A-40A9-AB06-68081484A9A7}"/>
              </a:ext>
            </a:extLst>
          </p:cNvPr>
          <p:cNvSpPr>
            <a:spLocks noGrp="1"/>
          </p:cNvSpPr>
          <p:nvPr>
            <p:ph type="sldNum" sz="quarter" idx="12"/>
          </p:nvPr>
        </p:nvSpPr>
        <p:spPr/>
        <p:txBody>
          <a:bodyPr/>
          <a:lstStyle/>
          <a:p>
            <a:fld id="{D1B1AEFF-BCB1-4C12-A980-7A0AC01E0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90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47493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55151140"/>
      </p:ext>
    </p:extLst>
  </p:cSld>
  <p:clrMapOvr>
    <a:masterClrMapping/>
  </p:clrMapOvr>
  <p:transition spd="slow" advTm="1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1167" y="389503"/>
            <a:ext cx="2760343" cy="61992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80137" y="389503"/>
            <a:ext cx="8121013" cy="61992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83941128"/>
      </p:ext>
    </p:extLst>
  </p:cSld>
  <p:clrMapOvr>
    <a:masterClrMapping/>
  </p:clrMapOvr>
  <p:transition spd="slow" advTm="1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2380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4" name="Picture 3" descr="C:\Users\Administrator\Desktop\05-.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8"/>
          <a:stretch>
            <a:fillRect/>
          </a:stretch>
        </p:blipFill>
        <p:spPr bwMode="auto">
          <a:xfrm>
            <a:off x="0" y="6317656"/>
            <a:ext cx="12801600" cy="997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istrator\Desktop\05----.png"/>
          <p:cNvPicPr>
            <a:picLocks noChangeAspect="1" noChangeArrowheads="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30554" t="19669"/>
          <a:stretch>
            <a:fillRect/>
          </a:stretch>
        </p:blipFill>
        <p:spPr bwMode="auto">
          <a:xfrm>
            <a:off x="26" y="22"/>
            <a:ext cx="1758467" cy="188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78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5298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485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155" tIns="45581" rIns="91155" bIns="45581" rtlCol="0" anchor="ctr"/>
          <a:lstStyle/>
          <a:p>
            <a:pPr algn="ctr" defTabSz="911551"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1824303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179" tIns="45591" rIns="91179" bIns="45591" rtlCol="0" anchor="ctr"/>
          <a:lstStyle/>
          <a:p>
            <a:pPr algn="ctr" defTabSz="911778"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1602256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801600" cy="73152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9366" y="-160977"/>
            <a:ext cx="5039387" cy="2088964"/>
          </a:xfrm>
          <a:prstGeom prst="rect">
            <a:avLst/>
          </a:prstGeom>
        </p:spPr>
      </p:pic>
    </p:spTree>
    <p:extLst>
      <p:ext uri="{BB962C8B-B14F-4D97-AF65-F5344CB8AC3E}">
        <p14:creationId xmlns:p14="http://schemas.microsoft.com/office/powerpoint/2010/main" val="15778239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568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73461" y="1823762"/>
            <a:ext cx="11041380" cy="3042919"/>
          </a:xfrm>
        </p:spPr>
        <p:txBody>
          <a:bodyPr anchor="b"/>
          <a:lstStyle>
            <a:lvl1pPr>
              <a:defRPr sz="6100"/>
            </a:lvl1pPr>
          </a:lstStyle>
          <a:p>
            <a:r>
              <a:rPr lang="zh-CN" altLang="en-US"/>
              <a:t>单击此处编辑母版标题样式</a:t>
            </a:r>
          </a:p>
        </p:txBody>
      </p:sp>
      <p:sp>
        <p:nvSpPr>
          <p:cNvPr id="3" name="文本占位符 2"/>
          <p:cNvSpPr>
            <a:spLocks noGrp="1"/>
          </p:cNvSpPr>
          <p:nvPr>
            <p:ph type="body" idx="1"/>
          </p:nvPr>
        </p:nvSpPr>
        <p:spPr>
          <a:xfrm>
            <a:off x="873461" y="4895444"/>
            <a:ext cx="11041380" cy="1600201"/>
          </a:xfrm>
        </p:spPr>
        <p:txBody>
          <a:bodyPr/>
          <a:lstStyle>
            <a:lvl1pPr marL="0" indent="0">
              <a:buNone/>
              <a:defRPr sz="2400">
                <a:solidFill>
                  <a:schemeClr val="tx1">
                    <a:tint val="75000"/>
                  </a:schemeClr>
                </a:solidFill>
              </a:defRPr>
            </a:lvl1pPr>
            <a:lvl2pPr marL="455901" indent="0">
              <a:buNone/>
              <a:defRPr sz="2100">
                <a:solidFill>
                  <a:schemeClr val="tx1">
                    <a:tint val="75000"/>
                  </a:schemeClr>
                </a:solidFill>
              </a:defRPr>
            </a:lvl2pPr>
            <a:lvl3pPr marL="911800" indent="0">
              <a:buNone/>
              <a:defRPr sz="1800">
                <a:solidFill>
                  <a:schemeClr val="tx1">
                    <a:tint val="75000"/>
                  </a:schemeClr>
                </a:solidFill>
              </a:defRPr>
            </a:lvl3pPr>
            <a:lvl4pPr marL="1367700" indent="0">
              <a:buNone/>
              <a:defRPr sz="1500">
                <a:solidFill>
                  <a:schemeClr val="tx1">
                    <a:tint val="75000"/>
                  </a:schemeClr>
                </a:solidFill>
              </a:defRPr>
            </a:lvl4pPr>
            <a:lvl5pPr marL="1823600" indent="0">
              <a:buNone/>
              <a:defRPr sz="1500">
                <a:solidFill>
                  <a:schemeClr val="tx1">
                    <a:tint val="75000"/>
                  </a:schemeClr>
                </a:solidFill>
              </a:defRPr>
            </a:lvl5pPr>
            <a:lvl6pPr marL="2279502" indent="0">
              <a:buNone/>
              <a:defRPr sz="1500">
                <a:solidFill>
                  <a:schemeClr val="tx1">
                    <a:tint val="75000"/>
                  </a:schemeClr>
                </a:solidFill>
              </a:defRPr>
            </a:lvl6pPr>
            <a:lvl7pPr marL="2735398" indent="0">
              <a:buNone/>
              <a:defRPr sz="1500">
                <a:solidFill>
                  <a:schemeClr val="tx1">
                    <a:tint val="75000"/>
                  </a:schemeClr>
                </a:solidFill>
              </a:defRPr>
            </a:lvl7pPr>
            <a:lvl8pPr marL="3191297" indent="0">
              <a:buNone/>
              <a:defRPr sz="1500">
                <a:solidFill>
                  <a:schemeClr val="tx1">
                    <a:tint val="75000"/>
                  </a:schemeClr>
                </a:solidFill>
              </a:defRPr>
            </a:lvl8pPr>
            <a:lvl9pPr marL="3647199"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74031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801600" cy="73152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7366" y="113635"/>
            <a:ext cx="4480560" cy="7315200"/>
          </a:xfrm>
          <a:prstGeom prst="rect">
            <a:avLst/>
          </a:prstGeom>
        </p:spPr>
      </p:pic>
    </p:spTree>
    <p:extLst>
      <p:ext uri="{BB962C8B-B14F-4D97-AF65-F5344CB8AC3E}">
        <p14:creationId xmlns:p14="http://schemas.microsoft.com/office/powerpoint/2010/main" val="20251703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71993" y="539567"/>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430" tIns="54716" rIns="109430" bIns="54716" rtlCol="0" anchor="ctr"/>
          <a:lstStyle/>
          <a:p>
            <a:pPr algn="ctr" defTabSz="1094286"/>
            <a:endParaRPr lang="zh-CN" altLang="en-US" sz="2300" dirty="0">
              <a:solidFill>
                <a:srgbClr val="FFFFFF"/>
              </a:solidFill>
            </a:endParaRPr>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34" y="1919615"/>
            <a:ext cx="3685088" cy="5395609"/>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064541" y="-93369"/>
            <a:ext cx="1423815" cy="180545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27892" y="4206834"/>
            <a:ext cx="4073276" cy="4893617"/>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412493" y="632463"/>
            <a:ext cx="3625985" cy="564859"/>
          </a:xfrm>
          <a:prstGeom prst="rect">
            <a:avLst/>
          </a:prstGeom>
          <a:noFill/>
        </p:spPr>
        <p:txBody>
          <a:bodyPr wrap="square" lIns="109430" tIns="54716" rIns="109430" bIns="54716" rtlCol="0" anchor="ctr">
            <a:spAutoFit/>
          </a:bodyPr>
          <a:lstStyle/>
          <a:p>
            <a:pPr algn="ctr" defTabSz="1094286">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66200389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71993" y="539567"/>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430" tIns="54716" rIns="109430" bIns="54716" rtlCol="0" anchor="ctr"/>
          <a:lstStyle/>
          <a:p>
            <a:pPr algn="ctr" defTabSz="1094286"/>
            <a:endParaRPr lang="zh-CN" altLang="en-US" sz="2300">
              <a:solidFill>
                <a:srgbClr val="FFFFFF"/>
              </a:solidFill>
            </a:endParaRPr>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953" y="2988343"/>
            <a:ext cx="4773788" cy="4849562"/>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1279" y="-198011"/>
            <a:ext cx="2800349" cy="52832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412493" y="632463"/>
            <a:ext cx="3625985" cy="564859"/>
          </a:xfrm>
          <a:prstGeom prst="rect">
            <a:avLst/>
          </a:prstGeom>
          <a:noFill/>
        </p:spPr>
        <p:txBody>
          <a:bodyPr wrap="square" lIns="109430" tIns="54716" rIns="109430" bIns="54716" rtlCol="0" anchor="ctr">
            <a:spAutoFit/>
          </a:bodyPr>
          <a:lstStyle/>
          <a:p>
            <a:pPr algn="ctr" defTabSz="1094286">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4925386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732009" y="702124"/>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430" tIns="54716" rIns="109430" bIns="54716" rtlCol="0" anchor="ctr"/>
          <a:lstStyle/>
          <a:p>
            <a:pPr algn="ctr" defTabSz="1094286"/>
            <a:endParaRPr lang="zh-CN" altLang="en-US" sz="2300">
              <a:solidFill>
                <a:srgbClr val="FFFFFF"/>
              </a:solidFill>
            </a:endParaRPr>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2"/>
            <a:ext cx="3439392" cy="2187234"/>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329750" y="4817536"/>
            <a:ext cx="3621681" cy="2497677"/>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 y="3102509"/>
            <a:ext cx="2864157" cy="42991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412493" y="632463"/>
            <a:ext cx="3625985" cy="564859"/>
          </a:xfrm>
          <a:prstGeom prst="rect">
            <a:avLst/>
          </a:prstGeom>
          <a:noFill/>
        </p:spPr>
        <p:txBody>
          <a:bodyPr wrap="square" lIns="109430" tIns="54716" rIns="109430" bIns="54716" rtlCol="0" anchor="ctr">
            <a:spAutoFit/>
          </a:bodyPr>
          <a:lstStyle/>
          <a:p>
            <a:pPr algn="ctr" defTabSz="1094286">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681136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732009" y="702124"/>
            <a:ext cx="11664436" cy="625683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09430" tIns="54716" rIns="109430" bIns="54716" rtlCol="0" anchor="ctr"/>
          <a:lstStyle/>
          <a:p>
            <a:pPr algn="ctr" defTabSz="1094286"/>
            <a:endParaRPr lang="zh-CN" altLang="en-US" sz="2300">
              <a:solidFill>
                <a:srgbClr val="FFFFFF"/>
              </a:solidFill>
            </a:endParaRPr>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80" y="843941"/>
            <a:ext cx="4252079" cy="6471271"/>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69645" y="265632"/>
            <a:ext cx="2016208" cy="2214284"/>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57421" y="4181598"/>
            <a:ext cx="1944199" cy="3213856"/>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412493" y="632463"/>
            <a:ext cx="3625985" cy="564859"/>
          </a:xfrm>
          <a:prstGeom prst="rect">
            <a:avLst/>
          </a:prstGeom>
          <a:noFill/>
        </p:spPr>
        <p:txBody>
          <a:bodyPr wrap="square" lIns="109430" tIns="54716" rIns="109430" bIns="54716" rtlCol="0" anchor="ctr">
            <a:spAutoFit/>
          </a:bodyPr>
          <a:lstStyle/>
          <a:p>
            <a:pPr algn="ctr" defTabSz="1094286">
              <a:lnSpc>
                <a:spcPct val="120000"/>
              </a:lnSpc>
            </a:pP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4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4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4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7760156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7709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43950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275244"/>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34"/>
            <a:ext cx="11521662" cy="12188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39970" y="1706380"/>
            <a:ext cx="11521662" cy="4827897"/>
          </a:xfrm>
          <a:prstGeom prst="rect">
            <a:avLst/>
          </a:prstGeom>
        </p:spPr>
        <p:txBody>
          <a:bodyPr lIns="145959" tIns="72978" rIns="145959" bIns="7297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2003493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1063" y="4701500"/>
            <a:ext cx="10881692" cy="1451302"/>
          </a:xfrm>
          <a:prstGeom prst="rect">
            <a:avLst/>
          </a:prstGeom>
        </p:spPr>
        <p:txBody>
          <a:bodyPr anchor="t"/>
          <a:lstStyle>
            <a:lvl1pPr algn="l">
              <a:defRPr sz="6300" b="1" cap="all"/>
            </a:lvl1pPr>
          </a:lstStyle>
          <a:p>
            <a:r>
              <a:rPr lang="zh-CN" altLang="en-US"/>
              <a:t>单击此处编辑母版标题样式</a:t>
            </a:r>
          </a:p>
        </p:txBody>
      </p:sp>
      <p:sp>
        <p:nvSpPr>
          <p:cNvPr id="3" name="文本占位符 2"/>
          <p:cNvSpPr>
            <a:spLocks noGrp="1"/>
          </p:cNvSpPr>
          <p:nvPr>
            <p:ph type="body" idx="1"/>
          </p:nvPr>
        </p:nvSpPr>
        <p:spPr>
          <a:xfrm>
            <a:off x="1011063" y="3101235"/>
            <a:ext cx="10881692" cy="1600271"/>
          </a:xfrm>
          <a:prstGeom prst="rect">
            <a:avLst/>
          </a:prstGeom>
        </p:spPr>
        <p:txBody>
          <a:bodyPr lIns="145959" tIns="72978" rIns="145959" bIns="72978" anchor="b"/>
          <a:lstStyle>
            <a:lvl1pPr marL="0" indent="0">
              <a:buNone/>
              <a:defRPr sz="3200"/>
            </a:lvl1pPr>
            <a:lvl2pPr marL="729794" indent="0">
              <a:buNone/>
              <a:defRPr sz="3000"/>
            </a:lvl2pPr>
            <a:lvl3pPr marL="1459587" indent="0">
              <a:buNone/>
              <a:defRPr sz="2500"/>
            </a:lvl3pPr>
            <a:lvl4pPr marL="2189384" indent="0">
              <a:buNone/>
              <a:defRPr sz="2300"/>
            </a:lvl4pPr>
            <a:lvl5pPr marL="2919179" indent="0">
              <a:buNone/>
              <a:defRPr sz="2300"/>
            </a:lvl5pPr>
            <a:lvl6pPr marL="3648978" indent="0">
              <a:buNone/>
              <a:defRPr sz="2300"/>
            </a:lvl6pPr>
            <a:lvl7pPr marL="4378772" indent="0">
              <a:buNone/>
              <a:defRPr sz="2300"/>
            </a:lvl7pPr>
            <a:lvl8pPr marL="5108559" indent="0">
              <a:buNone/>
              <a:defRPr sz="2300"/>
            </a:lvl8pPr>
            <a:lvl9pPr marL="5838356" indent="0">
              <a:buNone/>
              <a:defRPr sz="2300"/>
            </a:lvl9pPr>
          </a:lstStyle>
          <a:p>
            <a:pPr lvl="0"/>
            <a:r>
              <a:rPr lang="zh-CN" altLang="en-US"/>
              <a:t>单击此处编辑母版文本样式</a:t>
            </a:r>
          </a:p>
        </p:txBody>
      </p:sp>
    </p:spTree>
    <p:extLst>
      <p:ext uri="{BB962C8B-B14F-4D97-AF65-F5344CB8AC3E}">
        <p14:creationId xmlns:p14="http://schemas.microsoft.com/office/powerpoint/2010/main" val="572850531"/>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80113" y="1947349"/>
            <a:ext cx="5440680" cy="46414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480812" y="1947349"/>
            <a:ext cx="5440680" cy="46414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50937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34"/>
            <a:ext cx="11521662" cy="121882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39969" y="1706380"/>
            <a:ext cx="5653058" cy="4827897"/>
          </a:xfrm>
          <a:prstGeom prst="rect">
            <a:avLst/>
          </a:prstGeom>
        </p:spPr>
        <p:txBody>
          <a:bodyPr lIns="145959" tIns="72978" rIns="145959" bIns="72978"/>
          <a:lstStyle>
            <a:lvl1pPr>
              <a:defRPr sz="4500"/>
            </a:lvl1pPr>
            <a:lvl2pPr>
              <a:defRPr sz="3800"/>
            </a:lvl2pPr>
            <a:lvl3pPr>
              <a:defRPr sz="32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06367" y="1706380"/>
            <a:ext cx="5655281" cy="4827897"/>
          </a:xfrm>
          <a:prstGeom prst="rect">
            <a:avLst/>
          </a:prstGeom>
        </p:spPr>
        <p:txBody>
          <a:bodyPr lIns="145959" tIns="72978" rIns="145959" bIns="72978"/>
          <a:lstStyle>
            <a:lvl1pPr>
              <a:defRPr sz="4500"/>
            </a:lvl1pPr>
            <a:lvl2pPr>
              <a:defRPr sz="3800"/>
            </a:lvl2pPr>
            <a:lvl3pPr>
              <a:defRPr sz="32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80720307"/>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34"/>
            <a:ext cx="11521662" cy="121882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39976" y="1636397"/>
            <a:ext cx="5655281" cy="683895"/>
          </a:xfrm>
          <a:prstGeom prst="rect">
            <a:avLst/>
          </a:prstGeom>
        </p:spPr>
        <p:txBody>
          <a:bodyPr lIns="145959" tIns="72978" rIns="145959" bIns="72978" anchor="b"/>
          <a:lstStyle>
            <a:lvl1pPr marL="0" indent="0">
              <a:buNone/>
              <a:defRPr sz="3800" b="1"/>
            </a:lvl1pPr>
            <a:lvl2pPr marL="729794" indent="0">
              <a:buNone/>
              <a:defRPr sz="3200" b="1"/>
            </a:lvl2pPr>
            <a:lvl3pPr marL="1459587" indent="0">
              <a:buNone/>
              <a:defRPr sz="3000" b="1"/>
            </a:lvl3pPr>
            <a:lvl4pPr marL="2189384" indent="0">
              <a:buNone/>
              <a:defRPr sz="2500" b="1"/>
            </a:lvl4pPr>
            <a:lvl5pPr marL="2919179" indent="0">
              <a:buNone/>
              <a:defRPr sz="2500" b="1"/>
            </a:lvl5pPr>
            <a:lvl6pPr marL="3648978" indent="0">
              <a:buNone/>
              <a:defRPr sz="2500" b="1"/>
            </a:lvl6pPr>
            <a:lvl7pPr marL="4378772" indent="0">
              <a:buNone/>
              <a:defRPr sz="2500" b="1"/>
            </a:lvl7pPr>
            <a:lvl8pPr marL="5108559" indent="0">
              <a:buNone/>
              <a:defRPr sz="2500" b="1"/>
            </a:lvl8pPr>
            <a:lvl9pPr marL="5838356" indent="0">
              <a:buNone/>
              <a:defRPr sz="2500" b="1"/>
            </a:lvl9pPr>
          </a:lstStyle>
          <a:p>
            <a:pPr lvl="0"/>
            <a:r>
              <a:rPr lang="zh-CN" altLang="en-US"/>
              <a:t>单击此处编辑母版文本样式</a:t>
            </a:r>
          </a:p>
        </p:txBody>
      </p:sp>
      <p:sp>
        <p:nvSpPr>
          <p:cNvPr id="4" name="内容占位符 3"/>
          <p:cNvSpPr>
            <a:spLocks noGrp="1"/>
          </p:cNvSpPr>
          <p:nvPr>
            <p:ph sz="half" idx="2"/>
          </p:nvPr>
        </p:nvSpPr>
        <p:spPr>
          <a:xfrm>
            <a:off x="639976" y="2320291"/>
            <a:ext cx="5655281" cy="4213971"/>
          </a:xfrm>
          <a:prstGeom prst="rect">
            <a:avLst/>
          </a:prstGeom>
        </p:spPr>
        <p:txBody>
          <a:bodyPr lIns="145959" tIns="72978" rIns="145959" bIns="72978"/>
          <a:lstStyle>
            <a:lvl1pPr>
              <a:defRPr sz="3800"/>
            </a:lvl1pPr>
            <a:lvl2pPr>
              <a:defRPr sz="3200"/>
            </a:lvl2pPr>
            <a:lvl3pPr>
              <a:defRPr sz="3000"/>
            </a:lvl3pPr>
            <a:lvl4pPr>
              <a:defRPr sz="2500"/>
            </a:lvl4pPr>
            <a:lvl5pPr>
              <a:defRPr sz="2500"/>
            </a:lvl5pPr>
            <a:lvl6pPr>
              <a:defRPr sz="2500"/>
            </a:lvl6pPr>
            <a:lvl7pPr>
              <a:defRPr sz="2500"/>
            </a:lvl7pPr>
            <a:lvl8pPr>
              <a:defRPr sz="2500"/>
            </a:lvl8pPr>
            <a:lvl9pPr>
              <a:defRPr sz="2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04133" y="1636397"/>
            <a:ext cx="5657502" cy="683895"/>
          </a:xfrm>
          <a:prstGeom prst="rect">
            <a:avLst/>
          </a:prstGeom>
        </p:spPr>
        <p:txBody>
          <a:bodyPr lIns="145959" tIns="72978" rIns="145959" bIns="72978" anchor="b"/>
          <a:lstStyle>
            <a:lvl1pPr marL="0" indent="0">
              <a:buNone/>
              <a:defRPr sz="3800" b="1"/>
            </a:lvl1pPr>
            <a:lvl2pPr marL="729794" indent="0">
              <a:buNone/>
              <a:defRPr sz="3200" b="1"/>
            </a:lvl2pPr>
            <a:lvl3pPr marL="1459587" indent="0">
              <a:buNone/>
              <a:defRPr sz="3000" b="1"/>
            </a:lvl3pPr>
            <a:lvl4pPr marL="2189384" indent="0">
              <a:buNone/>
              <a:defRPr sz="2500" b="1"/>
            </a:lvl4pPr>
            <a:lvl5pPr marL="2919179" indent="0">
              <a:buNone/>
              <a:defRPr sz="2500" b="1"/>
            </a:lvl5pPr>
            <a:lvl6pPr marL="3648978" indent="0">
              <a:buNone/>
              <a:defRPr sz="2500" b="1"/>
            </a:lvl6pPr>
            <a:lvl7pPr marL="4378772" indent="0">
              <a:buNone/>
              <a:defRPr sz="2500" b="1"/>
            </a:lvl7pPr>
            <a:lvl8pPr marL="5108559" indent="0">
              <a:buNone/>
              <a:defRPr sz="2500" b="1"/>
            </a:lvl8pPr>
            <a:lvl9pPr marL="5838356" indent="0">
              <a:buNone/>
              <a:defRPr sz="2500" b="1"/>
            </a:lvl9pPr>
          </a:lstStyle>
          <a:p>
            <a:pPr lvl="0"/>
            <a:r>
              <a:rPr lang="zh-CN" altLang="en-US"/>
              <a:t>单击此处编辑母版文本样式</a:t>
            </a:r>
          </a:p>
        </p:txBody>
      </p:sp>
      <p:sp>
        <p:nvSpPr>
          <p:cNvPr id="6" name="内容占位符 5"/>
          <p:cNvSpPr>
            <a:spLocks noGrp="1"/>
          </p:cNvSpPr>
          <p:nvPr>
            <p:ph sz="quarter" idx="4"/>
          </p:nvPr>
        </p:nvSpPr>
        <p:spPr>
          <a:xfrm>
            <a:off x="6504133" y="2320291"/>
            <a:ext cx="5657502" cy="4213971"/>
          </a:xfrm>
          <a:prstGeom prst="rect">
            <a:avLst/>
          </a:prstGeom>
        </p:spPr>
        <p:txBody>
          <a:bodyPr lIns="145959" tIns="72978" rIns="145959" bIns="72978"/>
          <a:lstStyle>
            <a:lvl1pPr>
              <a:defRPr sz="3800"/>
            </a:lvl1pPr>
            <a:lvl2pPr>
              <a:defRPr sz="3200"/>
            </a:lvl2pPr>
            <a:lvl3pPr>
              <a:defRPr sz="3000"/>
            </a:lvl3pPr>
            <a:lvl4pPr>
              <a:defRPr sz="2500"/>
            </a:lvl4pPr>
            <a:lvl5pPr>
              <a:defRPr sz="2500"/>
            </a:lvl5pPr>
            <a:lvl6pPr>
              <a:defRPr sz="2500"/>
            </a:lvl6pPr>
            <a:lvl7pPr>
              <a:defRPr sz="2500"/>
            </a:lvl7pPr>
            <a:lvl8pPr>
              <a:defRPr sz="2500"/>
            </a:lvl8pPr>
            <a:lvl9pPr>
              <a:defRPr sz="2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6333136"/>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34"/>
            <a:ext cx="11521662" cy="121882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73888000"/>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284215"/>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577922"/>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39970" y="293434"/>
            <a:ext cx="11521662" cy="121882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39970" y="1706380"/>
            <a:ext cx="11521662" cy="4827897"/>
          </a:xfrm>
          <a:prstGeom prst="rect">
            <a:avLst/>
          </a:prstGeom>
        </p:spPr>
        <p:txBody>
          <a:bodyPr vert="eaVert" lIns="145959" tIns="72978" rIns="145959" bIns="72978"/>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9863081"/>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252796"/>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34"/>
            <a:ext cx="11521664" cy="12188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39972" y="1706394"/>
            <a:ext cx="11521664" cy="4827897"/>
          </a:xfrm>
          <a:prstGeom prst="rect">
            <a:avLst/>
          </a:prstGeom>
        </p:spPr>
        <p:txBody>
          <a:bodyPr lIns="121538" tIns="60774" rIns="121538" bIns="607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79875322"/>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1070" y="4701500"/>
            <a:ext cx="10881692" cy="1451302"/>
          </a:xfrm>
          <a:prstGeom prst="rect">
            <a:avLst/>
          </a:prstGeo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1011070" y="3101239"/>
            <a:ext cx="10881692" cy="1600271"/>
          </a:xfrm>
          <a:prstGeom prst="rect">
            <a:avLst/>
          </a:prstGeom>
        </p:spPr>
        <p:txBody>
          <a:bodyPr lIns="121538" tIns="60774" rIns="121538" bIns="60774" anchor="b"/>
          <a:lstStyle>
            <a:lvl1pPr marL="0" indent="0">
              <a:buNone/>
              <a:defRPr sz="2500"/>
            </a:lvl1pPr>
            <a:lvl2pPr marL="607714" indent="0">
              <a:buNone/>
              <a:defRPr sz="2400"/>
            </a:lvl2pPr>
            <a:lvl3pPr marL="1215429" indent="0">
              <a:buNone/>
              <a:defRPr sz="2100"/>
            </a:lvl3pPr>
            <a:lvl4pPr marL="1823147" indent="0">
              <a:buNone/>
              <a:defRPr sz="1800"/>
            </a:lvl4pPr>
            <a:lvl5pPr marL="2430858" indent="0">
              <a:buNone/>
              <a:defRPr sz="1800"/>
            </a:lvl5pPr>
            <a:lvl6pPr marL="3038568" indent="0">
              <a:buNone/>
              <a:defRPr sz="1800"/>
            </a:lvl6pPr>
            <a:lvl7pPr marL="3646284" indent="0">
              <a:buNone/>
              <a:defRPr sz="1800"/>
            </a:lvl7pPr>
            <a:lvl8pPr marL="4254003" indent="0">
              <a:buNone/>
              <a:defRPr sz="1800"/>
            </a:lvl8pPr>
            <a:lvl9pPr marL="4861721" indent="0">
              <a:buNone/>
              <a:defRPr sz="1800"/>
            </a:lvl9pPr>
          </a:lstStyle>
          <a:p>
            <a:pPr lvl="0"/>
            <a:r>
              <a:rPr lang="zh-CN" altLang="en-US"/>
              <a:t>单击此处编辑母版文本样式</a:t>
            </a:r>
          </a:p>
        </p:txBody>
      </p:sp>
    </p:spTree>
    <p:extLst>
      <p:ext uri="{BB962C8B-B14F-4D97-AF65-F5344CB8AC3E}">
        <p14:creationId xmlns:p14="http://schemas.microsoft.com/office/powerpoint/2010/main" val="346983143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34"/>
            <a:ext cx="11521664" cy="121882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39984" y="1706394"/>
            <a:ext cx="5653058" cy="4827897"/>
          </a:xfrm>
          <a:prstGeom prst="rect">
            <a:avLst/>
          </a:prstGeom>
        </p:spPr>
        <p:txBody>
          <a:bodyPr lIns="121538" tIns="60774" rIns="121538" bIns="60774"/>
          <a:lstStyle>
            <a:lvl1pPr>
              <a:defRPr sz="3700"/>
            </a:lvl1pPr>
            <a:lvl2pPr>
              <a:defRPr sz="3200"/>
            </a:lvl2pPr>
            <a:lvl3pPr>
              <a:defRPr sz="25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06367" y="1706394"/>
            <a:ext cx="5655281" cy="4827897"/>
          </a:xfrm>
          <a:prstGeom prst="rect">
            <a:avLst/>
          </a:prstGeom>
        </p:spPr>
        <p:txBody>
          <a:bodyPr lIns="121538" tIns="60774" rIns="121538" bIns="60774"/>
          <a:lstStyle>
            <a:lvl1pPr>
              <a:defRPr sz="3700"/>
            </a:lvl1pPr>
            <a:lvl2pPr>
              <a:defRPr sz="3200"/>
            </a:lvl2pPr>
            <a:lvl3pPr>
              <a:defRPr sz="25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83227889"/>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81790" y="389476"/>
            <a:ext cx="11041380" cy="1413935"/>
          </a:xfrm>
        </p:spPr>
        <p:txBody>
          <a:bodyPr/>
          <a:lstStyle/>
          <a:p>
            <a:r>
              <a:rPr lang="zh-CN" altLang="en-US"/>
              <a:t>单击此处编辑母版标题样式</a:t>
            </a:r>
          </a:p>
        </p:txBody>
      </p:sp>
      <p:sp>
        <p:nvSpPr>
          <p:cNvPr id="3" name="文本占位符 2"/>
          <p:cNvSpPr>
            <a:spLocks noGrp="1"/>
          </p:cNvSpPr>
          <p:nvPr>
            <p:ph type="body" idx="1"/>
          </p:nvPr>
        </p:nvSpPr>
        <p:spPr>
          <a:xfrm>
            <a:off x="1246119" y="1897018"/>
            <a:ext cx="5117252" cy="878841"/>
          </a:xfrm>
        </p:spPr>
        <p:txBody>
          <a:bodyPr anchor="ctr" anchorCtr="0"/>
          <a:lstStyle>
            <a:lvl1pPr marL="0" indent="0">
              <a:buNone/>
              <a:defRPr sz="3000"/>
            </a:lvl1pPr>
            <a:lvl2pPr marL="455901" indent="0">
              <a:buNone/>
              <a:defRPr sz="2400"/>
            </a:lvl2pPr>
            <a:lvl3pPr marL="911800" indent="0">
              <a:buNone/>
              <a:defRPr sz="2100"/>
            </a:lvl3pPr>
            <a:lvl4pPr marL="1367700" indent="0">
              <a:buNone/>
              <a:defRPr sz="1800"/>
            </a:lvl4pPr>
            <a:lvl5pPr marL="1823600" indent="0">
              <a:buNone/>
              <a:defRPr sz="1800"/>
            </a:lvl5pPr>
            <a:lvl6pPr marL="2279502" indent="0">
              <a:buNone/>
              <a:defRPr sz="1800"/>
            </a:lvl6pPr>
            <a:lvl7pPr marL="2735398" indent="0">
              <a:buNone/>
              <a:defRPr sz="1800"/>
            </a:lvl7pPr>
            <a:lvl8pPr marL="3191297" indent="0">
              <a:buNone/>
              <a:defRPr sz="1800"/>
            </a:lvl8pPr>
            <a:lvl9pPr marL="364719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246119" y="2843081"/>
            <a:ext cx="5117252" cy="375923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69794" y="1897018"/>
            <a:ext cx="5142455" cy="878841"/>
          </a:xfrm>
        </p:spPr>
        <p:txBody>
          <a:bodyPr anchor="ctr" anchorCtr="0"/>
          <a:lstStyle>
            <a:lvl1pPr marL="0" indent="0">
              <a:buNone/>
              <a:defRPr sz="3000"/>
            </a:lvl1pPr>
            <a:lvl2pPr marL="455901" indent="0">
              <a:buNone/>
              <a:defRPr sz="2400"/>
            </a:lvl2pPr>
            <a:lvl3pPr marL="911800" indent="0">
              <a:buNone/>
              <a:defRPr sz="2100"/>
            </a:lvl3pPr>
            <a:lvl4pPr marL="1367700" indent="0">
              <a:buNone/>
              <a:defRPr sz="1800"/>
            </a:lvl4pPr>
            <a:lvl5pPr marL="1823600" indent="0">
              <a:buNone/>
              <a:defRPr sz="1800"/>
            </a:lvl5pPr>
            <a:lvl6pPr marL="2279502" indent="0">
              <a:buNone/>
              <a:defRPr sz="1800"/>
            </a:lvl6pPr>
            <a:lvl7pPr marL="2735398" indent="0">
              <a:buNone/>
              <a:defRPr sz="1800"/>
            </a:lvl7pPr>
            <a:lvl8pPr marL="3191297" indent="0">
              <a:buNone/>
              <a:defRPr sz="1800"/>
            </a:lvl8pPr>
            <a:lvl9pPr marL="364719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569794" y="2843081"/>
            <a:ext cx="5142455" cy="375923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95499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34"/>
            <a:ext cx="11521664" cy="121882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39976" y="1636397"/>
            <a:ext cx="5655281" cy="683895"/>
          </a:xfrm>
          <a:prstGeom prst="rect">
            <a:avLst/>
          </a:prstGeom>
        </p:spPr>
        <p:txBody>
          <a:bodyPr lIns="121538" tIns="60774" rIns="121538" bIns="60774" anchor="b"/>
          <a:lstStyle>
            <a:lvl1pPr marL="0" indent="0">
              <a:buNone/>
              <a:defRPr sz="3200" b="1"/>
            </a:lvl1pPr>
            <a:lvl2pPr marL="607714" indent="0">
              <a:buNone/>
              <a:defRPr sz="2500" b="1"/>
            </a:lvl2pPr>
            <a:lvl3pPr marL="1215429" indent="0">
              <a:buNone/>
              <a:defRPr sz="2400" b="1"/>
            </a:lvl3pPr>
            <a:lvl4pPr marL="1823147" indent="0">
              <a:buNone/>
              <a:defRPr sz="2100" b="1"/>
            </a:lvl4pPr>
            <a:lvl5pPr marL="2430858" indent="0">
              <a:buNone/>
              <a:defRPr sz="2100" b="1"/>
            </a:lvl5pPr>
            <a:lvl6pPr marL="3038568" indent="0">
              <a:buNone/>
              <a:defRPr sz="2100" b="1"/>
            </a:lvl6pPr>
            <a:lvl7pPr marL="3646284" indent="0">
              <a:buNone/>
              <a:defRPr sz="2100" b="1"/>
            </a:lvl7pPr>
            <a:lvl8pPr marL="4254003" indent="0">
              <a:buNone/>
              <a:defRPr sz="2100" b="1"/>
            </a:lvl8pPr>
            <a:lvl9pPr marL="4861721"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39976" y="2320291"/>
            <a:ext cx="5655281" cy="4213971"/>
          </a:xfrm>
          <a:prstGeom prst="rect">
            <a:avLst/>
          </a:prstGeom>
        </p:spPr>
        <p:txBody>
          <a:bodyPr lIns="121538" tIns="60774" rIns="121538" bIns="60774"/>
          <a:lstStyle>
            <a:lvl1pPr>
              <a:defRPr sz="3200"/>
            </a:lvl1pPr>
            <a:lvl2pPr>
              <a:defRPr sz="25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04151" y="1636397"/>
            <a:ext cx="5657502" cy="683895"/>
          </a:xfrm>
          <a:prstGeom prst="rect">
            <a:avLst/>
          </a:prstGeom>
        </p:spPr>
        <p:txBody>
          <a:bodyPr lIns="121538" tIns="60774" rIns="121538" bIns="60774" anchor="b"/>
          <a:lstStyle>
            <a:lvl1pPr marL="0" indent="0">
              <a:buNone/>
              <a:defRPr sz="3200" b="1"/>
            </a:lvl1pPr>
            <a:lvl2pPr marL="607714" indent="0">
              <a:buNone/>
              <a:defRPr sz="2500" b="1"/>
            </a:lvl2pPr>
            <a:lvl3pPr marL="1215429" indent="0">
              <a:buNone/>
              <a:defRPr sz="2400" b="1"/>
            </a:lvl3pPr>
            <a:lvl4pPr marL="1823147" indent="0">
              <a:buNone/>
              <a:defRPr sz="2100" b="1"/>
            </a:lvl4pPr>
            <a:lvl5pPr marL="2430858" indent="0">
              <a:buNone/>
              <a:defRPr sz="2100" b="1"/>
            </a:lvl5pPr>
            <a:lvl6pPr marL="3038568" indent="0">
              <a:buNone/>
              <a:defRPr sz="2100" b="1"/>
            </a:lvl6pPr>
            <a:lvl7pPr marL="3646284" indent="0">
              <a:buNone/>
              <a:defRPr sz="2100" b="1"/>
            </a:lvl7pPr>
            <a:lvl8pPr marL="4254003" indent="0">
              <a:buNone/>
              <a:defRPr sz="2100" b="1"/>
            </a:lvl8pPr>
            <a:lvl9pPr marL="4861721"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504151" y="2320291"/>
            <a:ext cx="5657502" cy="4213971"/>
          </a:xfrm>
          <a:prstGeom prst="rect">
            <a:avLst/>
          </a:prstGeom>
        </p:spPr>
        <p:txBody>
          <a:bodyPr lIns="121538" tIns="60774" rIns="121538" bIns="60774"/>
          <a:lstStyle>
            <a:lvl1pPr>
              <a:defRPr sz="3200"/>
            </a:lvl1pPr>
            <a:lvl2pPr>
              <a:defRPr sz="25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08339164"/>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34"/>
            <a:ext cx="11521664" cy="121882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97184265"/>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60253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140473"/>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39972" y="293434"/>
            <a:ext cx="11521664" cy="121882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39972" y="1706394"/>
            <a:ext cx="11521664" cy="4827897"/>
          </a:xfrm>
          <a:prstGeom prst="rect">
            <a:avLst/>
          </a:prstGeom>
        </p:spPr>
        <p:txBody>
          <a:bodyPr vert="eaVert" lIns="121538" tIns="60774" rIns="121538" bIns="6077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18693936"/>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0201" y="1197207"/>
            <a:ext cx="9601200" cy="2546774"/>
          </a:xfrm>
        </p:spPr>
        <p:txBody>
          <a:bodyPr anchor="b"/>
          <a:lstStyle>
            <a:lvl1pPr algn="ctr">
              <a:defRPr sz="6100"/>
            </a:lvl1pPr>
          </a:lstStyle>
          <a:p>
            <a:r>
              <a:rPr lang="zh-CN" altLang="en-US"/>
              <a:t>单击此处编辑母版标题样式</a:t>
            </a:r>
          </a:p>
        </p:txBody>
      </p:sp>
      <p:sp>
        <p:nvSpPr>
          <p:cNvPr id="3" name="副标题 2"/>
          <p:cNvSpPr>
            <a:spLocks noGrp="1"/>
          </p:cNvSpPr>
          <p:nvPr>
            <p:ph type="subTitle" idx="1"/>
          </p:nvPr>
        </p:nvSpPr>
        <p:spPr>
          <a:xfrm>
            <a:off x="1600201" y="3842185"/>
            <a:ext cx="9601200" cy="1766146"/>
          </a:xfrm>
        </p:spPr>
        <p:txBody>
          <a:bodyPr/>
          <a:lstStyle>
            <a:lvl1pPr marL="0" indent="0" algn="ctr">
              <a:buNone/>
              <a:defRPr sz="2400"/>
            </a:lvl1pPr>
            <a:lvl2pPr marL="455901" indent="0" algn="ctr">
              <a:buNone/>
              <a:defRPr sz="2100"/>
            </a:lvl2pPr>
            <a:lvl3pPr marL="911800" indent="0" algn="ctr">
              <a:buNone/>
              <a:defRPr sz="1800"/>
            </a:lvl3pPr>
            <a:lvl4pPr marL="1367700" indent="0" algn="ctr">
              <a:buNone/>
              <a:defRPr sz="1500"/>
            </a:lvl4pPr>
            <a:lvl5pPr marL="1823600" indent="0" algn="ctr">
              <a:buNone/>
              <a:defRPr sz="1500"/>
            </a:lvl5pPr>
            <a:lvl6pPr marL="2279502" indent="0" algn="ctr">
              <a:buNone/>
              <a:defRPr sz="1500"/>
            </a:lvl6pPr>
            <a:lvl7pPr marL="2735398" indent="0" algn="ctr">
              <a:buNone/>
              <a:defRPr sz="1500"/>
            </a:lvl7pPr>
            <a:lvl8pPr marL="3191297" indent="0" algn="ctr">
              <a:buNone/>
              <a:defRPr sz="1500"/>
            </a:lvl8pPr>
            <a:lvl9pPr marL="3647199" indent="0" algn="ctr">
              <a:buNone/>
              <a:defRPr sz="15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882470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030437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73461" y="1823762"/>
            <a:ext cx="11041380" cy="3042919"/>
          </a:xfrm>
        </p:spPr>
        <p:txBody>
          <a:bodyPr anchor="b"/>
          <a:lstStyle>
            <a:lvl1pPr>
              <a:defRPr sz="6100"/>
            </a:lvl1pPr>
          </a:lstStyle>
          <a:p>
            <a:r>
              <a:rPr lang="zh-CN" altLang="en-US"/>
              <a:t>单击此处编辑母版标题样式</a:t>
            </a:r>
          </a:p>
        </p:txBody>
      </p:sp>
      <p:sp>
        <p:nvSpPr>
          <p:cNvPr id="3" name="文本占位符 2"/>
          <p:cNvSpPr>
            <a:spLocks noGrp="1"/>
          </p:cNvSpPr>
          <p:nvPr>
            <p:ph type="body" idx="1"/>
          </p:nvPr>
        </p:nvSpPr>
        <p:spPr>
          <a:xfrm>
            <a:off x="873461" y="4895444"/>
            <a:ext cx="11041380" cy="1600201"/>
          </a:xfrm>
        </p:spPr>
        <p:txBody>
          <a:bodyPr/>
          <a:lstStyle>
            <a:lvl1pPr marL="0" indent="0">
              <a:buNone/>
              <a:defRPr sz="2400">
                <a:solidFill>
                  <a:schemeClr val="tx1">
                    <a:tint val="75000"/>
                  </a:schemeClr>
                </a:solidFill>
              </a:defRPr>
            </a:lvl1pPr>
            <a:lvl2pPr marL="455901" indent="0">
              <a:buNone/>
              <a:defRPr sz="2100">
                <a:solidFill>
                  <a:schemeClr val="tx1">
                    <a:tint val="75000"/>
                  </a:schemeClr>
                </a:solidFill>
              </a:defRPr>
            </a:lvl2pPr>
            <a:lvl3pPr marL="911800" indent="0">
              <a:buNone/>
              <a:defRPr sz="1800">
                <a:solidFill>
                  <a:schemeClr val="tx1">
                    <a:tint val="75000"/>
                  </a:schemeClr>
                </a:solidFill>
              </a:defRPr>
            </a:lvl3pPr>
            <a:lvl4pPr marL="1367700" indent="0">
              <a:buNone/>
              <a:defRPr sz="1500">
                <a:solidFill>
                  <a:schemeClr val="tx1">
                    <a:tint val="75000"/>
                  </a:schemeClr>
                </a:solidFill>
              </a:defRPr>
            </a:lvl4pPr>
            <a:lvl5pPr marL="1823600" indent="0">
              <a:buNone/>
              <a:defRPr sz="1500">
                <a:solidFill>
                  <a:schemeClr val="tx1">
                    <a:tint val="75000"/>
                  </a:schemeClr>
                </a:solidFill>
              </a:defRPr>
            </a:lvl5pPr>
            <a:lvl6pPr marL="2279502" indent="0">
              <a:buNone/>
              <a:defRPr sz="1500">
                <a:solidFill>
                  <a:schemeClr val="tx1">
                    <a:tint val="75000"/>
                  </a:schemeClr>
                </a:solidFill>
              </a:defRPr>
            </a:lvl6pPr>
            <a:lvl7pPr marL="2735398" indent="0">
              <a:buNone/>
              <a:defRPr sz="1500">
                <a:solidFill>
                  <a:schemeClr val="tx1">
                    <a:tint val="75000"/>
                  </a:schemeClr>
                </a:solidFill>
              </a:defRPr>
            </a:lvl7pPr>
            <a:lvl8pPr marL="3191297" indent="0">
              <a:buNone/>
              <a:defRPr sz="1500">
                <a:solidFill>
                  <a:schemeClr val="tx1">
                    <a:tint val="75000"/>
                  </a:schemeClr>
                </a:solidFill>
              </a:defRPr>
            </a:lvl8pPr>
            <a:lvl9pPr marL="3647199"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986677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80113" y="1947349"/>
            <a:ext cx="5440680" cy="46414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480812" y="1947349"/>
            <a:ext cx="5440680" cy="464142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819049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81790" y="389476"/>
            <a:ext cx="11041380" cy="1413935"/>
          </a:xfrm>
        </p:spPr>
        <p:txBody>
          <a:bodyPr/>
          <a:lstStyle/>
          <a:p>
            <a:r>
              <a:rPr lang="zh-CN" altLang="en-US"/>
              <a:t>单击此处编辑母版标题样式</a:t>
            </a:r>
          </a:p>
        </p:txBody>
      </p:sp>
      <p:sp>
        <p:nvSpPr>
          <p:cNvPr id="3" name="文本占位符 2"/>
          <p:cNvSpPr>
            <a:spLocks noGrp="1"/>
          </p:cNvSpPr>
          <p:nvPr>
            <p:ph type="body" idx="1"/>
          </p:nvPr>
        </p:nvSpPr>
        <p:spPr>
          <a:xfrm>
            <a:off x="1246119" y="1897018"/>
            <a:ext cx="5117252" cy="878841"/>
          </a:xfrm>
        </p:spPr>
        <p:txBody>
          <a:bodyPr anchor="ctr" anchorCtr="0"/>
          <a:lstStyle>
            <a:lvl1pPr marL="0" indent="0">
              <a:buNone/>
              <a:defRPr sz="3000"/>
            </a:lvl1pPr>
            <a:lvl2pPr marL="455901" indent="0">
              <a:buNone/>
              <a:defRPr sz="2400"/>
            </a:lvl2pPr>
            <a:lvl3pPr marL="911800" indent="0">
              <a:buNone/>
              <a:defRPr sz="2100"/>
            </a:lvl3pPr>
            <a:lvl4pPr marL="1367700" indent="0">
              <a:buNone/>
              <a:defRPr sz="1800"/>
            </a:lvl4pPr>
            <a:lvl5pPr marL="1823600" indent="0">
              <a:buNone/>
              <a:defRPr sz="1800"/>
            </a:lvl5pPr>
            <a:lvl6pPr marL="2279502" indent="0">
              <a:buNone/>
              <a:defRPr sz="1800"/>
            </a:lvl6pPr>
            <a:lvl7pPr marL="2735398" indent="0">
              <a:buNone/>
              <a:defRPr sz="1800"/>
            </a:lvl7pPr>
            <a:lvl8pPr marL="3191297" indent="0">
              <a:buNone/>
              <a:defRPr sz="1800"/>
            </a:lvl8pPr>
            <a:lvl9pPr marL="364719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246119" y="2843081"/>
            <a:ext cx="5117252" cy="375923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69794" y="1897018"/>
            <a:ext cx="5142455" cy="878841"/>
          </a:xfrm>
        </p:spPr>
        <p:txBody>
          <a:bodyPr anchor="ctr" anchorCtr="0"/>
          <a:lstStyle>
            <a:lvl1pPr marL="0" indent="0">
              <a:buNone/>
              <a:defRPr sz="3000"/>
            </a:lvl1pPr>
            <a:lvl2pPr marL="455901" indent="0">
              <a:buNone/>
              <a:defRPr sz="2400"/>
            </a:lvl2pPr>
            <a:lvl3pPr marL="911800" indent="0">
              <a:buNone/>
              <a:defRPr sz="2100"/>
            </a:lvl3pPr>
            <a:lvl4pPr marL="1367700" indent="0">
              <a:buNone/>
              <a:defRPr sz="1800"/>
            </a:lvl4pPr>
            <a:lvl5pPr marL="1823600" indent="0">
              <a:buNone/>
              <a:defRPr sz="1800"/>
            </a:lvl5pPr>
            <a:lvl6pPr marL="2279502" indent="0">
              <a:buNone/>
              <a:defRPr sz="1800"/>
            </a:lvl6pPr>
            <a:lvl7pPr marL="2735398" indent="0">
              <a:buNone/>
              <a:defRPr sz="1800"/>
            </a:lvl7pPr>
            <a:lvl8pPr marL="3191297" indent="0">
              <a:buNone/>
              <a:defRPr sz="1800"/>
            </a:lvl8pPr>
            <a:lvl9pPr marL="364719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569794" y="2843081"/>
            <a:ext cx="5142455" cy="375923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052650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989238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944231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832453"/>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793" y="487720"/>
            <a:ext cx="4373618" cy="170688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442350" y="487691"/>
            <a:ext cx="6480810" cy="5764108"/>
          </a:xfrm>
        </p:spPr>
        <p:txBody>
          <a:bodyPr/>
          <a:lstStyle>
            <a:lvl1pPr marL="0" indent="0">
              <a:buNone/>
              <a:defRPr sz="3200"/>
            </a:lvl1pPr>
            <a:lvl2pPr marL="455901" indent="0">
              <a:buNone/>
              <a:defRPr sz="3000"/>
            </a:lvl2pPr>
            <a:lvl3pPr marL="911800" indent="0">
              <a:buNone/>
              <a:defRPr sz="2400"/>
            </a:lvl3pPr>
            <a:lvl4pPr marL="1367700" indent="0">
              <a:buNone/>
              <a:defRPr sz="2100"/>
            </a:lvl4pPr>
            <a:lvl5pPr marL="1823600" indent="0">
              <a:buNone/>
              <a:defRPr sz="2100"/>
            </a:lvl5pPr>
            <a:lvl6pPr marL="2279502" indent="0">
              <a:buNone/>
              <a:defRPr sz="2100"/>
            </a:lvl6pPr>
            <a:lvl7pPr marL="2735398" indent="0">
              <a:buNone/>
              <a:defRPr sz="2100"/>
            </a:lvl7pPr>
            <a:lvl8pPr marL="3191297" indent="0">
              <a:buNone/>
              <a:defRPr sz="2100"/>
            </a:lvl8pPr>
            <a:lvl9pPr marL="3647199" indent="0">
              <a:buNone/>
              <a:defRPr sz="2100"/>
            </a:lvl9pPr>
          </a:lstStyle>
          <a:p>
            <a:endParaRPr lang="zh-CN" altLang="en-US"/>
          </a:p>
        </p:txBody>
      </p:sp>
      <p:sp>
        <p:nvSpPr>
          <p:cNvPr id="4" name="文本占位符 3"/>
          <p:cNvSpPr>
            <a:spLocks noGrp="1"/>
          </p:cNvSpPr>
          <p:nvPr>
            <p:ph type="body" sz="half" idx="2"/>
          </p:nvPr>
        </p:nvSpPr>
        <p:spPr>
          <a:xfrm>
            <a:off x="881793" y="2194564"/>
            <a:ext cx="4373618" cy="4065696"/>
          </a:xfrm>
        </p:spPr>
        <p:txBody>
          <a:bodyPr/>
          <a:lstStyle>
            <a:lvl1pPr marL="0" indent="0">
              <a:buNone/>
              <a:defRPr sz="2100"/>
            </a:lvl1pPr>
            <a:lvl2pPr marL="455901" indent="0">
              <a:buNone/>
              <a:defRPr sz="1800"/>
            </a:lvl2pPr>
            <a:lvl3pPr marL="911800" indent="0">
              <a:buNone/>
              <a:defRPr sz="1500"/>
            </a:lvl3pPr>
            <a:lvl4pPr marL="1367700" indent="0">
              <a:buNone/>
              <a:defRPr sz="1400"/>
            </a:lvl4pPr>
            <a:lvl5pPr marL="1823600" indent="0">
              <a:buNone/>
              <a:defRPr sz="1400"/>
            </a:lvl5pPr>
            <a:lvl6pPr marL="2279502" indent="0">
              <a:buNone/>
              <a:defRPr sz="1400"/>
            </a:lvl6pPr>
            <a:lvl7pPr marL="2735398" indent="0">
              <a:buNone/>
              <a:defRPr sz="1400"/>
            </a:lvl7pPr>
            <a:lvl8pPr marL="3191297" indent="0">
              <a:buNone/>
              <a:defRPr sz="1400"/>
            </a:lvl8pPr>
            <a:lvl9pPr marL="364719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433027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1167" y="389503"/>
            <a:ext cx="2760343" cy="61992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80137" y="389503"/>
            <a:ext cx="8121013" cy="61992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830150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80128" y="389503"/>
            <a:ext cx="11041380" cy="619929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975594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155" tIns="45581" rIns="91155" bIns="45581" rtlCol="0" anchor="ctr"/>
          <a:lstStyle/>
          <a:p>
            <a:pPr algn="ctr" defTabSz="911551"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9936330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543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801600" cy="7315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179" tIns="45591" rIns="91179" bIns="45591" rtlCol="0" anchor="ctr"/>
          <a:lstStyle/>
          <a:p>
            <a:pPr algn="ctr" defTabSz="911778" fontAlgn="base">
              <a:spcBef>
                <a:spcPct val="0"/>
              </a:spcBef>
              <a:spcAft>
                <a:spcPct val="0"/>
              </a:spcAft>
            </a:pPr>
            <a:endParaRPr lang="zh-CN" altLang="en-US">
              <a:solidFill>
                <a:prstClr val="white"/>
              </a:solidFill>
            </a:endParaRPr>
          </a:p>
        </p:txBody>
      </p:sp>
    </p:spTree>
    <p:extLst>
      <p:ext uri="{BB962C8B-B14F-4D97-AF65-F5344CB8AC3E}">
        <p14:creationId xmlns:p14="http://schemas.microsoft.com/office/powerpoint/2010/main" val="596639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1332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9088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5971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lIns="80288" tIns="40146" rIns="80288" bIns="40146"/>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80288" tIns="40146" rIns="80288" bIns="40146" numCol="1" anchor="t" anchorCtr="0" compatLnSpc="1">
            <a:prstTxWarp prst="textNoShape">
              <a:avLst/>
            </a:prstTxWarp>
          </a:bodyPr>
          <a:lstStyle>
            <a:lvl1pPr eaLnBrk="1" hangingPunct="1">
              <a:defRPr b="0">
                <a:latin typeface="Calibri" pitchFamily="34" charset="0"/>
              </a:defRPr>
            </a:lvl1pPr>
          </a:lstStyle>
          <a:p>
            <a:pPr defTabSz="802888" fontAlgn="base">
              <a:spcBef>
                <a:spcPct val="0"/>
              </a:spcBef>
              <a:spcAft>
                <a:spcPct val="0"/>
              </a:spcAft>
            </a:pPr>
            <a:fld id="{17A6065F-3679-4902-A4C5-8C0BCDA580B3}" type="datetimeFigureOut">
              <a:rPr lang="en-US" sz="1700" smtClean="0">
                <a:solidFill>
                  <a:prstClr val="black"/>
                </a:solidFill>
                <a:ea typeface="SimSun" pitchFamily="2" charset="-122"/>
              </a:rPr>
              <a:pPr defTabSz="802888" fontAlgn="base">
                <a:spcBef>
                  <a:spcPct val="0"/>
                </a:spcBef>
                <a:spcAft>
                  <a:spcPct val="0"/>
                </a:spcAft>
              </a:pPr>
              <a:t>2/25/2025</a:t>
            </a:fld>
            <a:endParaRPr lang="en-US" sz="1700">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80288" tIns="40146" rIns="80288" bIns="40146" numCol="1" anchor="t" anchorCtr="0" compatLnSpc="1">
            <a:prstTxWarp prst="textNoShape">
              <a:avLst/>
            </a:prstTxWarp>
          </a:bodyPr>
          <a:lstStyle>
            <a:lvl1pPr eaLnBrk="1" hangingPunct="1">
              <a:defRPr b="0">
                <a:latin typeface="Calibri" pitchFamily="34" charset="0"/>
              </a:defRPr>
            </a:lvl1pPr>
          </a:lstStyle>
          <a:p>
            <a:pPr defTabSz="802888" fontAlgn="base">
              <a:spcBef>
                <a:spcPct val="0"/>
              </a:spcBef>
              <a:spcAft>
                <a:spcPct val="0"/>
              </a:spcAft>
            </a:pPr>
            <a:endParaRPr lang="en-US" sz="1700">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80288" tIns="40146" rIns="80288" bIns="40146" numCol="1" anchor="t" anchorCtr="0" compatLnSpc="1">
            <a:prstTxWarp prst="textNoShape">
              <a:avLst/>
            </a:prstTxWarp>
          </a:bodyPr>
          <a:lstStyle>
            <a:lvl1pPr eaLnBrk="1" hangingPunct="1">
              <a:defRPr b="0">
                <a:latin typeface="Calibri" pitchFamily="34" charset="0"/>
              </a:defRPr>
            </a:lvl1pPr>
          </a:lstStyle>
          <a:p>
            <a:pPr defTabSz="802888" fontAlgn="base">
              <a:spcBef>
                <a:spcPct val="0"/>
              </a:spcBef>
              <a:spcAft>
                <a:spcPct val="0"/>
              </a:spcAft>
            </a:pPr>
            <a:fld id="{8FB5286E-86F2-4821-A294-9B6801CFB1CC}" type="slidenum">
              <a:rPr lang="en-US" sz="1700" smtClean="0">
                <a:solidFill>
                  <a:prstClr val="black"/>
                </a:solidFill>
                <a:ea typeface="SimSun" pitchFamily="2" charset="-122"/>
              </a:rPr>
              <a:pPr defTabSz="802888" fontAlgn="base">
                <a:spcBef>
                  <a:spcPct val="0"/>
                </a:spcBef>
                <a:spcAft>
                  <a:spcPct val="0"/>
                </a:spcAft>
              </a:pPr>
              <a:t>‹#›</a:t>
            </a:fld>
            <a:endParaRPr lang="en-US" sz="1700">
              <a:solidFill>
                <a:prstClr val="black"/>
              </a:solidFill>
              <a:ea typeface="SimSun" pitchFamily="2" charset="-122"/>
            </a:endParaRPr>
          </a:p>
        </p:txBody>
      </p:sp>
    </p:spTree>
    <p:extLst>
      <p:ext uri="{BB962C8B-B14F-4D97-AF65-F5344CB8AC3E}">
        <p14:creationId xmlns:p14="http://schemas.microsoft.com/office/powerpoint/2010/main" val="5981294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80288" tIns="40146" rIns="80288" bIns="40146" numCol="1" anchor="t" anchorCtr="0" compatLnSpc="1">
            <a:prstTxWarp prst="textNoShape">
              <a:avLst/>
            </a:prstTxWarp>
          </a:bodyPr>
          <a:lstStyle>
            <a:lvl1pPr eaLnBrk="1" hangingPunct="1">
              <a:defRPr b="0">
                <a:latin typeface="Calibri" pitchFamily="34" charset="0"/>
              </a:defRPr>
            </a:lvl1pPr>
          </a:lstStyle>
          <a:p>
            <a:pPr defTabSz="802888" fontAlgn="base">
              <a:spcBef>
                <a:spcPct val="0"/>
              </a:spcBef>
              <a:spcAft>
                <a:spcPct val="0"/>
              </a:spcAft>
            </a:pPr>
            <a:fld id="{61415FAF-5DFD-498A-8BA8-10FC062F1A2A}" type="datetimeFigureOut">
              <a:rPr lang="en-US" sz="1700" smtClean="0">
                <a:solidFill>
                  <a:prstClr val="black"/>
                </a:solidFill>
                <a:ea typeface="SimSun" pitchFamily="2" charset="-122"/>
              </a:rPr>
              <a:pPr defTabSz="802888" fontAlgn="base">
                <a:spcBef>
                  <a:spcPct val="0"/>
                </a:spcBef>
                <a:spcAft>
                  <a:spcPct val="0"/>
                </a:spcAft>
              </a:pPr>
              <a:t>2/25/2025</a:t>
            </a:fld>
            <a:endParaRPr lang="en-US" sz="1700">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80288" tIns="40146" rIns="80288" bIns="40146" numCol="1" anchor="t" anchorCtr="0" compatLnSpc="1">
            <a:prstTxWarp prst="textNoShape">
              <a:avLst/>
            </a:prstTxWarp>
          </a:bodyPr>
          <a:lstStyle>
            <a:lvl1pPr eaLnBrk="1" hangingPunct="1">
              <a:defRPr b="0">
                <a:latin typeface="Calibri" pitchFamily="34" charset="0"/>
              </a:defRPr>
            </a:lvl1pPr>
          </a:lstStyle>
          <a:p>
            <a:pPr defTabSz="802888" fontAlgn="base">
              <a:spcBef>
                <a:spcPct val="0"/>
              </a:spcBef>
              <a:spcAft>
                <a:spcPct val="0"/>
              </a:spcAft>
            </a:pPr>
            <a:endParaRPr lang="en-US" sz="1700">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80288" tIns="40146" rIns="80288" bIns="40146" numCol="1" anchor="t" anchorCtr="0" compatLnSpc="1">
            <a:prstTxWarp prst="textNoShape">
              <a:avLst/>
            </a:prstTxWarp>
          </a:bodyPr>
          <a:lstStyle>
            <a:lvl1pPr eaLnBrk="1" hangingPunct="1">
              <a:defRPr b="0">
                <a:latin typeface="Calibri" pitchFamily="34" charset="0"/>
              </a:defRPr>
            </a:lvl1pPr>
          </a:lstStyle>
          <a:p>
            <a:pPr defTabSz="802888" fontAlgn="base">
              <a:spcBef>
                <a:spcPct val="0"/>
              </a:spcBef>
              <a:spcAft>
                <a:spcPct val="0"/>
              </a:spcAft>
            </a:pPr>
            <a:fld id="{5BAB5094-D67A-47B3-A80F-A9AE266D91E1}" type="slidenum">
              <a:rPr lang="en-US" sz="1700" smtClean="0">
                <a:solidFill>
                  <a:prstClr val="black"/>
                </a:solidFill>
                <a:ea typeface="SimSun" pitchFamily="2" charset="-122"/>
              </a:rPr>
              <a:pPr defTabSz="802888" fontAlgn="base">
                <a:spcBef>
                  <a:spcPct val="0"/>
                </a:spcBef>
                <a:spcAft>
                  <a:spcPct val="0"/>
                </a:spcAft>
              </a:pPr>
              <a:t>‹#›</a:t>
            </a:fld>
            <a:endParaRPr lang="en-US" sz="1700">
              <a:solidFill>
                <a:prstClr val="black"/>
              </a:solidFill>
              <a:ea typeface="SimSun" pitchFamily="2" charset="-122"/>
            </a:endParaRPr>
          </a:p>
        </p:txBody>
      </p:sp>
    </p:spTree>
    <p:extLst>
      <p:ext uri="{BB962C8B-B14F-4D97-AF65-F5344CB8AC3E}">
        <p14:creationId xmlns:p14="http://schemas.microsoft.com/office/powerpoint/2010/main" val="27865627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040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00201" y="1197190"/>
            <a:ext cx="9601200" cy="2546774"/>
          </a:xfrm>
        </p:spPr>
        <p:txBody>
          <a:bodyPr anchor="b"/>
          <a:lstStyle>
            <a:lvl1pPr algn="ctr">
              <a:defRPr sz="5600"/>
            </a:lvl1pPr>
          </a:lstStyle>
          <a:p>
            <a:r>
              <a:rPr lang="zh-CN" altLang="en-US"/>
              <a:t>单击此处编辑母版标题样式</a:t>
            </a:r>
            <a:endParaRPr lang="en-US" dirty="0"/>
          </a:p>
        </p:txBody>
      </p:sp>
      <p:sp>
        <p:nvSpPr>
          <p:cNvPr id="3" name="Subtitle 2"/>
          <p:cNvSpPr>
            <a:spLocks noGrp="1"/>
          </p:cNvSpPr>
          <p:nvPr>
            <p:ph type="subTitle" idx="1"/>
          </p:nvPr>
        </p:nvSpPr>
        <p:spPr>
          <a:xfrm>
            <a:off x="1600201" y="3842189"/>
            <a:ext cx="9601200" cy="1766148"/>
          </a:xfrm>
        </p:spPr>
        <p:txBody>
          <a:bodyPr/>
          <a:lstStyle>
            <a:lvl1pPr marL="0" indent="0" algn="ctr">
              <a:buNone/>
              <a:defRPr sz="2300"/>
            </a:lvl1pPr>
            <a:lvl2pPr marL="430340" indent="0" algn="ctr">
              <a:buNone/>
              <a:defRPr sz="1800"/>
            </a:lvl2pPr>
            <a:lvl3pPr marL="860675" indent="0" algn="ctr">
              <a:buNone/>
              <a:defRPr sz="1700"/>
            </a:lvl3pPr>
            <a:lvl4pPr marL="1291012" indent="0" algn="ctr">
              <a:buNone/>
              <a:defRPr sz="1500"/>
            </a:lvl4pPr>
            <a:lvl5pPr marL="1721345" indent="0" algn="ctr">
              <a:buNone/>
              <a:defRPr sz="1500"/>
            </a:lvl5pPr>
            <a:lvl6pPr marL="2151686" indent="0" algn="ctr">
              <a:buNone/>
              <a:defRPr sz="1500"/>
            </a:lvl6pPr>
            <a:lvl7pPr marL="2582023" indent="0" algn="ctr">
              <a:buNone/>
              <a:defRPr sz="1500"/>
            </a:lvl7pPr>
            <a:lvl8pPr marL="3012360" indent="0" algn="ctr">
              <a:buNone/>
              <a:defRPr sz="1500"/>
            </a:lvl8pPr>
            <a:lvl9pPr marL="3442697"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0386399"/>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43449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73443" y="1823758"/>
            <a:ext cx="11041380" cy="3042919"/>
          </a:xfrm>
        </p:spPr>
        <p:txBody>
          <a:bodyPr anchor="b"/>
          <a:lstStyle>
            <a:lvl1pPr>
              <a:defRPr sz="5600"/>
            </a:lvl1pPr>
          </a:lstStyle>
          <a:p>
            <a:r>
              <a:rPr lang="zh-CN" altLang="en-US"/>
              <a:t>单击此处编辑母版标题样式</a:t>
            </a:r>
            <a:endParaRPr lang="en-US" dirty="0"/>
          </a:p>
        </p:txBody>
      </p:sp>
      <p:sp>
        <p:nvSpPr>
          <p:cNvPr id="3" name="Text Placeholder 2"/>
          <p:cNvSpPr>
            <a:spLocks noGrp="1"/>
          </p:cNvSpPr>
          <p:nvPr>
            <p:ph type="body" idx="1"/>
          </p:nvPr>
        </p:nvSpPr>
        <p:spPr>
          <a:xfrm>
            <a:off x="873443" y="4895461"/>
            <a:ext cx="11041380" cy="1600199"/>
          </a:xfrm>
        </p:spPr>
        <p:txBody>
          <a:bodyPr/>
          <a:lstStyle>
            <a:lvl1pPr marL="0" indent="0">
              <a:buNone/>
              <a:defRPr sz="2300">
                <a:solidFill>
                  <a:schemeClr val="tx1">
                    <a:tint val="75000"/>
                  </a:schemeClr>
                </a:solidFill>
              </a:defRPr>
            </a:lvl1pPr>
            <a:lvl2pPr marL="430340" indent="0">
              <a:buNone/>
              <a:defRPr sz="1800">
                <a:solidFill>
                  <a:schemeClr val="tx1">
                    <a:tint val="75000"/>
                  </a:schemeClr>
                </a:solidFill>
              </a:defRPr>
            </a:lvl2pPr>
            <a:lvl3pPr marL="860675" indent="0">
              <a:buNone/>
              <a:defRPr sz="1700">
                <a:solidFill>
                  <a:schemeClr val="tx1">
                    <a:tint val="75000"/>
                  </a:schemeClr>
                </a:solidFill>
              </a:defRPr>
            </a:lvl3pPr>
            <a:lvl4pPr marL="1291012" indent="0">
              <a:buNone/>
              <a:defRPr sz="1500">
                <a:solidFill>
                  <a:schemeClr val="tx1">
                    <a:tint val="75000"/>
                  </a:schemeClr>
                </a:solidFill>
              </a:defRPr>
            </a:lvl4pPr>
            <a:lvl5pPr marL="1721345" indent="0">
              <a:buNone/>
              <a:defRPr sz="1500">
                <a:solidFill>
                  <a:schemeClr val="tx1">
                    <a:tint val="75000"/>
                  </a:schemeClr>
                </a:solidFill>
              </a:defRPr>
            </a:lvl5pPr>
            <a:lvl6pPr marL="2151686" indent="0">
              <a:buNone/>
              <a:defRPr sz="1500">
                <a:solidFill>
                  <a:schemeClr val="tx1">
                    <a:tint val="75000"/>
                  </a:schemeClr>
                </a:solidFill>
              </a:defRPr>
            </a:lvl6pPr>
            <a:lvl7pPr marL="2582023" indent="0">
              <a:buNone/>
              <a:defRPr sz="1500">
                <a:solidFill>
                  <a:schemeClr val="tx1">
                    <a:tint val="75000"/>
                  </a:schemeClr>
                </a:solidFill>
              </a:defRPr>
            </a:lvl7pPr>
            <a:lvl8pPr marL="3012360" indent="0">
              <a:buNone/>
              <a:defRPr sz="1500">
                <a:solidFill>
                  <a:schemeClr val="tx1">
                    <a:tint val="75000"/>
                  </a:schemeClr>
                </a:solidFill>
              </a:defRPr>
            </a:lvl8pPr>
            <a:lvl9pPr marL="3442697" indent="0">
              <a:buNone/>
              <a:defRPr sz="15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028582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80113" y="1947342"/>
            <a:ext cx="5440680" cy="464142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480812" y="1947342"/>
            <a:ext cx="5440680" cy="464142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288992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81780" y="389473"/>
            <a:ext cx="11041380" cy="141393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81798" y="1793270"/>
            <a:ext cx="5415676" cy="878841"/>
          </a:xfrm>
        </p:spPr>
        <p:txBody>
          <a:bodyPr anchor="b"/>
          <a:lstStyle>
            <a:lvl1pPr marL="0" indent="0">
              <a:buNone/>
              <a:defRPr sz="2300" b="1"/>
            </a:lvl1pPr>
            <a:lvl2pPr marL="430340" indent="0">
              <a:buNone/>
              <a:defRPr sz="1800" b="1"/>
            </a:lvl2pPr>
            <a:lvl3pPr marL="860675" indent="0">
              <a:buNone/>
              <a:defRPr sz="1700" b="1"/>
            </a:lvl3pPr>
            <a:lvl4pPr marL="1291012" indent="0">
              <a:buNone/>
              <a:defRPr sz="1500" b="1"/>
            </a:lvl4pPr>
            <a:lvl5pPr marL="1721345" indent="0">
              <a:buNone/>
              <a:defRPr sz="1500" b="1"/>
            </a:lvl5pPr>
            <a:lvl6pPr marL="2151686" indent="0">
              <a:buNone/>
              <a:defRPr sz="1500" b="1"/>
            </a:lvl6pPr>
            <a:lvl7pPr marL="2582023" indent="0">
              <a:buNone/>
              <a:defRPr sz="1500" b="1"/>
            </a:lvl7pPr>
            <a:lvl8pPr marL="3012360" indent="0">
              <a:buNone/>
              <a:defRPr sz="1500" b="1"/>
            </a:lvl8pPr>
            <a:lvl9pPr marL="3442697" indent="0">
              <a:buNone/>
              <a:defRPr sz="1500" b="1"/>
            </a:lvl9pPr>
          </a:lstStyle>
          <a:p>
            <a:pPr lvl="0"/>
            <a:r>
              <a:rPr lang="zh-CN" altLang="en-US"/>
              <a:t>编辑母版文本样式</a:t>
            </a:r>
          </a:p>
        </p:txBody>
      </p:sp>
      <p:sp>
        <p:nvSpPr>
          <p:cNvPr id="4" name="Content Placeholder 3"/>
          <p:cNvSpPr>
            <a:spLocks noGrp="1"/>
          </p:cNvSpPr>
          <p:nvPr>
            <p:ph sz="half" idx="2"/>
          </p:nvPr>
        </p:nvSpPr>
        <p:spPr>
          <a:xfrm>
            <a:off x="881798" y="2672084"/>
            <a:ext cx="5415676" cy="393022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480822" y="1793270"/>
            <a:ext cx="5442350" cy="878841"/>
          </a:xfrm>
        </p:spPr>
        <p:txBody>
          <a:bodyPr anchor="b"/>
          <a:lstStyle>
            <a:lvl1pPr marL="0" indent="0">
              <a:buNone/>
              <a:defRPr sz="2300" b="1"/>
            </a:lvl1pPr>
            <a:lvl2pPr marL="430340" indent="0">
              <a:buNone/>
              <a:defRPr sz="1800" b="1"/>
            </a:lvl2pPr>
            <a:lvl3pPr marL="860675" indent="0">
              <a:buNone/>
              <a:defRPr sz="1700" b="1"/>
            </a:lvl3pPr>
            <a:lvl4pPr marL="1291012" indent="0">
              <a:buNone/>
              <a:defRPr sz="1500" b="1"/>
            </a:lvl4pPr>
            <a:lvl5pPr marL="1721345" indent="0">
              <a:buNone/>
              <a:defRPr sz="1500" b="1"/>
            </a:lvl5pPr>
            <a:lvl6pPr marL="2151686" indent="0">
              <a:buNone/>
              <a:defRPr sz="1500" b="1"/>
            </a:lvl6pPr>
            <a:lvl7pPr marL="2582023" indent="0">
              <a:buNone/>
              <a:defRPr sz="1500" b="1"/>
            </a:lvl7pPr>
            <a:lvl8pPr marL="3012360" indent="0">
              <a:buNone/>
              <a:defRPr sz="1500" b="1"/>
            </a:lvl8pPr>
            <a:lvl9pPr marL="3442697" indent="0">
              <a:buNone/>
              <a:defRPr sz="1500" b="1"/>
            </a:lvl9pPr>
          </a:lstStyle>
          <a:p>
            <a:pPr lvl="0"/>
            <a:r>
              <a:rPr lang="zh-CN" altLang="en-US"/>
              <a:t>编辑母版文本样式</a:t>
            </a:r>
          </a:p>
        </p:txBody>
      </p:sp>
      <p:sp>
        <p:nvSpPr>
          <p:cNvPr id="6" name="Content Placeholder 5"/>
          <p:cNvSpPr>
            <a:spLocks noGrp="1"/>
          </p:cNvSpPr>
          <p:nvPr>
            <p:ph sz="quarter" idx="4"/>
          </p:nvPr>
        </p:nvSpPr>
        <p:spPr>
          <a:xfrm>
            <a:off x="6480822" y="2672084"/>
            <a:ext cx="5442350" cy="393022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620122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662028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595856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81793" y="487720"/>
            <a:ext cx="4373618" cy="170688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442350" y="487691"/>
            <a:ext cx="6480810" cy="5764108"/>
          </a:xfrm>
        </p:spPr>
        <p:txBody>
          <a:bodyPr/>
          <a:lstStyle>
            <a:lvl1pPr marL="0" indent="0">
              <a:buNone/>
              <a:defRPr sz="3200"/>
            </a:lvl1pPr>
            <a:lvl2pPr marL="455901" indent="0">
              <a:buNone/>
              <a:defRPr sz="3000"/>
            </a:lvl2pPr>
            <a:lvl3pPr marL="911800" indent="0">
              <a:buNone/>
              <a:defRPr sz="2400"/>
            </a:lvl3pPr>
            <a:lvl4pPr marL="1367700" indent="0">
              <a:buNone/>
              <a:defRPr sz="2100"/>
            </a:lvl4pPr>
            <a:lvl5pPr marL="1823600" indent="0">
              <a:buNone/>
              <a:defRPr sz="2100"/>
            </a:lvl5pPr>
            <a:lvl6pPr marL="2279502" indent="0">
              <a:buNone/>
              <a:defRPr sz="2100"/>
            </a:lvl6pPr>
            <a:lvl7pPr marL="2735398" indent="0">
              <a:buNone/>
              <a:defRPr sz="2100"/>
            </a:lvl7pPr>
            <a:lvl8pPr marL="3191297" indent="0">
              <a:buNone/>
              <a:defRPr sz="2100"/>
            </a:lvl8pPr>
            <a:lvl9pPr marL="3647199" indent="0">
              <a:buNone/>
              <a:defRPr sz="2100"/>
            </a:lvl9pPr>
          </a:lstStyle>
          <a:p>
            <a:endParaRPr lang="zh-CN" altLang="en-US"/>
          </a:p>
        </p:txBody>
      </p:sp>
      <p:sp>
        <p:nvSpPr>
          <p:cNvPr id="4" name="文本占位符 3"/>
          <p:cNvSpPr>
            <a:spLocks noGrp="1"/>
          </p:cNvSpPr>
          <p:nvPr>
            <p:ph type="body" sz="half" idx="2"/>
          </p:nvPr>
        </p:nvSpPr>
        <p:spPr>
          <a:xfrm>
            <a:off x="881793" y="2194564"/>
            <a:ext cx="4373618" cy="4065696"/>
          </a:xfrm>
        </p:spPr>
        <p:txBody>
          <a:bodyPr/>
          <a:lstStyle>
            <a:lvl1pPr marL="0" indent="0">
              <a:buNone/>
              <a:defRPr sz="2100"/>
            </a:lvl1pPr>
            <a:lvl2pPr marL="455901" indent="0">
              <a:buNone/>
              <a:defRPr sz="1800"/>
            </a:lvl2pPr>
            <a:lvl3pPr marL="911800" indent="0">
              <a:buNone/>
              <a:defRPr sz="1500"/>
            </a:lvl3pPr>
            <a:lvl4pPr marL="1367700" indent="0">
              <a:buNone/>
              <a:defRPr sz="1400"/>
            </a:lvl4pPr>
            <a:lvl5pPr marL="1823600" indent="0">
              <a:buNone/>
              <a:defRPr sz="1400"/>
            </a:lvl5pPr>
            <a:lvl6pPr marL="2279502" indent="0">
              <a:buNone/>
              <a:defRPr sz="1400"/>
            </a:lvl6pPr>
            <a:lvl7pPr marL="2735398" indent="0">
              <a:buNone/>
              <a:defRPr sz="1400"/>
            </a:lvl7pPr>
            <a:lvl8pPr marL="3191297" indent="0">
              <a:buNone/>
              <a:defRPr sz="1400"/>
            </a:lvl8pPr>
            <a:lvl9pPr marL="364719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90643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828" y="487723"/>
            <a:ext cx="4128849" cy="1706881"/>
          </a:xfrm>
        </p:spPr>
        <p:txBody>
          <a:bodyPr anchor="b"/>
          <a:lstStyle>
            <a:lvl1pPr>
              <a:defRPr sz="3100"/>
            </a:lvl1pPr>
          </a:lstStyle>
          <a:p>
            <a:r>
              <a:rPr lang="zh-CN" altLang="en-US"/>
              <a:t>单击此处编辑母版标题样式</a:t>
            </a:r>
            <a:endParaRPr lang="en-US" dirty="0"/>
          </a:p>
        </p:txBody>
      </p:sp>
      <p:sp>
        <p:nvSpPr>
          <p:cNvPr id="3" name="Content Placeholder 2"/>
          <p:cNvSpPr>
            <a:spLocks noGrp="1"/>
          </p:cNvSpPr>
          <p:nvPr>
            <p:ph idx="1"/>
          </p:nvPr>
        </p:nvSpPr>
        <p:spPr>
          <a:xfrm>
            <a:off x="5442350" y="1053260"/>
            <a:ext cx="6480810" cy="5198534"/>
          </a:xfrm>
        </p:spPr>
        <p:txBody>
          <a:bodyPr/>
          <a:lstStyle>
            <a:lvl1pPr>
              <a:defRPr sz="3100"/>
            </a:lvl1pPr>
            <a:lvl2pPr>
              <a:defRPr sz="2700"/>
            </a:lvl2pPr>
            <a:lvl3pPr>
              <a:defRPr sz="23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81828" y="2194578"/>
            <a:ext cx="4128849" cy="4065694"/>
          </a:xfrm>
        </p:spPr>
        <p:txBody>
          <a:bodyPr/>
          <a:lstStyle>
            <a:lvl1pPr marL="0" indent="0">
              <a:buNone/>
              <a:defRPr sz="1500"/>
            </a:lvl1pPr>
            <a:lvl2pPr marL="430340" indent="0">
              <a:buNone/>
              <a:defRPr sz="1300"/>
            </a:lvl2pPr>
            <a:lvl3pPr marL="860675" indent="0">
              <a:buNone/>
              <a:defRPr sz="1100"/>
            </a:lvl3pPr>
            <a:lvl4pPr marL="1291012" indent="0">
              <a:buNone/>
              <a:defRPr sz="1000"/>
            </a:lvl4pPr>
            <a:lvl5pPr marL="1721345" indent="0">
              <a:buNone/>
              <a:defRPr sz="1000"/>
            </a:lvl5pPr>
            <a:lvl6pPr marL="2151686" indent="0">
              <a:buNone/>
              <a:defRPr sz="1000"/>
            </a:lvl6pPr>
            <a:lvl7pPr marL="2582023" indent="0">
              <a:buNone/>
              <a:defRPr sz="1000"/>
            </a:lvl7pPr>
            <a:lvl8pPr marL="3012360" indent="0">
              <a:buNone/>
              <a:defRPr sz="1000"/>
            </a:lvl8pPr>
            <a:lvl9pPr marL="3442697"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549313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828" y="487723"/>
            <a:ext cx="4128849" cy="1706881"/>
          </a:xfrm>
        </p:spPr>
        <p:txBody>
          <a:bodyPr anchor="b"/>
          <a:lstStyle>
            <a:lvl1pPr>
              <a:defRPr sz="31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442350" y="1053260"/>
            <a:ext cx="6480810" cy="5198534"/>
          </a:xfrm>
        </p:spPr>
        <p:txBody>
          <a:bodyPr anchor="t"/>
          <a:lstStyle>
            <a:lvl1pPr marL="0" indent="0">
              <a:buNone/>
              <a:defRPr sz="3100"/>
            </a:lvl1pPr>
            <a:lvl2pPr marL="430340" indent="0">
              <a:buNone/>
              <a:defRPr sz="2700"/>
            </a:lvl2pPr>
            <a:lvl3pPr marL="860675" indent="0">
              <a:buNone/>
              <a:defRPr sz="2300"/>
            </a:lvl3pPr>
            <a:lvl4pPr marL="1291012" indent="0">
              <a:buNone/>
              <a:defRPr sz="1800"/>
            </a:lvl4pPr>
            <a:lvl5pPr marL="1721345" indent="0">
              <a:buNone/>
              <a:defRPr sz="1800"/>
            </a:lvl5pPr>
            <a:lvl6pPr marL="2151686" indent="0">
              <a:buNone/>
              <a:defRPr sz="1800"/>
            </a:lvl6pPr>
            <a:lvl7pPr marL="2582023" indent="0">
              <a:buNone/>
              <a:defRPr sz="1800"/>
            </a:lvl7pPr>
            <a:lvl8pPr marL="3012360" indent="0">
              <a:buNone/>
              <a:defRPr sz="1800"/>
            </a:lvl8pPr>
            <a:lvl9pPr marL="3442697" indent="0">
              <a:buNone/>
              <a:defRPr sz="1800"/>
            </a:lvl9pPr>
          </a:lstStyle>
          <a:p>
            <a:r>
              <a:rPr lang="zh-CN" altLang="en-US"/>
              <a:t>单击图标添加图片</a:t>
            </a:r>
            <a:endParaRPr lang="en-US" dirty="0"/>
          </a:p>
        </p:txBody>
      </p:sp>
      <p:sp>
        <p:nvSpPr>
          <p:cNvPr id="4" name="Text Placeholder 3"/>
          <p:cNvSpPr>
            <a:spLocks noGrp="1"/>
          </p:cNvSpPr>
          <p:nvPr>
            <p:ph type="body" sz="half" idx="2"/>
          </p:nvPr>
        </p:nvSpPr>
        <p:spPr>
          <a:xfrm>
            <a:off x="881828" y="2194578"/>
            <a:ext cx="4128849" cy="4065694"/>
          </a:xfrm>
        </p:spPr>
        <p:txBody>
          <a:bodyPr/>
          <a:lstStyle>
            <a:lvl1pPr marL="0" indent="0">
              <a:buNone/>
              <a:defRPr sz="1500"/>
            </a:lvl1pPr>
            <a:lvl2pPr marL="430340" indent="0">
              <a:buNone/>
              <a:defRPr sz="1300"/>
            </a:lvl2pPr>
            <a:lvl3pPr marL="860675" indent="0">
              <a:buNone/>
              <a:defRPr sz="1100"/>
            </a:lvl3pPr>
            <a:lvl4pPr marL="1291012" indent="0">
              <a:buNone/>
              <a:defRPr sz="1000"/>
            </a:lvl4pPr>
            <a:lvl5pPr marL="1721345" indent="0">
              <a:buNone/>
              <a:defRPr sz="1000"/>
            </a:lvl5pPr>
            <a:lvl6pPr marL="2151686" indent="0">
              <a:buNone/>
              <a:defRPr sz="1000"/>
            </a:lvl6pPr>
            <a:lvl7pPr marL="2582023" indent="0">
              <a:buNone/>
              <a:defRPr sz="1000"/>
            </a:lvl7pPr>
            <a:lvl8pPr marL="3012360" indent="0">
              <a:buNone/>
              <a:defRPr sz="1000"/>
            </a:lvl8pPr>
            <a:lvl9pPr marL="3442697"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767299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058889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57" y="389510"/>
            <a:ext cx="2760344" cy="619929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80122" y="389510"/>
            <a:ext cx="8121014" cy="6199295"/>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045845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49969"/>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801600" cy="7315200"/>
          </a:xfrm>
          <a:prstGeom prst="rect">
            <a:avLst/>
          </a:prstGeom>
        </p:spPr>
      </p:pic>
      <p:sp>
        <p:nvSpPr>
          <p:cNvPr id="2" name="矩形 1"/>
          <p:cNvSpPr/>
          <p:nvPr userDrawn="1"/>
        </p:nvSpPr>
        <p:spPr>
          <a:xfrm>
            <a:off x="0" y="743135"/>
            <a:ext cx="12801600" cy="6275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4756" tIns="57378" rIns="114756" bIns="57378" rtlCol="0" anchor="ctr"/>
          <a:lstStyle/>
          <a:p>
            <a:pPr algn="ctr" defTabSz="860675"/>
            <a:endParaRPr lang="zh-CN" altLang="en-US" sz="1700">
              <a:solidFill>
                <a:prstClr val="white"/>
              </a:solidFill>
            </a:endParaRPr>
          </a:p>
        </p:txBody>
      </p:sp>
    </p:spTree>
    <p:extLst>
      <p:ext uri="{BB962C8B-B14F-4D97-AF65-F5344CB8AC3E}">
        <p14:creationId xmlns:p14="http://schemas.microsoft.com/office/powerpoint/2010/main" val="90915571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02998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24"/>
            <a:ext cx="12801600" cy="7314574"/>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4756" tIns="57378" rIns="114756" bIns="57378" numCol="1" spcCol="0" rtlCol="0" fromWordArt="0" anchor="ctr" anchorCtr="0" forceAA="0" compatLnSpc="1">
            <a:noAutofit/>
          </a:bodyPr>
          <a:lstStyle/>
          <a:p>
            <a:pPr algn="ctr" defTabSz="860675"/>
            <a:endParaRPr lang="zh-CN" altLang="en-US" sz="1700">
              <a:solidFill>
                <a:prstClr val="white"/>
              </a:solidFill>
            </a:endParaRPr>
          </a:p>
        </p:txBody>
      </p:sp>
    </p:spTree>
    <p:extLst>
      <p:ext uri="{BB962C8B-B14F-4D97-AF65-F5344CB8AC3E}">
        <p14:creationId xmlns:p14="http://schemas.microsoft.com/office/powerpoint/2010/main" val="385046186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00201" y="1197190"/>
            <a:ext cx="9601200" cy="2546774"/>
          </a:xfrm>
        </p:spPr>
        <p:txBody>
          <a:bodyPr anchor="b"/>
          <a:lstStyle>
            <a:lvl1pPr algn="ctr">
              <a:defRPr sz="5600"/>
            </a:lvl1pPr>
          </a:lstStyle>
          <a:p>
            <a:r>
              <a:rPr lang="zh-CN" altLang="en-US"/>
              <a:t>单击此处编辑母版标题样式</a:t>
            </a:r>
            <a:endParaRPr lang="en-US" dirty="0"/>
          </a:p>
        </p:txBody>
      </p:sp>
      <p:sp>
        <p:nvSpPr>
          <p:cNvPr id="3" name="Subtitle 2"/>
          <p:cNvSpPr>
            <a:spLocks noGrp="1"/>
          </p:cNvSpPr>
          <p:nvPr>
            <p:ph type="subTitle" idx="1"/>
          </p:nvPr>
        </p:nvSpPr>
        <p:spPr>
          <a:xfrm>
            <a:off x="1600201" y="3842189"/>
            <a:ext cx="9601200" cy="1766148"/>
          </a:xfrm>
        </p:spPr>
        <p:txBody>
          <a:bodyPr/>
          <a:lstStyle>
            <a:lvl1pPr marL="0" indent="0" algn="ctr">
              <a:buNone/>
              <a:defRPr sz="2300"/>
            </a:lvl1pPr>
            <a:lvl2pPr marL="430411" indent="0" algn="ctr">
              <a:buNone/>
              <a:defRPr sz="1800"/>
            </a:lvl2pPr>
            <a:lvl3pPr marL="860821" indent="0" algn="ctr">
              <a:buNone/>
              <a:defRPr sz="1700"/>
            </a:lvl3pPr>
            <a:lvl4pPr marL="1291229" indent="0" algn="ctr">
              <a:buNone/>
              <a:defRPr sz="1500"/>
            </a:lvl4pPr>
            <a:lvl5pPr marL="1721635" indent="0" algn="ctr">
              <a:buNone/>
              <a:defRPr sz="1500"/>
            </a:lvl5pPr>
            <a:lvl6pPr marL="2152049" indent="0" algn="ctr">
              <a:buNone/>
              <a:defRPr sz="1500"/>
            </a:lvl6pPr>
            <a:lvl7pPr marL="2582459" indent="0" algn="ctr">
              <a:buNone/>
              <a:defRPr sz="1500"/>
            </a:lvl7pPr>
            <a:lvl8pPr marL="3012865" indent="0" algn="ctr">
              <a:buNone/>
              <a:defRPr sz="1500"/>
            </a:lvl8pPr>
            <a:lvl9pPr marL="3443274" indent="0" algn="ctr">
              <a:buNone/>
              <a:defRPr sz="15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740650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110291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1167" y="389503"/>
            <a:ext cx="2760343" cy="61992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80137" y="389503"/>
            <a:ext cx="8121013" cy="61992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654802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73443" y="1823754"/>
            <a:ext cx="11041380" cy="3042919"/>
          </a:xfrm>
        </p:spPr>
        <p:txBody>
          <a:bodyPr anchor="b"/>
          <a:lstStyle>
            <a:lvl1pPr>
              <a:defRPr sz="5600"/>
            </a:lvl1pPr>
          </a:lstStyle>
          <a:p>
            <a:r>
              <a:rPr lang="zh-CN" altLang="en-US"/>
              <a:t>单击此处编辑母版标题样式</a:t>
            </a:r>
            <a:endParaRPr lang="en-US" dirty="0"/>
          </a:p>
        </p:txBody>
      </p:sp>
      <p:sp>
        <p:nvSpPr>
          <p:cNvPr id="3" name="Text Placeholder 2"/>
          <p:cNvSpPr>
            <a:spLocks noGrp="1"/>
          </p:cNvSpPr>
          <p:nvPr>
            <p:ph type="body" idx="1"/>
          </p:nvPr>
        </p:nvSpPr>
        <p:spPr>
          <a:xfrm>
            <a:off x="873443" y="4895458"/>
            <a:ext cx="11041380" cy="1600199"/>
          </a:xfrm>
        </p:spPr>
        <p:txBody>
          <a:bodyPr/>
          <a:lstStyle>
            <a:lvl1pPr marL="0" indent="0">
              <a:buNone/>
              <a:defRPr sz="2300">
                <a:solidFill>
                  <a:schemeClr val="tx1">
                    <a:tint val="75000"/>
                  </a:schemeClr>
                </a:solidFill>
              </a:defRPr>
            </a:lvl1pPr>
            <a:lvl2pPr marL="430411" indent="0">
              <a:buNone/>
              <a:defRPr sz="1800">
                <a:solidFill>
                  <a:schemeClr val="tx1">
                    <a:tint val="75000"/>
                  </a:schemeClr>
                </a:solidFill>
              </a:defRPr>
            </a:lvl2pPr>
            <a:lvl3pPr marL="860821" indent="0">
              <a:buNone/>
              <a:defRPr sz="1700">
                <a:solidFill>
                  <a:schemeClr val="tx1">
                    <a:tint val="75000"/>
                  </a:schemeClr>
                </a:solidFill>
              </a:defRPr>
            </a:lvl3pPr>
            <a:lvl4pPr marL="1291229" indent="0">
              <a:buNone/>
              <a:defRPr sz="1500">
                <a:solidFill>
                  <a:schemeClr val="tx1">
                    <a:tint val="75000"/>
                  </a:schemeClr>
                </a:solidFill>
              </a:defRPr>
            </a:lvl4pPr>
            <a:lvl5pPr marL="1721635" indent="0">
              <a:buNone/>
              <a:defRPr sz="1500">
                <a:solidFill>
                  <a:schemeClr val="tx1">
                    <a:tint val="75000"/>
                  </a:schemeClr>
                </a:solidFill>
              </a:defRPr>
            </a:lvl5pPr>
            <a:lvl6pPr marL="2152049" indent="0">
              <a:buNone/>
              <a:defRPr sz="1500">
                <a:solidFill>
                  <a:schemeClr val="tx1">
                    <a:tint val="75000"/>
                  </a:schemeClr>
                </a:solidFill>
              </a:defRPr>
            </a:lvl6pPr>
            <a:lvl7pPr marL="2582459" indent="0">
              <a:buNone/>
              <a:defRPr sz="1500">
                <a:solidFill>
                  <a:schemeClr val="tx1">
                    <a:tint val="75000"/>
                  </a:schemeClr>
                </a:solidFill>
              </a:defRPr>
            </a:lvl7pPr>
            <a:lvl8pPr marL="3012865" indent="0">
              <a:buNone/>
              <a:defRPr sz="1500">
                <a:solidFill>
                  <a:schemeClr val="tx1">
                    <a:tint val="75000"/>
                  </a:schemeClr>
                </a:solidFill>
              </a:defRPr>
            </a:lvl8pPr>
            <a:lvl9pPr marL="3443274" indent="0">
              <a:buNone/>
              <a:defRPr sz="15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749067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80113" y="1947342"/>
            <a:ext cx="5440680" cy="464142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480812" y="1947342"/>
            <a:ext cx="5440680" cy="464142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940906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81780" y="389473"/>
            <a:ext cx="11041380" cy="141393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81798" y="1793266"/>
            <a:ext cx="5415676" cy="878841"/>
          </a:xfrm>
        </p:spPr>
        <p:txBody>
          <a:bodyPr anchor="b"/>
          <a:lstStyle>
            <a:lvl1pPr marL="0" indent="0">
              <a:buNone/>
              <a:defRPr sz="2300" b="1"/>
            </a:lvl1pPr>
            <a:lvl2pPr marL="430411" indent="0">
              <a:buNone/>
              <a:defRPr sz="1800" b="1"/>
            </a:lvl2pPr>
            <a:lvl3pPr marL="860821" indent="0">
              <a:buNone/>
              <a:defRPr sz="1700" b="1"/>
            </a:lvl3pPr>
            <a:lvl4pPr marL="1291229" indent="0">
              <a:buNone/>
              <a:defRPr sz="1500" b="1"/>
            </a:lvl4pPr>
            <a:lvl5pPr marL="1721635" indent="0">
              <a:buNone/>
              <a:defRPr sz="1500" b="1"/>
            </a:lvl5pPr>
            <a:lvl6pPr marL="2152049" indent="0">
              <a:buNone/>
              <a:defRPr sz="1500" b="1"/>
            </a:lvl6pPr>
            <a:lvl7pPr marL="2582459" indent="0">
              <a:buNone/>
              <a:defRPr sz="1500" b="1"/>
            </a:lvl7pPr>
            <a:lvl8pPr marL="3012865" indent="0">
              <a:buNone/>
              <a:defRPr sz="1500" b="1"/>
            </a:lvl8pPr>
            <a:lvl9pPr marL="3443274" indent="0">
              <a:buNone/>
              <a:defRPr sz="1500" b="1"/>
            </a:lvl9pPr>
          </a:lstStyle>
          <a:p>
            <a:pPr lvl="0"/>
            <a:r>
              <a:rPr lang="zh-CN" altLang="en-US"/>
              <a:t>编辑母版文本样式</a:t>
            </a:r>
          </a:p>
        </p:txBody>
      </p:sp>
      <p:sp>
        <p:nvSpPr>
          <p:cNvPr id="4" name="Content Placeholder 3"/>
          <p:cNvSpPr>
            <a:spLocks noGrp="1"/>
          </p:cNvSpPr>
          <p:nvPr>
            <p:ph sz="half" idx="2"/>
          </p:nvPr>
        </p:nvSpPr>
        <p:spPr>
          <a:xfrm>
            <a:off x="881798" y="2672084"/>
            <a:ext cx="5415676" cy="393022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480822" y="1793266"/>
            <a:ext cx="5442350" cy="878841"/>
          </a:xfrm>
        </p:spPr>
        <p:txBody>
          <a:bodyPr anchor="b"/>
          <a:lstStyle>
            <a:lvl1pPr marL="0" indent="0">
              <a:buNone/>
              <a:defRPr sz="2300" b="1"/>
            </a:lvl1pPr>
            <a:lvl2pPr marL="430411" indent="0">
              <a:buNone/>
              <a:defRPr sz="1800" b="1"/>
            </a:lvl2pPr>
            <a:lvl3pPr marL="860821" indent="0">
              <a:buNone/>
              <a:defRPr sz="1700" b="1"/>
            </a:lvl3pPr>
            <a:lvl4pPr marL="1291229" indent="0">
              <a:buNone/>
              <a:defRPr sz="1500" b="1"/>
            </a:lvl4pPr>
            <a:lvl5pPr marL="1721635" indent="0">
              <a:buNone/>
              <a:defRPr sz="1500" b="1"/>
            </a:lvl5pPr>
            <a:lvl6pPr marL="2152049" indent="0">
              <a:buNone/>
              <a:defRPr sz="1500" b="1"/>
            </a:lvl6pPr>
            <a:lvl7pPr marL="2582459" indent="0">
              <a:buNone/>
              <a:defRPr sz="1500" b="1"/>
            </a:lvl7pPr>
            <a:lvl8pPr marL="3012865" indent="0">
              <a:buNone/>
              <a:defRPr sz="1500" b="1"/>
            </a:lvl8pPr>
            <a:lvl9pPr marL="3443274" indent="0">
              <a:buNone/>
              <a:defRPr sz="1500" b="1"/>
            </a:lvl9pPr>
          </a:lstStyle>
          <a:p>
            <a:pPr lvl="0"/>
            <a:r>
              <a:rPr lang="zh-CN" altLang="en-US"/>
              <a:t>编辑母版文本样式</a:t>
            </a:r>
          </a:p>
        </p:txBody>
      </p:sp>
      <p:sp>
        <p:nvSpPr>
          <p:cNvPr id="6" name="Content Placeholder 5"/>
          <p:cNvSpPr>
            <a:spLocks noGrp="1"/>
          </p:cNvSpPr>
          <p:nvPr>
            <p:ph sz="quarter" idx="4"/>
          </p:nvPr>
        </p:nvSpPr>
        <p:spPr>
          <a:xfrm>
            <a:off x="6480822" y="2672084"/>
            <a:ext cx="5442350" cy="393022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779947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4920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573755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824" y="487718"/>
            <a:ext cx="4128849" cy="1706881"/>
          </a:xfrm>
        </p:spPr>
        <p:txBody>
          <a:bodyPr anchor="b"/>
          <a:lstStyle>
            <a:lvl1pPr>
              <a:defRPr sz="3100"/>
            </a:lvl1pPr>
          </a:lstStyle>
          <a:p>
            <a:r>
              <a:rPr lang="zh-CN" altLang="en-US"/>
              <a:t>单击此处编辑母版标题样式</a:t>
            </a:r>
            <a:endParaRPr lang="en-US" dirty="0"/>
          </a:p>
        </p:txBody>
      </p:sp>
      <p:sp>
        <p:nvSpPr>
          <p:cNvPr id="3" name="Content Placeholder 2"/>
          <p:cNvSpPr>
            <a:spLocks noGrp="1"/>
          </p:cNvSpPr>
          <p:nvPr>
            <p:ph idx="1"/>
          </p:nvPr>
        </p:nvSpPr>
        <p:spPr>
          <a:xfrm>
            <a:off x="5442350" y="1053260"/>
            <a:ext cx="6480810" cy="5198534"/>
          </a:xfrm>
        </p:spPr>
        <p:txBody>
          <a:bodyPr/>
          <a:lstStyle>
            <a:lvl1pPr>
              <a:defRPr sz="3100"/>
            </a:lvl1pPr>
            <a:lvl2pPr>
              <a:defRPr sz="2700"/>
            </a:lvl2pPr>
            <a:lvl3pPr>
              <a:defRPr sz="2300"/>
            </a:lvl3pPr>
            <a:lvl4pPr>
              <a:defRPr sz="1800"/>
            </a:lvl4pPr>
            <a:lvl5pPr>
              <a:defRPr sz="1800"/>
            </a:lvl5pPr>
            <a:lvl6pPr>
              <a:defRPr sz="1800"/>
            </a:lvl6pPr>
            <a:lvl7pPr>
              <a:defRPr sz="1800"/>
            </a:lvl7pPr>
            <a:lvl8pPr>
              <a:defRPr sz="1800"/>
            </a:lvl8pPr>
            <a:lvl9pPr>
              <a:defRPr sz="18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81824" y="2194574"/>
            <a:ext cx="4128849" cy="4065694"/>
          </a:xfrm>
        </p:spPr>
        <p:txBody>
          <a:bodyPr/>
          <a:lstStyle>
            <a:lvl1pPr marL="0" indent="0">
              <a:buNone/>
              <a:defRPr sz="1500"/>
            </a:lvl1pPr>
            <a:lvl2pPr marL="430411" indent="0">
              <a:buNone/>
              <a:defRPr sz="1300"/>
            </a:lvl2pPr>
            <a:lvl3pPr marL="860821" indent="0">
              <a:buNone/>
              <a:defRPr sz="1100"/>
            </a:lvl3pPr>
            <a:lvl4pPr marL="1291229" indent="0">
              <a:buNone/>
              <a:defRPr sz="1000"/>
            </a:lvl4pPr>
            <a:lvl5pPr marL="1721635" indent="0">
              <a:buNone/>
              <a:defRPr sz="1000"/>
            </a:lvl5pPr>
            <a:lvl6pPr marL="2152049" indent="0">
              <a:buNone/>
              <a:defRPr sz="1000"/>
            </a:lvl6pPr>
            <a:lvl7pPr marL="2582459" indent="0">
              <a:buNone/>
              <a:defRPr sz="1000"/>
            </a:lvl7pPr>
            <a:lvl8pPr marL="3012865" indent="0">
              <a:buNone/>
              <a:defRPr sz="1000"/>
            </a:lvl8pPr>
            <a:lvl9pPr marL="3443274"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280149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824" y="487718"/>
            <a:ext cx="4128849" cy="1706881"/>
          </a:xfrm>
        </p:spPr>
        <p:txBody>
          <a:bodyPr anchor="b"/>
          <a:lstStyle>
            <a:lvl1pPr>
              <a:defRPr sz="31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442350" y="1053260"/>
            <a:ext cx="6480810" cy="5198534"/>
          </a:xfrm>
        </p:spPr>
        <p:txBody>
          <a:bodyPr anchor="t"/>
          <a:lstStyle>
            <a:lvl1pPr marL="0" indent="0">
              <a:buNone/>
              <a:defRPr sz="3100"/>
            </a:lvl1pPr>
            <a:lvl2pPr marL="430411" indent="0">
              <a:buNone/>
              <a:defRPr sz="2700"/>
            </a:lvl2pPr>
            <a:lvl3pPr marL="860821" indent="0">
              <a:buNone/>
              <a:defRPr sz="2300"/>
            </a:lvl3pPr>
            <a:lvl4pPr marL="1291229" indent="0">
              <a:buNone/>
              <a:defRPr sz="1800"/>
            </a:lvl4pPr>
            <a:lvl5pPr marL="1721635" indent="0">
              <a:buNone/>
              <a:defRPr sz="1800"/>
            </a:lvl5pPr>
            <a:lvl6pPr marL="2152049" indent="0">
              <a:buNone/>
              <a:defRPr sz="1800"/>
            </a:lvl6pPr>
            <a:lvl7pPr marL="2582459" indent="0">
              <a:buNone/>
              <a:defRPr sz="1800"/>
            </a:lvl7pPr>
            <a:lvl8pPr marL="3012865" indent="0">
              <a:buNone/>
              <a:defRPr sz="1800"/>
            </a:lvl8pPr>
            <a:lvl9pPr marL="3443274" indent="0">
              <a:buNone/>
              <a:defRPr sz="1800"/>
            </a:lvl9pPr>
          </a:lstStyle>
          <a:p>
            <a:r>
              <a:rPr lang="zh-CN" altLang="en-US"/>
              <a:t>单击图标添加图片</a:t>
            </a:r>
            <a:endParaRPr lang="en-US" dirty="0"/>
          </a:p>
        </p:txBody>
      </p:sp>
      <p:sp>
        <p:nvSpPr>
          <p:cNvPr id="4" name="Text Placeholder 3"/>
          <p:cNvSpPr>
            <a:spLocks noGrp="1"/>
          </p:cNvSpPr>
          <p:nvPr>
            <p:ph type="body" sz="half" idx="2"/>
          </p:nvPr>
        </p:nvSpPr>
        <p:spPr>
          <a:xfrm>
            <a:off x="881824" y="2194574"/>
            <a:ext cx="4128849" cy="4065694"/>
          </a:xfrm>
        </p:spPr>
        <p:txBody>
          <a:bodyPr/>
          <a:lstStyle>
            <a:lvl1pPr marL="0" indent="0">
              <a:buNone/>
              <a:defRPr sz="1500"/>
            </a:lvl1pPr>
            <a:lvl2pPr marL="430411" indent="0">
              <a:buNone/>
              <a:defRPr sz="1300"/>
            </a:lvl2pPr>
            <a:lvl3pPr marL="860821" indent="0">
              <a:buNone/>
              <a:defRPr sz="1100"/>
            </a:lvl3pPr>
            <a:lvl4pPr marL="1291229" indent="0">
              <a:buNone/>
              <a:defRPr sz="1000"/>
            </a:lvl4pPr>
            <a:lvl5pPr marL="1721635" indent="0">
              <a:buNone/>
              <a:defRPr sz="1000"/>
            </a:lvl5pPr>
            <a:lvl6pPr marL="2152049" indent="0">
              <a:buNone/>
              <a:defRPr sz="1000"/>
            </a:lvl6pPr>
            <a:lvl7pPr marL="2582459" indent="0">
              <a:buNone/>
              <a:defRPr sz="1000"/>
            </a:lvl7pPr>
            <a:lvl8pPr marL="3012865" indent="0">
              <a:buNone/>
              <a:defRPr sz="1000"/>
            </a:lvl8pPr>
            <a:lvl9pPr marL="3443274"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078006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37924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57" y="389508"/>
            <a:ext cx="2760344" cy="619929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80119" y="389508"/>
            <a:ext cx="8121014" cy="6199295"/>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2025/2/25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328407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9564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10.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11.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20.jpeg"/><Relationship Id="rId5" Type="http://schemas.openxmlformats.org/officeDocument/2006/relationships/theme" Target="../theme/theme14.xml"/><Relationship Id="rId4" Type="http://schemas.openxmlformats.org/officeDocument/2006/relationships/slideLayout" Target="../slideLayouts/slideLayout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1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7.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8.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9.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0.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21.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22.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5" Type="http://schemas.openxmlformats.org/officeDocument/2006/relationships/slideLayout" Target="../slideLayouts/slideLayout175.xml"/><Relationship Id="rId10" Type="http://schemas.openxmlformats.org/officeDocument/2006/relationships/theme" Target="../theme/theme23.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4.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8.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9.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128" y="389476"/>
            <a:ext cx="11041380" cy="1413935"/>
          </a:xfrm>
          <a:prstGeom prst="rect">
            <a:avLst/>
          </a:prstGeom>
        </p:spPr>
        <p:txBody>
          <a:bodyPr vert="horz" lIns="91181" tIns="45592" rIns="91181" bIns="45592" rtlCol="0" anchor="ctr">
            <a:normAutofit/>
          </a:bodyPr>
          <a:lstStyle/>
          <a:p>
            <a:r>
              <a:rPr lang="zh-CN" altLang="en-US"/>
              <a:t>单击此处编辑母版标题样式</a:t>
            </a:r>
          </a:p>
        </p:txBody>
      </p:sp>
      <p:sp>
        <p:nvSpPr>
          <p:cNvPr id="3" name="文本占位符 2"/>
          <p:cNvSpPr>
            <a:spLocks noGrp="1"/>
          </p:cNvSpPr>
          <p:nvPr>
            <p:ph type="body" idx="1"/>
          </p:nvPr>
        </p:nvSpPr>
        <p:spPr>
          <a:xfrm>
            <a:off x="880128" y="1947349"/>
            <a:ext cx="11041380" cy="4641427"/>
          </a:xfrm>
          <a:prstGeom prst="rect">
            <a:avLst/>
          </a:prstGeom>
        </p:spPr>
        <p:txBody>
          <a:bodyPr vert="horz" lIns="91181" tIns="45592" rIns="91181" bIns="4559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0110" y="6780123"/>
            <a:ext cx="2880360" cy="389468"/>
          </a:xfrm>
          <a:prstGeom prst="rect">
            <a:avLst/>
          </a:prstGeom>
        </p:spPr>
        <p:txBody>
          <a:bodyPr vert="horz" lIns="91181" tIns="45592" rIns="91181" bIns="45592" rtlCol="0" anchor="ctr"/>
          <a:lstStyle>
            <a:lvl1pPr algn="l">
              <a:defRPr sz="1300">
                <a:solidFill>
                  <a:schemeClr val="tx1">
                    <a:tint val="75000"/>
                  </a:schemeClr>
                </a:solidFill>
              </a:defRPr>
            </a:lvl1pPr>
          </a:lstStyle>
          <a:p>
            <a:pPr>
              <a:defRPr/>
            </a:pPr>
            <a:fld id="{82F288E0-7875-42C4-84C8-98DBBD3BF4D2}"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530" y="6780123"/>
            <a:ext cx="4320540" cy="389468"/>
          </a:xfrm>
          <a:prstGeom prst="rect">
            <a:avLst/>
          </a:prstGeom>
        </p:spPr>
        <p:txBody>
          <a:bodyPr vert="horz" lIns="91181" tIns="45592" rIns="91181" bIns="45592" rtlCol="0" anchor="ctr"/>
          <a:lstStyle>
            <a:lvl1pPr algn="ctr">
              <a:defRPr sz="13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131" y="6780123"/>
            <a:ext cx="2880360" cy="389468"/>
          </a:xfrm>
          <a:prstGeom prst="rect">
            <a:avLst/>
          </a:prstGeom>
        </p:spPr>
        <p:txBody>
          <a:bodyPr vert="horz" lIns="91181" tIns="45592" rIns="91181" bIns="45592" rtlCol="0" anchor="ctr"/>
          <a:lstStyle>
            <a:lvl1pPr algn="r">
              <a:defRPr sz="1300">
                <a:solidFill>
                  <a:schemeClr val="tx1">
                    <a:tint val="75000"/>
                  </a:schemeClr>
                </a:solidFill>
              </a:defRPr>
            </a:lvl1pPr>
          </a:lstStyle>
          <a:p>
            <a:pPr>
              <a:defRPr/>
            </a:pPr>
            <a:fld id="{7D9BB5D0-35E4-459D-AEF3-FE4D7C45CC1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02876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xStyles>
    <p:titleStyle>
      <a:lvl1pPr algn="l" defTabSz="911800"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47" indent="-227947" algn="l" defTabSz="911800" rtl="0" eaLnBrk="1" latinLnBrk="0" hangingPunct="1">
        <a:lnSpc>
          <a:spcPct val="90000"/>
        </a:lnSpc>
        <a:spcBef>
          <a:spcPts val="999"/>
        </a:spcBef>
        <a:buFont typeface="Arial" panose="020B0604020202020204" pitchFamily="34" charset="0"/>
        <a:buChar char="•"/>
        <a:defRPr sz="3000" kern="1200">
          <a:solidFill>
            <a:schemeClr val="tx1"/>
          </a:solidFill>
          <a:latin typeface="+mn-lt"/>
          <a:ea typeface="+mn-ea"/>
          <a:cs typeface="+mn-cs"/>
        </a:defRPr>
      </a:lvl1pPr>
      <a:lvl2pPr marL="683855" indent="-227947" algn="l" defTabSz="911800" rtl="0" eaLnBrk="1" latinLnBrk="0" hangingPunct="1">
        <a:lnSpc>
          <a:spcPct val="90000"/>
        </a:lnSpc>
        <a:spcBef>
          <a:spcPts val="501"/>
        </a:spcBef>
        <a:buFont typeface="Arial" panose="020B0604020202020204" pitchFamily="34" charset="0"/>
        <a:buChar char="•"/>
        <a:defRPr sz="2400" b="0" i="0" u="none" kern="1200">
          <a:solidFill>
            <a:schemeClr val="tx1"/>
          </a:solidFill>
          <a:latin typeface="+mn-lt"/>
          <a:ea typeface="+mn-ea"/>
          <a:cs typeface="+mn-cs"/>
        </a:defRPr>
      </a:lvl2pPr>
      <a:lvl3pPr marL="1139747" indent="-227947" algn="l" defTabSz="911800" rtl="0" eaLnBrk="1" latinLnBrk="0" hangingPunct="1">
        <a:lnSpc>
          <a:spcPct val="90000"/>
        </a:lnSpc>
        <a:spcBef>
          <a:spcPts val="501"/>
        </a:spcBef>
        <a:buFont typeface="Arial" panose="020B0604020202020204" pitchFamily="34" charset="0"/>
        <a:buChar char="•"/>
        <a:defRPr sz="2100" kern="1200">
          <a:solidFill>
            <a:schemeClr val="tx1"/>
          </a:solidFill>
          <a:latin typeface="+mn-lt"/>
          <a:ea typeface="+mn-ea"/>
          <a:cs typeface="+mn-cs"/>
        </a:defRPr>
      </a:lvl3pPr>
      <a:lvl4pPr marL="1595655"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1544"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07443"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3350"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19244"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5156"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800" rtl="0" eaLnBrk="1" latinLnBrk="0" hangingPunct="1">
        <a:defRPr sz="1800" kern="1200">
          <a:solidFill>
            <a:schemeClr val="tx1"/>
          </a:solidFill>
          <a:latin typeface="+mn-lt"/>
          <a:ea typeface="+mn-ea"/>
          <a:cs typeface="+mn-cs"/>
        </a:defRPr>
      </a:lvl1pPr>
      <a:lvl2pPr marL="455901" algn="l" defTabSz="911800" rtl="0" eaLnBrk="1" latinLnBrk="0" hangingPunct="1">
        <a:defRPr sz="1800" kern="1200">
          <a:solidFill>
            <a:schemeClr val="tx1"/>
          </a:solidFill>
          <a:latin typeface="+mn-lt"/>
          <a:ea typeface="+mn-ea"/>
          <a:cs typeface="+mn-cs"/>
        </a:defRPr>
      </a:lvl2pPr>
      <a:lvl3pPr marL="911800" algn="l" defTabSz="911800" rtl="0" eaLnBrk="1" latinLnBrk="0" hangingPunct="1">
        <a:defRPr sz="1800" kern="1200">
          <a:solidFill>
            <a:schemeClr val="tx1"/>
          </a:solidFill>
          <a:latin typeface="+mn-lt"/>
          <a:ea typeface="+mn-ea"/>
          <a:cs typeface="+mn-cs"/>
        </a:defRPr>
      </a:lvl3pPr>
      <a:lvl4pPr marL="1367700" algn="l" defTabSz="911800" rtl="0" eaLnBrk="1" latinLnBrk="0" hangingPunct="1">
        <a:defRPr sz="1800" kern="1200">
          <a:solidFill>
            <a:schemeClr val="tx1"/>
          </a:solidFill>
          <a:latin typeface="+mn-lt"/>
          <a:ea typeface="+mn-ea"/>
          <a:cs typeface="+mn-cs"/>
        </a:defRPr>
      </a:lvl4pPr>
      <a:lvl5pPr marL="1823600" algn="l" defTabSz="911800" rtl="0" eaLnBrk="1" latinLnBrk="0" hangingPunct="1">
        <a:defRPr sz="1800" kern="1200">
          <a:solidFill>
            <a:schemeClr val="tx1"/>
          </a:solidFill>
          <a:latin typeface="+mn-lt"/>
          <a:ea typeface="+mn-ea"/>
          <a:cs typeface="+mn-cs"/>
        </a:defRPr>
      </a:lvl5pPr>
      <a:lvl6pPr marL="2279502" algn="l" defTabSz="911800" rtl="0" eaLnBrk="1" latinLnBrk="0" hangingPunct="1">
        <a:defRPr sz="1800" kern="1200">
          <a:solidFill>
            <a:schemeClr val="tx1"/>
          </a:solidFill>
          <a:latin typeface="+mn-lt"/>
          <a:ea typeface="+mn-ea"/>
          <a:cs typeface="+mn-cs"/>
        </a:defRPr>
      </a:lvl6pPr>
      <a:lvl7pPr marL="2735398" algn="l" defTabSz="911800" rtl="0" eaLnBrk="1" latinLnBrk="0" hangingPunct="1">
        <a:defRPr sz="1800" kern="1200">
          <a:solidFill>
            <a:schemeClr val="tx1"/>
          </a:solidFill>
          <a:latin typeface="+mn-lt"/>
          <a:ea typeface="+mn-ea"/>
          <a:cs typeface="+mn-cs"/>
        </a:defRPr>
      </a:lvl7pPr>
      <a:lvl8pPr marL="3191297" algn="l" defTabSz="911800" rtl="0" eaLnBrk="1" latinLnBrk="0" hangingPunct="1">
        <a:defRPr sz="1800" kern="1200">
          <a:solidFill>
            <a:schemeClr val="tx1"/>
          </a:solidFill>
          <a:latin typeface="+mn-lt"/>
          <a:ea typeface="+mn-ea"/>
          <a:cs typeface="+mn-cs"/>
        </a:defRPr>
      </a:lvl8pPr>
      <a:lvl9pPr marL="3647199" algn="l" defTabSz="9118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972" y="293434"/>
            <a:ext cx="11521664" cy="1218825"/>
          </a:xfrm>
          <a:prstGeom prst="rect">
            <a:avLst/>
          </a:prstGeom>
        </p:spPr>
        <p:txBody>
          <a:bodyPr vert="horz" lIns="121538" tIns="60774" rIns="121538" bIns="60774" rtlCol="0" anchor="ctr">
            <a:normAutofit/>
          </a:bodyPr>
          <a:lstStyle/>
          <a:p>
            <a:r>
              <a:rPr lang="en-US"/>
              <a:t>Click to edit Master title style</a:t>
            </a:r>
            <a:endParaRPr lang="vi-VN"/>
          </a:p>
        </p:txBody>
      </p:sp>
    </p:spTree>
    <p:extLst>
      <p:ext uri="{BB962C8B-B14F-4D97-AF65-F5344CB8AC3E}">
        <p14:creationId xmlns:p14="http://schemas.microsoft.com/office/powerpoint/2010/main" val="618726613"/>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Lst>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xStyles>
    <p:titleStyle>
      <a:lvl1pPr algn="ctr" defTabSz="1213319" rtl="0" fontAlgn="base">
        <a:spcBef>
          <a:spcPct val="0"/>
        </a:spcBef>
        <a:spcAft>
          <a:spcPct val="0"/>
        </a:spcAft>
        <a:defRPr sz="4400" b="1" i="0" u="none">
          <a:solidFill>
            <a:srgbClr val="FFFFFF"/>
          </a:solidFill>
          <a:latin typeface="+mj-lt"/>
          <a:ea typeface="+mj-ea"/>
          <a:cs typeface="+mj-cs"/>
        </a:defRPr>
      </a:lvl1pPr>
      <a:lvl2pPr algn="ctr" defTabSz="1213319" rtl="0" fontAlgn="base">
        <a:spcBef>
          <a:spcPct val="0"/>
        </a:spcBef>
        <a:spcAft>
          <a:spcPct val="0"/>
        </a:spcAft>
        <a:defRPr sz="4400" b="1">
          <a:solidFill>
            <a:srgbClr val="FFFFFF"/>
          </a:solidFill>
          <a:latin typeface="Verdana" pitchFamily="34" charset="0"/>
        </a:defRPr>
      </a:lvl2pPr>
      <a:lvl3pPr algn="ctr" defTabSz="1213319" rtl="0" fontAlgn="base">
        <a:spcBef>
          <a:spcPct val="0"/>
        </a:spcBef>
        <a:spcAft>
          <a:spcPct val="0"/>
        </a:spcAft>
        <a:defRPr sz="4400" b="1">
          <a:solidFill>
            <a:srgbClr val="FFFFFF"/>
          </a:solidFill>
          <a:latin typeface="Verdana" pitchFamily="34" charset="0"/>
        </a:defRPr>
      </a:lvl3pPr>
      <a:lvl4pPr algn="ctr" defTabSz="1213319" rtl="0" fontAlgn="base">
        <a:spcBef>
          <a:spcPct val="0"/>
        </a:spcBef>
        <a:spcAft>
          <a:spcPct val="0"/>
        </a:spcAft>
        <a:defRPr sz="4400" b="1">
          <a:solidFill>
            <a:srgbClr val="FFFFFF"/>
          </a:solidFill>
          <a:latin typeface="Verdana" pitchFamily="34" charset="0"/>
        </a:defRPr>
      </a:lvl4pPr>
      <a:lvl5pPr algn="ctr" defTabSz="1213319" rtl="0" fontAlgn="base">
        <a:spcBef>
          <a:spcPct val="0"/>
        </a:spcBef>
        <a:spcAft>
          <a:spcPct val="0"/>
        </a:spcAft>
        <a:defRPr sz="4400" b="1">
          <a:solidFill>
            <a:srgbClr val="FFFFFF"/>
          </a:solidFill>
          <a:latin typeface="Verdana" pitchFamily="34" charset="0"/>
        </a:defRPr>
      </a:lvl5pPr>
      <a:lvl6pPr marL="607714" algn="ctr" defTabSz="1213319" rtl="0" fontAlgn="base">
        <a:spcBef>
          <a:spcPct val="0"/>
        </a:spcBef>
        <a:spcAft>
          <a:spcPct val="0"/>
        </a:spcAft>
        <a:defRPr sz="4400" b="1">
          <a:solidFill>
            <a:srgbClr val="FFFFFF"/>
          </a:solidFill>
          <a:latin typeface="Verdana" pitchFamily="34" charset="0"/>
        </a:defRPr>
      </a:lvl6pPr>
      <a:lvl7pPr marL="1215429" algn="ctr" defTabSz="1213319" rtl="0" fontAlgn="base">
        <a:spcBef>
          <a:spcPct val="0"/>
        </a:spcBef>
        <a:spcAft>
          <a:spcPct val="0"/>
        </a:spcAft>
        <a:defRPr sz="4400" b="1">
          <a:solidFill>
            <a:srgbClr val="FFFFFF"/>
          </a:solidFill>
          <a:latin typeface="Verdana" pitchFamily="34" charset="0"/>
        </a:defRPr>
      </a:lvl7pPr>
      <a:lvl8pPr marL="1823147" algn="ctr" defTabSz="1213319" rtl="0" fontAlgn="base">
        <a:spcBef>
          <a:spcPct val="0"/>
        </a:spcBef>
        <a:spcAft>
          <a:spcPct val="0"/>
        </a:spcAft>
        <a:defRPr sz="4400" b="1">
          <a:solidFill>
            <a:srgbClr val="FFFFFF"/>
          </a:solidFill>
          <a:latin typeface="Verdana" pitchFamily="34" charset="0"/>
        </a:defRPr>
      </a:lvl8pPr>
      <a:lvl9pPr marL="2430858" algn="ctr" defTabSz="1213319" rtl="0" fontAlgn="base">
        <a:spcBef>
          <a:spcPct val="0"/>
        </a:spcBef>
        <a:spcAft>
          <a:spcPct val="0"/>
        </a:spcAft>
        <a:defRPr sz="4400" b="1">
          <a:solidFill>
            <a:srgbClr val="FFFFFF"/>
          </a:solidFill>
          <a:latin typeface="Verdana" pitchFamily="34" charset="0"/>
        </a:defRPr>
      </a:lvl9pPr>
    </p:titleStyle>
    <p:bodyStyle>
      <a:lvl1pPr marL="455793" indent="-455793" algn="l" defTabSz="1213319" rtl="0" fontAlgn="base">
        <a:spcBef>
          <a:spcPct val="20000"/>
        </a:spcBef>
        <a:spcAft>
          <a:spcPct val="0"/>
        </a:spcAft>
        <a:buClr>
          <a:schemeClr val="hlink"/>
        </a:buClr>
        <a:buFont typeface="Wingdings" pitchFamily="2" charset="2"/>
        <a:defRPr sz="3700">
          <a:solidFill>
            <a:schemeClr val="tx1"/>
          </a:solidFill>
          <a:latin typeface="+mn-lt"/>
          <a:ea typeface="+mn-ea"/>
          <a:cs typeface="+mn-cs"/>
        </a:defRPr>
      </a:lvl1pPr>
      <a:lvl2pPr marL="987533" indent="-379822" algn="l" defTabSz="1213319" rtl="0" fontAlgn="base">
        <a:spcBef>
          <a:spcPct val="20000"/>
        </a:spcBef>
        <a:spcAft>
          <a:spcPct val="0"/>
        </a:spcAft>
        <a:buClr>
          <a:schemeClr val="accent1"/>
        </a:buClr>
        <a:buFont typeface="Wingdings" pitchFamily="2" charset="2"/>
        <a:buChar char="§"/>
        <a:defRPr sz="3700">
          <a:solidFill>
            <a:schemeClr val="tx1"/>
          </a:solidFill>
          <a:latin typeface="Arial" pitchFamily="34" charset="0"/>
        </a:defRPr>
      </a:lvl2pPr>
      <a:lvl3pPr marL="1519289" indent="-305972" algn="l" defTabSz="1213319" rtl="0" fontAlgn="base">
        <a:spcBef>
          <a:spcPct val="20000"/>
        </a:spcBef>
        <a:spcAft>
          <a:spcPct val="0"/>
        </a:spcAft>
        <a:buClr>
          <a:schemeClr val="tx1"/>
        </a:buClr>
        <a:buChar char="•"/>
        <a:defRPr sz="3200">
          <a:solidFill>
            <a:schemeClr val="tx1"/>
          </a:solidFill>
          <a:latin typeface="Arial" pitchFamily="34" charset="0"/>
        </a:defRPr>
      </a:lvl3pPr>
      <a:lvl4pPr marL="2127004" indent="-303859" algn="l" defTabSz="1213319" rtl="0" fontAlgn="base">
        <a:spcBef>
          <a:spcPct val="20000"/>
        </a:spcBef>
        <a:spcAft>
          <a:spcPct val="0"/>
        </a:spcAft>
        <a:buChar char="–"/>
        <a:defRPr sz="2500">
          <a:solidFill>
            <a:schemeClr val="tx1"/>
          </a:solidFill>
          <a:latin typeface="Arial" pitchFamily="34" charset="0"/>
        </a:defRPr>
      </a:lvl4pPr>
      <a:lvl5pPr marL="2732603" indent="-301746" algn="l" defTabSz="1213319" rtl="0" fontAlgn="base">
        <a:spcBef>
          <a:spcPct val="20000"/>
        </a:spcBef>
        <a:spcAft>
          <a:spcPct val="0"/>
        </a:spcAft>
        <a:buChar char="»"/>
        <a:defRPr sz="2500">
          <a:solidFill>
            <a:schemeClr val="tx1"/>
          </a:solidFill>
          <a:latin typeface="Arial" pitchFamily="34" charset="0"/>
        </a:defRPr>
      </a:lvl5pPr>
      <a:lvl6pPr marL="3340318" indent="-301746" algn="l" defTabSz="1213319" rtl="0" fontAlgn="base">
        <a:spcBef>
          <a:spcPct val="20000"/>
        </a:spcBef>
        <a:spcAft>
          <a:spcPct val="0"/>
        </a:spcAft>
        <a:buChar char="»"/>
        <a:defRPr sz="2500">
          <a:solidFill>
            <a:schemeClr val="tx1"/>
          </a:solidFill>
          <a:latin typeface="Arial" pitchFamily="34" charset="0"/>
        </a:defRPr>
      </a:lvl6pPr>
      <a:lvl7pPr marL="3948033" indent="-301746" algn="l" defTabSz="1213319" rtl="0" fontAlgn="base">
        <a:spcBef>
          <a:spcPct val="20000"/>
        </a:spcBef>
        <a:spcAft>
          <a:spcPct val="0"/>
        </a:spcAft>
        <a:buChar char="»"/>
        <a:defRPr sz="2500">
          <a:solidFill>
            <a:schemeClr val="tx1"/>
          </a:solidFill>
          <a:latin typeface="Arial" pitchFamily="34" charset="0"/>
        </a:defRPr>
      </a:lvl7pPr>
      <a:lvl8pPr marL="4555746" indent="-301746" algn="l" defTabSz="1213319" rtl="0" fontAlgn="base">
        <a:spcBef>
          <a:spcPct val="20000"/>
        </a:spcBef>
        <a:spcAft>
          <a:spcPct val="0"/>
        </a:spcAft>
        <a:buChar char="»"/>
        <a:defRPr sz="2500">
          <a:solidFill>
            <a:schemeClr val="tx1"/>
          </a:solidFill>
          <a:latin typeface="Arial" pitchFamily="34" charset="0"/>
        </a:defRPr>
      </a:lvl8pPr>
      <a:lvl9pPr marL="5163467" indent="-301746" algn="l" defTabSz="1213319" rtl="0" fontAlgn="base">
        <a:spcBef>
          <a:spcPct val="20000"/>
        </a:spcBef>
        <a:spcAft>
          <a:spcPct val="0"/>
        </a:spcAft>
        <a:buChar char="»"/>
        <a:defRPr sz="2500">
          <a:solidFill>
            <a:schemeClr val="tx1"/>
          </a:solidFill>
          <a:latin typeface="Arial" pitchFamily="34" charset="0"/>
        </a:defRPr>
      </a:lvl9pPr>
    </p:bodyStyle>
    <p:otherStyle>
      <a:defPPr>
        <a:defRPr lang="zh-CN"/>
      </a:defPPr>
      <a:lvl1pPr marL="0" algn="l" defTabSz="1215429" rtl="0" eaLnBrk="1" latinLnBrk="0" hangingPunct="1">
        <a:defRPr sz="2400" kern="1200">
          <a:solidFill>
            <a:schemeClr val="tx1"/>
          </a:solidFill>
          <a:latin typeface="+mn-lt"/>
          <a:ea typeface="+mn-ea"/>
          <a:cs typeface="+mn-cs"/>
        </a:defRPr>
      </a:lvl1pPr>
      <a:lvl2pPr marL="607714" algn="l" defTabSz="1215429" rtl="0" eaLnBrk="1" latinLnBrk="0" hangingPunct="1">
        <a:defRPr sz="2400" kern="1200">
          <a:solidFill>
            <a:schemeClr val="tx1"/>
          </a:solidFill>
          <a:latin typeface="+mn-lt"/>
          <a:ea typeface="+mn-ea"/>
          <a:cs typeface="+mn-cs"/>
        </a:defRPr>
      </a:lvl2pPr>
      <a:lvl3pPr marL="1215429" algn="l" defTabSz="1215429" rtl="0" eaLnBrk="1" latinLnBrk="0" hangingPunct="1">
        <a:defRPr sz="2400" kern="1200">
          <a:solidFill>
            <a:schemeClr val="tx1"/>
          </a:solidFill>
          <a:latin typeface="+mn-lt"/>
          <a:ea typeface="+mn-ea"/>
          <a:cs typeface="+mn-cs"/>
        </a:defRPr>
      </a:lvl3pPr>
      <a:lvl4pPr marL="1823147" algn="l" defTabSz="1215429" rtl="0" eaLnBrk="1" latinLnBrk="0" hangingPunct="1">
        <a:defRPr sz="2400" kern="1200">
          <a:solidFill>
            <a:schemeClr val="tx1"/>
          </a:solidFill>
          <a:latin typeface="+mn-lt"/>
          <a:ea typeface="+mn-ea"/>
          <a:cs typeface="+mn-cs"/>
        </a:defRPr>
      </a:lvl4pPr>
      <a:lvl5pPr marL="2430858" algn="l" defTabSz="1215429" rtl="0" eaLnBrk="1" latinLnBrk="0" hangingPunct="1">
        <a:defRPr sz="2400" kern="1200">
          <a:solidFill>
            <a:schemeClr val="tx1"/>
          </a:solidFill>
          <a:latin typeface="+mn-lt"/>
          <a:ea typeface="+mn-ea"/>
          <a:cs typeface="+mn-cs"/>
        </a:defRPr>
      </a:lvl5pPr>
      <a:lvl6pPr marL="3038568" algn="l" defTabSz="1215429" rtl="0" eaLnBrk="1" latinLnBrk="0" hangingPunct="1">
        <a:defRPr sz="2400" kern="1200">
          <a:solidFill>
            <a:schemeClr val="tx1"/>
          </a:solidFill>
          <a:latin typeface="+mn-lt"/>
          <a:ea typeface="+mn-ea"/>
          <a:cs typeface="+mn-cs"/>
        </a:defRPr>
      </a:lvl6pPr>
      <a:lvl7pPr marL="3646284" algn="l" defTabSz="1215429" rtl="0" eaLnBrk="1" latinLnBrk="0" hangingPunct="1">
        <a:defRPr sz="2400" kern="1200">
          <a:solidFill>
            <a:schemeClr val="tx1"/>
          </a:solidFill>
          <a:latin typeface="+mn-lt"/>
          <a:ea typeface="+mn-ea"/>
          <a:cs typeface="+mn-cs"/>
        </a:defRPr>
      </a:lvl7pPr>
      <a:lvl8pPr marL="4254003" algn="l" defTabSz="1215429" rtl="0" eaLnBrk="1" latinLnBrk="0" hangingPunct="1">
        <a:defRPr sz="2400" kern="1200">
          <a:solidFill>
            <a:schemeClr val="tx1"/>
          </a:solidFill>
          <a:latin typeface="+mn-lt"/>
          <a:ea typeface="+mn-ea"/>
          <a:cs typeface="+mn-cs"/>
        </a:defRPr>
      </a:lvl8pPr>
      <a:lvl9pPr marL="4861721" algn="l" defTabSz="1215429"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128" y="389476"/>
            <a:ext cx="11041380" cy="1413935"/>
          </a:xfrm>
          <a:prstGeom prst="rect">
            <a:avLst/>
          </a:prstGeom>
        </p:spPr>
        <p:txBody>
          <a:bodyPr vert="horz" lIns="91181" tIns="45592" rIns="91181" bIns="45592" rtlCol="0" anchor="ctr">
            <a:normAutofit/>
          </a:bodyPr>
          <a:lstStyle/>
          <a:p>
            <a:r>
              <a:rPr lang="zh-CN" altLang="en-US"/>
              <a:t>单击此处编辑母版标题样式</a:t>
            </a:r>
          </a:p>
        </p:txBody>
      </p:sp>
      <p:sp>
        <p:nvSpPr>
          <p:cNvPr id="3" name="文本占位符 2"/>
          <p:cNvSpPr>
            <a:spLocks noGrp="1"/>
          </p:cNvSpPr>
          <p:nvPr>
            <p:ph type="body" idx="1"/>
          </p:nvPr>
        </p:nvSpPr>
        <p:spPr>
          <a:xfrm>
            <a:off x="880128" y="1947349"/>
            <a:ext cx="11041380" cy="4641427"/>
          </a:xfrm>
          <a:prstGeom prst="rect">
            <a:avLst/>
          </a:prstGeom>
        </p:spPr>
        <p:txBody>
          <a:bodyPr vert="horz" lIns="91181" tIns="45592" rIns="91181" bIns="4559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0110" y="6780123"/>
            <a:ext cx="2880360" cy="389468"/>
          </a:xfrm>
          <a:prstGeom prst="rect">
            <a:avLst/>
          </a:prstGeom>
        </p:spPr>
        <p:txBody>
          <a:bodyPr vert="horz" lIns="91181" tIns="45592" rIns="91181" bIns="45592" rtlCol="0" anchor="ctr"/>
          <a:lstStyle>
            <a:lvl1pPr algn="l">
              <a:defRPr sz="1300">
                <a:solidFill>
                  <a:schemeClr val="tx1">
                    <a:tint val="75000"/>
                  </a:schemeClr>
                </a:solidFill>
              </a:defRPr>
            </a:lvl1pPr>
          </a:lstStyle>
          <a:p>
            <a:pPr defTabSz="911164"/>
            <a:fld id="{82F288E0-7875-42C4-84C8-98DBBD3BF4D2}" type="datetimeFigureOut">
              <a:rPr lang="zh-CN" altLang="en-US" smtClean="0">
                <a:solidFill>
                  <a:prstClr val="black">
                    <a:tint val="75000"/>
                  </a:prstClr>
                </a:solidFill>
              </a:rPr>
              <a:pPr defTabSz="911164"/>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530" y="6780123"/>
            <a:ext cx="4320540" cy="389468"/>
          </a:xfrm>
          <a:prstGeom prst="rect">
            <a:avLst/>
          </a:prstGeom>
        </p:spPr>
        <p:txBody>
          <a:bodyPr vert="horz" lIns="91181" tIns="45592" rIns="91181" bIns="45592" rtlCol="0" anchor="ctr"/>
          <a:lstStyle>
            <a:lvl1pPr algn="ctr">
              <a:defRPr sz="1300">
                <a:solidFill>
                  <a:schemeClr val="tx1">
                    <a:tint val="75000"/>
                  </a:schemeClr>
                </a:solidFill>
              </a:defRPr>
            </a:lvl1pPr>
          </a:lstStyle>
          <a:p>
            <a:pPr defTabSz="911164"/>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131" y="6780123"/>
            <a:ext cx="2880360" cy="389468"/>
          </a:xfrm>
          <a:prstGeom prst="rect">
            <a:avLst/>
          </a:prstGeom>
        </p:spPr>
        <p:txBody>
          <a:bodyPr vert="horz" lIns="91181" tIns="45592" rIns="91181" bIns="45592" rtlCol="0" anchor="ctr"/>
          <a:lstStyle>
            <a:lvl1pPr algn="r">
              <a:defRPr sz="1300">
                <a:solidFill>
                  <a:schemeClr val="tx1">
                    <a:tint val="75000"/>
                  </a:schemeClr>
                </a:solidFill>
              </a:defRPr>
            </a:lvl1pPr>
          </a:lstStyle>
          <a:p>
            <a:pPr defTabSz="911164"/>
            <a:fld id="{7D9BB5D0-35E4-459D-AEF3-FE4D7C45CC19}" type="slidenum">
              <a:rPr lang="zh-CN" altLang="en-US" smtClean="0">
                <a:solidFill>
                  <a:prstClr val="black">
                    <a:tint val="75000"/>
                  </a:prstClr>
                </a:solidFill>
              </a:rPr>
              <a:pPr defTabSz="911164"/>
              <a:t>‹#›</a:t>
            </a:fld>
            <a:endParaRPr lang="zh-CN" altLang="en-US">
              <a:solidFill>
                <a:prstClr val="black">
                  <a:tint val="75000"/>
                </a:prstClr>
              </a:solidFill>
            </a:endParaRPr>
          </a:p>
        </p:txBody>
      </p:sp>
    </p:spTree>
    <p:extLst>
      <p:ext uri="{BB962C8B-B14F-4D97-AF65-F5344CB8AC3E}">
        <p14:creationId xmlns:p14="http://schemas.microsoft.com/office/powerpoint/2010/main" val="320196911"/>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1164"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47" indent="-227947" algn="l" defTabSz="911164" rtl="0" eaLnBrk="1" latinLnBrk="0" hangingPunct="1">
        <a:lnSpc>
          <a:spcPct val="90000"/>
        </a:lnSpc>
        <a:spcBef>
          <a:spcPts val="999"/>
        </a:spcBef>
        <a:buFont typeface="Arial" panose="020B0604020202020204" pitchFamily="34" charset="0"/>
        <a:buChar char="•"/>
        <a:defRPr sz="3000" kern="1200">
          <a:solidFill>
            <a:schemeClr val="tx1"/>
          </a:solidFill>
          <a:latin typeface="+mn-lt"/>
          <a:ea typeface="+mn-ea"/>
          <a:cs typeface="+mn-cs"/>
        </a:defRPr>
      </a:lvl1pPr>
      <a:lvl2pPr marL="683855" indent="-227947" algn="l" defTabSz="911164"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39747" indent="-227947" algn="l" defTabSz="911164" rtl="0" eaLnBrk="1" latinLnBrk="0" hangingPunct="1">
        <a:lnSpc>
          <a:spcPct val="90000"/>
        </a:lnSpc>
        <a:spcBef>
          <a:spcPts val="501"/>
        </a:spcBef>
        <a:buFont typeface="Arial" panose="020B0604020202020204" pitchFamily="34" charset="0"/>
        <a:buChar char="•"/>
        <a:defRPr sz="2100" kern="1200">
          <a:solidFill>
            <a:schemeClr val="tx1"/>
          </a:solidFill>
          <a:latin typeface="+mn-lt"/>
          <a:ea typeface="+mn-ea"/>
          <a:cs typeface="+mn-cs"/>
        </a:defRPr>
      </a:lvl3pPr>
      <a:lvl4pPr marL="1595655" indent="-227947" algn="l" defTabSz="91116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1544" indent="-227947" algn="l" defTabSz="91116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07443" indent="-227947" algn="l" defTabSz="91116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3350" indent="-227947" algn="l" defTabSz="91116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19244" indent="-227947" algn="l" defTabSz="91116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5156" indent="-227947" algn="l" defTabSz="911164"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164" rtl="0" eaLnBrk="1" latinLnBrk="0" hangingPunct="1">
        <a:defRPr sz="1800" kern="1200">
          <a:solidFill>
            <a:schemeClr val="tx1"/>
          </a:solidFill>
          <a:latin typeface="+mn-lt"/>
          <a:ea typeface="+mn-ea"/>
          <a:cs typeface="+mn-cs"/>
        </a:defRPr>
      </a:lvl1pPr>
      <a:lvl2pPr marL="455901" algn="l" defTabSz="911164" rtl="0" eaLnBrk="1" latinLnBrk="0" hangingPunct="1">
        <a:defRPr sz="1800" kern="1200">
          <a:solidFill>
            <a:schemeClr val="tx1"/>
          </a:solidFill>
          <a:latin typeface="+mn-lt"/>
          <a:ea typeface="+mn-ea"/>
          <a:cs typeface="+mn-cs"/>
        </a:defRPr>
      </a:lvl2pPr>
      <a:lvl3pPr marL="911800" algn="l" defTabSz="911164" rtl="0" eaLnBrk="1" latinLnBrk="0" hangingPunct="1">
        <a:defRPr sz="1800" kern="1200">
          <a:solidFill>
            <a:schemeClr val="tx1"/>
          </a:solidFill>
          <a:latin typeface="+mn-lt"/>
          <a:ea typeface="+mn-ea"/>
          <a:cs typeface="+mn-cs"/>
        </a:defRPr>
      </a:lvl3pPr>
      <a:lvl4pPr marL="1367700" algn="l" defTabSz="911164" rtl="0" eaLnBrk="1" latinLnBrk="0" hangingPunct="1">
        <a:defRPr sz="1800" kern="1200">
          <a:solidFill>
            <a:schemeClr val="tx1"/>
          </a:solidFill>
          <a:latin typeface="+mn-lt"/>
          <a:ea typeface="+mn-ea"/>
          <a:cs typeface="+mn-cs"/>
        </a:defRPr>
      </a:lvl4pPr>
      <a:lvl5pPr marL="1823600" algn="l" defTabSz="911164" rtl="0" eaLnBrk="1" latinLnBrk="0" hangingPunct="1">
        <a:defRPr sz="1800" kern="1200">
          <a:solidFill>
            <a:schemeClr val="tx1"/>
          </a:solidFill>
          <a:latin typeface="+mn-lt"/>
          <a:ea typeface="+mn-ea"/>
          <a:cs typeface="+mn-cs"/>
        </a:defRPr>
      </a:lvl5pPr>
      <a:lvl6pPr marL="2279502" algn="l" defTabSz="911164" rtl="0" eaLnBrk="1" latinLnBrk="0" hangingPunct="1">
        <a:defRPr sz="1800" kern="1200">
          <a:solidFill>
            <a:schemeClr val="tx1"/>
          </a:solidFill>
          <a:latin typeface="+mn-lt"/>
          <a:ea typeface="+mn-ea"/>
          <a:cs typeface="+mn-cs"/>
        </a:defRPr>
      </a:lvl6pPr>
      <a:lvl7pPr marL="2735398" algn="l" defTabSz="911164" rtl="0" eaLnBrk="1" latinLnBrk="0" hangingPunct="1">
        <a:defRPr sz="1800" kern="1200">
          <a:solidFill>
            <a:schemeClr val="tx1"/>
          </a:solidFill>
          <a:latin typeface="+mn-lt"/>
          <a:ea typeface="+mn-ea"/>
          <a:cs typeface="+mn-cs"/>
        </a:defRPr>
      </a:lvl7pPr>
      <a:lvl8pPr marL="3191297" algn="l" defTabSz="911164" rtl="0" eaLnBrk="1" latinLnBrk="0" hangingPunct="1">
        <a:defRPr sz="1800" kern="1200">
          <a:solidFill>
            <a:schemeClr val="tx1"/>
          </a:solidFill>
          <a:latin typeface="+mn-lt"/>
          <a:ea typeface="+mn-ea"/>
          <a:cs typeface="+mn-cs"/>
        </a:defRPr>
      </a:lvl8pPr>
      <a:lvl9pPr marL="3647199" algn="l" defTabSz="91116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90"/>
            <a:ext cx="11040986" cy="1412947"/>
          </a:xfrm>
          <a:prstGeom prst="rect">
            <a:avLst/>
          </a:prstGeom>
        </p:spPr>
        <p:txBody>
          <a:bodyPr vert="horz" lIns="91155" tIns="45581" rIns="91155" bIns="45581" rtlCol="0" anchor="ctr">
            <a:normAutofit/>
          </a:bodyPr>
          <a:lstStyle/>
          <a:p>
            <a:r>
              <a:rPr lang="zh-CN" altLang="en-US"/>
              <a:t>单击此处编辑母版标题样式</a:t>
            </a:r>
          </a:p>
        </p:txBody>
      </p:sp>
      <p:sp>
        <p:nvSpPr>
          <p:cNvPr id="3" name="文本占位符 2"/>
          <p:cNvSpPr>
            <a:spLocks noGrp="1"/>
          </p:cNvSpPr>
          <p:nvPr>
            <p:ph type="body" idx="1"/>
          </p:nvPr>
        </p:nvSpPr>
        <p:spPr>
          <a:xfrm>
            <a:off x="880311" y="1947623"/>
            <a:ext cx="11040986" cy="4641844"/>
          </a:xfrm>
          <a:prstGeom prst="rect">
            <a:avLst/>
          </a:prstGeom>
        </p:spPr>
        <p:txBody>
          <a:bodyPr vert="horz" lIns="91155" tIns="45581" rIns="91155" bIns="4558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0354" y="6780566"/>
            <a:ext cx="2879570" cy="388561"/>
          </a:xfrm>
          <a:prstGeom prst="rect">
            <a:avLst/>
          </a:prstGeom>
        </p:spPr>
        <p:txBody>
          <a:bodyPr vert="horz" lIns="91155" tIns="45581" rIns="91155" bIns="45581" rtlCol="0" anchor="ctr"/>
          <a:lstStyle>
            <a:lvl1pPr algn="l">
              <a:defRPr sz="1100">
                <a:solidFill>
                  <a:schemeClr val="tx1">
                    <a:tint val="75000"/>
                  </a:schemeClr>
                </a:solidFill>
              </a:defRPr>
            </a:lvl1pPr>
          </a:lstStyle>
          <a:p>
            <a:pPr defTabSz="911551" fontAlgn="base">
              <a:spcBef>
                <a:spcPct val="0"/>
              </a:spcBef>
              <a:spcAft>
                <a:spcPct val="0"/>
              </a:spcAft>
            </a:pPr>
            <a:fld id="{43A93E93-166D-47F5-9EF1-ACEABE24AEEA}" type="datetimeFigureOut">
              <a:rPr lang="zh-CN" altLang="en-US" smtClean="0">
                <a:solidFill>
                  <a:prstClr val="black">
                    <a:tint val="75000"/>
                  </a:prstClr>
                </a:solidFill>
              </a:rPr>
              <a:pPr defTabSz="911551" fontAlgn="base">
                <a:spcBef>
                  <a:spcPct val="0"/>
                </a:spcBef>
                <a:spcAft>
                  <a:spcPct val="0"/>
                </a:spcAft>
              </a:pPr>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5" y="6780566"/>
            <a:ext cx="4320935" cy="388561"/>
          </a:xfrm>
          <a:prstGeom prst="rect">
            <a:avLst/>
          </a:prstGeom>
        </p:spPr>
        <p:txBody>
          <a:bodyPr vert="horz" lIns="91155" tIns="45581" rIns="91155" bIns="45581" rtlCol="0" anchor="ctr"/>
          <a:lstStyle>
            <a:lvl1pPr algn="ctr">
              <a:defRPr sz="1100">
                <a:solidFill>
                  <a:schemeClr val="tx1">
                    <a:tint val="75000"/>
                  </a:schemeClr>
                </a:solidFill>
              </a:defRPr>
            </a:lvl1pPr>
          </a:lstStyle>
          <a:p>
            <a:pPr defTabSz="911551"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71" y="6780566"/>
            <a:ext cx="2879570" cy="388561"/>
          </a:xfrm>
          <a:prstGeom prst="rect">
            <a:avLst/>
          </a:prstGeom>
        </p:spPr>
        <p:txBody>
          <a:bodyPr vert="horz" lIns="91155" tIns="45581" rIns="91155" bIns="45581" rtlCol="0" anchor="ctr"/>
          <a:lstStyle>
            <a:lvl1pPr algn="r">
              <a:defRPr sz="1100">
                <a:solidFill>
                  <a:schemeClr val="tx1">
                    <a:tint val="75000"/>
                  </a:schemeClr>
                </a:solidFill>
              </a:defRPr>
            </a:lvl1pPr>
          </a:lstStyle>
          <a:p>
            <a:pPr defTabSz="911551" fontAlgn="base">
              <a:spcBef>
                <a:spcPct val="0"/>
              </a:spcBef>
              <a:spcAft>
                <a:spcPct val="0"/>
              </a:spcAft>
            </a:pPr>
            <a:fld id="{118D5ACA-62CA-46DB-AD6B-12EDD6D51A23}" type="slidenum">
              <a:rPr lang="zh-CN" altLang="en-US" smtClean="0">
                <a:solidFill>
                  <a:prstClr val="black">
                    <a:tint val="75000"/>
                  </a:prstClr>
                </a:solidFill>
              </a:rPr>
              <a:pPr defTabSz="911551"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739036770"/>
      </p:ext>
    </p:extLst>
  </p:cSld>
  <p:clrMap bg1="lt1" tx1="dk1" bg2="lt2" tx2="dk2" accent1="accent1" accent2="accent2" accent3="accent3" accent4="accent4" accent5="accent5" accent6="accent6" hlink="hlink" folHlink="folHlink"/>
  <p:sldLayoutIdLst>
    <p:sldLayoutId id="2147484272" r:id="rId1"/>
    <p:sldLayoutId id="2147484273"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1551"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886" indent="-227886" algn="l" defTabSz="911551" rtl="0" eaLnBrk="1" latinLnBrk="0" hangingPunct="1">
        <a:lnSpc>
          <a:spcPct val="90000"/>
        </a:lnSpc>
        <a:spcBef>
          <a:spcPts val="999"/>
        </a:spcBef>
        <a:buFont typeface="Arial" panose="020B0604020202020204" pitchFamily="34" charset="0"/>
        <a:buChar char="•"/>
        <a:defRPr sz="3000" kern="1200">
          <a:solidFill>
            <a:schemeClr val="tx1"/>
          </a:solidFill>
          <a:latin typeface="+mn-lt"/>
          <a:ea typeface="+mn-ea"/>
          <a:cs typeface="+mn-cs"/>
        </a:defRPr>
      </a:lvl1pPr>
      <a:lvl2pPr marL="683668" indent="-227886" algn="l" defTabSz="91155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39434" indent="-227886" algn="l" defTabSz="911551" rtl="0" eaLnBrk="1" latinLnBrk="0" hangingPunct="1">
        <a:lnSpc>
          <a:spcPct val="90000"/>
        </a:lnSpc>
        <a:spcBef>
          <a:spcPts val="501"/>
        </a:spcBef>
        <a:buFont typeface="Arial" panose="020B0604020202020204" pitchFamily="34" charset="0"/>
        <a:buChar char="•"/>
        <a:defRPr sz="2100" kern="1200">
          <a:solidFill>
            <a:schemeClr val="tx1"/>
          </a:solidFill>
          <a:latin typeface="+mn-lt"/>
          <a:ea typeface="+mn-ea"/>
          <a:cs typeface="+mn-cs"/>
        </a:defRPr>
      </a:lvl3pPr>
      <a:lvl4pPr marL="1595216"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0997"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06764"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2543"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18320"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4095"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551" rtl="0" eaLnBrk="1" latinLnBrk="0" hangingPunct="1">
        <a:defRPr sz="1800" kern="1200">
          <a:solidFill>
            <a:schemeClr val="tx1"/>
          </a:solidFill>
          <a:latin typeface="+mn-lt"/>
          <a:ea typeface="+mn-ea"/>
          <a:cs typeface="+mn-cs"/>
        </a:defRPr>
      </a:lvl1pPr>
      <a:lvl2pPr marL="455775" algn="l" defTabSz="911551" rtl="0" eaLnBrk="1" latinLnBrk="0" hangingPunct="1">
        <a:defRPr sz="1800" kern="1200">
          <a:solidFill>
            <a:schemeClr val="tx1"/>
          </a:solidFill>
          <a:latin typeface="+mn-lt"/>
          <a:ea typeface="+mn-ea"/>
          <a:cs typeface="+mn-cs"/>
        </a:defRPr>
      </a:lvl2pPr>
      <a:lvl3pPr marL="911551" algn="l" defTabSz="911551" rtl="0" eaLnBrk="1" latinLnBrk="0" hangingPunct="1">
        <a:defRPr sz="1800" kern="1200">
          <a:solidFill>
            <a:schemeClr val="tx1"/>
          </a:solidFill>
          <a:latin typeface="+mn-lt"/>
          <a:ea typeface="+mn-ea"/>
          <a:cs typeface="+mn-cs"/>
        </a:defRPr>
      </a:lvl3pPr>
      <a:lvl4pPr marL="1367330" algn="l" defTabSz="911551" rtl="0" eaLnBrk="1" latinLnBrk="0" hangingPunct="1">
        <a:defRPr sz="1800" kern="1200">
          <a:solidFill>
            <a:schemeClr val="tx1"/>
          </a:solidFill>
          <a:latin typeface="+mn-lt"/>
          <a:ea typeface="+mn-ea"/>
          <a:cs typeface="+mn-cs"/>
        </a:defRPr>
      </a:lvl4pPr>
      <a:lvl5pPr marL="1823104" algn="l" defTabSz="911551" rtl="0" eaLnBrk="1" latinLnBrk="0" hangingPunct="1">
        <a:defRPr sz="1800" kern="1200">
          <a:solidFill>
            <a:schemeClr val="tx1"/>
          </a:solidFill>
          <a:latin typeface="+mn-lt"/>
          <a:ea typeface="+mn-ea"/>
          <a:cs typeface="+mn-cs"/>
        </a:defRPr>
      </a:lvl5pPr>
      <a:lvl6pPr marL="2278880" algn="l" defTabSz="911551" rtl="0" eaLnBrk="1" latinLnBrk="0" hangingPunct="1">
        <a:defRPr sz="1800" kern="1200">
          <a:solidFill>
            <a:schemeClr val="tx1"/>
          </a:solidFill>
          <a:latin typeface="+mn-lt"/>
          <a:ea typeface="+mn-ea"/>
          <a:cs typeface="+mn-cs"/>
        </a:defRPr>
      </a:lvl6pPr>
      <a:lvl7pPr marL="2734652" algn="l" defTabSz="911551" rtl="0" eaLnBrk="1" latinLnBrk="0" hangingPunct="1">
        <a:defRPr sz="1800" kern="1200">
          <a:solidFill>
            <a:schemeClr val="tx1"/>
          </a:solidFill>
          <a:latin typeface="+mn-lt"/>
          <a:ea typeface="+mn-ea"/>
          <a:cs typeface="+mn-cs"/>
        </a:defRPr>
      </a:lvl7pPr>
      <a:lvl8pPr marL="3190432" algn="l" defTabSz="911551" rtl="0" eaLnBrk="1" latinLnBrk="0" hangingPunct="1">
        <a:defRPr sz="1800" kern="1200">
          <a:solidFill>
            <a:schemeClr val="tx1"/>
          </a:solidFill>
          <a:latin typeface="+mn-lt"/>
          <a:ea typeface="+mn-ea"/>
          <a:cs typeface="+mn-cs"/>
        </a:defRPr>
      </a:lvl8pPr>
      <a:lvl9pPr marL="3646202" algn="l" defTabSz="91155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81"/>
            <a:ext cx="11040986" cy="1412947"/>
          </a:xfrm>
          <a:prstGeom prst="rect">
            <a:avLst/>
          </a:prstGeom>
        </p:spPr>
        <p:txBody>
          <a:bodyPr vert="horz" lIns="91179" tIns="45591" rIns="91179" bIns="45591" rtlCol="0" anchor="ctr">
            <a:normAutofit/>
          </a:bodyPr>
          <a:lstStyle/>
          <a:p>
            <a:r>
              <a:rPr lang="zh-CN" altLang="en-US"/>
              <a:t>单击此处编辑母版标题样式</a:t>
            </a:r>
          </a:p>
        </p:txBody>
      </p:sp>
      <p:sp>
        <p:nvSpPr>
          <p:cNvPr id="3" name="文本占位符 2"/>
          <p:cNvSpPr>
            <a:spLocks noGrp="1"/>
          </p:cNvSpPr>
          <p:nvPr>
            <p:ph type="body" idx="1"/>
          </p:nvPr>
        </p:nvSpPr>
        <p:spPr>
          <a:xfrm>
            <a:off x="880311" y="1947623"/>
            <a:ext cx="11040986" cy="4641844"/>
          </a:xfrm>
          <a:prstGeom prst="rect">
            <a:avLst/>
          </a:prstGeom>
        </p:spPr>
        <p:txBody>
          <a:bodyPr vert="horz" lIns="91179" tIns="45591" rIns="91179" bIns="4559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0340" y="6780566"/>
            <a:ext cx="2879570" cy="388561"/>
          </a:xfrm>
          <a:prstGeom prst="rect">
            <a:avLst/>
          </a:prstGeom>
        </p:spPr>
        <p:txBody>
          <a:bodyPr vert="horz" lIns="91179" tIns="45591" rIns="91179" bIns="45591" rtlCol="0" anchor="ctr"/>
          <a:lstStyle>
            <a:lvl1pPr algn="l">
              <a:defRPr sz="1100">
                <a:solidFill>
                  <a:schemeClr val="tx1">
                    <a:tint val="75000"/>
                  </a:schemeClr>
                </a:solidFill>
              </a:defRPr>
            </a:lvl1pPr>
          </a:lstStyle>
          <a:p>
            <a:pPr defTabSz="911778" fontAlgn="base">
              <a:spcBef>
                <a:spcPct val="0"/>
              </a:spcBef>
              <a:spcAft>
                <a:spcPct val="0"/>
              </a:spcAft>
            </a:pPr>
            <a:fld id="{43A93E93-166D-47F5-9EF1-ACEABE24AEEA}" type="datetimeFigureOut">
              <a:rPr lang="zh-CN" altLang="en-US" smtClean="0">
                <a:solidFill>
                  <a:prstClr val="black">
                    <a:tint val="75000"/>
                  </a:prstClr>
                </a:solidFill>
              </a:rPr>
              <a:pPr defTabSz="911778" fontAlgn="base">
                <a:spcBef>
                  <a:spcPct val="0"/>
                </a:spcBef>
                <a:spcAft>
                  <a:spcPct val="0"/>
                </a:spcAft>
              </a:pPr>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5" y="6780566"/>
            <a:ext cx="4320935" cy="388561"/>
          </a:xfrm>
          <a:prstGeom prst="rect">
            <a:avLst/>
          </a:prstGeom>
        </p:spPr>
        <p:txBody>
          <a:bodyPr vert="horz" lIns="91179" tIns="45591" rIns="91179" bIns="45591" rtlCol="0" anchor="ctr"/>
          <a:lstStyle>
            <a:lvl1pPr algn="ctr">
              <a:defRPr sz="1100">
                <a:solidFill>
                  <a:schemeClr val="tx1">
                    <a:tint val="75000"/>
                  </a:schemeClr>
                </a:solidFill>
              </a:defRPr>
            </a:lvl1pPr>
          </a:lstStyle>
          <a:p>
            <a:pPr defTabSz="91177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57" y="6780566"/>
            <a:ext cx="2879570" cy="388561"/>
          </a:xfrm>
          <a:prstGeom prst="rect">
            <a:avLst/>
          </a:prstGeom>
        </p:spPr>
        <p:txBody>
          <a:bodyPr vert="horz" lIns="91179" tIns="45591" rIns="91179" bIns="45591" rtlCol="0" anchor="ctr"/>
          <a:lstStyle>
            <a:lvl1pPr algn="r">
              <a:defRPr sz="1100">
                <a:solidFill>
                  <a:schemeClr val="tx1">
                    <a:tint val="75000"/>
                  </a:schemeClr>
                </a:solidFill>
              </a:defRPr>
            </a:lvl1pPr>
          </a:lstStyle>
          <a:p>
            <a:pPr defTabSz="911778" fontAlgn="base">
              <a:spcBef>
                <a:spcPct val="0"/>
              </a:spcBef>
              <a:spcAft>
                <a:spcPct val="0"/>
              </a:spcAft>
            </a:pPr>
            <a:fld id="{118D5ACA-62CA-46DB-AD6B-12EDD6D51A23}" type="slidenum">
              <a:rPr lang="zh-CN" altLang="en-US" smtClean="0">
                <a:solidFill>
                  <a:prstClr val="black">
                    <a:tint val="75000"/>
                  </a:prstClr>
                </a:solidFill>
              </a:rPr>
              <a:pPr defTabSz="91177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369491828"/>
      </p:ext>
    </p:extLst>
  </p:cSld>
  <p:clrMap bg1="lt1" tx1="dk1" bg2="lt2" tx2="dk2" accent1="accent1" accent2="accent2" accent3="accent3" accent4="accent4" accent5="accent5" accent6="accent6" hlink="hlink" folHlink="folHlink"/>
  <p:sldLayoutIdLst>
    <p:sldLayoutId id="2147484308" r:id="rId1"/>
    <p:sldLayoutId id="2147484309"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1778"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44" indent="-227944" algn="l" defTabSz="911778" rtl="0" eaLnBrk="1" latinLnBrk="0" hangingPunct="1">
        <a:lnSpc>
          <a:spcPct val="90000"/>
        </a:lnSpc>
        <a:spcBef>
          <a:spcPts val="999"/>
        </a:spcBef>
        <a:buFont typeface="Arial" panose="020B0604020202020204" pitchFamily="34" charset="0"/>
        <a:buChar char="•"/>
        <a:defRPr sz="3000" kern="1200">
          <a:solidFill>
            <a:schemeClr val="tx1"/>
          </a:solidFill>
          <a:latin typeface="+mn-lt"/>
          <a:ea typeface="+mn-ea"/>
          <a:cs typeface="+mn-cs"/>
        </a:defRPr>
      </a:lvl1pPr>
      <a:lvl2pPr marL="683834" indent="-227944" algn="l" defTabSz="911778" rtl="0" eaLnBrk="1" latinLnBrk="0" hangingPunct="1">
        <a:lnSpc>
          <a:spcPct val="90000"/>
        </a:lnSpc>
        <a:spcBef>
          <a:spcPts val="501"/>
        </a:spcBef>
        <a:buFont typeface="Arial" panose="020B0604020202020204" pitchFamily="34" charset="0"/>
        <a:buChar char="•"/>
        <a:defRPr sz="2400" b="0" i="0" u="none" kern="1200">
          <a:solidFill>
            <a:schemeClr val="tx1"/>
          </a:solidFill>
          <a:latin typeface="+mn-lt"/>
          <a:ea typeface="+mn-ea"/>
          <a:cs typeface="+mn-cs"/>
        </a:defRPr>
      </a:lvl2pPr>
      <a:lvl3pPr marL="1139722" indent="-227944" algn="l" defTabSz="911778" rtl="0" eaLnBrk="1" latinLnBrk="0" hangingPunct="1">
        <a:lnSpc>
          <a:spcPct val="90000"/>
        </a:lnSpc>
        <a:spcBef>
          <a:spcPts val="501"/>
        </a:spcBef>
        <a:buFont typeface="Arial" panose="020B0604020202020204" pitchFamily="34" charset="0"/>
        <a:buChar char="•"/>
        <a:defRPr sz="2100" kern="1200">
          <a:solidFill>
            <a:schemeClr val="tx1"/>
          </a:solidFill>
          <a:latin typeface="+mn-lt"/>
          <a:ea typeface="+mn-ea"/>
          <a:cs typeface="+mn-cs"/>
        </a:defRPr>
      </a:lvl3pPr>
      <a:lvl4pPr marL="1595606"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1499"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07382"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3270"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19160"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5050"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778" rtl="0" eaLnBrk="1" latinLnBrk="0" hangingPunct="1">
        <a:defRPr sz="1800" kern="1200">
          <a:solidFill>
            <a:schemeClr val="tx1"/>
          </a:solidFill>
          <a:latin typeface="+mn-lt"/>
          <a:ea typeface="+mn-ea"/>
          <a:cs typeface="+mn-cs"/>
        </a:defRPr>
      </a:lvl1pPr>
      <a:lvl2pPr marL="455896" algn="l" defTabSz="911778" rtl="0" eaLnBrk="1" latinLnBrk="0" hangingPunct="1">
        <a:defRPr sz="1800" kern="1200">
          <a:solidFill>
            <a:schemeClr val="tx1"/>
          </a:solidFill>
          <a:latin typeface="+mn-lt"/>
          <a:ea typeface="+mn-ea"/>
          <a:cs typeface="+mn-cs"/>
        </a:defRPr>
      </a:lvl2pPr>
      <a:lvl3pPr marL="911778" algn="l" defTabSz="911778" rtl="0" eaLnBrk="1" latinLnBrk="0" hangingPunct="1">
        <a:defRPr sz="1800" kern="1200">
          <a:solidFill>
            <a:schemeClr val="tx1"/>
          </a:solidFill>
          <a:latin typeface="+mn-lt"/>
          <a:ea typeface="+mn-ea"/>
          <a:cs typeface="+mn-cs"/>
        </a:defRPr>
      </a:lvl3pPr>
      <a:lvl4pPr marL="1367668" algn="l" defTabSz="911778" rtl="0" eaLnBrk="1" latinLnBrk="0" hangingPunct="1">
        <a:defRPr sz="1800" kern="1200">
          <a:solidFill>
            <a:schemeClr val="tx1"/>
          </a:solidFill>
          <a:latin typeface="+mn-lt"/>
          <a:ea typeface="+mn-ea"/>
          <a:cs typeface="+mn-cs"/>
        </a:defRPr>
      </a:lvl4pPr>
      <a:lvl5pPr marL="1823548" algn="l" defTabSz="911778" rtl="0" eaLnBrk="1" latinLnBrk="0" hangingPunct="1">
        <a:defRPr sz="1800" kern="1200">
          <a:solidFill>
            <a:schemeClr val="tx1"/>
          </a:solidFill>
          <a:latin typeface="+mn-lt"/>
          <a:ea typeface="+mn-ea"/>
          <a:cs typeface="+mn-cs"/>
        </a:defRPr>
      </a:lvl5pPr>
      <a:lvl6pPr marL="2279441" algn="l" defTabSz="911778" rtl="0" eaLnBrk="1" latinLnBrk="0" hangingPunct="1">
        <a:defRPr sz="1800" kern="1200">
          <a:solidFill>
            <a:schemeClr val="tx1"/>
          </a:solidFill>
          <a:latin typeface="+mn-lt"/>
          <a:ea typeface="+mn-ea"/>
          <a:cs typeface="+mn-cs"/>
        </a:defRPr>
      </a:lvl6pPr>
      <a:lvl7pPr marL="2735325" algn="l" defTabSz="911778" rtl="0" eaLnBrk="1" latinLnBrk="0" hangingPunct="1">
        <a:defRPr sz="1800" kern="1200">
          <a:solidFill>
            <a:schemeClr val="tx1"/>
          </a:solidFill>
          <a:latin typeface="+mn-lt"/>
          <a:ea typeface="+mn-ea"/>
          <a:cs typeface="+mn-cs"/>
        </a:defRPr>
      </a:lvl7pPr>
      <a:lvl8pPr marL="3191216" algn="l" defTabSz="911778" rtl="0" eaLnBrk="1" latinLnBrk="0" hangingPunct="1">
        <a:defRPr sz="1800" kern="1200">
          <a:solidFill>
            <a:schemeClr val="tx1"/>
          </a:solidFill>
          <a:latin typeface="+mn-lt"/>
          <a:ea typeface="+mn-ea"/>
          <a:cs typeface="+mn-cs"/>
        </a:defRPr>
      </a:lvl8pPr>
      <a:lvl9pPr marL="3647104" algn="l" defTabSz="9117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139" y="292948"/>
            <a:ext cx="11521441" cy="1219200"/>
          </a:xfrm>
          <a:prstGeom prst="rect">
            <a:avLst/>
          </a:prstGeom>
        </p:spPr>
        <p:txBody>
          <a:bodyPr vert="horz" lIns="80288" tIns="40146" rIns="80288" bIns="40146" rtlCol="0" anchor="ctr">
            <a:normAutofit/>
          </a:bodyPr>
          <a:lstStyle/>
          <a:p>
            <a:r>
              <a:rPr lang="en-US"/>
              <a:t>Click to edit Master title style</a:t>
            </a:r>
            <a:endParaRPr lang="vi-VN"/>
          </a:p>
        </p:txBody>
      </p:sp>
    </p:spTree>
    <p:extLst>
      <p:ext uri="{BB962C8B-B14F-4D97-AF65-F5344CB8AC3E}">
        <p14:creationId xmlns:p14="http://schemas.microsoft.com/office/powerpoint/2010/main" val="7638502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Lst>
  <p:transition/>
  <p:txStyles>
    <p:titleStyle>
      <a:lvl1pPr algn="l" rtl="0" eaLnBrk="0" fontAlgn="base" hangingPunct="0">
        <a:lnSpc>
          <a:spcPct val="90000"/>
        </a:lnSpc>
        <a:spcBef>
          <a:spcPct val="0"/>
        </a:spcBef>
        <a:spcAft>
          <a:spcPct val="0"/>
        </a:spcAft>
        <a:defRPr sz="39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5pPr>
      <a:lvl6pPr marL="401443"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6pPr>
      <a:lvl7pPr marL="802888"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7pPr>
      <a:lvl8pPr marL="1204329"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8pPr>
      <a:lvl9pPr marL="1605770" algn="l" rtl="0" fontAlgn="base">
        <a:lnSpc>
          <a:spcPct val="90000"/>
        </a:lnSpc>
        <a:spcBef>
          <a:spcPct val="0"/>
        </a:spcBef>
        <a:spcAft>
          <a:spcPct val="0"/>
        </a:spcAft>
        <a:defRPr sz="3900">
          <a:solidFill>
            <a:schemeClr val="tx1"/>
          </a:solidFill>
          <a:latin typeface="Calibri Light" panose="020F0302020204030204" pitchFamily="34" charset="0"/>
          <a:ea typeface="SimSun" panose="02010600030101010101" pitchFamily="2" charset="-122"/>
        </a:defRPr>
      </a:lvl9pPr>
    </p:titleStyle>
    <p:bodyStyle>
      <a:lvl1pPr marL="200722" indent="-200722" algn="l" rtl="0" eaLnBrk="0" fontAlgn="base" hangingPunct="0">
        <a:lnSpc>
          <a:spcPct val="90000"/>
        </a:lnSpc>
        <a:spcBef>
          <a:spcPts val="880"/>
        </a:spcBef>
        <a:spcAft>
          <a:spcPct val="0"/>
        </a:spcAft>
        <a:buFont typeface="Arial" pitchFamily="34" charset="0"/>
        <a:buChar char="•"/>
        <a:defRPr sz="2500" kern="1200">
          <a:solidFill>
            <a:schemeClr val="tx1"/>
          </a:solidFill>
          <a:latin typeface="+mn-lt"/>
          <a:ea typeface="SimSun" panose="02010600030101010101" pitchFamily="2" charset="-122"/>
          <a:cs typeface="+mn-cs"/>
        </a:defRPr>
      </a:lvl1pPr>
      <a:lvl2pPr marL="602163" indent="-200722" algn="l" rtl="0" eaLnBrk="0" fontAlgn="base" hangingPunct="0">
        <a:lnSpc>
          <a:spcPct val="90000"/>
        </a:lnSpc>
        <a:spcBef>
          <a:spcPts val="441"/>
        </a:spcBef>
        <a:spcAft>
          <a:spcPct val="0"/>
        </a:spcAft>
        <a:buFont typeface="Arial" pitchFamily="34" charset="0"/>
        <a:buChar char="•"/>
        <a:defRPr sz="2100" kern="1200">
          <a:solidFill>
            <a:schemeClr val="tx1"/>
          </a:solidFill>
          <a:latin typeface="+mn-lt"/>
          <a:ea typeface="SimSun" panose="02010600030101010101" pitchFamily="2" charset="-122"/>
          <a:cs typeface="+mn-cs"/>
        </a:defRPr>
      </a:lvl2pPr>
      <a:lvl3pPr marL="1003606" indent="-200722" algn="l" rtl="0" eaLnBrk="0" fontAlgn="base" hangingPunct="0">
        <a:lnSpc>
          <a:spcPct val="90000"/>
        </a:lnSpc>
        <a:spcBef>
          <a:spcPts val="441"/>
        </a:spcBef>
        <a:spcAft>
          <a:spcPct val="0"/>
        </a:spcAft>
        <a:buFont typeface="Arial" pitchFamily="34" charset="0"/>
        <a:buChar char="•"/>
        <a:defRPr sz="1800" kern="1200">
          <a:solidFill>
            <a:schemeClr val="tx1"/>
          </a:solidFill>
          <a:latin typeface="+mn-lt"/>
          <a:ea typeface="SimSun" panose="02010600030101010101" pitchFamily="2" charset="-122"/>
          <a:cs typeface="+mn-cs"/>
        </a:defRPr>
      </a:lvl3pPr>
      <a:lvl4pPr marL="1405048" indent="-200722" algn="l" rtl="0" eaLnBrk="0" fontAlgn="base" hangingPunct="0">
        <a:lnSpc>
          <a:spcPct val="90000"/>
        </a:lnSpc>
        <a:spcBef>
          <a:spcPts val="441"/>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1806495" indent="-200722" algn="l" rtl="0" eaLnBrk="0" fontAlgn="base" hangingPunct="0">
        <a:lnSpc>
          <a:spcPct val="90000"/>
        </a:lnSpc>
        <a:spcBef>
          <a:spcPts val="441"/>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207934" indent="-200722" algn="l" defTabSz="802888" rtl="0" eaLnBrk="1" latinLnBrk="0" hangingPunct="1">
        <a:lnSpc>
          <a:spcPct val="90000"/>
        </a:lnSpc>
        <a:spcBef>
          <a:spcPts val="441"/>
        </a:spcBef>
        <a:buFont typeface="Arial" panose="020B0604020202020204" pitchFamily="34" charset="0"/>
        <a:buChar char="•"/>
        <a:defRPr sz="1700" kern="1200">
          <a:solidFill>
            <a:schemeClr val="tx1"/>
          </a:solidFill>
          <a:latin typeface="+mn-lt"/>
          <a:ea typeface="+mn-ea"/>
          <a:cs typeface="+mn-cs"/>
        </a:defRPr>
      </a:lvl6pPr>
      <a:lvl7pPr marL="2609377" indent="-200722" algn="l" defTabSz="802888" rtl="0" eaLnBrk="1" latinLnBrk="0" hangingPunct="1">
        <a:lnSpc>
          <a:spcPct val="90000"/>
        </a:lnSpc>
        <a:spcBef>
          <a:spcPts val="441"/>
        </a:spcBef>
        <a:buFont typeface="Arial" panose="020B0604020202020204" pitchFamily="34" charset="0"/>
        <a:buChar char="•"/>
        <a:defRPr sz="1700" kern="1200">
          <a:solidFill>
            <a:schemeClr val="tx1"/>
          </a:solidFill>
          <a:latin typeface="+mn-lt"/>
          <a:ea typeface="+mn-ea"/>
          <a:cs typeface="+mn-cs"/>
        </a:defRPr>
      </a:lvl7pPr>
      <a:lvl8pPr marL="3010821" indent="-200722" algn="l" defTabSz="802888" rtl="0" eaLnBrk="1" latinLnBrk="0" hangingPunct="1">
        <a:lnSpc>
          <a:spcPct val="90000"/>
        </a:lnSpc>
        <a:spcBef>
          <a:spcPts val="441"/>
        </a:spcBef>
        <a:buFont typeface="Arial" panose="020B0604020202020204" pitchFamily="34" charset="0"/>
        <a:buChar char="•"/>
        <a:defRPr sz="1700" kern="1200">
          <a:solidFill>
            <a:schemeClr val="tx1"/>
          </a:solidFill>
          <a:latin typeface="+mn-lt"/>
          <a:ea typeface="+mn-ea"/>
          <a:cs typeface="+mn-cs"/>
        </a:defRPr>
      </a:lvl8pPr>
      <a:lvl9pPr marL="3412263" indent="-200722" algn="l" defTabSz="802888" rtl="0" eaLnBrk="1" latinLnBrk="0" hangingPunct="1">
        <a:lnSpc>
          <a:spcPct val="90000"/>
        </a:lnSpc>
        <a:spcBef>
          <a:spcPts val="441"/>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02888" rtl="0" eaLnBrk="1" latinLnBrk="0" hangingPunct="1">
        <a:defRPr sz="1700" kern="1200">
          <a:solidFill>
            <a:schemeClr val="tx1"/>
          </a:solidFill>
          <a:latin typeface="+mn-lt"/>
          <a:ea typeface="+mn-ea"/>
          <a:cs typeface="+mn-cs"/>
        </a:defRPr>
      </a:lvl1pPr>
      <a:lvl2pPr marL="401443" algn="l" defTabSz="802888" rtl="0" eaLnBrk="1" latinLnBrk="0" hangingPunct="1">
        <a:defRPr sz="1700" kern="1200">
          <a:solidFill>
            <a:schemeClr val="tx1"/>
          </a:solidFill>
          <a:latin typeface="+mn-lt"/>
          <a:ea typeface="+mn-ea"/>
          <a:cs typeface="+mn-cs"/>
        </a:defRPr>
      </a:lvl2pPr>
      <a:lvl3pPr marL="802888" algn="l" defTabSz="802888" rtl="0" eaLnBrk="1" latinLnBrk="0" hangingPunct="1">
        <a:defRPr sz="1700" kern="1200">
          <a:solidFill>
            <a:schemeClr val="tx1"/>
          </a:solidFill>
          <a:latin typeface="+mn-lt"/>
          <a:ea typeface="+mn-ea"/>
          <a:cs typeface="+mn-cs"/>
        </a:defRPr>
      </a:lvl3pPr>
      <a:lvl4pPr marL="1204329" algn="l" defTabSz="802888" rtl="0" eaLnBrk="1" latinLnBrk="0" hangingPunct="1">
        <a:defRPr sz="1700" kern="1200">
          <a:solidFill>
            <a:schemeClr val="tx1"/>
          </a:solidFill>
          <a:latin typeface="+mn-lt"/>
          <a:ea typeface="+mn-ea"/>
          <a:cs typeface="+mn-cs"/>
        </a:defRPr>
      </a:lvl4pPr>
      <a:lvl5pPr marL="1605770" algn="l" defTabSz="802888" rtl="0" eaLnBrk="1" latinLnBrk="0" hangingPunct="1">
        <a:defRPr sz="1700" kern="1200">
          <a:solidFill>
            <a:schemeClr val="tx1"/>
          </a:solidFill>
          <a:latin typeface="+mn-lt"/>
          <a:ea typeface="+mn-ea"/>
          <a:cs typeface="+mn-cs"/>
        </a:defRPr>
      </a:lvl5pPr>
      <a:lvl6pPr marL="2007209" algn="l" defTabSz="802888" rtl="0" eaLnBrk="1" latinLnBrk="0" hangingPunct="1">
        <a:defRPr sz="1700" kern="1200">
          <a:solidFill>
            <a:schemeClr val="tx1"/>
          </a:solidFill>
          <a:latin typeface="+mn-lt"/>
          <a:ea typeface="+mn-ea"/>
          <a:cs typeface="+mn-cs"/>
        </a:defRPr>
      </a:lvl6pPr>
      <a:lvl7pPr marL="2408653" algn="l" defTabSz="802888" rtl="0" eaLnBrk="1" latinLnBrk="0" hangingPunct="1">
        <a:defRPr sz="1700" kern="1200">
          <a:solidFill>
            <a:schemeClr val="tx1"/>
          </a:solidFill>
          <a:latin typeface="+mn-lt"/>
          <a:ea typeface="+mn-ea"/>
          <a:cs typeface="+mn-cs"/>
        </a:defRPr>
      </a:lvl7pPr>
      <a:lvl8pPr marL="2810094" algn="l" defTabSz="802888" rtl="0" eaLnBrk="1" latinLnBrk="0" hangingPunct="1">
        <a:defRPr sz="1700" kern="1200">
          <a:solidFill>
            <a:schemeClr val="tx1"/>
          </a:solidFill>
          <a:latin typeface="+mn-lt"/>
          <a:ea typeface="+mn-ea"/>
          <a:cs typeface="+mn-cs"/>
        </a:defRPr>
      </a:lvl8pPr>
      <a:lvl9pPr marL="3211542" algn="l" defTabSz="802888" rtl="0" eaLnBrk="1" latinLnBrk="0" hangingPunct="1">
        <a:defRPr sz="17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89473"/>
            <a:ext cx="11041380" cy="1413935"/>
          </a:xfrm>
          <a:prstGeom prst="rect">
            <a:avLst/>
          </a:prstGeom>
        </p:spPr>
        <p:txBody>
          <a:bodyPr vert="horz" lIns="114756" tIns="57378" rIns="114756" bIns="5737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0110" y="1947342"/>
            <a:ext cx="11041380" cy="4641429"/>
          </a:xfrm>
          <a:prstGeom prst="rect">
            <a:avLst/>
          </a:prstGeom>
        </p:spPr>
        <p:txBody>
          <a:bodyPr vert="horz" lIns="114756" tIns="57378" rIns="114756" bIns="5737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0113" y="6780112"/>
            <a:ext cx="2880360" cy="389468"/>
          </a:xfrm>
          <a:prstGeom prst="rect">
            <a:avLst/>
          </a:prstGeom>
        </p:spPr>
        <p:txBody>
          <a:bodyPr vert="horz" lIns="114756" tIns="57378" rIns="114756" bIns="57378" rtlCol="0" anchor="ctr"/>
          <a:lstStyle>
            <a:lvl1pPr algn="l">
              <a:defRPr sz="1100">
                <a:solidFill>
                  <a:schemeClr val="tx1">
                    <a:tint val="75000"/>
                  </a:schemeClr>
                </a:solidFill>
              </a:defRPr>
            </a:lvl1pPr>
          </a:lstStyle>
          <a:p>
            <a:pPr defTabSz="860675"/>
            <a:fld id="{ACA37975-6AF7-4301-9DC5-87C074AA59D1}" type="datetimeFigureOut">
              <a:rPr lang="zh-CN" altLang="en-US" smtClean="0">
                <a:solidFill>
                  <a:prstClr val="black">
                    <a:tint val="75000"/>
                  </a:prstClr>
                </a:solidFill>
              </a:rPr>
              <a:pPr defTabSz="860675"/>
              <a:t>2025/2/25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240530" y="6780112"/>
            <a:ext cx="4320540" cy="389468"/>
          </a:xfrm>
          <a:prstGeom prst="rect">
            <a:avLst/>
          </a:prstGeom>
        </p:spPr>
        <p:txBody>
          <a:bodyPr vert="horz" lIns="114756" tIns="57378" rIns="114756" bIns="57378" rtlCol="0" anchor="ctr"/>
          <a:lstStyle>
            <a:lvl1pPr algn="ctr">
              <a:defRPr sz="1100">
                <a:solidFill>
                  <a:schemeClr val="tx1">
                    <a:tint val="75000"/>
                  </a:schemeClr>
                </a:solidFill>
              </a:defRPr>
            </a:lvl1pPr>
          </a:lstStyle>
          <a:p>
            <a:pPr defTabSz="86067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9041131" y="6780112"/>
            <a:ext cx="2880360" cy="389468"/>
          </a:xfrm>
          <a:prstGeom prst="rect">
            <a:avLst/>
          </a:prstGeom>
        </p:spPr>
        <p:txBody>
          <a:bodyPr vert="horz" lIns="114756" tIns="57378" rIns="114756" bIns="57378" rtlCol="0" anchor="ctr"/>
          <a:lstStyle>
            <a:lvl1pPr algn="r">
              <a:defRPr sz="1100">
                <a:solidFill>
                  <a:schemeClr val="tx1">
                    <a:tint val="75000"/>
                  </a:schemeClr>
                </a:solidFill>
              </a:defRPr>
            </a:lvl1pPr>
          </a:lstStyle>
          <a:p>
            <a:pPr defTabSz="860675"/>
            <a:fld id="{D27987A4-0198-42B4-AAAE-EDBADA4485AB}" type="slidenum">
              <a:rPr lang="zh-CN" altLang="en-US" smtClean="0">
                <a:solidFill>
                  <a:prstClr val="black">
                    <a:tint val="75000"/>
                  </a:prstClr>
                </a:solidFill>
              </a:rPr>
              <a:pPr defTabSz="860675"/>
              <a:t>‹#›</a:t>
            </a:fld>
            <a:endParaRPr lang="zh-CN" altLang="en-US">
              <a:solidFill>
                <a:prstClr val="black">
                  <a:tint val="75000"/>
                </a:prstClr>
              </a:solidFill>
            </a:endParaRPr>
          </a:p>
        </p:txBody>
      </p:sp>
    </p:spTree>
    <p:extLst>
      <p:ext uri="{BB962C8B-B14F-4D97-AF65-F5344CB8AC3E}">
        <p14:creationId xmlns:p14="http://schemas.microsoft.com/office/powerpoint/2010/main" val="3758435389"/>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9" r:id="rId13"/>
    <p:sldLayoutId id="2147484346" r:id="rId14"/>
    <p:sldLayoutId id="2147484356" r:id="rId15"/>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xStyles>
    <p:titleStyle>
      <a:lvl1pPr algn="l" defTabSz="860675"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5167" indent="-215167" algn="l" defTabSz="860675" rtl="0" eaLnBrk="1" latinLnBrk="0" hangingPunct="1">
        <a:lnSpc>
          <a:spcPct val="90000"/>
        </a:lnSpc>
        <a:spcBef>
          <a:spcPts val="943"/>
        </a:spcBef>
        <a:buFont typeface="Arial" panose="020B0604020202020204" pitchFamily="34" charset="0"/>
        <a:buChar char="•"/>
        <a:defRPr sz="2700" kern="1200">
          <a:solidFill>
            <a:schemeClr val="tx1"/>
          </a:solidFill>
          <a:latin typeface="+mn-lt"/>
          <a:ea typeface="+mn-ea"/>
          <a:cs typeface="+mn-cs"/>
        </a:defRPr>
      </a:lvl1pPr>
      <a:lvl2pPr marL="645504" indent="-215167" algn="l" defTabSz="860675" rtl="0" eaLnBrk="1" latinLnBrk="0" hangingPunct="1">
        <a:lnSpc>
          <a:spcPct val="90000"/>
        </a:lnSpc>
        <a:spcBef>
          <a:spcPts val="472"/>
        </a:spcBef>
        <a:buFont typeface="Arial" panose="020B0604020202020204" pitchFamily="34" charset="0"/>
        <a:buChar char="•"/>
        <a:defRPr sz="2300" kern="1200">
          <a:solidFill>
            <a:schemeClr val="tx1"/>
          </a:solidFill>
          <a:latin typeface="+mn-lt"/>
          <a:ea typeface="+mn-ea"/>
          <a:cs typeface="+mn-cs"/>
        </a:defRPr>
      </a:lvl2pPr>
      <a:lvl3pPr marL="1075844" indent="-215167" algn="l" defTabSz="860675" rtl="0" eaLnBrk="1" latinLnBrk="0" hangingPunct="1">
        <a:lnSpc>
          <a:spcPct val="90000"/>
        </a:lnSpc>
        <a:spcBef>
          <a:spcPts val="472"/>
        </a:spcBef>
        <a:buFont typeface="Arial" panose="020B0604020202020204" pitchFamily="34" charset="0"/>
        <a:buChar char="•"/>
        <a:defRPr sz="1800" kern="1200">
          <a:solidFill>
            <a:schemeClr val="tx1"/>
          </a:solidFill>
          <a:latin typeface="+mn-lt"/>
          <a:ea typeface="+mn-ea"/>
          <a:cs typeface="+mn-cs"/>
        </a:defRPr>
      </a:lvl3pPr>
      <a:lvl4pPr marL="1506179" indent="-215167" algn="l" defTabSz="860675"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4pPr>
      <a:lvl5pPr marL="1936513" indent="-215167" algn="l" defTabSz="860675"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5pPr>
      <a:lvl6pPr marL="2366857" indent="-215167" algn="l" defTabSz="860675"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6pPr>
      <a:lvl7pPr marL="2797192" indent="-215167" algn="l" defTabSz="860675"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7pPr>
      <a:lvl8pPr marL="3227528" indent="-215167" algn="l" defTabSz="860675"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8pPr>
      <a:lvl9pPr marL="3657866" indent="-215167" algn="l" defTabSz="860675"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60675" rtl="0" eaLnBrk="1" latinLnBrk="0" hangingPunct="1">
        <a:defRPr sz="1700" kern="1200">
          <a:solidFill>
            <a:schemeClr val="tx1"/>
          </a:solidFill>
          <a:latin typeface="+mn-lt"/>
          <a:ea typeface="+mn-ea"/>
          <a:cs typeface="+mn-cs"/>
        </a:defRPr>
      </a:lvl1pPr>
      <a:lvl2pPr marL="430340" algn="l" defTabSz="860675" rtl="0" eaLnBrk="1" latinLnBrk="0" hangingPunct="1">
        <a:defRPr sz="1700" kern="1200">
          <a:solidFill>
            <a:schemeClr val="tx1"/>
          </a:solidFill>
          <a:latin typeface="+mn-lt"/>
          <a:ea typeface="+mn-ea"/>
          <a:cs typeface="+mn-cs"/>
        </a:defRPr>
      </a:lvl2pPr>
      <a:lvl3pPr marL="860675" algn="l" defTabSz="860675" rtl="0" eaLnBrk="1" latinLnBrk="0" hangingPunct="1">
        <a:defRPr sz="1700" kern="1200">
          <a:solidFill>
            <a:schemeClr val="tx1"/>
          </a:solidFill>
          <a:latin typeface="+mn-lt"/>
          <a:ea typeface="+mn-ea"/>
          <a:cs typeface="+mn-cs"/>
        </a:defRPr>
      </a:lvl3pPr>
      <a:lvl4pPr marL="1291012" algn="l" defTabSz="860675" rtl="0" eaLnBrk="1" latinLnBrk="0" hangingPunct="1">
        <a:defRPr sz="1700" kern="1200">
          <a:solidFill>
            <a:schemeClr val="tx1"/>
          </a:solidFill>
          <a:latin typeface="+mn-lt"/>
          <a:ea typeface="+mn-ea"/>
          <a:cs typeface="+mn-cs"/>
        </a:defRPr>
      </a:lvl4pPr>
      <a:lvl5pPr marL="1721345" algn="l" defTabSz="860675" rtl="0" eaLnBrk="1" latinLnBrk="0" hangingPunct="1">
        <a:defRPr sz="1700" kern="1200">
          <a:solidFill>
            <a:schemeClr val="tx1"/>
          </a:solidFill>
          <a:latin typeface="+mn-lt"/>
          <a:ea typeface="+mn-ea"/>
          <a:cs typeface="+mn-cs"/>
        </a:defRPr>
      </a:lvl5pPr>
      <a:lvl6pPr marL="2151686" algn="l" defTabSz="860675" rtl="0" eaLnBrk="1" latinLnBrk="0" hangingPunct="1">
        <a:defRPr sz="1700" kern="1200">
          <a:solidFill>
            <a:schemeClr val="tx1"/>
          </a:solidFill>
          <a:latin typeface="+mn-lt"/>
          <a:ea typeface="+mn-ea"/>
          <a:cs typeface="+mn-cs"/>
        </a:defRPr>
      </a:lvl6pPr>
      <a:lvl7pPr marL="2582023" algn="l" defTabSz="860675" rtl="0" eaLnBrk="1" latinLnBrk="0" hangingPunct="1">
        <a:defRPr sz="1700" kern="1200">
          <a:solidFill>
            <a:schemeClr val="tx1"/>
          </a:solidFill>
          <a:latin typeface="+mn-lt"/>
          <a:ea typeface="+mn-ea"/>
          <a:cs typeface="+mn-cs"/>
        </a:defRPr>
      </a:lvl7pPr>
      <a:lvl8pPr marL="3012360" algn="l" defTabSz="860675" rtl="0" eaLnBrk="1" latinLnBrk="0" hangingPunct="1">
        <a:defRPr sz="1700" kern="1200">
          <a:solidFill>
            <a:schemeClr val="tx1"/>
          </a:solidFill>
          <a:latin typeface="+mn-lt"/>
          <a:ea typeface="+mn-ea"/>
          <a:cs typeface="+mn-cs"/>
        </a:defRPr>
      </a:lvl8pPr>
      <a:lvl9pPr marL="3442697" algn="l" defTabSz="860675"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89473"/>
            <a:ext cx="11041380" cy="1413935"/>
          </a:xfrm>
          <a:prstGeom prst="rect">
            <a:avLst/>
          </a:prstGeom>
        </p:spPr>
        <p:txBody>
          <a:bodyPr vert="horz" lIns="114776" tIns="57388" rIns="114776" bIns="57388"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0110" y="1947342"/>
            <a:ext cx="11041380" cy="4641429"/>
          </a:xfrm>
          <a:prstGeom prst="rect">
            <a:avLst/>
          </a:prstGeom>
        </p:spPr>
        <p:txBody>
          <a:bodyPr vert="horz" lIns="114776" tIns="57388" rIns="114776" bIns="5738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0113" y="6780112"/>
            <a:ext cx="2880360" cy="389468"/>
          </a:xfrm>
          <a:prstGeom prst="rect">
            <a:avLst/>
          </a:prstGeom>
        </p:spPr>
        <p:txBody>
          <a:bodyPr vert="horz" lIns="114776" tIns="57388" rIns="114776" bIns="57388" rtlCol="0" anchor="ctr"/>
          <a:lstStyle>
            <a:lvl1pPr algn="l">
              <a:defRPr sz="1100">
                <a:solidFill>
                  <a:schemeClr val="tx1">
                    <a:tint val="75000"/>
                  </a:schemeClr>
                </a:solidFill>
              </a:defRPr>
            </a:lvl1pPr>
          </a:lstStyle>
          <a:p>
            <a:pPr defTabSz="860821"/>
            <a:fld id="{ACA37975-6AF7-4301-9DC5-87C074AA59D1}" type="datetimeFigureOut">
              <a:rPr lang="zh-CN" altLang="en-US" smtClean="0">
                <a:solidFill>
                  <a:prstClr val="black">
                    <a:tint val="75000"/>
                  </a:prstClr>
                </a:solidFill>
              </a:rPr>
              <a:pPr defTabSz="860821"/>
              <a:t>2025/2/25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240530" y="6780112"/>
            <a:ext cx="4320540" cy="389468"/>
          </a:xfrm>
          <a:prstGeom prst="rect">
            <a:avLst/>
          </a:prstGeom>
        </p:spPr>
        <p:txBody>
          <a:bodyPr vert="horz" lIns="114776" tIns="57388" rIns="114776" bIns="57388" rtlCol="0" anchor="ctr"/>
          <a:lstStyle>
            <a:lvl1pPr algn="ctr">
              <a:defRPr sz="1100">
                <a:solidFill>
                  <a:schemeClr val="tx1">
                    <a:tint val="75000"/>
                  </a:schemeClr>
                </a:solidFill>
              </a:defRPr>
            </a:lvl1pPr>
          </a:lstStyle>
          <a:p>
            <a:pPr defTabSz="86082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9041131" y="6780112"/>
            <a:ext cx="2880360" cy="389468"/>
          </a:xfrm>
          <a:prstGeom prst="rect">
            <a:avLst/>
          </a:prstGeom>
        </p:spPr>
        <p:txBody>
          <a:bodyPr vert="horz" lIns="114776" tIns="57388" rIns="114776" bIns="57388" rtlCol="0" anchor="ctr"/>
          <a:lstStyle>
            <a:lvl1pPr algn="r">
              <a:defRPr sz="1100">
                <a:solidFill>
                  <a:schemeClr val="tx1">
                    <a:tint val="75000"/>
                  </a:schemeClr>
                </a:solidFill>
              </a:defRPr>
            </a:lvl1pPr>
          </a:lstStyle>
          <a:p>
            <a:pPr defTabSz="860821"/>
            <a:fld id="{D27987A4-0198-42B4-AAAE-EDBADA4485AB}" type="slidenum">
              <a:rPr lang="zh-CN" altLang="en-US" smtClean="0">
                <a:solidFill>
                  <a:prstClr val="black">
                    <a:tint val="75000"/>
                  </a:prstClr>
                </a:solidFill>
              </a:rPr>
              <a:pPr defTabSz="860821"/>
              <a:t>‹#›</a:t>
            </a:fld>
            <a:endParaRPr lang="zh-CN" altLang="en-US">
              <a:solidFill>
                <a:prstClr val="black">
                  <a:tint val="75000"/>
                </a:prstClr>
              </a:solidFill>
            </a:endParaRPr>
          </a:p>
        </p:txBody>
      </p:sp>
    </p:spTree>
    <p:extLst>
      <p:ext uri="{BB962C8B-B14F-4D97-AF65-F5344CB8AC3E}">
        <p14:creationId xmlns:p14="http://schemas.microsoft.com/office/powerpoint/2010/main" val="774487363"/>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2" r:id="rId13"/>
    <p:sldLayoutId id="2147484379" r:id="rId14"/>
    <p:sldLayoutId id="2147484389" r:id="rId15"/>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xStyles>
    <p:titleStyle>
      <a:lvl1pPr algn="l" defTabSz="860821"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5204" indent="-215204" algn="l" defTabSz="860821" rtl="0" eaLnBrk="1" latinLnBrk="0" hangingPunct="1">
        <a:lnSpc>
          <a:spcPct val="90000"/>
        </a:lnSpc>
        <a:spcBef>
          <a:spcPts val="943"/>
        </a:spcBef>
        <a:buFont typeface="Arial" panose="020B0604020202020204" pitchFamily="34" charset="0"/>
        <a:buChar char="•"/>
        <a:defRPr sz="2700" kern="1200">
          <a:solidFill>
            <a:schemeClr val="tx1"/>
          </a:solidFill>
          <a:latin typeface="+mn-lt"/>
          <a:ea typeface="+mn-ea"/>
          <a:cs typeface="+mn-cs"/>
        </a:defRPr>
      </a:lvl1pPr>
      <a:lvl2pPr marL="645614" indent="-215204" algn="l" defTabSz="860821" rtl="0" eaLnBrk="1" latinLnBrk="0" hangingPunct="1">
        <a:lnSpc>
          <a:spcPct val="90000"/>
        </a:lnSpc>
        <a:spcBef>
          <a:spcPts val="472"/>
        </a:spcBef>
        <a:buFont typeface="Arial" panose="020B0604020202020204" pitchFamily="34" charset="0"/>
        <a:buChar char="•"/>
        <a:defRPr sz="2300" kern="1200">
          <a:solidFill>
            <a:schemeClr val="tx1"/>
          </a:solidFill>
          <a:latin typeface="+mn-lt"/>
          <a:ea typeface="+mn-ea"/>
          <a:cs typeface="+mn-cs"/>
        </a:defRPr>
      </a:lvl2pPr>
      <a:lvl3pPr marL="1076024" indent="-215204" algn="l" defTabSz="860821" rtl="0" eaLnBrk="1" latinLnBrk="0" hangingPunct="1">
        <a:lnSpc>
          <a:spcPct val="90000"/>
        </a:lnSpc>
        <a:spcBef>
          <a:spcPts val="472"/>
        </a:spcBef>
        <a:buFont typeface="Arial" panose="020B0604020202020204" pitchFamily="34" charset="0"/>
        <a:buChar char="•"/>
        <a:defRPr sz="1800" kern="1200">
          <a:solidFill>
            <a:schemeClr val="tx1"/>
          </a:solidFill>
          <a:latin typeface="+mn-lt"/>
          <a:ea typeface="+mn-ea"/>
          <a:cs typeface="+mn-cs"/>
        </a:defRPr>
      </a:lvl3pPr>
      <a:lvl4pPr marL="1506430" indent="-215204" algn="l" defTabSz="860821"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4pPr>
      <a:lvl5pPr marL="1936841" indent="-215204" algn="l" defTabSz="860821"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5pPr>
      <a:lvl6pPr marL="2367251" indent="-215204" algn="l" defTabSz="860821"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6pPr>
      <a:lvl7pPr marL="2797662" indent="-215204" algn="l" defTabSz="860821"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7pPr>
      <a:lvl8pPr marL="3228070" indent="-215204" algn="l" defTabSz="860821"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8pPr>
      <a:lvl9pPr marL="3658480" indent="-215204" algn="l" defTabSz="860821"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60821" rtl="0" eaLnBrk="1" latinLnBrk="0" hangingPunct="1">
        <a:defRPr sz="1700" kern="1200">
          <a:solidFill>
            <a:schemeClr val="tx1"/>
          </a:solidFill>
          <a:latin typeface="+mn-lt"/>
          <a:ea typeface="+mn-ea"/>
          <a:cs typeface="+mn-cs"/>
        </a:defRPr>
      </a:lvl1pPr>
      <a:lvl2pPr marL="430411" algn="l" defTabSz="860821" rtl="0" eaLnBrk="1" latinLnBrk="0" hangingPunct="1">
        <a:defRPr sz="1700" kern="1200">
          <a:solidFill>
            <a:schemeClr val="tx1"/>
          </a:solidFill>
          <a:latin typeface="+mn-lt"/>
          <a:ea typeface="+mn-ea"/>
          <a:cs typeface="+mn-cs"/>
        </a:defRPr>
      </a:lvl2pPr>
      <a:lvl3pPr marL="860821" algn="l" defTabSz="860821" rtl="0" eaLnBrk="1" latinLnBrk="0" hangingPunct="1">
        <a:defRPr sz="1700" kern="1200">
          <a:solidFill>
            <a:schemeClr val="tx1"/>
          </a:solidFill>
          <a:latin typeface="+mn-lt"/>
          <a:ea typeface="+mn-ea"/>
          <a:cs typeface="+mn-cs"/>
        </a:defRPr>
      </a:lvl3pPr>
      <a:lvl4pPr marL="1291229" algn="l" defTabSz="860821" rtl="0" eaLnBrk="1" latinLnBrk="0" hangingPunct="1">
        <a:defRPr sz="1700" kern="1200">
          <a:solidFill>
            <a:schemeClr val="tx1"/>
          </a:solidFill>
          <a:latin typeface="+mn-lt"/>
          <a:ea typeface="+mn-ea"/>
          <a:cs typeface="+mn-cs"/>
        </a:defRPr>
      </a:lvl4pPr>
      <a:lvl5pPr marL="1721635" algn="l" defTabSz="860821" rtl="0" eaLnBrk="1" latinLnBrk="0" hangingPunct="1">
        <a:defRPr sz="1700" kern="1200">
          <a:solidFill>
            <a:schemeClr val="tx1"/>
          </a:solidFill>
          <a:latin typeface="+mn-lt"/>
          <a:ea typeface="+mn-ea"/>
          <a:cs typeface="+mn-cs"/>
        </a:defRPr>
      </a:lvl5pPr>
      <a:lvl6pPr marL="2152049" algn="l" defTabSz="860821" rtl="0" eaLnBrk="1" latinLnBrk="0" hangingPunct="1">
        <a:defRPr sz="1700" kern="1200">
          <a:solidFill>
            <a:schemeClr val="tx1"/>
          </a:solidFill>
          <a:latin typeface="+mn-lt"/>
          <a:ea typeface="+mn-ea"/>
          <a:cs typeface="+mn-cs"/>
        </a:defRPr>
      </a:lvl6pPr>
      <a:lvl7pPr marL="2582459" algn="l" defTabSz="860821" rtl="0" eaLnBrk="1" latinLnBrk="0" hangingPunct="1">
        <a:defRPr sz="1700" kern="1200">
          <a:solidFill>
            <a:schemeClr val="tx1"/>
          </a:solidFill>
          <a:latin typeface="+mn-lt"/>
          <a:ea typeface="+mn-ea"/>
          <a:cs typeface="+mn-cs"/>
        </a:defRPr>
      </a:lvl7pPr>
      <a:lvl8pPr marL="3012865" algn="l" defTabSz="860821" rtl="0" eaLnBrk="1" latinLnBrk="0" hangingPunct="1">
        <a:defRPr sz="1700" kern="1200">
          <a:solidFill>
            <a:schemeClr val="tx1"/>
          </a:solidFill>
          <a:latin typeface="+mn-lt"/>
          <a:ea typeface="+mn-ea"/>
          <a:cs typeface="+mn-cs"/>
        </a:defRPr>
      </a:lvl8pPr>
      <a:lvl9pPr marL="3443274" algn="l" defTabSz="860821" rtl="0" eaLnBrk="1" latinLnBrk="0" hangingPunct="1">
        <a:defRPr sz="17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333" y="5387352"/>
            <a:ext cx="5003960" cy="192786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8" name="Freeform 7"/>
          <p:cNvSpPr/>
          <p:nvPr/>
        </p:nvSpPr>
        <p:spPr>
          <a:xfrm>
            <a:off x="-3318" y="5388104"/>
            <a:ext cx="12804931" cy="1927156"/>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365" tIns="48184" rIns="96365" bIns="48184" rtlCol="0" anchor="ctr"/>
          <a:lstStyle/>
          <a:p>
            <a:pPr algn="ctr" defTabSz="962885"/>
            <a:endParaRPr lang="en-US" sz="2000">
              <a:solidFill>
                <a:srgbClr val="FFFFFF"/>
              </a:solidFill>
            </a:endParaRPr>
          </a:p>
        </p:txBody>
      </p:sp>
      <p:sp>
        <p:nvSpPr>
          <p:cNvPr id="2" name="Title Placeholder 1"/>
          <p:cNvSpPr>
            <a:spLocks noGrp="1"/>
          </p:cNvSpPr>
          <p:nvPr>
            <p:ph type="title"/>
          </p:nvPr>
        </p:nvSpPr>
        <p:spPr>
          <a:xfrm>
            <a:off x="1152144" y="390145"/>
            <a:ext cx="10529316" cy="585216"/>
          </a:xfrm>
          <a:prstGeom prst="rect">
            <a:avLst/>
          </a:prstGeom>
        </p:spPr>
        <p:txBody>
          <a:bodyPr vert="horz" lIns="96365" tIns="48184" rIns="96365" bIns="48184"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2144" y="1174060"/>
            <a:ext cx="10529316" cy="3818506"/>
          </a:xfrm>
          <a:prstGeom prst="rect">
            <a:avLst/>
          </a:prstGeom>
        </p:spPr>
        <p:txBody>
          <a:bodyPr vert="horz" lIns="96365" tIns="48184" rIns="96365" bIns="481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81635" y="6261821"/>
            <a:ext cx="3046781" cy="214580"/>
          </a:xfrm>
          <a:prstGeom prst="rect">
            <a:avLst/>
          </a:prstGeom>
        </p:spPr>
        <p:txBody>
          <a:bodyPr vert="horz" lIns="96365" tIns="48184" rIns="96365" bIns="48184" rtlCol="0" anchor="ctr"/>
          <a:lstStyle>
            <a:lvl1pPr algn="l">
              <a:defRPr sz="1300">
                <a:solidFill>
                  <a:srgbClr val="FFFFFF"/>
                </a:solidFill>
              </a:defRPr>
            </a:lvl1pPr>
          </a:lstStyle>
          <a:p>
            <a:pPr defTabSz="962885"/>
            <a:fld id="{81D1B318-237C-4B8D-AB3D-AA6F00534237}" type="datetimeFigureOut">
              <a:rPr lang="en-US" smtClean="0"/>
              <a:pPr defTabSz="962885"/>
              <a:t>2/25/2025</a:t>
            </a:fld>
            <a:endParaRPr lang="en-US"/>
          </a:p>
        </p:txBody>
      </p:sp>
      <p:sp>
        <p:nvSpPr>
          <p:cNvPr id="5" name="Footer Placeholder 4"/>
          <p:cNvSpPr>
            <a:spLocks noGrp="1"/>
          </p:cNvSpPr>
          <p:nvPr>
            <p:ph type="ftr" sz="quarter" idx="3"/>
          </p:nvPr>
        </p:nvSpPr>
        <p:spPr>
          <a:xfrm>
            <a:off x="4924526" y="6704158"/>
            <a:ext cx="6614159" cy="292609"/>
          </a:xfrm>
          <a:prstGeom prst="rect">
            <a:avLst/>
          </a:prstGeom>
        </p:spPr>
        <p:txBody>
          <a:bodyPr vert="horz" lIns="96365" tIns="48184" rIns="96365" bIns="48184" rtlCol="0" anchor="ctr"/>
          <a:lstStyle>
            <a:lvl1pPr algn="r">
              <a:defRPr sz="1300" cap="all" spc="211" baseline="0">
                <a:solidFill>
                  <a:srgbClr val="FFFFFF"/>
                </a:solidFill>
              </a:defRPr>
            </a:lvl1pPr>
          </a:lstStyle>
          <a:p>
            <a:pPr defTabSz="962885"/>
            <a:endParaRPr lang="en-US"/>
          </a:p>
        </p:txBody>
      </p:sp>
      <p:sp>
        <p:nvSpPr>
          <p:cNvPr id="6" name="Slide Number Placeholder 5"/>
          <p:cNvSpPr>
            <a:spLocks noGrp="1"/>
          </p:cNvSpPr>
          <p:nvPr>
            <p:ph type="sldNum" sz="quarter" idx="4"/>
          </p:nvPr>
        </p:nvSpPr>
        <p:spPr>
          <a:xfrm>
            <a:off x="11761455" y="6582239"/>
            <a:ext cx="704088" cy="536447"/>
          </a:xfrm>
          <a:prstGeom prst="ellipse">
            <a:avLst/>
          </a:prstGeom>
          <a:ln w="19050">
            <a:solidFill>
              <a:srgbClr val="FFFFFF"/>
            </a:solidFill>
          </a:ln>
        </p:spPr>
        <p:txBody>
          <a:bodyPr vert="horz" lIns="9640" tIns="9640" rIns="9640" bIns="9640" rtlCol="0" anchor="ctr">
            <a:normAutofit/>
          </a:bodyPr>
          <a:lstStyle>
            <a:lvl1pPr algn="ctr">
              <a:defRPr sz="1700">
                <a:solidFill>
                  <a:srgbClr val="FFFFFF"/>
                </a:solidFill>
              </a:defRPr>
            </a:lvl1pPr>
          </a:lstStyle>
          <a:p>
            <a:pPr defTabSz="962885"/>
            <a:fld id="{CDF8EA54-B860-4220-BD07-5EEB717B5211}" type="slidenum">
              <a:rPr lang="en-US" smtClean="0"/>
              <a:pPr defTabSz="962885"/>
              <a:t>‹#›</a:t>
            </a:fld>
            <a:endParaRPr lang="en-US"/>
          </a:p>
        </p:txBody>
      </p:sp>
    </p:spTree>
    <p:extLst>
      <p:ext uri="{BB962C8B-B14F-4D97-AF65-F5344CB8AC3E}">
        <p14:creationId xmlns:p14="http://schemas.microsoft.com/office/powerpoint/2010/main" val="670710558"/>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63645" rtl="0" eaLnBrk="1" latinLnBrk="0" hangingPunct="1">
        <a:spcBef>
          <a:spcPct val="0"/>
        </a:spcBef>
        <a:buNone/>
        <a:defRPr sz="3000" kern="1200" cap="all" baseline="0">
          <a:solidFill>
            <a:schemeClr val="tx1"/>
          </a:solidFill>
          <a:latin typeface="+mj-lt"/>
          <a:ea typeface="+mj-ea"/>
          <a:cs typeface="+mj-cs"/>
        </a:defRPr>
      </a:lvl1pPr>
    </p:titleStyle>
    <p:bodyStyle>
      <a:lvl1pPr marL="361367" indent="-361367" algn="l" defTabSz="963645" rtl="0" eaLnBrk="1" latinLnBrk="0" hangingPunct="1">
        <a:spcBef>
          <a:spcPts val="845"/>
        </a:spcBef>
        <a:buFont typeface="Arial" pitchFamily="34" charset="0"/>
        <a:buNone/>
        <a:defRPr sz="1700" b="1" kern="1200">
          <a:solidFill>
            <a:schemeClr val="tx1"/>
          </a:solidFill>
          <a:latin typeface="+mn-lt"/>
          <a:ea typeface="+mn-ea"/>
          <a:cs typeface="+mn-cs"/>
        </a:defRPr>
      </a:lvl1pPr>
      <a:lvl2pPr marL="183094" indent="-183094" algn="l" defTabSz="963645" rtl="0" eaLnBrk="1" latinLnBrk="0" hangingPunct="1">
        <a:spcBef>
          <a:spcPts val="317"/>
        </a:spcBef>
        <a:buClr>
          <a:schemeClr val="accent2"/>
        </a:buClr>
        <a:buFont typeface="Wingdings" pitchFamily="2" charset="2"/>
        <a:buChar char="§"/>
        <a:defRPr sz="1700" kern="1200">
          <a:solidFill>
            <a:schemeClr val="tx1"/>
          </a:solidFill>
          <a:latin typeface="+mn-lt"/>
          <a:ea typeface="+mn-ea"/>
          <a:cs typeface="+mn-cs"/>
        </a:defRPr>
      </a:lvl2pPr>
      <a:lvl3pPr marL="424005" indent="-173459" algn="l" defTabSz="963645" rtl="0" eaLnBrk="1" latinLnBrk="0" hangingPunct="1">
        <a:spcBef>
          <a:spcPts val="317"/>
        </a:spcBef>
        <a:buClr>
          <a:schemeClr val="accent2"/>
        </a:buClr>
        <a:buFont typeface="Wingdings" pitchFamily="2" charset="2"/>
        <a:buChar char="§"/>
        <a:defRPr sz="1700" kern="1200">
          <a:solidFill>
            <a:schemeClr val="tx1"/>
          </a:solidFill>
          <a:latin typeface="+mn-lt"/>
          <a:ea typeface="+mn-ea"/>
          <a:cs typeface="+mn-cs"/>
        </a:defRPr>
      </a:lvl3pPr>
      <a:lvl4pPr marL="664917" indent="-173459" algn="l" defTabSz="963645" rtl="0" eaLnBrk="1" latinLnBrk="0" hangingPunct="1">
        <a:spcBef>
          <a:spcPts val="317"/>
        </a:spcBef>
        <a:buClr>
          <a:schemeClr val="accent2"/>
        </a:buClr>
        <a:buFont typeface="Wingdings" pitchFamily="2" charset="2"/>
        <a:buChar char="§"/>
        <a:defRPr sz="1700" kern="1200">
          <a:solidFill>
            <a:schemeClr val="tx1"/>
          </a:solidFill>
          <a:latin typeface="+mn-lt"/>
          <a:ea typeface="+mn-ea"/>
          <a:cs typeface="+mn-cs"/>
        </a:defRPr>
      </a:lvl4pPr>
      <a:lvl5pPr marL="905832" indent="-183094" algn="l" defTabSz="963645" rtl="0" eaLnBrk="1" latinLnBrk="0" hangingPunct="1">
        <a:spcBef>
          <a:spcPts val="317"/>
        </a:spcBef>
        <a:buClr>
          <a:schemeClr val="accent2"/>
        </a:buClr>
        <a:buFont typeface="Wingdings" pitchFamily="2" charset="2"/>
        <a:buChar char="§"/>
        <a:defRPr sz="1700" kern="1200">
          <a:solidFill>
            <a:schemeClr val="tx1"/>
          </a:solidFill>
          <a:latin typeface="+mn-lt"/>
          <a:ea typeface="+mn-ea"/>
          <a:cs typeface="+mn-cs"/>
        </a:defRPr>
      </a:lvl5pPr>
      <a:lvl6pPr marL="1156377" indent="-183094" algn="l" defTabSz="963645" rtl="0" eaLnBrk="1" latinLnBrk="0" hangingPunct="1">
        <a:spcBef>
          <a:spcPts val="317"/>
        </a:spcBef>
        <a:buClr>
          <a:schemeClr val="accent2"/>
        </a:buClr>
        <a:buFont typeface="Wingdings" pitchFamily="2" charset="2"/>
        <a:buChar char="§"/>
        <a:defRPr sz="1500" kern="1200">
          <a:solidFill>
            <a:schemeClr val="tx1"/>
          </a:solidFill>
          <a:latin typeface="+mn-lt"/>
          <a:ea typeface="+mn-ea"/>
          <a:cs typeface="+mn-cs"/>
        </a:defRPr>
      </a:lvl6pPr>
      <a:lvl7pPr marL="1426199" indent="-173459" algn="l" defTabSz="963645" rtl="0" eaLnBrk="1" latinLnBrk="0" hangingPunct="1">
        <a:spcBef>
          <a:spcPts val="317"/>
        </a:spcBef>
        <a:buClr>
          <a:schemeClr val="accent2"/>
        </a:buClr>
        <a:buFont typeface="Wingdings" pitchFamily="2" charset="2"/>
        <a:buChar char="§"/>
        <a:defRPr sz="1500" kern="1200">
          <a:solidFill>
            <a:schemeClr val="tx1"/>
          </a:solidFill>
          <a:latin typeface="+mn-lt"/>
          <a:ea typeface="+mn-ea"/>
          <a:cs typeface="+mn-cs"/>
        </a:defRPr>
      </a:lvl7pPr>
      <a:lvl8pPr marL="1667107" indent="-173459" algn="l" defTabSz="963645" rtl="0" eaLnBrk="1" latinLnBrk="0" hangingPunct="1">
        <a:spcBef>
          <a:spcPts val="317"/>
        </a:spcBef>
        <a:buClr>
          <a:schemeClr val="accent2"/>
        </a:buClr>
        <a:buFont typeface="Wingdings" pitchFamily="2" charset="2"/>
        <a:buChar char="§"/>
        <a:defRPr sz="1500" kern="1200">
          <a:solidFill>
            <a:schemeClr val="tx1"/>
          </a:solidFill>
          <a:latin typeface="+mn-lt"/>
          <a:ea typeface="+mn-ea"/>
          <a:cs typeface="+mn-cs"/>
        </a:defRPr>
      </a:lvl8pPr>
      <a:lvl9pPr marL="1888749" indent="-173459" algn="l" defTabSz="963645" rtl="0" eaLnBrk="1" latinLnBrk="0" hangingPunct="1">
        <a:spcBef>
          <a:spcPts val="317"/>
        </a:spcBef>
        <a:buClr>
          <a:schemeClr val="accent2"/>
        </a:buClr>
        <a:buFont typeface="Wingdings" pitchFamily="2" charset="2"/>
        <a:buChar char="§"/>
        <a:defRPr sz="1500" kern="1200">
          <a:solidFill>
            <a:schemeClr val="tx1"/>
          </a:solidFill>
          <a:latin typeface="+mn-lt"/>
          <a:ea typeface="+mn-ea"/>
          <a:cs typeface="+mn-cs"/>
        </a:defRPr>
      </a:lvl9pPr>
    </p:bodyStyle>
    <p:otherStyle>
      <a:defPPr>
        <a:defRPr lang="en-US"/>
      </a:defPPr>
      <a:lvl1pPr marL="0" algn="l" defTabSz="963645" rtl="0" eaLnBrk="1" latinLnBrk="0" hangingPunct="1">
        <a:defRPr sz="2000" kern="1200">
          <a:solidFill>
            <a:schemeClr val="tx1"/>
          </a:solidFill>
          <a:latin typeface="+mn-lt"/>
          <a:ea typeface="+mn-ea"/>
          <a:cs typeface="+mn-cs"/>
        </a:defRPr>
      </a:lvl1pPr>
      <a:lvl2pPr marL="481823" algn="l" defTabSz="963645" rtl="0" eaLnBrk="1" latinLnBrk="0" hangingPunct="1">
        <a:defRPr sz="2000" kern="1200">
          <a:solidFill>
            <a:schemeClr val="tx1"/>
          </a:solidFill>
          <a:latin typeface="+mn-lt"/>
          <a:ea typeface="+mn-ea"/>
          <a:cs typeface="+mn-cs"/>
        </a:defRPr>
      </a:lvl2pPr>
      <a:lvl3pPr marL="963645" algn="l" defTabSz="963645" rtl="0" eaLnBrk="1" latinLnBrk="0" hangingPunct="1">
        <a:defRPr sz="2000" kern="1200">
          <a:solidFill>
            <a:schemeClr val="tx1"/>
          </a:solidFill>
          <a:latin typeface="+mn-lt"/>
          <a:ea typeface="+mn-ea"/>
          <a:cs typeface="+mn-cs"/>
        </a:defRPr>
      </a:lvl3pPr>
      <a:lvl4pPr marL="1445469" algn="l" defTabSz="963645" rtl="0" eaLnBrk="1" latinLnBrk="0" hangingPunct="1">
        <a:defRPr sz="2000" kern="1200">
          <a:solidFill>
            <a:schemeClr val="tx1"/>
          </a:solidFill>
          <a:latin typeface="+mn-lt"/>
          <a:ea typeface="+mn-ea"/>
          <a:cs typeface="+mn-cs"/>
        </a:defRPr>
      </a:lvl4pPr>
      <a:lvl5pPr marL="1927292" algn="l" defTabSz="963645" rtl="0" eaLnBrk="1" latinLnBrk="0" hangingPunct="1">
        <a:defRPr sz="2000" kern="1200">
          <a:solidFill>
            <a:schemeClr val="tx1"/>
          </a:solidFill>
          <a:latin typeface="+mn-lt"/>
          <a:ea typeface="+mn-ea"/>
          <a:cs typeface="+mn-cs"/>
        </a:defRPr>
      </a:lvl5pPr>
      <a:lvl6pPr marL="2409118" algn="l" defTabSz="963645" rtl="0" eaLnBrk="1" latinLnBrk="0" hangingPunct="1">
        <a:defRPr sz="2000" kern="1200">
          <a:solidFill>
            <a:schemeClr val="tx1"/>
          </a:solidFill>
          <a:latin typeface="+mn-lt"/>
          <a:ea typeface="+mn-ea"/>
          <a:cs typeface="+mn-cs"/>
        </a:defRPr>
      </a:lvl6pPr>
      <a:lvl7pPr marL="2890946" algn="l" defTabSz="963645" rtl="0" eaLnBrk="1" latinLnBrk="0" hangingPunct="1">
        <a:defRPr sz="2000" kern="1200">
          <a:solidFill>
            <a:schemeClr val="tx1"/>
          </a:solidFill>
          <a:latin typeface="+mn-lt"/>
          <a:ea typeface="+mn-ea"/>
          <a:cs typeface="+mn-cs"/>
        </a:defRPr>
      </a:lvl7pPr>
      <a:lvl8pPr marL="3372765" algn="l" defTabSz="963645" rtl="0" eaLnBrk="1" latinLnBrk="0" hangingPunct="1">
        <a:defRPr sz="2000" kern="1200">
          <a:solidFill>
            <a:schemeClr val="tx1"/>
          </a:solidFill>
          <a:latin typeface="+mn-lt"/>
          <a:ea typeface="+mn-ea"/>
          <a:cs typeface="+mn-cs"/>
        </a:defRPr>
      </a:lvl8pPr>
      <a:lvl9pPr marL="3854588" algn="l" defTabSz="963645" rtl="0" eaLnBrk="1" latinLnBrk="0" hangingPunct="1">
        <a:defRPr sz="20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378" y="292996"/>
            <a:ext cx="11521441" cy="1219200"/>
          </a:xfrm>
          <a:prstGeom prst="rect">
            <a:avLst/>
          </a:prstGeom>
        </p:spPr>
        <p:txBody>
          <a:bodyPr vert="horz" lIns="101199" tIns="50575" rIns="101199" bIns="50575" rtlCol="0" anchor="ctr">
            <a:normAutofit/>
          </a:bodyPr>
          <a:lstStyle/>
          <a:p>
            <a:r>
              <a:rPr lang="en-US"/>
              <a:t>Click to edit Master title style</a:t>
            </a:r>
          </a:p>
        </p:txBody>
      </p:sp>
      <p:sp>
        <p:nvSpPr>
          <p:cNvPr id="3" name="Text Placeholder 2"/>
          <p:cNvSpPr>
            <a:spLocks noGrp="1"/>
          </p:cNvSpPr>
          <p:nvPr>
            <p:ph type="body" idx="1"/>
          </p:nvPr>
        </p:nvSpPr>
        <p:spPr>
          <a:xfrm>
            <a:off x="640378" y="1706944"/>
            <a:ext cx="11521441" cy="4827694"/>
          </a:xfrm>
          <a:prstGeom prst="rect">
            <a:avLst/>
          </a:prstGeom>
        </p:spPr>
        <p:txBody>
          <a:bodyPr vert="horz" lIns="101199" tIns="50575" rIns="101199" bIns="5057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103" y="6780327"/>
            <a:ext cx="2987041" cy="389468"/>
          </a:xfrm>
          <a:prstGeom prst="rect">
            <a:avLst/>
          </a:prstGeom>
        </p:spPr>
        <p:txBody>
          <a:bodyPr vert="horz" lIns="101199" tIns="50575" rIns="101199" bIns="50575" rtlCol="0" anchor="ctr"/>
          <a:lstStyle>
            <a:lvl1pPr algn="l">
              <a:defRPr sz="1800">
                <a:solidFill>
                  <a:schemeClr val="tx1">
                    <a:tint val="75000"/>
                  </a:schemeClr>
                </a:solidFill>
              </a:defRPr>
            </a:lvl1pPr>
          </a:lstStyle>
          <a:p>
            <a:pPr defTabSz="1011632"/>
            <a:fld id="{057B077D-680E-4F7B-B169-2CB385BA6FD9}" type="datetimeFigureOut">
              <a:rPr lang="en-US" smtClean="0">
                <a:solidFill>
                  <a:prstClr val="black">
                    <a:tint val="75000"/>
                  </a:prstClr>
                </a:solidFill>
              </a:rPr>
              <a:pPr defTabSz="1011632"/>
              <a:t>2/25/2025</a:t>
            </a:fld>
            <a:endParaRPr lang="en-US">
              <a:solidFill>
                <a:prstClr val="black">
                  <a:tint val="75000"/>
                </a:prstClr>
              </a:solidFill>
            </a:endParaRPr>
          </a:p>
        </p:txBody>
      </p:sp>
      <p:sp>
        <p:nvSpPr>
          <p:cNvPr id="5" name="Footer Placeholder 4"/>
          <p:cNvSpPr>
            <a:spLocks noGrp="1"/>
          </p:cNvSpPr>
          <p:nvPr>
            <p:ph type="ftr" sz="quarter" idx="3"/>
          </p:nvPr>
        </p:nvSpPr>
        <p:spPr>
          <a:xfrm>
            <a:off x="4374069" y="6780327"/>
            <a:ext cx="4053842" cy="389468"/>
          </a:xfrm>
          <a:prstGeom prst="rect">
            <a:avLst/>
          </a:prstGeom>
        </p:spPr>
        <p:txBody>
          <a:bodyPr vert="horz" lIns="101199" tIns="50575" rIns="101199" bIns="50575" rtlCol="0" anchor="ctr"/>
          <a:lstStyle>
            <a:lvl1pPr algn="ctr">
              <a:defRPr sz="1800">
                <a:solidFill>
                  <a:schemeClr val="tx1">
                    <a:tint val="75000"/>
                  </a:schemeClr>
                </a:solidFill>
              </a:defRPr>
            </a:lvl1pPr>
          </a:lstStyle>
          <a:p>
            <a:pPr defTabSz="1011632"/>
            <a:endParaRPr lang="en-US">
              <a:solidFill>
                <a:prstClr val="black">
                  <a:tint val="75000"/>
                </a:prstClr>
              </a:solidFill>
            </a:endParaRPr>
          </a:p>
        </p:txBody>
      </p:sp>
      <p:sp>
        <p:nvSpPr>
          <p:cNvPr id="6" name="Slide Number Placeholder 5"/>
          <p:cNvSpPr>
            <a:spLocks noGrp="1"/>
          </p:cNvSpPr>
          <p:nvPr>
            <p:ph type="sldNum" sz="quarter" idx="4"/>
          </p:nvPr>
        </p:nvSpPr>
        <p:spPr>
          <a:xfrm>
            <a:off x="9174505" y="6780327"/>
            <a:ext cx="2987041" cy="389468"/>
          </a:xfrm>
          <a:prstGeom prst="rect">
            <a:avLst/>
          </a:prstGeom>
        </p:spPr>
        <p:txBody>
          <a:bodyPr vert="horz" lIns="101199" tIns="50575" rIns="101199" bIns="50575" rtlCol="0" anchor="ctr"/>
          <a:lstStyle>
            <a:lvl1pPr algn="r">
              <a:defRPr sz="1800">
                <a:solidFill>
                  <a:schemeClr val="tx1">
                    <a:tint val="75000"/>
                  </a:schemeClr>
                </a:solidFill>
              </a:defRPr>
            </a:lvl1pPr>
          </a:lstStyle>
          <a:p>
            <a:pPr defTabSz="1011632"/>
            <a:fld id="{CE0FCA04-DE5B-49D2-BA5F-4F38980E4C56}" type="slidenum">
              <a:rPr lang="en-US" smtClean="0">
                <a:solidFill>
                  <a:prstClr val="black">
                    <a:tint val="75000"/>
                  </a:prstClr>
                </a:solidFill>
              </a:rPr>
              <a:pPr defTabSz="1011632"/>
              <a:t>‹#›</a:t>
            </a:fld>
            <a:endParaRPr lang="en-US">
              <a:solidFill>
                <a:prstClr val="black">
                  <a:tint val="75000"/>
                </a:prstClr>
              </a:solidFill>
            </a:endParaRPr>
          </a:p>
        </p:txBody>
      </p:sp>
    </p:spTree>
    <p:extLst>
      <p:ext uri="{BB962C8B-B14F-4D97-AF65-F5344CB8AC3E}">
        <p14:creationId xmlns:p14="http://schemas.microsoft.com/office/powerpoint/2010/main" val="3070692186"/>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txStyles>
    <p:titleStyle>
      <a:lvl1pPr algn="ctr" defTabSz="1352468" rtl="0" eaLnBrk="1" latinLnBrk="0" hangingPunct="1">
        <a:spcBef>
          <a:spcPct val="0"/>
        </a:spcBef>
        <a:buNone/>
        <a:defRPr sz="6300" kern="1200">
          <a:solidFill>
            <a:schemeClr val="tx1"/>
          </a:solidFill>
          <a:latin typeface="+mj-lt"/>
          <a:ea typeface="+mj-ea"/>
          <a:cs typeface="+mj-cs"/>
        </a:defRPr>
      </a:lvl1pPr>
    </p:titleStyle>
    <p:bodyStyle>
      <a:lvl1pPr marL="507170" indent="-507170" algn="l" defTabSz="1352468"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098867" indent="-422648" algn="l" defTabSz="1352468"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90573" indent="-338102" algn="l" defTabSz="1352468"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366814" indent="-338102" algn="l" defTabSz="1352468"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43051" indent="-338102" algn="l" defTabSz="1352468"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19267" indent="-338102" algn="l" defTabSz="1352468"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395503" indent="-338102" algn="l" defTabSz="1352468"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71739" indent="-338102" algn="l" defTabSz="1352468"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47976" indent="-338102" algn="l" defTabSz="1352468"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2468" rtl="0" eaLnBrk="1" latinLnBrk="0" hangingPunct="1">
        <a:defRPr sz="2500" kern="1200">
          <a:solidFill>
            <a:schemeClr val="tx1"/>
          </a:solidFill>
          <a:latin typeface="+mn-lt"/>
          <a:ea typeface="+mn-ea"/>
          <a:cs typeface="+mn-cs"/>
        </a:defRPr>
      </a:lvl1pPr>
      <a:lvl2pPr marL="676238" algn="l" defTabSz="1352468" rtl="0" eaLnBrk="1" latinLnBrk="0" hangingPunct="1">
        <a:defRPr sz="2500" kern="1200">
          <a:solidFill>
            <a:schemeClr val="tx1"/>
          </a:solidFill>
          <a:latin typeface="+mn-lt"/>
          <a:ea typeface="+mn-ea"/>
          <a:cs typeface="+mn-cs"/>
        </a:defRPr>
      </a:lvl2pPr>
      <a:lvl3pPr marL="1352468" algn="l" defTabSz="1352468" rtl="0" eaLnBrk="1" latinLnBrk="0" hangingPunct="1">
        <a:defRPr sz="2500" kern="1200">
          <a:solidFill>
            <a:schemeClr val="tx1"/>
          </a:solidFill>
          <a:latin typeface="+mn-lt"/>
          <a:ea typeface="+mn-ea"/>
          <a:cs typeface="+mn-cs"/>
        </a:defRPr>
      </a:lvl3pPr>
      <a:lvl4pPr marL="2028698" algn="l" defTabSz="1352468" rtl="0" eaLnBrk="1" latinLnBrk="0" hangingPunct="1">
        <a:defRPr sz="2500" kern="1200">
          <a:solidFill>
            <a:schemeClr val="tx1"/>
          </a:solidFill>
          <a:latin typeface="+mn-lt"/>
          <a:ea typeface="+mn-ea"/>
          <a:cs typeface="+mn-cs"/>
        </a:defRPr>
      </a:lvl4pPr>
      <a:lvl5pPr marL="2704940" algn="l" defTabSz="1352468" rtl="0" eaLnBrk="1" latinLnBrk="0" hangingPunct="1">
        <a:defRPr sz="2500" kern="1200">
          <a:solidFill>
            <a:schemeClr val="tx1"/>
          </a:solidFill>
          <a:latin typeface="+mn-lt"/>
          <a:ea typeface="+mn-ea"/>
          <a:cs typeface="+mn-cs"/>
        </a:defRPr>
      </a:lvl5pPr>
      <a:lvl6pPr marL="3381154" algn="l" defTabSz="1352468" rtl="0" eaLnBrk="1" latinLnBrk="0" hangingPunct="1">
        <a:defRPr sz="2500" kern="1200">
          <a:solidFill>
            <a:schemeClr val="tx1"/>
          </a:solidFill>
          <a:latin typeface="+mn-lt"/>
          <a:ea typeface="+mn-ea"/>
          <a:cs typeface="+mn-cs"/>
        </a:defRPr>
      </a:lvl6pPr>
      <a:lvl7pPr marL="4057393" algn="l" defTabSz="1352468" rtl="0" eaLnBrk="1" latinLnBrk="0" hangingPunct="1">
        <a:defRPr sz="2500" kern="1200">
          <a:solidFill>
            <a:schemeClr val="tx1"/>
          </a:solidFill>
          <a:latin typeface="+mn-lt"/>
          <a:ea typeface="+mn-ea"/>
          <a:cs typeface="+mn-cs"/>
        </a:defRPr>
      </a:lvl7pPr>
      <a:lvl8pPr marL="4733629" algn="l" defTabSz="1352468" rtl="0" eaLnBrk="1" latinLnBrk="0" hangingPunct="1">
        <a:defRPr sz="2500" kern="1200">
          <a:solidFill>
            <a:schemeClr val="tx1"/>
          </a:solidFill>
          <a:latin typeface="+mn-lt"/>
          <a:ea typeface="+mn-ea"/>
          <a:cs typeface="+mn-cs"/>
        </a:defRPr>
      </a:lvl8pPr>
      <a:lvl9pPr marL="5409856" algn="l" defTabSz="1352468" rtl="0" eaLnBrk="1" latinLnBrk="0" hangingPunct="1">
        <a:defRPr sz="25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1" y="292949"/>
            <a:ext cx="11521440" cy="1219200"/>
          </a:xfrm>
          <a:prstGeom prst="rect">
            <a:avLst/>
          </a:prstGeom>
        </p:spPr>
        <p:txBody>
          <a:bodyPr vert="horz" lIns="128447" tIns="64224" rIns="128447" bIns="64224" rtlCol="0" anchor="ctr">
            <a:normAutofit/>
          </a:bodyPr>
          <a:lstStyle/>
          <a:p>
            <a:r>
              <a:rPr lang="en-US"/>
              <a:t>Click to edit Master title style</a:t>
            </a:r>
          </a:p>
        </p:txBody>
      </p:sp>
      <p:sp>
        <p:nvSpPr>
          <p:cNvPr id="3" name="Text Placeholder 2"/>
          <p:cNvSpPr>
            <a:spLocks noGrp="1"/>
          </p:cNvSpPr>
          <p:nvPr>
            <p:ph type="body" idx="1"/>
          </p:nvPr>
        </p:nvSpPr>
        <p:spPr>
          <a:xfrm>
            <a:off x="640081" y="1706890"/>
            <a:ext cx="11521440" cy="4827694"/>
          </a:xfrm>
          <a:prstGeom prst="rect">
            <a:avLst/>
          </a:prstGeom>
        </p:spPr>
        <p:txBody>
          <a:bodyPr vert="horz" lIns="128447" tIns="64224" rIns="128447" bIns="642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089" y="6780165"/>
            <a:ext cx="2987041" cy="389468"/>
          </a:xfrm>
          <a:prstGeom prst="rect">
            <a:avLst/>
          </a:prstGeom>
        </p:spPr>
        <p:txBody>
          <a:bodyPr vert="horz" lIns="128447" tIns="64224" rIns="128447" bIns="64224" rtlCol="0" anchor="ctr"/>
          <a:lstStyle>
            <a:lvl1pPr algn="l">
              <a:defRPr sz="1700">
                <a:solidFill>
                  <a:schemeClr val="tx1">
                    <a:tint val="75000"/>
                  </a:schemeClr>
                </a:solidFill>
              </a:defRPr>
            </a:lvl1pPr>
          </a:lstStyle>
          <a:p>
            <a:pPr defTabSz="1284437"/>
            <a:fld id="{4CEF851F-4C9B-4ED8-A706-7687066F5A2C}" type="datetimeFigureOut">
              <a:rPr lang="en-US" smtClean="0">
                <a:solidFill>
                  <a:prstClr val="black">
                    <a:tint val="75000"/>
                  </a:prstClr>
                </a:solidFill>
              </a:rPr>
              <a:pPr defTabSz="1284437"/>
              <a:t>2/25/2025</a:t>
            </a:fld>
            <a:endParaRPr lang="en-US">
              <a:solidFill>
                <a:prstClr val="black">
                  <a:tint val="75000"/>
                </a:prstClr>
              </a:solidFill>
            </a:endParaRPr>
          </a:p>
        </p:txBody>
      </p:sp>
      <p:sp>
        <p:nvSpPr>
          <p:cNvPr id="5" name="Footer Placeholder 4"/>
          <p:cNvSpPr>
            <a:spLocks noGrp="1"/>
          </p:cNvSpPr>
          <p:nvPr>
            <p:ph type="ftr" sz="quarter" idx="3"/>
          </p:nvPr>
        </p:nvSpPr>
        <p:spPr>
          <a:xfrm>
            <a:off x="4373881" y="6780165"/>
            <a:ext cx="4053840" cy="389468"/>
          </a:xfrm>
          <a:prstGeom prst="rect">
            <a:avLst/>
          </a:prstGeom>
        </p:spPr>
        <p:txBody>
          <a:bodyPr vert="horz" lIns="128447" tIns="64224" rIns="128447" bIns="64224" rtlCol="0" anchor="ctr"/>
          <a:lstStyle>
            <a:lvl1pPr algn="ctr">
              <a:defRPr sz="1700">
                <a:solidFill>
                  <a:schemeClr val="tx1">
                    <a:tint val="75000"/>
                  </a:schemeClr>
                </a:solidFill>
              </a:defRPr>
            </a:lvl1pPr>
          </a:lstStyle>
          <a:p>
            <a:pPr defTabSz="1284437"/>
            <a:endParaRPr lang="en-US">
              <a:solidFill>
                <a:prstClr val="black">
                  <a:tint val="75000"/>
                </a:prstClr>
              </a:solidFill>
            </a:endParaRPr>
          </a:p>
        </p:txBody>
      </p:sp>
      <p:sp>
        <p:nvSpPr>
          <p:cNvPr id="6" name="Slide Number Placeholder 5"/>
          <p:cNvSpPr>
            <a:spLocks noGrp="1"/>
          </p:cNvSpPr>
          <p:nvPr>
            <p:ph type="sldNum" sz="quarter" idx="4"/>
          </p:nvPr>
        </p:nvSpPr>
        <p:spPr>
          <a:xfrm>
            <a:off x="9174490" y="6780165"/>
            <a:ext cx="2987041" cy="389468"/>
          </a:xfrm>
          <a:prstGeom prst="rect">
            <a:avLst/>
          </a:prstGeom>
        </p:spPr>
        <p:txBody>
          <a:bodyPr vert="horz" lIns="128447" tIns="64224" rIns="128447" bIns="64224" rtlCol="0" anchor="ctr"/>
          <a:lstStyle>
            <a:lvl1pPr algn="r">
              <a:defRPr sz="1700">
                <a:solidFill>
                  <a:schemeClr val="tx1">
                    <a:tint val="75000"/>
                  </a:schemeClr>
                </a:solidFill>
              </a:defRPr>
            </a:lvl1pPr>
          </a:lstStyle>
          <a:p>
            <a:pPr defTabSz="1284437"/>
            <a:fld id="{46F2045C-80A1-433A-B3B9-3018D210B466}" type="slidenum">
              <a:rPr lang="en-US" smtClean="0">
                <a:solidFill>
                  <a:prstClr val="black">
                    <a:tint val="75000"/>
                  </a:prstClr>
                </a:solidFill>
              </a:rPr>
              <a:pPr defTabSz="1284437"/>
              <a:t>‹#›</a:t>
            </a:fld>
            <a:endParaRPr lang="en-US">
              <a:solidFill>
                <a:prstClr val="black">
                  <a:tint val="75000"/>
                </a:prstClr>
              </a:solidFill>
            </a:endParaRPr>
          </a:p>
        </p:txBody>
      </p:sp>
    </p:spTree>
    <p:extLst>
      <p:ext uri="{BB962C8B-B14F-4D97-AF65-F5344CB8AC3E}">
        <p14:creationId xmlns:p14="http://schemas.microsoft.com/office/powerpoint/2010/main" val="289088114"/>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ctr" defTabSz="1284437" rtl="0" eaLnBrk="1" latinLnBrk="0" hangingPunct="1">
        <a:spcBef>
          <a:spcPct val="0"/>
        </a:spcBef>
        <a:buNone/>
        <a:defRPr sz="6200" b="0" i="0" u="none" kern="1200">
          <a:solidFill>
            <a:schemeClr val="tx1"/>
          </a:solidFill>
          <a:latin typeface="+mj-lt"/>
          <a:ea typeface="+mj-ea"/>
          <a:cs typeface="+mj-cs"/>
        </a:defRPr>
      </a:lvl1pPr>
    </p:titleStyle>
    <p:bodyStyle>
      <a:lvl1pPr marL="481655" indent="-481655" algn="l" defTabSz="1284437"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608" indent="-401386" algn="l" defTabSz="1284437"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5538" indent="-321101" algn="l" defTabSz="1284437"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47751" indent="-321101" algn="l" defTabSz="1284437"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2889972" indent="-321101" algn="l" defTabSz="1284437"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532181" indent="-321101" algn="l" defTabSz="1284437"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174404" indent="-321101" algn="l" defTabSz="1284437"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4816615" indent="-321101" algn="l" defTabSz="1284437"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458831" indent="-321101" algn="l" defTabSz="1284437"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284437" rtl="0" eaLnBrk="1" latinLnBrk="0" hangingPunct="1">
        <a:defRPr sz="2500" kern="1200">
          <a:solidFill>
            <a:schemeClr val="tx1"/>
          </a:solidFill>
          <a:latin typeface="+mn-lt"/>
          <a:ea typeface="+mn-ea"/>
          <a:cs typeface="+mn-cs"/>
        </a:defRPr>
      </a:lvl1pPr>
      <a:lvl2pPr marL="642205" algn="l" defTabSz="1284437" rtl="0" eaLnBrk="1" latinLnBrk="0" hangingPunct="1">
        <a:defRPr sz="2500" kern="1200">
          <a:solidFill>
            <a:schemeClr val="tx1"/>
          </a:solidFill>
          <a:latin typeface="+mn-lt"/>
          <a:ea typeface="+mn-ea"/>
          <a:cs typeface="+mn-cs"/>
        </a:defRPr>
      </a:lvl2pPr>
      <a:lvl3pPr marL="1284437" algn="l" defTabSz="1284437" rtl="0" eaLnBrk="1" latinLnBrk="0" hangingPunct="1">
        <a:defRPr sz="2500" kern="1200">
          <a:solidFill>
            <a:schemeClr val="tx1"/>
          </a:solidFill>
          <a:latin typeface="+mn-lt"/>
          <a:ea typeface="+mn-ea"/>
          <a:cs typeface="+mn-cs"/>
        </a:defRPr>
      </a:lvl3pPr>
      <a:lvl4pPr marL="1926648" algn="l" defTabSz="1284437" rtl="0" eaLnBrk="1" latinLnBrk="0" hangingPunct="1">
        <a:defRPr sz="2500" kern="1200">
          <a:solidFill>
            <a:schemeClr val="tx1"/>
          </a:solidFill>
          <a:latin typeface="+mn-lt"/>
          <a:ea typeface="+mn-ea"/>
          <a:cs typeface="+mn-cs"/>
        </a:defRPr>
      </a:lvl4pPr>
      <a:lvl5pPr marL="2568867" algn="l" defTabSz="1284437" rtl="0" eaLnBrk="1" latinLnBrk="0" hangingPunct="1">
        <a:defRPr sz="2500" kern="1200">
          <a:solidFill>
            <a:schemeClr val="tx1"/>
          </a:solidFill>
          <a:latin typeface="+mn-lt"/>
          <a:ea typeface="+mn-ea"/>
          <a:cs typeface="+mn-cs"/>
        </a:defRPr>
      </a:lvl5pPr>
      <a:lvl6pPr marL="3211074" algn="l" defTabSz="1284437" rtl="0" eaLnBrk="1" latinLnBrk="0" hangingPunct="1">
        <a:defRPr sz="2500" kern="1200">
          <a:solidFill>
            <a:schemeClr val="tx1"/>
          </a:solidFill>
          <a:latin typeface="+mn-lt"/>
          <a:ea typeface="+mn-ea"/>
          <a:cs typeface="+mn-cs"/>
        </a:defRPr>
      </a:lvl6pPr>
      <a:lvl7pPr marL="3853285" algn="l" defTabSz="1284437" rtl="0" eaLnBrk="1" latinLnBrk="0" hangingPunct="1">
        <a:defRPr sz="2500" kern="1200">
          <a:solidFill>
            <a:schemeClr val="tx1"/>
          </a:solidFill>
          <a:latin typeface="+mn-lt"/>
          <a:ea typeface="+mn-ea"/>
          <a:cs typeface="+mn-cs"/>
        </a:defRPr>
      </a:lvl7pPr>
      <a:lvl8pPr marL="4495506" algn="l" defTabSz="1284437" rtl="0" eaLnBrk="1" latinLnBrk="0" hangingPunct="1">
        <a:defRPr sz="2500" kern="1200">
          <a:solidFill>
            <a:schemeClr val="tx1"/>
          </a:solidFill>
          <a:latin typeface="+mn-lt"/>
          <a:ea typeface="+mn-ea"/>
          <a:cs typeface="+mn-cs"/>
        </a:defRPr>
      </a:lvl8pPr>
      <a:lvl9pPr marL="5137723" algn="l" defTabSz="1284437"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4" y="390174"/>
            <a:ext cx="11040986" cy="1412945"/>
          </a:xfrm>
          <a:prstGeom prst="rect">
            <a:avLst/>
          </a:prstGeom>
        </p:spPr>
        <p:txBody>
          <a:bodyPr vert="horz" lIns="91181" tIns="45592" rIns="91181" bIns="45592" rtlCol="0" anchor="ctr">
            <a:normAutofit/>
          </a:bodyPr>
          <a:lstStyle/>
          <a:p>
            <a:r>
              <a:rPr lang="zh-CN" altLang="en-US"/>
              <a:t>单击此处编辑母版标题样式</a:t>
            </a:r>
          </a:p>
        </p:txBody>
      </p:sp>
      <p:sp>
        <p:nvSpPr>
          <p:cNvPr id="3" name="文本占位符 2"/>
          <p:cNvSpPr>
            <a:spLocks noGrp="1"/>
          </p:cNvSpPr>
          <p:nvPr>
            <p:ph type="body" idx="1"/>
          </p:nvPr>
        </p:nvSpPr>
        <p:spPr>
          <a:xfrm>
            <a:off x="880314" y="1947623"/>
            <a:ext cx="11040986" cy="4641844"/>
          </a:xfrm>
          <a:prstGeom prst="rect">
            <a:avLst/>
          </a:prstGeom>
        </p:spPr>
        <p:txBody>
          <a:bodyPr vert="horz" lIns="91181" tIns="45592" rIns="91181" bIns="4559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0333" y="6780550"/>
            <a:ext cx="2879569" cy="388561"/>
          </a:xfrm>
          <a:prstGeom prst="rect">
            <a:avLst/>
          </a:prstGeom>
        </p:spPr>
        <p:txBody>
          <a:bodyPr vert="horz" lIns="91181" tIns="45592" rIns="91181" bIns="45592" rtlCol="0" anchor="ctr"/>
          <a:lstStyle>
            <a:lvl1pPr algn="l">
              <a:defRPr sz="1300">
                <a:solidFill>
                  <a:schemeClr val="tx1">
                    <a:tint val="75000"/>
                  </a:schemeClr>
                </a:solidFill>
              </a:defRPr>
            </a:lvl1pPr>
          </a:lstStyle>
          <a:p>
            <a:pPr defTabSz="864474" fontAlgn="base">
              <a:spcBef>
                <a:spcPct val="0"/>
              </a:spcBef>
              <a:spcAft>
                <a:spcPct val="0"/>
              </a:spcAft>
            </a:pPr>
            <a:fld id="{43A93E93-166D-47F5-9EF1-ACEABE24AEEA}" type="datetimeFigureOut">
              <a:rPr lang="zh-CN" altLang="en-US" smtClean="0">
                <a:solidFill>
                  <a:prstClr val="black">
                    <a:tint val="75000"/>
                  </a:prstClr>
                </a:solidFill>
              </a:rPr>
              <a:pPr defTabSz="864474" fontAlgn="base">
                <a:spcBef>
                  <a:spcPct val="0"/>
                </a:spcBef>
                <a:spcAft>
                  <a:spcPct val="0"/>
                </a:spcAft>
              </a:pPr>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5" y="6780550"/>
            <a:ext cx="4320935" cy="388561"/>
          </a:xfrm>
          <a:prstGeom prst="rect">
            <a:avLst/>
          </a:prstGeom>
        </p:spPr>
        <p:txBody>
          <a:bodyPr vert="horz" lIns="91181" tIns="45592" rIns="91181" bIns="45592" rtlCol="0" anchor="ctr"/>
          <a:lstStyle>
            <a:lvl1pPr algn="ctr">
              <a:defRPr sz="1300">
                <a:solidFill>
                  <a:schemeClr val="tx1">
                    <a:tint val="75000"/>
                  </a:schemeClr>
                </a:solidFill>
              </a:defRPr>
            </a:lvl1pPr>
          </a:lstStyle>
          <a:p>
            <a:pPr defTabSz="864474"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47" y="6780550"/>
            <a:ext cx="2879569" cy="388561"/>
          </a:xfrm>
          <a:prstGeom prst="rect">
            <a:avLst/>
          </a:prstGeom>
        </p:spPr>
        <p:txBody>
          <a:bodyPr vert="horz" lIns="91181" tIns="45592" rIns="91181" bIns="45592" rtlCol="0" anchor="ctr"/>
          <a:lstStyle>
            <a:lvl1pPr algn="r">
              <a:defRPr sz="1300">
                <a:solidFill>
                  <a:schemeClr val="tx1">
                    <a:tint val="75000"/>
                  </a:schemeClr>
                </a:solidFill>
              </a:defRPr>
            </a:lvl1pPr>
          </a:lstStyle>
          <a:p>
            <a:pPr defTabSz="864474" fontAlgn="base">
              <a:spcBef>
                <a:spcPct val="0"/>
              </a:spcBef>
              <a:spcAft>
                <a:spcPct val="0"/>
              </a:spcAft>
            </a:pPr>
            <a:fld id="{118D5ACA-62CA-46DB-AD6B-12EDD6D51A23}" type="slidenum">
              <a:rPr lang="zh-CN" altLang="en-US" smtClean="0">
                <a:solidFill>
                  <a:prstClr val="black">
                    <a:tint val="75000"/>
                  </a:prstClr>
                </a:solidFill>
              </a:rPr>
              <a:pPr defTabSz="864474"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581053063"/>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xStyles>
    <p:titleStyle>
      <a:lvl1pPr algn="l" defTabSz="864474"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6123" indent="-216123" algn="l" defTabSz="864474" rtl="0" eaLnBrk="1" latinLnBrk="0" hangingPunct="1">
        <a:lnSpc>
          <a:spcPct val="90000"/>
        </a:lnSpc>
        <a:spcBef>
          <a:spcPts val="949"/>
        </a:spcBef>
        <a:buFont typeface="Arial" panose="020B0604020202020204" pitchFamily="34" charset="0"/>
        <a:buChar char="•"/>
        <a:defRPr sz="2500" kern="1200">
          <a:solidFill>
            <a:schemeClr val="tx1"/>
          </a:solidFill>
          <a:latin typeface="+mn-lt"/>
          <a:ea typeface="+mn-ea"/>
          <a:cs typeface="+mn-cs"/>
        </a:defRPr>
      </a:lvl1pPr>
      <a:lvl2pPr marL="648359" indent="-216123" algn="l" defTabSz="864474"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80598" indent="-216123" algn="l" defTabSz="86447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3pPr>
      <a:lvl4pPr marL="1512839" indent="-216123" algn="l" defTabSz="86447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5074" indent="-216123" algn="l" defTabSz="86447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7310" indent="-216123" algn="l" defTabSz="86447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9548" indent="-216123" algn="l" defTabSz="86447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41786" indent="-216123" algn="l" defTabSz="86447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74031" indent="-216123" algn="l" defTabSz="86447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4474" rtl="0" eaLnBrk="1" latinLnBrk="0" hangingPunct="1">
        <a:defRPr sz="1800" kern="1200">
          <a:solidFill>
            <a:schemeClr val="tx1"/>
          </a:solidFill>
          <a:latin typeface="+mn-lt"/>
          <a:ea typeface="+mn-ea"/>
          <a:cs typeface="+mn-cs"/>
        </a:defRPr>
      </a:lvl1pPr>
      <a:lvl2pPr marL="432237" algn="l" defTabSz="864474" rtl="0" eaLnBrk="1" latinLnBrk="0" hangingPunct="1">
        <a:defRPr sz="1800" kern="1200">
          <a:solidFill>
            <a:schemeClr val="tx1"/>
          </a:solidFill>
          <a:latin typeface="+mn-lt"/>
          <a:ea typeface="+mn-ea"/>
          <a:cs typeface="+mn-cs"/>
        </a:defRPr>
      </a:lvl2pPr>
      <a:lvl3pPr marL="864474" algn="l" defTabSz="864474" rtl="0" eaLnBrk="1" latinLnBrk="0" hangingPunct="1">
        <a:defRPr sz="1800" kern="1200">
          <a:solidFill>
            <a:schemeClr val="tx1"/>
          </a:solidFill>
          <a:latin typeface="+mn-lt"/>
          <a:ea typeface="+mn-ea"/>
          <a:cs typeface="+mn-cs"/>
        </a:defRPr>
      </a:lvl3pPr>
      <a:lvl4pPr marL="1296723" algn="l" defTabSz="864474" rtl="0" eaLnBrk="1" latinLnBrk="0" hangingPunct="1">
        <a:defRPr sz="1800" kern="1200">
          <a:solidFill>
            <a:schemeClr val="tx1"/>
          </a:solidFill>
          <a:latin typeface="+mn-lt"/>
          <a:ea typeface="+mn-ea"/>
          <a:cs typeface="+mn-cs"/>
        </a:defRPr>
      </a:lvl4pPr>
      <a:lvl5pPr marL="1728954" algn="l" defTabSz="864474" rtl="0" eaLnBrk="1" latinLnBrk="0" hangingPunct="1">
        <a:defRPr sz="1800" kern="1200">
          <a:solidFill>
            <a:schemeClr val="tx1"/>
          </a:solidFill>
          <a:latin typeface="+mn-lt"/>
          <a:ea typeface="+mn-ea"/>
          <a:cs typeface="+mn-cs"/>
        </a:defRPr>
      </a:lvl5pPr>
      <a:lvl6pPr marL="2161188" algn="l" defTabSz="864474" rtl="0" eaLnBrk="1" latinLnBrk="0" hangingPunct="1">
        <a:defRPr sz="1800" kern="1200">
          <a:solidFill>
            <a:schemeClr val="tx1"/>
          </a:solidFill>
          <a:latin typeface="+mn-lt"/>
          <a:ea typeface="+mn-ea"/>
          <a:cs typeface="+mn-cs"/>
        </a:defRPr>
      </a:lvl6pPr>
      <a:lvl7pPr marL="2593433" algn="l" defTabSz="864474" rtl="0" eaLnBrk="1" latinLnBrk="0" hangingPunct="1">
        <a:defRPr sz="1800" kern="1200">
          <a:solidFill>
            <a:schemeClr val="tx1"/>
          </a:solidFill>
          <a:latin typeface="+mn-lt"/>
          <a:ea typeface="+mn-ea"/>
          <a:cs typeface="+mn-cs"/>
        </a:defRPr>
      </a:lvl7pPr>
      <a:lvl8pPr marL="3025669" algn="l" defTabSz="864474" rtl="0" eaLnBrk="1" latinLnBrk="0" hangingPunct="1">
        <a:defRPr sz="1800" kern="1200">
          <a:solidFill>
            <a:schemeClr val="tx1"/>
          </a:solidFill>
          <a:latin typeface="+mn-lt"/>
          <a:ea typeface="+mn-ea"/>
          <a:cs typeface="+mn-cs"/>
        </a:defRPr>
      </a:lvl8pPr>
      <a:lvl9pPr marL="3457911" algn="l" defTabSz="8644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181" y="292962"/>
            <a:ext cx="11521441" cy="1219200"/>
          </a:xfrm>
          <a:prstGeom prst="rect">
            <a:avLst/>
          </a:prstGeom>
        </p:spPr>
        <p:txBody>
          <a:bodyPr vert="horz" lIns="101925" tIns="50955" rIns="101925" bIns="50955" rtlCol="0" anchor="ctr">
            <a:normAutofit/>
          </a:bodyPr>
          <a:lstStyle/>
          <a:p>
            <a:r>
              <a:rPr lang="en-US"/>
              <a:t>Click to edit Master title style</a:t>
            </a:r>
          </a:p>
        </p:txBody>
      </p:sp>
      <p:sp>
        <p:nvSpPr>
          <p:cNvPr id="3" name="Text Placeholder 2"/>
          <p:cNvSpPr>
            <a:spLocks noGrp="1"/>
          </p:cNvSpPr>
          <p:nvPr>
            <p:ph type="body" idx="1"/>
          </p:nvPr>
        </p:nvSpPr>
        <p:spPr>
          <a:xfrm>
            <a:off x="640181" y="1706906"/>
            <a:ext cx="11521441" cy="4827694"/>
          </a:xfrm>
          <a:prstGeom prst="rect">
            <a:avLst/>
          </a:prstGeom>
        </p:spPr>
        <p:txBody>
          <a:bodyPr vert="horz" lIns="101925" tIns="50955" rIns="101925" bIns="509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179" y="6780253"/>
            <a:ext cx="2987041" cy="389468"/>
          </a:xfrm>
          <a:prstGeom prst="rect">
            <a:avLst/>
          </a:prstGeom>
        </p:spPr>
        <p:txBody>
          <a:bodyPr vert="horz" lIns="101925" tIns="50955" rIns="101925" bIns="50955" rtlCol="0" anchor="ctr"/>
          <a:lstStyle>
            <a:lvl1pPr algn="l">
              <a:defRPr sz="2000">
                <a:solidFill>
                  <a:schemeClr val="tx1">
                    <a:tint val="75000"/>
                  </a:schemeClr>
                </a:solidFill>
              </a:defRPr>
            </a:lvl1pPr>
          </a:lstStyle>
          <a:p>
            <a:pPr defTabSz="1019169"/>
            <a:fld id="{057B077D-680E-4F7B-B169-2CB385BA6FD9}" type="datetimeFigureOut">
              <a:rPr lang="en-US" smtClean="0">
                <a:solidFill>
                  <a:prstClr val="black">
                    <a:tint val="75000"/>
                  </a:prstClr>
                </a:solidFill>
              </a:rPr>
              <a:pPr defTabSz="1019169"/>
              <a:t>2/25/2025</a:t>
            </a:fld>
            <a:endParaRPr lang="en-US">
              <a:solidFill>
                <a:prstClr val="black">
                  <a:tint val="75000"/>
                </a:prstClr>
              </a:solidFill>
            </a:endParaRPr>
          </a:p>
        </p:txBody>
      </p:sp>
      <p:sp>
        <p:nvSpPr>
          <p:cNvPr id="5" name="Footer Placeholder 4"/>
          <p:cNvSpPr>
            <a:spLocks noGrp="1"/>
          </p:cNvSpPr>
          <p:nvPr>
            <p:ph type="ftr" sz="quarter" idx="3"/>
          </p:nvPr>
        </p:nvSpPr>
        <p:spPr>
          <a:xfrm>
            <a:off x="4373981" y="6780253"/>
            <a:ext cx="4053842" cy="389468"/>
          </a:xfrm>
          <a:prstGeom prst="rect">
            <a:avLst/>
          </a:prstGeom>
        </p:spPr>
        <p:txBody>
          <a:bodyPr vert="horz" lIns="101925" tIns="50955" rIns="101925" bIns="50955" rtlCol="0" anchor="ctr"/>
          <a:lstStyle>
            <a:lvl1pPr algn="ctr">
              <a:defRPr sz="2000">
                <a:solidFill>
                  <a:schemeClr val="tx1">
                    <a:tint val="75000"/>
                  </a:schemeClr>
                </a:solidFill>
              </a:defRPr>
            </a:lvl1pPr>
          </a:lstStyle>
          <a:p>
            <a:pPr defTabSz="1019169"/>
            <a:endParaRPr lang="en-US">
              <a:solidFill>
                <a:prstClr val="black">
                  <a:tint val="75000"/>
                </a:prstClr>
              </a:solidFill>
            </a:endParaRPr>
          </a:p>
        </p:txBody>
      </p:sp>
      <p:sp>
        <p:nvSpPr>
          <p:cNvPr id="6" name="Slide Number Placeholder 5"/>
          <p:cNvSpPr>
            <a:spLocks noGrp="1"/>
          </p:cNvSpPr>
          <p:nvPr>
            <p:ph type="sldNum" sz="quarter" idx="4"/>
          </p:nvPr>
        </p:nvSpPr>
        <p:spPr>
          <a:xfrm>
            <a:off x="9174655" y="6780253"/>
            <a:ext cx="2987041" cy="389468"/>
          </a:xfrm>
          <a:prstGeom prst="rect">
            <a:avLst/>
          </a:prstGeom>
        </p:spPr>
        <p:txBody>
          <a:bodyPr vert="horz" lIns="101925" tIns="50955" rIns="101925" bIns="50955" rtlCol="0" anchor="ctr"/>
          <a:lstStyle>
            <a:lvl1pPr algn="r">
              <a:defRPr sz="2000">
                <a:solidFill>
                  <a:schemeClr val="tx1">
                    <a:tint val="75000"/>
                  </a:schemeClr>
                </a:solidFill>
              </a:defRPr>
            </a:lvl1pPr>
          </a:lstStyle>
          <a:p>
            <a:pPr defTabSz="1019169"/>
            <a:fld id="{CE0FCA04-DE5B-49D2-BA5F-4F38980E4C56}" type="slidenum">
              <a:rPr lang="en-US" smtClean="0">
                <a:solidFill>
                  <a:prstClr val="black">
                    <a:tint val="75000"/>
                  </a:prstClr>
                </a:solidFill>
              </a:rPr>
              <a:pPr defTabSz="1019169"/>
              <a:t>‹#›</a:t>
            </a:fld>
            <a:endParaRPr lang="en-US">
              <a:solidFill>
                <a:prstClr val="black">
                  <a:tint val="75000"/>
                </a:prstClr>
              </a:solidFill>
            </a:endParaRPr>
          </a:p>
        </p:txBody>
      </p:sp>
    </p:spTree>
    <p:extLst>
      <p:ext uri="{BB962C8B-B14F-4D97-AF65-F5344CB8AC3E}">
        <p14:creationId xmlns:p14="http://schemas.microsoft.com/office/powerpoint/2010/main" val="2023684743"/>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defTabSz="1362534" rtl="0" eaLnBrk="1" latinLnBrk="0" hangingPunct="1">
        <a:spcBef>
          <a:spcPct val="0"/>
        </a:spcBef>
        <a:buNone/>
        <a:defRPr sz="6800" kern="1200">
          <a:solidFill>
            <a:schemeClr val="tx1"/>
          </a:solidFill>
          <a:latin typeface="+mj-lt"/>
          <a:ea typeface="+mj-ea"/>
          <a:cs typeface="+mj-cs"/>
        </a:defRPr>
      </a:lvl1pPr>
    </p:titleStyle>
    <p:bodyStyle>
      <a:lvl1pPr marL="510955" indent="-510955" algn="l" defTabSz="1362534"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07054" indent="-425794" algn="l" defTabSz="1362534" rtl="0" eaLnBrk="1" latinLnBrk="0" hangingPunct="1">
        <a:spcBef>
          <a:spcPct val="20000"/>
        </a:spcBef>
        <a:buFont typeface="Arial" pitchFamily="34" charset="0"/>
        <a:buChar char="–"/>
        <a:defRPr sz="4100" kern="1200">
          <a:solidFill>
            <a:schemeClr val="tx1"/>
          </a:solidFill>
          <a:latin typeface="+mn-lt"/>
          <a:ea typeface="+mn-ea"/>
          <a:cs typeface="+mn-cs"/>
        </a:defRPr>
      </a:lvl2pPr>
      <a:lvl3pPr marL="1703161" indent="-340634" algn="l" defTabSz="1362534" rtl="0" eaLnBrk="1" latinLnBrk="0" hangingPunct="1">
        <a:spcBef>
          <a:spcPct val="20000"/>
        </a:spcBef>
        <a:buFont typeface="Arial" pitchFamily="34" charset="0"/>
        <a:buChar char="•"/>
        <a:defRPr sz="3700" kern="1200">
          <a:solidFill>
            <a:schemeClr val="tx1"/>
          </a:solidFill>
          <a:latin typeface="+mn-lt"/>
          <a:ea typeface="+mn-ea"/>
          <a:cs typeface="+mn-cs"/>
        </a:defRPr>
      </a:lvl3pPr>
      <a:lvl4pPr marL="2384435" indent="-340634" algn="l" defTabSz="1362534"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65698" indent="-340634" algn="l" defTabSz="1362534"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46966" indent="-340634" algn="l" defTabSz="1362534"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28228" indent="-340634" algn="l" defTabSz="1362534"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09460" indent="-340634" algn="l" defTabSz="1362534"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90729" indent="-340634" algn="l" defTabSz="1362534"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62534" rtl="0" eaLnBrk="1" latinLnBrk="0" hangingPunct="1">
        <a:defRPr sz="3000" kern="1200">
          <a:solidFill>
            <a:schemeClr val="tx1"/>
          </a:solidFill>
          <a:latin typeface="+mn-lt"/>
          <a:ea typeface="+mn-ea"/>
          <a:cs typeface="+mn-cs"/>
        </a:defRPr>
      </a:lvl1pPr>
      <a:lvl2pPr marL="681265" algn="l" defTabSz="1362534" rtl="0" eaLnBrk="1" latinLnBrk="0" hangingPunct="1">
        <a:defRPr sz="3000" kern="1200">
          <a:solidFill>
            <a:schemeClr val="tx1"/>
          </a:solidFill>
          <a:latin typeface="+mn-lt"/>
          <a:ea typeface="+mn-ea"/>
          <a:cs typeface="+mn-cs"/>
        </a:defRPr>
      </a:lvl2pPr>
      <a:lvl3pPr marL="1362534" algn="l" defTabSz="1362534" rtl="0" eaLnBrk="1" latinLnBrk="0" hangingPunct="1">
        <a:defRPr sz="3000" kern="1200">
          <a:solidFill>
            <a:schemeClr val="tx1"/>
          </a:solidFill>
          <a:latin typeface="+mn-lt"/>
          <a:ea typeface="+mn-ea"/>
          <a:cs typeface="+mn-cs"/>
        </a:defRPr>
      </a:lvl3pPr>
      <a:lvl4pPr marL="2043795" algn="l" defTabSz="1362534" rtl="0" eaLnBrk="1" latinLnBrk="0" hangingPunct="1">
        <a:defRPr sz="3000" kern="1200">
          <a:solidFill>
            <a:schemeClr val="tx1"/>
          </a:solidFill>
          <a:latin typeface="+mn-lt"/>
          <a:ea typeface="+mn-ea"/>
          <a:cs typeface="+mn-cs"/>
        </a:defRPr>
      </a:lvl4pPr>
      <a:lvl5pPr marL="2725066" algn="l" defTabSz="1362534" rtl="0" eaLnBrk="1" latinLnBrk="0" hangingPunct="1">
        <a:defRPr sz="3000" kern="1200">
          <a:solidFill>
            <a:schemeClr val="tx1"/>
          </a:solidFill>
          <a:latin typeface="+mn-lt"/>
          <a:ea typeface="+mn-ea"/>
          <a:cs typeface="+mn-cs"/>
        </a:defRPr>
      </a:lvl5pPr>
      <a:lvl6pPr marL="3406332" algn="l" defTabSz="1362534" rtl="0" eaLnBrk="1" latinLnBrk="0" hangingPunct="1">
        <a:defRPr sz="3000" kern="1200">
          <a:solidFill>
            <a:schemeClr val="tx1"/>
          </a:solidFill>
          <a:latin typeface="+mn-lt"/>
          <a:ea typeface="+mn-ea"/>
          <a:cs typeface="+mn-cs"/>
        </a:defRPr>
      </a:lvl6pPr>
      <a:lvl7pPr marL="4087600" algn="l" defTabSz="1362534" rtl="0" eaLnBrk="1" latinLnBrk="0" hangingPunct="1">
        <a:defRPr sz="3000" kern="1200">
          <a:solidFill>
            <a:schemeClr val="tx1"/>
          </a:solidFill>
          <a:latin typeface="+mn-lt"/>
          <a:ea typeface="+mn-ea"/>
          <a:cs typeface="+mn-cs"/>
        </a:defRPr>
      </a:lvl7pPr>
      <a:lvl8pPr marL="4768827" algn="l" defTabSz="1362534" rtl="0" eaLnBrk="1" latinLnBrk="0" hangingPunct="1">
        <a:defRPr sz="3000" kern="1200">
          <a:solidFill>
            <a:schemeClr val="tx1"/>
          </a:solidFill>
          <a:latin typeface="+mn-lt"/>
          <a:ea typeface="+mn-ea"/>
          <a:cs typeface="+mn-cs"/>
        </a:defRPr>
      </a:lvl8pPr>
      <a:lvl9pPr marL="5450095" algn="l" defTabSz="1362534" rtl="0" eaLnBrk="1" latinLnBrk="0" hangingPunct="1">
        <a:defRPr sz="30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332" y="292996"/>
            <a:ext cx="11521441" cy="1219200"/>
          </a:xfrm>
          <a:prstGeom prst="rect">
            <a:avLst/>
          </a:prstGeom>
        </p:spPr>
        <p:txBody>
          <a:bodyPr vert="horz" lIns="101316" tIns="50642" rIns="101316" bIns="50642" rtlCol="0" anchor="ctr">
            <a:normAutofit/>
          </a:bodyPr>
          <a:lstStyle/>
          <a:p>
            <a:r>
              <a:rPr lang="en-US"/>
              <a:t>Click to edit Master title style</a:t>
            </a:r>
          </a:p>
        </p:txBody>
      </p:sp>
      <p:sp>
        <p:nvSpPr>
          <p:cNvPr id="3" name="Text Placeholder 2"/>
          <p:cNvSpPr>
            <a:spLocks noGrp="1"/>
          </p:cNvSpPr>
          <p:nvPr>
            <p:ph type="body" idx="1"/>
          </p:nvPr>
        </p:nvSpPr>
        <p:spPr>
          <a:xfrm>
            <a:off x="640332" y="1706944"/>
            <a:ext cx="11521441" cy="4827694"/>
          </a:xfrm>
          <a:prstGeom prst="rect">
            <a:avLst/>
          </a:prstGeom>
        </p:spPr>
        <p:txBody>
          <a:bodyPr vert="horz" lIns="101316" tIns="50642" rIns="101316" bIns="50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103" y="6780315"/>
            <a:ext cx="2987041" cy="389468"/>
          </a:xfrm>
          <a:prstGeom prst="rect">
            <a:avLst/>
          </a:prstGeom>
        </p:spPr>
        <p:txBody>
          <a:bodyPr vert="horz" lIns="101316" tIns="50642" rIns="101316" bIns="50642" rtlCol="0" anchor="ctr"/>
          <a:lstStyle>
            <a:lvl1pPr algn="l">
              <a:defRPr sz="1800">
                <a:solidFill>
                  <a:schemeClr val="tx1">
                    <a:tint val="75000"/>
                  </a:schemeClr>
                </a:solidFill>
              </a:defRPr>
            </a:lvl1pPr>
          </a:lstStyle>
          <a:p>
            <a:pPr defTabSz="1012880"/>
            <a:fld id="{057B077D-680E-4F7B-B169-2CB385BA6FD9}" type="datetimeFigureOut">
              <a:rPr lang="en-US" smtClean="0">
                <a:solidFill>
                  <a:prstClr val="black">
                    <a:tint val="75000"/>
                  </a:prstClr>
                </a:solidFill>
              </a:rPr>
              <a:pPr defTabSz="1012880"/>
              <a:t>2/25/2025</a:t>
            </a:fld>
            <a:endParaRPr lang="en-US">
              <a:solidFill>
                <a:prstClr val="black">
                  <a:tint val="75000"/>
                </a:prstClr>
              </a:solidFill>
            </a:endParaRPr>
          </a:p>
        </p:txBody>
      </p:sp>
      <p:sp>
        <p:nvSpPr>
          <p:cNvPr id="5" name="Footer Placeholder 4"/>
          <p:cNvSpPr>
            <a:spLocks noGrp="1"/>
          </p:cNvSpPr>
          <p:nvPr>
            <p:ph type="ftr" sz="quarter" idx="3"/>
          </p:nvPr>
        </p:nvSpPr>
        <p:spPr>
          <a:xfrm>
            <a:off x="4374025" y="6780315"/>
            <a:ext cx="4053842" cy="389468"/>
          </a:xfrm>
          <a:prstGeom prst="rect">
            <a:avLst/>
          </a:prstGeom>
        </p:spPr>
        <p:txBody>
          <a:bodyPr vert="horz" lIns="101316" tIns="50642" rIns="101316" bIns="50642" rtlCol="0" anchor="ctr"/>
          <a:lstStyle>
            <a:lvl1pPr algn="ctr">
              <a:defRPr sz="1800">
                <a:solidFill>
                  <a:schemeClr val="tx1">
                    <a:tint val="75000"/>
                  </a:schemeClr>
                </a:solidFill>
              </a:defRPr>
            </a:lvl1pPr>
          </a:lstStyle>
          <a:p>
            <a:pPr defTabSz="1012880"/>
            <a:endParaRPr lang="en-US">
              <a:solidFill>
                <a:prstClr val="black">
                  <a:tint val="75000"/>
                </a:prstClr>
              </a:solidFill>
            </a:endParaRPr>
          </a:p>
        </p:txBody>
      </p:sp>
      <p:sp>
        <p:nvSpPr>
          <p:cNvPr id="6" name="Slide Number Placeholder 5"/>
          <p:cNvSpPr>
            <a:spLocks noGrp="1"/>
          </p:cNvSpPr>
          <p:nvPr>
            <p:ph type="sldNum" sz="quarter" idx="4"/>
          </p:nvPr>
        </p:nvSpPr>
        <p:spPr>
          <a:xfrm>
            <a:off x="9174505" y="6780315"/>
            <a:ext cx="2987041" cy="389468"/>
          </a:xfrm>
          <a:prstGeom prst="rect">
            <a:avLst/>
          </a:prstGeom>
        </p:spPr>
        <p:txBody>
          <a:bodyPr vert="horz" lIns="101316" tIns="50642" rIns="101316" bIns="50642" rtlCol="0" anchor="ctr"/>
          <a:lstStyle>
            <a:lvl1pPr algn="r">
              <a:defRPr sz="1800">
                <a:solidFill>
                  <a:schemeClr val="tx1">
                    <a:tint val="75000"/>
                  </a:schemeClr>
                </a:solidFill>
              </a:defRPr>
            </a:lvl1pPr>
          </a:lstStyle>
          <a:p>
            <a:pPr defTabSz="1012880"/>
            <a:fld id="{CE0FCA04-DE5B-49D2-BA5F-4F38980E4C56}" type="slidenum">
              <a:rPr lang="en-US" smtClean="0">
                <a:solidFill>
                  <a:prstClr val="black">
                    <a:tint val="75000"/>
                  </a:prstClr>
                </a:solidFill>
              </a:rPr>
              <a:pPr defTabSz="1012880"/>
              <a:t>‹#›</a:t>
            </a:fld>
            <a:endParaRPr lang="en-US">
              <a:solidFill>
                <a:prstClr val="black">
                  <a:tint val="75000"/>
                </a:prstClr>
              </a:solidFill>
            </a:endParaRPr>
          </a:p>
        </p:txBody>
      </p:sp>
    </p:spTree>
    <p:extLst>
      <p:ext uri="{BB962C8B-B14F-4D97-AF65-F5344CB8AC3E}">
        <p14:creationId xmlns:p14="http://schemas.microsoft.com/office/powerpoint/2010/main" val="3521337798"/>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ctr" defTabSz="1354137" rtl="0" eaLnBrk="1" latinLnBrk="0" hangingPunct="1">
        <a:spcBef>
          <a:spcPct val="0"/>
        </a:spcBef>
        <a:buNone/>
        <a:defRPr sz="6300" kern="1200">
          <a:solidFill>
            <a:schemeClr val="tx1"/>
          </a:solidFill>
          <a:latin typeface="+mj-lt"/>
          <a:ea typeface="+mj-ea"/>
          <a:cs typeface="+mj-cs"/>
        </a:defRPr>
      </a:lvl1pPr>
    </p:titleStyle>
    <p:bodyStyle>
      <a:lvl1pPr marL="507790" indent="-507790" algn="l" defTabSz="1354137"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00225" indent="-423167" algn="l" defTabSz="1354137"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92658" indent="-338522" algn="l" defTabSz="1354137"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369732" indent="-338522" algn="l" defTabSz="1354137"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46808" indent="-338522" algn="l" defTabSz="1354137"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23855" indent="-338522" algn="l" defTabSz="1354137"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00923" indent="-338522" algn="l" defTabSz="1354137"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77991" indent="-338522" algn="l" defTabSz="1354137"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55066" indent="-338522" algn="l" defTabSz="1354137"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4137" rtl="0" eaLnBrk="1" latinLnBrk="0" hangingPunct="1">
        <a:defRPr sz="2500" kern="1200">
          <a:solidFill>
            <a:schemeClr val="tx1"/>
          </a:solidFill>
          <a:latin typeface="+mn-lt"/>
          <a:ea typeface="+mn-ea"/>
          <a:cs typeface="+mn-cs"/>
        </a:defRPr>
      </a:lvl1pPr>
      <a:lvl2pPr marL="677071" algn="l" defTabSz="1354137" rtl="0" eaLnBrk="1" latinLnBrk="0" hangingPunct="1">
        <a:defRPr sz="2500" kern="1200">
          <a:solidFill>
            <a:schemeClr val="tx1"/>
          </a:solidFill>
          <a:latin typeface="+mn-lt"/>
          <a:ea typeface="+mn-ea"/>
          <a:cs typeface="+mn-cs"/>
        </a:defRPr>
      </a:lvl2pPr>
      <a:lvl3pPr marL="1354137" algn="l" defTabSz="1354137" rtl="0" eaLnBrk="1" latinLnBrk="0" hangingPunct="1">
        <a:defRPr sz="2500" kern="1200">
          <a:solidFill>
            <a:schemeClr val="tx1"/>
          </a:solidFill>
          <a:latin typeface="+mn-lt"/>
          <a:ea typeface="+mn-ea"/>
          <a:cs typeface="+mn-cs"/>
        </a:defRPr>
      </a:lvl3pPr>
      <a:lvl4pPr marL="2031202" algn="l" defTabSz="1354137" rtl="0" eaLnBrk="1" latinLnBrk="0" hangingPunct="1">
        <a:defRPr sz="2500" kern="1200">
          <a:solidFill>
            <a:schemeClr val="tx1"/>
          </a:solidFill>
          <a:latin typeface="+mn-lt"/>
          <a:ea typeface="+mn-ea"/>
          <a:cs typeface="+mn-cs"/>
        </a:defRPr>
      </a:lvl4pPr>
      <a:lvl5pPr marL="2708275" algn="l" defTabSz="1354137" rtl="0" eaLnBrk="1" latinLnBrk="0" hangingPunct="1">
        <a:defRPr sz="2500" kern="1200">
          <a:solidFill>
            <a:schemeClr val="tx1"/>
          </a:solidFill>
          <a:latin typeface="+mn-lt"/>
          <a:ea typeface="+mn-ea"/>
          <a:cs typeface="+mn-cs"/>
        </a:defRPr>
      </a:lvl5pPr>
      <a:lvl6pPr marL="3385326" algn="l" defTabSz="1354137" rtl="0" eaLnBrk="1" latinLnBrk="0" hangingPunct="1">
        <a:defRPr sz="2500" kern="1200">
          <a:solidFill>
            <a:schemeClr val="tx1"/>
          </a:solidFill>
          <a:latin typeface="+mn-lt"/>
          <a:ea typeface="+mn-ea"/>
          <a:cs typeface="+mn-cs"/>
        </a:defRPr>
      </a:lvl6pPr>
      <a:lvl7pPr marL="4062394" algn="l" defTabSz="1354137" rtl="0" eaLnBrk="1" latinLnBrk="0" hangingPunct="1">
        <a:defRPr sz="2500" kern="1200">
          <a:solidFill>
            <a:schemeClr val="tx1"/>
          </a:solidFill>
          <a:latin typeface="+mn-lt"/>
          <a:ea typeface="+mn-ea"/>
          <a:cs typeface="+mn-cs"/>
        </a:defRPr>
      </a:lvl7pPr>
      <a:lvl8pPr marL="4739466" algn="l" defTabSz="1354137" rtl="0" eaLnBrk="1" latinLnBrk="0" hangingPunct="1">
        <a:defRPr sz="2500" kern="1200">
          <a:solidFill>
            <a:schemeClr val="tx1"/>
          </a:solidFill>
          <a:latin typeface="+mn-lt"/>
          <a:ea typeface="+mn-ea"/>
          <a:cs typeface="+mn-cs"/>
        </a:defRPr>
      </a:lvl8pPr>
      <a:lvl9pPr marL="5416527" algn="l" defTabSz="1354137" rtl="0" eaLnBrk="1" latinLnBrk="0" hangingPunct="1">
        <a:defRPr sz="25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0289" y="219883"/>
            <a:ext cx="8643331"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731" tIns="35897" rIns="71731" bIns="3589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80289" y="1280168"/>
            <a:ext cx="8643331" cy="362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731" tIns="35897" rIns="71731" bIns="358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80187" y="4996341"/>
            <a:ext cx="2240864"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731" tIns="35897" rIns="71731" bIns="35897" numCol="1" anchor="t" anchorCtr="0" compatLnSpc="1">
            <a:prstTxWarp prst="textNoShape">
              <a:avLst/>
            </a:prstTxWarp>
          </a:bodyPr>
          <a:lstStyle>
            <a:lvl1pPr eaLnBrk="1" hangingPunct="1">
              <a:defRPr sz="1300"/>
            </a:lvl1pPr>
          </a:lstStyle>
          <a:p>
            <a:pPr defTabSz="717312" fontAlgn="base">
              <a:spcBef>
                <a:spcPct val="0"/>
              </a:spcBef>
              <a:spcAft>
                <a:spcPct val="0"/>
              </a:spcAft>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3281403" y="4996341"/>
            <a:ext cx="3041173"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731" tIns="35897" rIns="71731" bIns="35897" numCol="1" anchor="t" anchorCtr="0" compatLnSpc="1">
            <a:prstTxWarp prst="textNoShape">
              <a:avLst/>
            </a:prstTxWarp>
          </a:bodyPr>
          <a:lstStyle>
            <a:lvl1pPr algn="ctr" eaLnBrk="1" hangingPunct="1">
              <a:defRPr sz="1300"/>
            </a:lvl1pPr>
          </a:lstStyle>
          <a:p>
            <a:pPr defTabSz="717312" fontAlgn="base">
              <a:spcBef>
                <a:spcPct val="0"/>
              </a:spcBef>
              <a:spcAft>
                <a:spcPct val="0"/>
              </a:spcAft>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882734" y="4996341"/>
            <a:ext cx="2240864" cy="38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731" tIns="35897" rIns="71731" bIns="35897" numCol="1" anchor="t" anchorCtr="0" compatLnSpc="1">
            <a:prstTxWarp prst="textNoShape">
              <a:avLst/>
            </a:prstTxWarp>
          </a:bodyPr>
          <a:lstStyle>
            <a:lvl1pPr algn="r" eaLnBrk="1" hangingPunct="1">
              <a:defRPr sz="1300"/>
            </a:lvl1pPr>
          </a:lstStyle>
          <a:p>
            <a:pPr defTabSz="717312" fontAlgn="base">
              <a:spcBef>
                <a:spcPct val="0"/>
              </a:spcBef>
              <a:spcAft>
                <a:spcPct val="0"/>
              </a:spcAft>
            </a:pPr>
            <a:fld id="{8F16920F-CB97-41FB-B4FF-EE984BB0C14E}" type="slidenum">
              <a:rPr lang="en-US" smtClean="0">
                <a:solidFill>
                  <a:srgbClr val="000000"/>
                </a:solidFill>
                <a:cs typeface="Arial"/>
                <a:sym typeface="Arial"/>
              </a:rPr>
              <a:pPr defTabSz="717312" fontAlgn="base">
                <a:spcBef>
                  <a:spcPct val="0"/>
                </a:spcBef>
                <a:spcAft>
                  <a:spcPct val="0"/>
                </a:spcAft>
              </a:pPr>
              <a:t>‹#›</a:t>
            </a:fld>
            <a:endParaRPr lang="en-US">
              <a:solidFill>
                <a:srgbClr val="000000"/>
              </a:solidFill>
              <a:cs typeface="Arial"/>
              <a:sym typeface="Arial"/>
            </a:endParaRPr>
          </a:p>
        </p:txBody>
      </p:sp>
    </p:spTree>
    <p:extLst>
      <p:ext uri="{BB962C8B-B14F-4D97-AF65-F5344CB8AC3E}">
        <p14:creationId xmlns:p14="http://schemas.microsoft.com/office/powerpoint/2010/main" val="909911712"/>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Lst>
  <p:transition advTm="6645"/>
  <p:txStyles>
    <p:titleStyle>
      <a:lvl1pPr algn="ctr" rtl="0" fontAlgn="base">
        <a:spcBef>
          <a:spcPct val="0"/>
        </a:spcBef>
        <a:spcAft>
          <a:spcPct val="0"/>
        </a:spcAft>
        <a:defRPr sz="3500">
          <a:solidFill>
            <a:schemeClr val="tx2"/>
          </a:solidFill>
          <a:latin typeface="+mj-lt"/>
          <a:ea typeface="+mj-ea"/>
          <a:cs typeface="+mj-cs"/>
        </a:defRPr>
      </a:lvl1pPr>
      <a:lvl2pPr algn="ctr" rtl="0" fontAlgn="base">
        <a:spcBef>
          <a:spcPct val="0"/>
        </a:spcBef>
        <a:spcAft>
          <a:spcPct val="0"/>
        </a:spcAft>
        <a:defRPr sz="3500">
          <a:solidFill>
            <a:schemeClr val="tx2"/>
          </a:solidFill>
          <a:latin typeface="Arial" charset="0"/>
        </a:defRPr>
      </a:lvl2pPr>
      <a:lvl3pPr algn="ctr" rtl="0" fontAlgn="base">
        <a:spcBef>
          <a:spcPct val="0"/>
        </a:spcBef>
        <a:spcAft>
          <a:spcPct val="0"/>
        </a:spcAft>
        <a:defRPr sz="3500">
          <a:solidFill>
            <a:schemeClr val="tx2"/>
          </a:solidFill>
          <a:latin typeface="Arial" charset="0"/>
        </a:defRPr>
      </a:lvl3pPr>
      <a:lvl4pPr algn="ctr" rtl="0" fontAlgn="base">
        <a:spcBef>
          <a:spcPct val="0"/>
        </a:spcBef>
        <a:spcAft>
          <a:spcPct val="0"/>
        </a:spcAft>
        <a:defRPr sz="3500">
          <a:solidFill>
            <a:schemeClr val="tx2"/>
          </a:solidFill>
          <a:latin typeface="Arial" charset="0"/>
        </a:defRPr>
      </a:lvl4pPr>
      <a:lvl5pPr algn="ctr" rtl="0" fontAlgn="base">
        <a:spcBef>
          <a:spcPct val="0"/>
        </a:spcBef>
        <a:spcAft>
          <a:spcPct val="0"/>
        </a:spcAft>
        <a:defRPr sz="3500">
          <a:solidFill>
            <a:schemeClr val="tx2"/>
          </a:solidFill>
          <a:latin typeface="Arial" charset="0"/>
        </a:defRPr>
      </a:lvl5pPr>
      <a:lvl6pPr marL="358634" algn="ctr" rtl="0" fontAlgn="base">
        <a:spcBef>
          <a:spcPct val="0"/>
        </a:spcBef>
        <a:spcAft>
          <a:spcPct val="0"/>
        </a:spcAft>
        <a:defRPr sz="3500">
          <a:solidFill>
            <a:schemeClr val="tx2"/>
          </a:solidFill>
          <a:latin typeface="Arial" charset="0"/>
        </a:defRPr>
      </a:lvl6pPr>
      <a:lvl7pPr marL="717312" algn="ctr" rtl="0" fontAlgn="base">
        <a:spcBef>
          <a:spcPct val="0"/>
        </a:spcBef>
        <a:spcAft>
          <a:spcPct val="0"/>
        </a:spcAft>
        <a:defRPr sz="3500">
          <a:solidFill>
            <a:schemeClr val="tx2"/>
          </a:solidFill>
          <a:latin typeface="Arial" charset="0"/>
        </a:defRPr>
      </a:lvl7pPr>
      <a:lvl8pPr marL="1075944" algn="ctr" rtl="0" fontAlgn="base">
        <a:spcBef>
          <a:spcPct val="0"/>
        </a:spcBef>
        <a:spcAft>
          <a:spcPct val="0"/>
        </a:spcAft>
        <a:defRPr sz="3500">
          <a:solidFill>
            <a:schemeClr val="tx2"/>
          </a:solidFill>
          <a:latin typeface="Arial" charset="0"/>
        </a:defRPr>
      </a:lvl8pPr>
      <a:lvl9pPr marL="1434569" algn="ctr" rtl="0" fontAlgn="base">
        <a:spcBef>
          <a:spcPct val="0"/>
        </a:spcBef>
        <a:spcAft>
          <a:spcPct val="0"/>
        </a:spcAft>
        <a:defRPr sz="3500">
          <a:solidFill>
            <a:schemeClr val="tx2"/>
          </a:solidFill>
          <a:latin typeface="Arial" charset="0"/>
        </a:defRPr>
      </a:lvl9pPr>
    </p:titleStyle>
    <p:bodyStyle>
      <a:lvl1pPr marL="268995" indent="-268995" algn="l" rtl="0" fontAlgn="base">
        <a:spcBef>
          <a:spcPct val="20000"/>
        </a:spcBef>
        <a:spcAft>
          <a:spcPct val="0"/>
        </a:spcAft>
        <a:buChar char="•"/>
        <a:defRPr sz="2500">
          <a:solidFill>
            <a:schemeClr val="tx1"/>
          </a:solidFill>
          <a:latin typeface="+mn-lt"/>
          <a:ea typeface="+mn-ea"/>
          <a:cs typeface="+mn-cs"/>
        </a:defRPr>
      </a:lvl1pPr>
      <a:lvl2pPr marL="582791" indent="-224144" algn="l" rtl="0" fontAlgn="base">
        <a:spcBef>
          <a:spcPct val="20000"/>
        </a:spcBef>
        <a:spcAft>
          <a:spcPct val="0"/>
        </a:spcAft>
        <a:buChar char="–"/>
        <a:defRPr sz="2300">
          <a:solidFill>
            <a:schemeClr val="tx1"/>
          </a:solidFill>
          <a:latin typeface="+mn-lt"/>
        </a:defRPr>
      </a:lvl2pPr>
      <a:lvl3pPr marL="896580" indent="-179348" algn="l" rtl="0" fontAlgn="base">
        <a:spcBef>
          <a:spcPct val="20000"/>
        </a:spcBef>
        <a:spcAft>
          <a:spcPct val="0"/>
        </a:spcAft>
        <a:buChar char="•"/>
        <a:defRPr sz="2000">
          <a:solidFill>
            <a:schemeClr val="tx1"/>
          </a:solidFill>
          <a:latin typeface="+mn-lt"/>
        </a:defRPr>
      </a:lvl3pPr>
      <a:lvl4pPr marL="1255248" indent="-179348" algn="l" rtl="0" fontAlgn="base">
        <a:spcBef>
          <a:spcPct val="20000"/>
        </a:spcBef>
        <a:spcAft>
          <a:spcPct val="0"/>
        </a:spcAft>
        <a:buChar char="–"/>
        <a:defRPr sz="1500">
          <a:solidFill>
            <a:schemeClr val="tx1"/>
          </a:solidFill>
          <a:latin typeface="+mn-lt"/>
        </a:defRPr>
      </a:lvl4pPr>
      <a:lvl5pPr marL="1613888" indent="-179348" algn="l" rtl="0" fontAlgn="base">
        <a:spcBef>
          <a:spcPct val="20000"/>
        </a:spcBef>
        <a:spcAft>
          <a:spcPct val="0"/>
        </a:spcAft>
        <a:buChar char="»"/>
        <a:defRPr sz="1500">
          <a:solidFill>
            <a:schemeClr val="tx1"/>
          </a:solidFill>
          <a:latin typeface="+mn-lt"/>
        </a:defRPr>
      </a:lvl5pPr>
      <a:lvl6pPr marL="1972565" indent="-179348" algn="l" rtl="0" fontAlgn="base">
        <a:spcBef>
          <a:spcPct val="20000"/>
        </a:spcBef>
        <a:spcAft>
          <a:spcPct val="0"/>
        </a:spcAft>
        <a:buChar char="»"/>
        <a:defRPr sz="1500">
          <a:solidFill>
            <a:schemeClr val="tx1"/>
          </a:solidFill>
          <a:latin typeface="+mn-lt"/>
        </a:defRPr>
      </a:lvl6pPr>
      <a:lvl7pPr marL="2331128" indent="-179348" algn="l" rtl="0" fontAlgn="base">
        <a:spcBef>
          <a:spcPct val="20000"/>
        </a:spcBef>
        <a:spcAft>
          <a:spcPct val="0"/>
        </a:spcAft>
        <a:buChar char="»"/>
        <a:defRPr sz="1500">
          <a:solidFill>
            <a:schemeClr val="tx1"/>
          </a:solidFill>
          <a:latin typeface="+mn-lt"/>
        </a:defRPr>
      </a:lvl7pPr>
      <a:lvl8pPr marL="2689801" indent="-179348" algn="l" rtl="0" fontAlgn="base">
        <a:spcBef>
          <a:spcPct val="20000"/>
        </a:spcBef>
        <a:spcAft>
          <a:spcPct val="0"/>
        </a:spcAft>
        <a:buChar char="»"/>
        <a:defRPr sz="1500">
          <a:solidFill>
            <a:schemeClr val="tx1"/>
          </a:solidFill>
          <a:latin typeface="+mn-lt"/>
        </a:defRPr>
      </a:lvl8pPr>
      <a:lvl9pPr marL="3048469" indent="-179348" algn="l" rtl="0" fontAlgn="base">
        <a:spcBef>
          <a:spcPct val="20000"/>
        </a:spcBef>
        <a:spcAft>
          <a:spcPct val="0"/>
        </a:spcAft>
        <a:buChar char="»"/>
        <a:defRPr sz="1500">
          <a:solidFill>
            <a:schemeClr val="tx1"/>
          </a:solidFill>
          <a:latin typeface="+mn-lt"/>
        </a:defRPr>
      </a:lvl9pPr>
    </p:bodyStyle>
    <p:otherStyle>
      <a:defPPr>
        <a:defRPr lang="en-US"/>
      </a:defPPr>
      <a:lvl1pPr marL="0" algn="l" defTabSz="717312" rtl="0" eaLnBrk="1" latinLnBrk="0" hangingPunct="1">
        <a:defRPr sz="1500" kern="1200">
          <a:solidFill>
            <a:schemeClr val="tx1"/>
          </a:solidFill>
          <a:latin typeface="+mn-lt"/>
          <a:ea typeface="+mn-ea"/>
          <a:cs typeface="+mn-cs"/>
        </a:defRPr>
      </a:lvl1pPr>
      <a:lvl2pPr marL="358634" algn="l" defTabSz="717312" rtl="0" eaLnBrk="1" latinLnBrk="0" hangingPunct="1">
        <a:defRPr sz="1500" kern="1200">
          <a:solidFill>
            <a:schemeClr val="tx1"/>
          </a:solidFill>
          <a:latin typeface="+mn-lt"/>
          <a:ea typeface="+mn-ea"/>
          <a:cs typeface="+mn-cs"/>
        </a:defRPr>
      </a:lvl2pPr>
      <a:lvl3pPr marL="717312" algn="l" defTabSz="717312" rtl="0" eaLnBrk="1" latinLnBrk="0" hangingPunct="1">
        <a:defRPr sz="1500" kern="1200">
          <a:solidFill>
            <a:schemeClr val="tx1"/>
          </a:solidFill>
          <a:latin typeface="+mn-lt"/>
          <a:ea typeface="+mn-ea"/>
          <a:cs typeface="+mn-cs"/>
        </a:defRPr>
      </a:lvl3pPr>
      <a:lvl4pPr marL="1075944" algn="l" defTabSz="717312" rtl="0" eaLnBrk="1" latinLnBrk="0" hangingPunct="1">
        <a:defRPr sz="1500" kern="1200">
          <a:solidFill>
            <a:schemeClr val="tx1"/>
          </a:solidFill>
          <a:latin typeface="+mn-lt"/>
          <a:ea typeface="+mn-ea"/>
          <a:cs typeface="+mn-cs"/>
        </a:defRPr>
      </a:lvl4pPr>
      <a:lvl5pPr marL="1434569" algn="l" defTabSz="717312" rtl="0" eaLnBrk="1" latinLnBrk="0" hangingPunct="1">
        <a:defRPr sz="1500" kern="1200">
          <a:solidFill>
            <a:schemeClr val="tx1"/>
          </a:solidFill>
          <a:latin typeface="+mn-lt"/>
          <a:ea typeface="+mn-ea"/>
          <a:cs typeface="+mn-cs"/>
        </a:defRPr>
      </a:lvl5pPr>
      <a:lvl6pPr marL="1793191" algn="l" defTabSz="717312" rtl="0" eaLnBrk="1" latinLnBrk="0" hangingPunct="1">
        <a:defRPr sz="1500" kern="1200">
          <a:solidFill>
            <a:schemeClr val="tx1"/>
          </a:solidFill>
          <a:latin typeface="+mn-lt"/>
          <a:ea typeface="+mn-ea"/>
          <a:cs typeface="+mn-cs"/>
        </a:defRPr>
      </a:lvl6pPr>
      <a:lvl7pPr marL="2151866" algn="l" defTabSz="717312" rtl="0" eaLnBrk="1" latinLnBrk="0" hangingPunct="1">
        <a:defRPr sz="1500" kern="1200">
          <a:solidFill>
            <a:schemeClr val="tx1"/>
          </a:solidFill>
          <a:latin typeface="+mn-lt"/>
          <a:ea typeface="+mn-ea"/>
          <a:cs typeface="+mn-cs"/>
        </a:defRPr>
      </a:lvl7pPr>
      <a:lvl8pPr marL="2510485" algn="l" defTabSz="717312" rtl="0" eaLnBrk="1" latinLnBrk="0" hangingPunct="1">
        <a:defRPr sz="1500" kern="1200">
          <a:solidFill>
            <a:schemeClr val="tx1"/>
          </a:solidFill>
          <a:latin typeface="+mn-lt"/>
          <a:ea typeface="+mn-ea"/>
          <a:cs typeface="+mn-cs"/>
        </a:defRPr>
      </a:lvl8pPr>
      <a:lvl9pPr marL="2869122" algn="l" defTabSz="717312" rtl="0" eaLnBrk="1" latinLnBrk="0" hangingPunct="1">
        <a:defRPr sz="15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970" y="293424"/>
            <a:ext cx="11521662" cy="1218825"/>
          </a:xfrm>
          <a:prstGeom prst="rect">
            <a:avLst/>
          </a:prstGeom>
        </p:spPr>
        <p:txBody>
          <a:bodyPr vert="horz" lIns="128663" tIns="64332" rIns="128663" bIns="64332" rtlCol="0" anchor="ctr">
            <a:normAutofit/>
          </a:bodyPr>
          <a:lstStyle/>
          <a:p>
            <a:r>
              <a:rPr lang="en-US"/>
              <a:t>Click to edit Master title style</a:t>
            </a:r>
            <a:endParaRPr lang="vi-VN"/>
          </a:p>
        </p:txBody>
      </p:sp>
    </p:spTree>
    <p:extLst>
      <p:ext uri="{BB962C8B-B14F-4D97-AF65-F5344CB8AC3E}">
        <p14:creationId xmlns:p14="http://schemas.microsoft.com/office/powerpoint/2010/main" val="1282285588"/>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Lst>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xStyles>
    <p:titleStyle>
      <a:lvl1pPr algn="ctr" defTabSz="1284401" rtl="0" fontAlgn="base">
        <a:spcBef>
          <a:spcPct val="0"/>
        </a:spcBef>
        <a:spcAft>
          <a:spcPct val="0"/>
        </a:spcAft>
        <a:defRPr sz="4500" b="1" i="0" u="none">
          <a:solidFill>
            <a:srgbClr val="FFFFFF"/>
          </a:solidFill>
          <a:latin typeface="+mj-lt"/>
          <a:ea typeface="+mj-ea"/>
          <a:cs typeface="+mj-cs"/>
        </a:defRPr>
      </a:lvl1pPr>
      <a:lvl2pPr algn="ctr" defTabSz="1284401" rtl="0" fontAlgn="base">
        <a:spcBef>
          <a:spcPct val="0"/>
        </a:spcBef>
        <a:spcAft>
          <a:spcPct val="0"/>
        </a:spcAft>
        <a:defRPr sz="4500" b="1">
          <a:solidFill>
            <a:srgbClr val="FFFFFF"/>
          </a:solidFill>
          <a:latin typeface="Verdana" pitchFamily="34" charset="0"/>
        </a:defRPr>
      </a:lvl2pPr>
      <a:lvl3pPr algn="ctr" defTabSz="1284401" rtl="0" fontAlgn="base">
        <a:spcBef>
          <a:spcPct val="0"/>
        </a:spcBef>
        <a:spcAft>
          <a:spcPct val="0"/>
        </a:spcAft>
        <a:defRPr sz="4500" b="1">
          <a:solidFill>
            <a:srgbClr val="FFFFFF"/>
          </a:solidFill>
          <a:latin typeface="Verdana" pitchFamily="34" charset="0"/>
        </a:defRPr>
      </a:lvl3pPr>
      <a:lvl4pPr algn="ctr" defTabSz="1284401" rtl="0" fontAlgn="base">
        <a:spcBef>
          <a:spcPct val="0"/>
        </a:spcBef>
        <a:spcAft>
          <a:spcPct val="0"/>
        </a:spcAft>
        <a:defRPr sz="4500" b="1">
          <a:solidFill>
            <a:srgbClr val="FFFFFF"/>
          </a:solidFill>
          <a:latin typeface="Verdana" pitchFamily="34" charset="0"/>
        </a:defRPr>
      </a:lvl4pPr>
      <a:lvl5pPr algn="ctr" defTabSz="1284401" rtl="0" fontAlgn="base">
        <a:spcBef>
          <a:spcPct val="0"/>
        </a:spcBef>
        <a:spcAft>
          <a:spcPct val="0"/>
        </a:spcAft>
        <a:defRPr sz="4500" b="1">
          <a:solidFill>
            <a:srgbClr val="FFFFFF"/>
          </a:solidFill>
          <a:latin typeface="Verdana" pitchFamily="34" charset="0"/>
        </a:defRPr>
      </a:lvl5pPr>
      <a:lvl6pPr marL="643317" algn="ctr" defTabSz="1284401" rtl="0" fontAlgn="base">
        <a:spcBef>
          <a:spcPct val="0"/>
        </a:spcBef>
        <a:spcAft>
          <a:spcPct val="0"/>
        </a:spcAft>
        <a:defRPr sz="4500" b="1">
          <a:solidFill>
            <a:srgbClr val="FFFFFF"/>
          </a:solidFill>
          <a:latin typeface="Verdana" pitchFamily="34" charset="0"/>
        </a:defRPr>
      </a:lvl6pPr>
      <a:lvl7pPr marL="1286638" algn="ctr" defTabSz="1284401" rtl="0" fontAlgn="base">
        <a:spcBef>
          <a:spcPct val="0"/>
        </a:spcBef>
        <a:spcAft>
          <a:spcPct val="0"/>
        </a:spcAft>
        <a:defRPr sz="4500" b="1">
          <a:solidFill>
            <a:srgbClr val="FFFFFF"/>
          </a:solidFill>
          <a:latin typeface="Verdana" pitchFamily="34" charset="0"/>
        </a:defRPr>
      </a:lvl7pPr>
      <a:lvl8pPr marL="1929954" algn="ctr" defTabSz="1284401" rtl="0" fontAlgn="base">
        <a:spcBef>
          <a:spcPct val="0"/>
        </a:spcBef>
        <a:spcAft>
          <a:spcPct val="0"/>
        </a:spcAft>
        <a:defRPr sz="4500" b="1">
          <a:solidFill>
            <a:srgbClr val="FFFFFF"/>
          </a:solidFill>
          <a:latin typeface="Verdana" pitchFamily="34" charset="0"/>
        </a:defRPr>
      </a:lvl8pPr>
      <a:lvl9pPr marL="2573272" algn="ctr" defTabSz="1284401" rtl="0" fontAlgn="base">
        <a:spcBef>
          <a:spcPct val="0"/>
        </a:spcBef>
        <a:spcAft>
          <a:spcPct val="0"/>
        </a:spcAft>
        <a:defRPr sz="4500" b="1">
          <a:solidFill>
            <a:srgbClr val="FFFFFF"/>
          </a:solidFill>
          <a:latin typeface="Verdana" pitchFamily="34" charset="0"/>
        </a:defRPr>
      </a:lvl9pPr>
    </p:titleStyle>
    <p:bodyStyle>
      <a:lvl1pPr marL="482486" indent="-482486" algn="l" defTabSz="1284401" rtl="0" fontAlgn="base">
        <a:spcBef>
          <a:spcPct val="20000"/>
        </a:spcBef>
        <a:spcAft>
          <a:spcPct val="0"/>
        </a:spcAft>
        <a:buClr>
          <a:schemeClr val="hlink"/>
        </a:buClr>
        <a:buFont typeface="Wingdings" pitchFamily="2" charset="2"/>
        <a:defRPr sz="3900">
          <a:solidFill>
            <a:schemeClr val="tx1"/>
          </a:solidFill>
          <a:latin typeface="+mn-lt"/>
          <a:ea typeface="+mn-ea"/>
          <a:cs typeface="+mn-cs"/>
        </a:defRPr>
      </a:lvl1pPr>
      <a:lvl2pPr marL="1045392" indent="-402074" algn="l" defTabSz="1284401" rtl="0" fontAlgn="base">
        <a:spcBef>
          <a:spcPct val="20000"/>
        </a:spcBef>
        <a:spcAft>
          <a:spcPct val="0"/>
        </a:spcAft>
        <a:buClr>
          <a:schemeClr val="accent1"/>
        </a:buClr>
        <a:buFont typeface="Wingdings" pitchFamily="2" charset="2"/>
        <a:buChar char="§"/>
        <a:defRPr sz="3900">
          <a:solidFill>
            <a:schemeClr val="tx1"/>
          </a:solidFill>
          <a:latin typeface="Arial" pitchFamily="34" charset="0"/>
        </a:defRPr>
      </a:lvl2pPr>
      <a:lvl3pPr marL="1608294" indent="-323893" algn="l" defTabSz="1284401" rtl="0" fontAlgn="base">
        <a:spcBef>
          <a:spcPct val="20000"/>
        </a:spcBef>
        <a:spcAft>
          <a:spcPct val="0"/>
        </a:spcAft>
        <a:buClr>
          <a:schemeClr val="tx1"/>
        </a:buClr>
        <a:buChar char="•"/>
        <a:defRPr sz="3400">
          <a:solidFill>
            <a:schemeClr val="tx1"/>
          </a:solidFill>
          <a:latin typeface="Arial" pitchFamily="34" charset="0"/>
        </a:defRPr>
      </a:lvl3pPr>
      <a:lvl4pPr marL="2251613" indent="-321659" algn="l" defTabSz="1284401" rtl="0" fontAlgn="base">
        <a:spcBef>
          <a:spcPct val="20000"/>
        </a:spcBef>
        <a:spcAft>
          <a:spcPct val="0"/>
        </a:spcAft>
        <a:buChar char="–"/>
        <a:defRPr sz="2900">
          <a:solidFill>
            <a:schemeClr val="tx1"/>
          </a:solidFill>
          <a:latin typeface="Arial" pitchFamily="34" charset="0"/>
        </a:defRPr>
      </a:lvl4pPr>
      <a:lvl5pPr marL="2892698" indent="-319426" algn="l" defTabSz="1284401" rtl="0" fontAlgn="base">
        <a:spcBef>
          <a:spcPct val="20000"/>
        </a:spcBef>
        <a:spcAft>
          <a:spcPct val="0"/>
        </a:spcAft>
        <a:buChar char="»"/>
        <a:defRPr sz="2900">
          <a:solidFill>
            <a:schemeClr val="tx1"/>
          </a:solidFill>
          <a:latin typeface="Arial" pitchFamily="34" charset="0"/>
        </a:defRPr>
      </a:lvl5pPr>
      <a:lvl6pPr marL="3536014" indent="-319426" algn="l" defTabSz="1284401" rtl="0" fontAlgn="base">
        <a:spcBef>
          <a:spcPct val="20000"/>
        </a:spcBef>
        <a:spcAft>
          <a:spcPct val="0"/>
        </a:spcAft>
        <a:buChar char="»"/>
        <a:defRPr sz="2900">
          <a:solidFill>
            <a:schemeClr val="tx1"/>
          </a:solidFill>
          <a:latin typeface="Arial" pitchFamily="34" charset="0"/>
        </a:defRPr>
      </a:lvl6pPr>
      <a:lvl7pPr marL="4179334" indent="-319426" algn="l" defTabSz="1284401" rtl="0" fontAlgn="base">
        <a:spcBef>
          <a:spcPct val="20000"/>
        </a:spcBef>
        <a:spcAft>
          <a:spcPct val="0"/>
        </a:spcAft>
        <a:buChar char="»"/>
        <a:defRPr sz="2900">
          <a:solidFill>
            <a:schemeClr val="tx1"/>
          </a:solidFill>
          <a:latin typeface="Arial" pitchFamily="34" charset="0"/>
        </a:defRPr>
      </a:lvl7pPr>
      <a:lvl8pPr marL="4822651" indent="-319426" algn="l" defTabSz="1284401" rtl="0" fontAlgn="base">
        <a:spcBef>
          <a:spcPct val="20000"/>
        </a:spcBef>
        <a:spcAft>
          <a:spcPct val="0"/>
        </a:spcAft>
        <a:buChar char="»"/>
        <a:defRPr sz="2900">
          <a:solidFill>
            <a:schemeClr val="tx1"/>
          </a:solidFill>
          <a:latin typeface="Arial" pitchFamily="34" charset="0"/>
        </a:defRPr>
      </a:lvl8pPr>
      <a:lvl9pPr marL="5465969" indent="-319426" algn="l" defTabSz="1284401" rtl="0" fontAlgn="base">
        <a:spcBef>
          <a:spcPct val="20000"/>
        </a:spcBef>
        <a:spcAft>
          <a:spcPct val="0"/>
        </a:spcAft>
        <a:buChar char="»"/>
        <a:defRPr sz="2900">
          <a:solidFill>
            <a:schemeClr val="tx1"/>
          </a:solidFill>
          <a:latin typeface="Arial" pitchFamily="34" charset="0"/>
        </a:defRPr>
      </a:lvl9pPr>
    </p:bodyStyle>
    <p:otherStyle>
      <a:defPPr>
        <a:defRPr lang="zh-CN"/>
      </a:defPPr>
      <a:lvl1pPr marL="0" algn="l" defTabSz="1286638" rtl="0" eaLnBrk="1" latinLnBrk="0" hangingPunct="1">
        <a:defRPr sz="2500" kern="1200">
          <a:solidFill>
            <a:schemeClr val="tx1"/>
          </a:solidFill>
          <a:latin typeface="+mn-lt"/>
          <a:ea typeface="+mn-ea"/>
          <a:cs typeface="+mn-cs"/>
        </a:defRPr>
      </a:lvl1pPr>
      <a:lvl2pPr marL="643317" algn="l" defTabSz="1286638" rtl="0" eaLnBrk="1" latinLnBrk="0" hangingPunct="1">
        <a:defRPr sz="2500" kern="1200">
          <a:solidFill>
            <a:schemeClr val="tx1"/>
          </a:solidFill>
          <a:latin typeface="+mn-lt"/>
          <a:ea typeface="+mn-ea"/>
          <a:cs typeface="+mn-cs"/>
        </a:defRPr>
      </a:lvl2pPr>
      <a:lvl3pPr marL="1286638" algn="l" defTabSz="1286638" rtl="0" eaLnBrk="1" latinLnBrk="0" hangingPunct="1">
        <a:defRPr sz="2500" kern="1200">
          <a:solidFill>
            <a:schemeClr val="tx1"/>
          </a:solidFill>
          <a:latin typeface="+mn-lt"/>
          <a:ea typeface="+mn-ea"/>
          <a:cs typeface="+mn-cs"/>
        </a:defRPr>
      </a:lvl3pPr>
      <a:lvl4pPr marL="1929954" algn="l" defTabSz="1286638" rtl="0" eaLnBrk="1" latinLnBrk="0" hangingPunct="1">
        <a:defRPr sz="2500" kern="1200">
          <a:solidFill>
            <a:schemeClr val="tx1"/>
          </a:solidFill>
          <a:latin typeface="+mn-lt"/>
          <a:ea typeface="+mn-ea"/>
          <a:cs typeface="+mn-cs"/>
        </a:defRPr>
      </a:lvl4pPr>
      <a:lvl5pPr marL="2573272" algn="l" defTabSz="1286638" rtl="0" eaLnBrk="1" latinLnBrk="0" hangingPunct="1">
        <a:defRPr sz="2500" kern="1200">
          <a:solidFill>
            <a:schemeClr val="tx1"/>
          </a:solidFill>
          <a:latin typeface="+mn-lt"/>
          <a:ea typeface="+mn-ea"/>
          <a:cs typeface="+mn-cs"/>
        </a:defRPr>
      </a:lvl5pPr>
      <a:lvl6pPr marL="3216590" algn="l" defTabSz="1286638" rtl="0" eaLnBrk="1" latinLnBrk="0" hangingPunct="1">
        <a:defRPr sz="2500" kern="1200">
          <a:solidFill>
            <a:schemeClr val="tx1"/>
          </a:solidFill>
          <a:latin typeface="+mn-lt"/>
          <a:ea typeface="+mn-ea"/>
          <a:cs typeface="+mn-cs"/>
        </a:defRPr>
      </a:lvl6pPr>
      <a:lvl7pPr marL="3859907" algn="l" defTabSz="1286638" rtl="0" eaLnBrk="1" latinLnBrk="0" hangingPunct="1">
        <a:defRPr sz="2500" kern="1200">
          <a:solidFill>
            <a:schemeClr val="tx1"/>
          </a:solidFill>
          <a:latin typeface="+mn-lt"/>
          <a:ea typeface="+mn-ea"/>
          <a:cs typeface="+mn-cs"/>
        </a:defRPr>
      </a:lvl7pPr>
      <a:lvl8pPr marL="4503225" algn="l" defTabSz="1286638" rtl="0" eaLnBrk="1" latinLnBrk="0" hangingPunct="1">
        <a:defRPr sz="2500" kern="1200">
          <a:solidFill>
            <a:schemeClr val="tx1"/>
          </a:solidFill>
          <a:latin typeface="+mn-lt"/>
          <a:ea typeface="+mn-ea"/>
          <a:cs typeface="+mn-cs"/>
        </a:defRPr>
      </a:lvl8pPr>
      <a:lvl9pPr marL="5146543" algn="l" defTabSz="1286638" rtl="0" eaLnBrk="1" latinLnBrk="0" hangingPunct="1">
        <a:defRPr sz="25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21B7CCA-6E95-49B5-BA94-364171CE33D8}"/>
              </a:ext>
            </a:extLst>
          </p:cNvPr>
          <p:cNvSpPr>
            <a:spLocks noGrp="1"/>
          </p:cNvSpPr>
          <p:nvPr>
            <p:ph type="title"/>
          </p:nvPr>
        </p:nvSpPr>
        <p:spPr>
          <a:xfrm>
            <a:off x="880110" y="389467"/>
            <a:ext cx="11041380" cy="1413934"/>
          </a:xfrm>
          <a:prstGeom prst="rect">
            <a:avLst/>
          </a:prstGeom>
        </p:spPr>
        <p:txBody>
          <a:bodyPr vert="horz" lIns="96561" tIns="48280" rIns="96561" bIns="4828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26FEA2E-003C-41AC-ADD8-F5431A4DA36D}"/>
              </a:ext>
            </a:extLst>
          </p:cNvPr>
          <p:cNvSpPr>
            <a:spLocks noGrp="1"/>
          </p:cNvSpPr>
          <p:nvPr>
            <p:ph type="body" idx="1"/>
          </p:nvPr>
        </p:nvSpPr>
        <p:spPr>
          <a:xfrm>
            <a:off x="880110" y="1947333"/>
            <a:ext cx="11041380" cy="4641427"/>
          </a:xfrm>
          <a:prstGeom prst="rect">
            <a:avLst/>
          </a:prstGeom>
        </p:spPr>
        <p:txBody>
          <a:bodyPr vert="horz" lIns="96561" tIns="48280" rIns="96561" bIns="482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016342-3A95-4A47-9FE2-DADF8012D862}"/>
              </a:ext>
            </a:extLst>
          </p:cNvPr>
          <p:cNvSpPr>
            <a:spLocks noGrp="1"/>
          </p:cNvSpPr>
          <p:nvPr>
            <p:ph type="dt" sz="half" idx="2"/>
          </p:nvPr>
        </p:nvSpPr>
        <p:spPr>
          <a:xfrm>
            <a:off x="880110" y="6780107"/>
            <a:ext cx="2880360" cy="389467"/>
          </a:xfrm>
          <a:prstGeom prst="rect">
            <a:avLst/>
          </a:prstGeom>
        </p:spPr>
        <p:txBody>
          <a:bodyPr vert="horz" lIns="96561" tIns="48280" rIns="96561" bIns="48280" rtlCol="0" anchor="ctr"/>
          <a:lstStyle>
            <a:lvl1pPr algn="l">
              <a:defRPr sz="1300">
                <a:solidFill>
                  <a:schemeClr val="tx1">
                    <a:tint val="75000"/>
                  </a:schemeClr>
                </a:solidFill>
              </a:defRPr>
            </a:lvl1pPr>
          </a:lstStyle>
          <a:p>
            <a:pPr defTabSz="965606"/>
            <a:fld id="{9BAEA278-E773-4FFC-96C0-BC3C3641F3BC}" type="datetimeFigureOut">
              <a:rPr lang="en-US" smtClean="0">
                <a:solidFill>
                  <a:prstClr val="black">
                    <a:tint val="75000"/>
                  </a:prstClr>
                </a:solidFill>
              </a:rPr>
              <a:pPr defTabSz="965606"/>
              <a:t>2/25/2025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18286DD-1670-46E8-B7F4-277E3FDB7EB8}"/>
              </a:ext>
            </a:extLst>
          </p:cNvPr>
          <p:cNvSpPr>
            <a:spLocks noGrp="1"/>
          </p:cNvSpPr>
          <p:nvPr>
            <p:ph type="ftr" sz="quarter" idx="3"/>
          </p:nvPr>
        </p:nvSpPr>
        <p:spPr>
          <a:xfrm>
            <a:off x="4240530" y="6780107"/>
            <a:ext cx="4320540" cy="389467"/>
          </a:xfrm>
          <a:prstGeom prst="rect">
            <a:avLst/>
          </a:prstGeom>
        </p:spPr>
        <p:txBody>
          <a:bodyPr vert="horz" lIns="96561" tIns="48280" rIns="96561" bIns="48280" rtlCol="0" anchor="ctr"/>
          <a:lstStyle>
            <a:lvl1pPr algn="ctr">
              <a:defRPr sz="1300">
                <a:solidFill>
                  <a:schemeClr val="tx1">
                    <a:tint val="75000"/>
                  </a:schemeClr>
                </a:solidFill>
              </a:defRPr>
            </a:lvl1pPr>
          </a:lstStyle>
          <a:p>
            <a:pPr defTabSz="96560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8241E09-C0A9-4EB7-9D43-2BA4EA0953E3}"/>
              </a:ext>
            </a:extLst>
          </p:cNvPr>
          <p:cNvSpPr>
            <a:spLocks noGrp="1"/>
          </p:cNvSpPr>
          <p:nvPr>
            <p:ph type="sldNum" sz="quarter" idx="4"/>
          </p:nvPr>
        </p:nvSpPr>
        <p:spPr>
          <a:xfrm>
            <a:off x="9041130" y="6780107"/>
            <a:ext cx="2880360" cy="389467"/>
          </a:xfrm>
          <a:prstGeom prst="rect">
            <a:avLst/>
          </a:prstGeom>
        </p:spPr>
        <p:txBody>
          <a:bodyPr vert="horz" lIns="96561" tIns="48280" rIns="96561" bIns="48280" rtlCol="0" anchor="ctr"/>
          <a:lstStyle>
            <a:lvl1pPr algn="r">
              <a:defRPr sz="1300">
                <a:solidFill>
                  <a:schemeClr val="tx1">
                    <a:tint val="75000"/>
                  </a:schemeClr>
                </a:solidFill>
              </a:defRPr>
            </a:lvl1pPr>
          </a:lstStyle>
          <a:p>
            <a:pPr defTabSz="965606"/>
            <a:fld id="{D1B1AEFF-BCB1-4C12-A980-7A0AC01E0CA7}" type="slidenum">
              <a:rPr lang="en-US" smtClean="0">
                <a:solidFill>
                  <a:prstClr val="black">
                    <a:tint val="75000"/>
                  </a:prstClr>
                </a:solidFill>
              </a:rPr>
              <a:pPr defTabSz="965606"/>
              <a:t>‹#›</a:t>
            </a:fld>
            <a:endParaRPr lang="en-US">
              <a:solidFill>
                <a:prstClr val="black">
                  <a:tint val="75000"/>
                </a:prstClr>
              </a:solidFill>
            </a:endParaRPr>
          </a:p>
        </p:txBody>
      </p:sp>
    </p:spTree>
    <p:extLst>
      <p:ext uri="{BB962C8B-B14F-4D97-AF65-F5344CB8AC3E}">
        <p14:creationId xmlns:p14="http://schemas.microsoft.com/office/powerpoint/2010/main" val="1512219631"/>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l" defTabSz="965606" rtl="0" eaLnBrk="1" latinLnBrk="0" hangingPunct="1">
        <a:lnSpc>
          <a:spcPct val="90000"/>
        </a:lnSpc>
        <a:spcBef>
          <a:spcPct val="0"/>
        </a:spcBef>
        <a:buNone/>
        <a:defRPr sz="4600" kern="1200">
          <a:solidFill>
            <a:schemeClr val="tx1"/>
          </a:solidFill>
          <a:latin typeface="+mj-lt"/>
          <a:ea typeface="+mj-ea"/>
          <a:cs typeface="+mj-cs"/>
        </a:defRPr>
      </a:lvl1pPr>
    </p:titleStyle>
    <p:bodyStyle>
      <a:lvl1pPr marL="241402" indent="-241402" algn="l" defTabSz="965606" rtl="0" eaLnBrk="1" latinLnBrk="0" hangingPunct="1">
        <a:lnSpc>
          <a:spcPct val="90000"/>
        </a:lnSpc>
        <a:spcBef>
          <a:spcPts val="1056"/>
        </a:spcBef>
        <a:buFont typeface="Arial" panose="020B0604020202020204" pitchFamily="34" charset="0"/>
        <a:buChar char="•"/>
        <a:defRPr sz="3000" kern="1200">
          <a:solidFill>
            <a:schemeClr val="tx1"/>
          </a:solidFill>
          <a:latin typeface="+mn-lt"/>
          <a:ea typeface="+mn-ea"/>
          <a:cs typeface="+mn-cs"/>
        </a:defRPr>
      </a:lvl1pPr>
      <a:lvl2pPr marL="724205" indent="-241402" algn="l" defTabSz="965606" rtl="0" eaLnBrk="1" latinLnBrk="0" hangingPunct="1">
        <a:lnSpc>
          <a:spcPct val="90000"/>
        </a:lnSpc>
        <a:spcBef>
          <a:spcPts val="528"/>
        </a:spcBef>
        <a:buFont typeface="Arial" panose="020B0604020202020204" pitchFamily="34" charset="0"/>
        <a:buChar char="•"/>
        <a:defRPr sz="2500" kern="1200">
          <a:solidFill>
            <a:schemeClr val="tx1"/>
          </a:solidFill>
          <a:latin typeface="+mn-lt"/>
          <a:ea typeface="+mn-ea"/>
          <a:cs typeface="+mn-cs"/>
        </a:defRPr>
      </a:lvl2pPr>
      <a:lvl3pPr marL="1207008" indent="-241402" algn="l" defTabSz="965606" rtl="0" eaLnBrk="1" latinLnBrk="0" hangingPunct="1">
        <a:lnSpc>
          <a:spcPct val="90000"/>
        </a:lnSpc>
        <a:spcBef>
          <a:spcPts val="528"/>
        </a:spcBef>
        <a:buFont typeface="Arial" panose="020B0604020202020204" pitchFamily="34" charset="0"/>
        <a:buChar char="•"/>
        <a:defRPr sz="2100" kern="1200">
          <a:solidFill>
            <a:schemeClr val="tx1"/>
          </a:solidFill>
          <a:latin typeface="+mn-lt"/>
          <a:ea typeface="+mn-ea"/>
          <a:cs typeface="+mn-cs"/>
        </a:defRPr>
      </a:lvl3pPr>
      <a:lvl4pPr marL="1689811" indent="-241402" algn="l" defTabSz="965606"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4pPr>
      <a:lvl5pPr marL="2172614" indent="-241402" algn="l" defTabSz="965606"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5pPr>
      <a:lvl6pPr marL="2655418" indent="-241402" algn="l" defTabSz="965606"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6pPr>
      <a:lvl7pPr marL="3138221" indent="-241402" algn="l" defTabSz="965606"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7pPr>
      <a:lvl8pPr marL="3621024" indent="-241402" algn="l" defTabSz="965606"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8pPr>
      <a:lvl9pPr marL="4103827" indent="-241402" algn="l" defTabSz="965606" rtl="0" eaLnBrk="1" latinLnBrk="0" hangingPunct="1">
        <a:lnSpc>
          <a:spcPct val="90000"/>
        </a:lnSpc>
        <a:spcBef>
          <a:spcPts val="528"/>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5606" rtl="0" eaLnBrk="1" latinLnBrk="0" hangingPunct="1">
        <a:defRPr sz="1900" kern="1200">
          <a:solidFill>
            <a:schemeClr val="tx1"/>
          </a:solidFill>
          <a:latin typeface="+mn-lt"/>
          <a:ea typeface="+mn-ea"/>
          <a:cs typeface="+mn-cs"/>
        </a:defRPr>
      </a:lvl1pPr>
      <a:lvl2pPr marL="482803" algn="l" defTabSz="965606" rtl="0" eaLnBrk="1" latinLnBrk="0" hangingPunct="1">
        <a:defRPr sz="1900" kern="1200">
          <a:solidFill>
            <a:schemeClr val="tx1"/>
          </a:solidFill>
          <a:latin typeface="+mn-lt"/>
          <a:ea typeface="+mn-ea"/>
          <a:cs typeface="+mn-cs"/>
        </a:defRPr>
      </a:lvl2pPr>
      <a:lvl3pPr marL="965606" algn="l" defTabSz="965606" rtl="0" eaLnBrk="1" latinLnBrk="0" hangingPunct="1">
        <a:defRPr sz="1900" kern="1200">
          <a:solidFill>
            <a:schemeClr val="tx1"/>
          </a:solidFill>
          <a:latin typeface="+mn-lt"/>
          <a:ea typeface="+mn-ea"/>
          <a:cs typeface="+mn-cs"/>
        </a:defRPr>
      </a:lvl3pPr>
      <a:lvl4pPr marL="1448410" algn="l" defTabSz="965606" rtl="0" eaLnBrk="1" latinLnBrk="0" hangingPunct="1">
        <a:defRPr sz="1900" kern="1200">
          <a:solidFill>
            <a:schemeClr val="tx1"/>
          </a:solidFill>
          <a:latin typeface="+mn-lt"/>
          <a:ea typeface="+mn-ea"/>
          <a:cs typeface="+mn-cs"/>
        </a:defRPr>
      </a:lvl4pPr>
      <a:lvl5pPr marL="1931213" algn="l" defTabSz="965606" rtl="0" eaLnBrk="1" latinLnBrk="0" hangingPunct="1">
        <a:defRPr sz="1900" kern="1200">
          <a:solidFill>
            <a:schemeClr val="tx1"/>
          </a:solidFill>
          <a:latin typeface="+mn-lt"/>
          <a:ea typeface="+mn-ea"/>
          <a:cs typeface="+mn-cs"/>
        </a:defRPr>
      </a:lvl5pPr>
      <a:lvl6pPr marL="2414016" algn="l" defTabSz="965606" rtl="0" eaLnBrk="1" latinLnBrk="0" hangingPunct="1">
        <a:defRPr sz="1900" kern="1200">
          <a:solidFill>
            <a:schemeClr val="tx1"/>
          </a:solidFill>
          <a:latin typeface="+mn-lt"/>
          <a:ea typeface="+mn-ea"/>
          <a:cs typeface="+mn-cs"/>
        </a:defRPr>
      </a:lvl6pPr>
      <a:lvl7pPr marL="2896819" algn="l" defTabSz="965606" rtl="0" eaLnBrk="1" latinLnBrk="0" hangingPunct="1">
        <a:defRPr sz="1900" kern="1200">
          <a:solidFill>
            <a:schemeClr val="tx1"/>
          </a:solidFill>
          <a:latin typeface="+mn-lt"/>
          <a:ea typeface="+mn-ea"/>
          <a:cs typeface="+mn-cs"/>
        </a:defRPr>
      </a:lvl7pPr>
      <a:lvl8pPr marL="3379622" algn="l" defTabSz="965606" rtl="0" eaLnBrk="1" latinLnBrk="0" hangingPunct="1">
        <a:defRPr sz="1900" kern="1200">
          <a:solidFill>
            <a:schemeClr val="tx1"/>
          </a:solidFill>
          <a:latin typeface="+mn-lt"/>
          <a:ea typeface="+mn-ea"/>
          <a:cs typeface="+mn-cs"/>
        </a:defRPr>
      </a:lvl8pPr>
      <a:lvl9pPr marL="3862426" algn="l" defTabSz="96560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80128" y="389476"/>
            <a:ext cx="11041380" cy="1413935"/>
          </a:xfrm>
          <a:prstGeom prst="rect">
            <a:avLst/>
          </a:prstGeom>
          <a:noFill/>
          <a:ln w="9525">
            <a:noFill/>
          </a:ln>
        </p:spPr>
        <p:txBody>
          <a:bodyPr lIns="91181" tIns="45592" rIns="91181" bIns="45592" anchor="ctr"/>
          <a:lstStyle/>
          <a:p>
            <a:pPr lvl="0"/>
            <a:r>
              <a:rPr lang="zh-CN" altLang="en-US" dirty="0"/>
              <a:t>单击此处编辑母版标题样式</a:t>
            </a:r>
          </a:p>
        </p:txBody>
      </p:sp>
      <p:sp>
        <p:nvSpPr>
          <p:cNvPr id="1027" name="文本占位符 2"/>
          <p:cNvSpPr>
            <a:spLocks noGrp="1"/>
          </p:cNvSpPr>
          <p:nvPr>
            <p:ph type="body" idx="1"/>
          </p:nvPr>
        </p:nvSpPr>
        <p:spPr>
          <a:xfrm>
            <a:off x="880128" y="1947349"/>
            <a:ext cx="11041380" cy="4641427"/>
          </a:xfrm>
          <a:prstGeom prst="rect">
            <a:avLst/>
          </a:prstGeom>
          <a:noFill/>
          <a:ln w="9525">
            <a:noFill/>
          </a:ln>
        </p:spPr>
        <p:txBody>
          <a:bodyPr lIns="91181" tIns="45592" rIns="91181" bIns="45592"/>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80110" y="6780123"/>
            <a:ext cx="2880360" cy="389468"/>
          </a:xfrm>
          <a:prstGeom prst="rect">
            <a:avLst/>
          </a:prstGeom>
        </p:spPr>
        <p:txBody>
          <a:bodyPr vert="horz" lIns="91181" tIns="45592" rIns="91181" bIns="45592" rtlCol="0" anchor="ctr"/>
          <a:lstStyle>
            <a:lvl1pPr algn="l">
              <a:defRPr sz="1300">
                <a:solidFill>
                  <a:schemeClr val="tx1">
                    <a:tint val="75000"/>
                  </a:schemeClr>
                </a:solidFill>
              </a:defRPr>
            </a:lvl1pPr>
          </a:lstStyle>
          <a:p>
            <a:pPr>
              <a:defRPr/>
            </a:pPr>
            <a:fld id="{7204F8E1-225C-4E59-B5F3-457F7948BB8A}" type="datetimeFigureOut">
              <a:rPr lang="zh-CN" altLang="en-US" smtClean="0">
                <a:solidFill>
                  <a:prstClr val="black">
                    <a:tint val="75000"/>
                  </a:prstClr>
                </a:solidFill>
              </a:rPr>
              <a:pPr>
                <a:defRPr/>
              </a:pPr>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530" y="6780123"/>
            <a:ext cx="4320540" cy="389468"/>
          </a:xfrm>
          <a:prstGeom prst="rect">
            <a:avLst/>
          </a:prstGeom>
        </p:spPr>
        <p:txBody>
          <a:bodyPr vert="horz" lIns="91181" tIns="45592" rIns="91181" bIns="45592" rtlCol="0" anchor="ctr"/>
          <a:lstStyle>
            <a:lvl1pPr algn="ctr">
              <a:defRPr sz="13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131" y="6780123"/>
            <a:ext cx="2880360" cy="389468"/>
          </a:xfrm>
          <a:prstGeom prst="rect">
            <a:avLst/>
          </a:prstGeom>
        </p:spPr>
        <p:txBody>
          <a:bodyPr vert="horz" lIns="91181" tIns="45592" rIns="91181" bIns="45592" rtlCol="0" anchor="ctr"/>
          <a:lstStyle>
            <a:lvl1pPr algn="r">
              <a:defRPr sz="1300">
                <a:solidFill>
                  <a:schemeClr val="tx1">
                    <a:tint val="75000"/>
                  </a:schemeClr>
                </a:solidFill>
              </a:defRPr>
            </a:lvl1pPr>
          </a:lstStyle>
          <a:p>
            <a:pPr>
              <a:defRPr/>
            </a:pPr>
            <a:fld id="{8F9C62AA-D992-4AAA-8D97-866052792021}"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06968205"/>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spd="slow" advTm="1000">
    <p:wipe/>
  </p:transition>
  <p:hf sldNum="0" hdr="0" ftr="0" dt="0"/>
  <p:txStyles>
    <p:titleStyle>
      <a:lvl1pPr algn="l" defTabSz="911800"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947" indent="-227947" algn="l" defTabSz="911800" rtl="0" eaLnBrk="1" latinLnBrk="0" hangingPunct="1">
        <a:lnSpc>
          <a:spcPct val="90000"/>
        </a:lnSpc>
        <a:spcBef>
          <a:spcPts val="999"/>
        </a:spcBef>
        <a:buFont typeface="Arial" panose="020B0604020202020204" pitchFamily="34" charset="0"/>
        <a:buChar char="•"/>
        <a:defRPr sz="3000" kern="1200">
          <a:solidFill>
            <a:schemeClr val="tx1"/>
          </a:solidFill>
          <a:latin typeface="+mn-lt"/>
          <a:ea typeface="+mn-ea"/>
          <a:cs typeface="+mn-cs"/>
        </a:defRPr>
      </a:lvl1pPr>
      <a:lvl2pPr marL="683855" indent="-227947" algn="l" defTabSz="911800"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39747" indent="-227947" algn="l" defTabSz="911800" rtl="0" eaLnBrk="1" latinLnBrk="0" hangingPunct="1">
        <a:lnSpc>
          <a:spcPct val="90000"/>
        </a:lnSpc>
        <a:spcBef>
          <a:spcPts val="501"/>
        </a:spcBef>
        <a:buFont typeface="Arial" panose="020B0604020202020204" pitchFamily="34" charset="0"/>
        <a:buChar char="•"/>
        <a:defRPr sz="2100" kern="1200">
          <a:solidFill>
            <a:schemeClr val="tx1"/>
          </a:solidFill>
          <a:latin typeface="+mn-lt"/>
          <a:ea typeface="+mn-ea"/>
          <a:cs typeface="+mn-cs"/>
        </a:defRPr>
      </a:lvl3pPr>
      <a:lvl4pPr marL="1595655"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1544"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07443"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3350"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19244"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5156" indent="-227947" algn="l" defTabSz="911800"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800" rtl="0" eaLnBrk="1" latinLnBrk="0" hangingPunct="1">
        <a:defRPr sz="1800" kern="1200">
          <a:solidFill>
            <a:schemeClr val="tx1"/>
          </a:solidFill>
          <a:latin typeface="+mn-lt"/>
          <a:ea typeface="+mn-ea"/>
          <a:cs typeface="+mn-cs"/>
        </a:defRPr>
      </a:lvl1pPr>
      <a:lvl2pPr marL="455901" algn="l" defTabSz="911800" rtl="0" eaLnBrk="1" latinLnBrk="0" hangingPunct="1">
        <a:defRPr sz="1800" kern="1200">
          <a:solidFill>
            <a:schemeClr val="tx1"/>
          </a:solidFill>
          <a:latin typeface="+mn-lt"/>
          <a:ea typeface="+mn-ea"/>
          <a:cs typeface="+mn-cs"/>
        </a:defRPr>
      </a:lvl2pPr>
      <a:lvl3pPr marL="911800" algn="l" defTabSz="911800" rtl="0" eaLnBrk="1" latinLnBrk="0" hangingPunct="1">
        <a:defRPr sz="1800" kern="1200">
          <a:solidFill>
            <a:schemeClr val="tx1"/>
          </a:solidFill>
          <a:latin typeface="+mn-lt"/>
          <a:ea typeface="+mn-ea"/>
          <a:cs typeface="+mn-cs"/>
        </a:defRPr>
      </a:lvl3pPr>
      <a:lvl4pPr marL="1367700" algn="l" defTabSz="911800" rtl="0" eaLnBrk="1" latinLnBrk="0" hangingPunct="1">
        <a:defRPr sz="1800" kern="1200">
          <a:solidFill>
            <a:schemeClr val="tx1"/>
          </a:solidFill>
          <a:latin typeface="+mn-lt"/>
          <a:ea typeface="+mn-ea"/>
          <a:cs typeface="+mn-cs"/>
        </a:defRPr>
      </a:lvl4pPr>
      <a:lvl5pPr marL="1823600" algn="l" defTabSz="911800" rtl="0" eaLnBrk="1" latinLnBrk="0" hangingPunct="1">
        <a:defRPr sz="1800" kern="1200">
          <a:solidFill>
            <a:schemeClr val="tx1"/>
          </a:solidFill>
          <a:latin typeface="+mn-lt"/>
          <a:ea typeface="+mn-ea"/>
          <a:cs typeface="+mn-cs"/>
        </a:defRPr>
      </a:lvl5pPr>
      <a:lvl6pPr marL="2279502" algn="l" defTabSz="911800" rtl="0" eaLnBrk="1" latinLnBrk="0" hangingPunct="1">
        <a:defRPr sz="1800" kern="1200">
          <a:solidFill>
            <a:schemeClr val="tx1"/>
          </a:solidFill>
          <a:latin typeface="+mn-lt"/>
          <a:ea typeface="+mn-ea"/>
          <a:cs typeface="+mn-cs"/>
        </a:defRPr>
      </a:lvl6pPr>
      <a:lvl7pPr marL="2735398" algn="l" defTabSz="911800" rtl="0" eaLnBrk="1" latinLnBrk="0" hangingPunct="1">
        <a:defRPr sz="1800" kern="1200">
          <a:solidFill>
            <a:schemeClr val="tx1"/>
          </a:solidFill>
          <a:latin typeface="+mn-lt"/>
          <a:ea typeface="+mn-ea"/>
          <a:cs typeface="+mn-cs"/>
        </a:defRPr>
      </a:lvl7pPr>
      <a:lvl8pPr marL="3191297" algn="l" defTabSz="911800" rtl="0" eaLnBrk="1" latinLnBrk="0" hangingPunct="1">
        <a:defRPr sz="1800" kern="1200">
          <a:solidFill>
            <a:schemeClr val="tx1"/>
          </a:solidFill>
          <a:latin typeface="+mn-lt"/>
          <a:ea typeface="+mn-ea"/>
          <a:cs typeface="+mn-cs"/>
        </a:defRPr>
      </a:lvl8pPr>
      <a:lvl9pPr marL="3647199" algn="l" defTabSz="9118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B0F0">
            <a:alpha val="10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375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rtl="0" fontAlgn="base">
        <a:lnSpc>
          <a:spcPct val="90000"/>
        </a:lnSpc>
        <a:spcBef>
          <a:spcPct val="0"/>
        </a:spcBef>
        <a:spcAft>
          <a:spcPct val="0"/>
        </a:spcAft>
        <a:defRPr sz="5900" kern="1200">
          <a:solidFill>
            <a:schemeClr val="tx1"/>
          </a:solidFill>
          <a:latin typeface="+mj-lt"/>
          <a:ea typeface="+mj-ea"/>
          <a:cs typeface="+mj-cs"/>
        </a:defRPr>
      </a:lvl1pPr>
      <a:lvl2pPr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5pPr>
      <a:lvl6pPr marL="607922"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6pPr>
      <a:lvl7pPr marL="1215847"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7pPr>
      <a:lvl8pPr marL="1823769"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8pPr>
      <a:lvl9pPr marL="2431687" algn="l" rtl="0" fontAlgn="base">
        <a:lnSpc>
          <a:spcPct val="90000"/>
        </a:lnSpc>
        <a:spcBef>
          <a:spcPct val="0"/>
        </a:spcBef>
        <a:spcAft>
          <a:spcPct val="0"/>
        </a:spcAft>
        <a:defRPr sz="5900">
          <a:solidFill>
            <a:schemeClr val="tx1"/>
          </a:solidFill>
          <a:latin typeface="Calibri Light" panose="020F0302020204030204" pitchFamily="34" charset="0"/>
          <a:ea typeface="宋体" panose="02010600030101010101" pitchFamily="2" charset="-122"/>
        </a:defRPr>
      </a:lvl9pPr>
    </p:titleStyle>
    <p:bodyStyle>
      <a:lvl1pPr marL="303963" indent="-303963" algn="l" rtl="0" fontAlgn="base">
        <a:lnSpc>
          <a:spcPct val="90000"/>
        </a:lnSpc>
        <a:spcBef>
          <a:spcPts val="1332"/>
        </a:spcBef>
        <a:spcAft>
          <a:spcPct val="0"/>
        </a:spcAft>
        <a:buFont typeface="Arial" panose="020B0604020202020204" pitchFamily="34" charset="0"/>
        <a:buChar char="•"/>
        <a:defRPr sz="3700" kern="1200">
          <a:solidFill>
            <a:schemeClr val="tx1"/>
          </a:solidFill>
          <a:latin typeface="+mn-lt"/>
          <a:ea typeface="+mn-ea"/>
          <a:cs typeface="+mn-cs"/>
        </a:defRPr>
      </a:lvl1pPr>
      <a:lvl2pPr marL="911880" indent="-303963" algn="l" rtl="0" fontAlgn="base">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19806" indent="-303963" algn="l" rtl="0" fontAlgn="base">
        <a:lnSpc>
          <a:spcPct val="90000"/>
        </a:lnSpc>
        <a:spcBef>
          <a:spcPts val="667"/>
        </a:spcBef>
        <a:spcAft>
          <a:spcPct val="0"/>
        </a:spcAft>
        <a:buFont typeface="Arial" panose="020B0604020202020204" pitchFamily="34" charset="0"/>
        <a:buChar char="•"/>
        <a:defRPr sz="2500" kern="1200">
          <a:solidFill>
            <a:schemeClr val="tx1"/>
          </a:solidFill>
          <a:latin typeface="+mn-lt"/>
          <a:ea typeface="+mn-ea"/>
          <a:cs typeface="+mn-cs"/>
        </a:defRPr>
      </a:lvl3pPr>
      <a:lvl4pPr marL="2127728" indent="-303963"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35644" indent="-303963" algn="l" rtl="0" fontAlgn="base">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43570" indent="-303963" algn="l" defTabSz="121584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1494" indent="-303963" algn="l" defTabSz="121584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59418" indent="-303963" algn="l" defTabSz="121584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67336" indent="-303963" algn="l" defTabSz="121584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5847" rtl="0" eaLnBrk="1" latinLnBrk="0" hangingPunct="1">
        <a:defRPr sz="2400" kern="1200">
          <a:solidFill>
            <a:schemeClr val="tx1"/>
          </a:solidFill>
          <a:latin typeface="+mn-lt"/>
          <a:ea typeface="+mn-ea"/>
          <a:cs typeface="+mn-cs"/>
        </a:defRPr>
      </a:lvl1pPr>
      <a:lvl2pPr marL="607922" algn="l" defTabSz="1215847" rtl="0" eaLnBrk="1" latinLnBrk="0" hangingPunct="1">
        <a:defRPr sz="2400" kern="1200">
          <a:solidFill>
            <a:schemeClr val="tx1"/>
          </a:solidFill>
          <a:latin typeface="+mn-lt"/>
          <a:ea typeface="+mn-ea"/>
          <a:cs typeface="+mn-cs"/>
        </a:defRPr>
      </a:lvl2pPr>
      <a:lvl3pPr marL="1215847" algn="l" defTabSz="1215847" rtl="0" eaLnBrk="1" latinLnBrk="0" hangingPunct="1">
        <a:defRPr sz="2400" kern="1200">
          <a:solidFill>
            <a:schemeClr val="tx1"/>
          </a:solidFill>
          <a:latin typeface="+mn-lt"/>
          <a:ea typeface="+mn-ea"/>
          <a:cs typeface="+mn-cs"/>
        </a:defRPr>
      </a:lvl3pPr>
      <a:lvl4pPr marL="1823769" algn="l" defTabSz="1215847" rtl="0" eaLnBrk="1" latinLnBrk="0" hangingPunct="1">
        <a:defRPr sz="2400" kern="1200">
          <a:solidFill>
            <a:schemeClr val="tx1"/>
          </a:solidFill>
          <a:latin typeface="+mn-lt"/>
          <a:ea typeface="+mn-ea"/>
          <a:cs typeface="+mn-cs"/>
        </a:defRPr>
      </a:lvl4pPr>
      <a:lvl5pPr marL="2431687" algn="l" defTabSz="1215847" rtl="0" eaLnBrk="1" latinLnBrk="0" hangingPunct="1">
        <a:defRPr sz="2400" kern="1200">
          <a:solidFill>
            <a:schemeClr val="tx1"/>
          </a:solidFill>
          <a:latin typeface="+mn-lt"/>
          <a:ea typeface="+mn-ea"/>
          <a:cs typeface="+mn-cs"/>
        </a:defRPr>
      </a:lvl5pPr>
      <a:lvl6pPr marL="3039607" algn="l" defTabSz="1215847" rtl="0" eaLnBrk="1" latinLnBrk="0" hangingPunct="1">
        <a:defRPr sz="2400" kern="1200">
          <a:solidFill>
            <a:schemeClr val="tx1"/>
          </a:solidFill>
          <a:latin typeface="+mn-lt"/>
          <a:ea typeface="+mn-ea"/>
          <a:cs typeface="+mn-cs"/>
        </a:defRPr>
      </a:lvl6pPr>
      <a:lvl7pPr marL="3647533" algn="l" defTabSz="1215847" rtl="0" eaLnBrk="1" latinLnBrk="0" hangingPunct="1">
        <a:defRPr sz="2400" kern="1200">
          <a:solidFill>
            <a:schemeClr val="tx1"/>
          </a:solidFill>
          <a:latin typeface="+mn-lt"/>
          <a:ea typeface="+mn-ea"/>
          <a:cs typeface="+mn-cs"/>
        </a:defRPr>
      </a:lvl7pPr>
      <a:lvl8pPr marL="4255456" algn="l" defTabSz="1215847" rtl="0" eaLnBrk="1" latinLnBrk="0" hangingPunct="1">
        <a:defRPr sz="2400" kern="1200">
          <a:solidFill>
            <a:schemeClr val="tx1"/>
          </a:solidFill>
          <a:latin typeface="+mn-lt"/>
          <a:ea typeface="+mn-ea"/>
          <a:cs typeface="+mn-cs"/>
        </a:defRPr>
      </a:lvl8pPr>
      <a:lvl9pPr marL="4863379" algn="l" defTabSz="121584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90"/>
            <a:ext cx="11040986" cy="1412947"/>
          </a:xfrm>
          <a:prstGeom prst="rect">
            <a:avLst/>
          </a:prstGeom>
        </p:spPr>
        <p:txBody>
          <a:bodyPr vert="horz" lIns="91155" tIns="45581" rIns="91155" bIns="45581" rtlCol="0" anchor="ctr">
            <a:normAutofit/>
          </a:bodyPr>
          <a:lstStyle/>
          <a:p>
            <a:r>
              <a:rPr lang="zh-CN" altLang="en-US"/>
              <a:t>单击此处编辑母版标题样式</a:t>
            </a:r>
          </a:p>
        </p:txBody>
      </p:sp>
      <p:sp>
        <p:nvSpPr>
          <p:cNvPr id="3" name="文本占位符 2"/>
          <p:cNvSpPr>
            <a:spLocks noGrp="1"/>
          </p:cNvSpPr>
          <p:nvPr>
            <p:ph type="body" idx="1"/>
          </p:nvPr>
        </p:nvSpPr>
        <p:spPr>
          <a:xfrm>
            <a:off x="880311" y="1947623"/>
            <a:ext cx="11040986" cy="4641844"/>
          </a:xfrm>
          <a:prstGeom prst="rect">
            <a:avLst/>
          </a:prstGeom>
        </p:spPr>
        <p:txBody>
          <a:bodyPr vert="horz" lIns="91155" tIns="45581" rIns="91155" bIns="4558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0354" y="6780566"/>
            <a:ext cx="2879570" cy="388561"/>
          </a:xfrm>
          <a:prstGeom prst="rect">
            <a:avLst/>
          </a:prstGeom>
        </p:spPr>
        <p:txBody>
          <a:bodyPr vert="horz" lIns="91155" tIns="45581" rIns="91155" bIns="45581" rtlCol="0" anchor="ctr"/>
          <a:lstStyle>
            <a:lvl1pPr algn="l">
              <a:defRPr sz="1100">
                <a:solidFill>
                  <a:schemeClr val="tx1">
                    <a:tint val="75000"/>
                  </a:schemeClr>
                </a:solidFill>
              </a:defRPr>
            </a:lvl1pPr>
          </a:lstStyle>
          <a:p>
            <a:pPr defTabSz="911551" fontAlgn="base">
              <a:spcBef>
                <a:spcPct val="0"/>
              </a:spcBef>
              <a:spcAft>
                <a:spcPct val="0"/>
              </a:spcAft>
            </a:pPr>
            <a:fld id="{43A93E93-166D-47F5-9EF1-ACEABE24AEEA}" type="datetimeFigureOut">
              <a:rPr lang="zh-CN" altLang="en-US" smtClean="0">
                <a:solidFill>
                  <a:prstClr val="black">
                    <a:tint val="75000"/>
                  </a:prstClr>
                </a:solidFill>
              </a:rPr>
              <a:pPr defTabSz="911551" fontAlgn="base">
                <a:spcBef>
                  <a:spcPct val="0"/>
                </a:spcBef>
                <a:spcAft>
                  <a:spcPct val="0"/>
                </a:spcAft>
              </a:pPr>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5" y="6780566"/>
            <a:ext cx="4320935" cy="388561"/>
          </a:xfrm>
          <a:prstGeom prst="rect">
            <a:avLst/>
          </a:prstGeom>
        </p:spPr>
        <p:txBody>
          <a:bodyPr vert="horz" lIns="91155" tIns="45581" rIns="91155" bIns="45581" rtlCol="0" anchor="ctr"/>
          <a:lstStyle>
            <a:lvl1pPr algn="ctr">
              <a:defRPr sz="1100">
                <a:solidFill>
                  <a:schemeClr val="tx1">
                    <a:tint val="75000"/>
                  </a:schemeClr>
                </a:solidFill>
              </a:defRPr>
            </a:lvl1pPr>
          </a:lstStyle>
          <a:p>
            <a:pPr defTabSz="911551"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71" y="6780566"/>
            <a:ext cx="2879570" cy="388561"/>
          </a:xfrm>
          <a:prstGeom prst="rect">
            <a:avLst/>
          </a:prstGeom>
        </p:spPr>
        <p:txBody>
          <a:bodyPr vert="horz" lIns="91155" tIns="45581" rIns="91155" bIns="45581" rtlCol="0" anchor="ctr"/>
          <a:lstStyle>
            <a:lvl1pPr algn="r">
              <a:defRPr sz="1100">
                <a:solidFill>
                  <a:schemeClr val="tx1">
                    <a:tint val="75000"/>
                  </a:schemeClr>
                </a:solidFill>
              </a:defRPr>
            </a:lvl1pPr>
          </a:lstStyle>
          <a:p>
            <a:pPr defTabSz="911551" fontAlgn="base">
              <a:spcBef>
                <a:spcPct val="0"/>
              </a:spcBef>
              <a:spcAft>
                <a:spcPct val="0"/>
              </a:spcAft>
            </a:pPr>
            <a:fld id="{118D5ACA-62CA-46DB-AD6B-12EDD6D51A23}" type="slidenum">
              <a:rPr lang="zh-CN" altLang="en-US" smtClean="0">
                <a:solidFill>
                  <a:prstClr val="black">
                    <a:tint val="75000"/>
                  </a:prstClr>
                </a:solidFill>
              </a:rPr>
              <a:pPr defTabSz="911551"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895578375"/>
      </p:ext>
    </p:extLst>
  </p:cSld>
  <p:clrMap bg1="lt1" tx1="dk1" bg2="lt2" tx2="dk2" accent1="accent1" accent2="accent2" accent3="accent3" accent4="accent4" accent5="accent5" accent6="accent6" hlink="hlink" folHlink="folHlink"/>
  <p:sldLayoutIdLst>
    <p:sldLayoutId id="2147483997"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1551" rtl="0" eaLnBrk="1" latinLnBrk="0" hangingPunct="1">
        <a:lnSpc>
          <a:spcPct val="90000"/>
        </a:lnSpc>
        <a:spcBef>
          <a:spcPct val="0"/>
        </a:spcBef>
        <a:buNone/>
        <a:defRPr sz="4500" kern="1200">
          <a:solidFill>
            <a:schemeClr val="tx1"/>
          </a:solidFill>
          <a:latin typeface="+mj-lt"/>
          <a:ea typeface="+mj-ea"/>
          <a:cs typeface="+mj-cs"/>
        </a:defRPr>
      </a:lvl1pPr>
    </p:titleStyle>
    <p:bodyStyle>
      <a:lvl1pPr marL="227886" indent="-227886" algn="l" defTabSz="911551" rtl="0" eaLnBrk="1" latinLnBrk="0" hangingPunct="1">
        <a:lnSpc>
          <a:spcPct val="90000"/>
        </a:lnSpc>
        <a:spcBef>
          <a:spcPts val="999"/>
        </a:spcBef>
        <a:buFont typeface="Arial" panose="020B0604020202020204" pitchFamily="34" charset="0"/>
        <a:buChar char="•"/>
        <a:defRPr sz="3000" kern="1200">
          <a:solidFill>
            <a:schemeClr val="tx1"/>
          </a:solidFill>
          <a:latin typeface="+mn-lt"/>
          <a:ea typeface="+mn-ea"/>
          <a:cs typeface="+mn-cs"/>
        </a:defRPr>
      </a:lvl1pPr>
      <a:lvl2pPr marL="683668" indent="-227886" algn="l" defTabSz="91155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39434" indent="-227886" algn="l" defTabSz="911551" rtl="0" eaLnBrk="1" latinLnBrk="0" hangingPunct="1">
        <a:lnSpc>
          <a:spcPct val="90000"/>
        </a:lnSpc>
        <a:spcBef>
          <a:spcPts val="501"/>
        </a:spcBef>
        <a:buFont typeface="Arial" panose="020B0604020202020204" pitchFamily="34" charset="0"/>
        <a:buChar char="•"/>
        <a:defRPr sz="2100" kern="1200">
          <a:solidFill>
            <a:schemeClr val="tx1"/>
          </a:solidFill>
          <a:latin typeface="+mn-lt"/>
          <a:ea typeface="+mn-ea"/>
          <a:cs typeface="+mn-cs"/>
        </a:defRPr>
      </a:lvl3pPr>
      <a:lvl4pPr marL="1595216"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0997"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06764"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2543"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18320"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4095" indent="-227886" algn="l" defTabSz="91155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551" rtl="0" eaLnBrk="1" latinLnBrk="0" hangingPunct="1">
        <a:defRPr sz="1800" kern="1200">
          <a:solidFill>
            <a:schemeClr val="tx1"/>
          </a:solidFill>
          <a:latin typeface="+mn-lt"/>
          <a:ea typeface="+mn-ea"/>
          <a:cs typeface="+mn-cs"/>
        </a:defRPr>
      </a:lvl1pPr>
      <a:lvl2pPr marL="455775" algn="l" defTabSz="911551" rtl="0" eaLnBrk="1" latinLnBrk="0" hangingPunct="1">
        <a:defRPr sz="1800" kern="1200">
          <a:solidFill>
            <a:schemeClr val="tx1"/>
          </a:solidFill>
          <a:latin typeface="+mn-lt"/>
          <a:ea typeface="+mn-ea"/>
          <a:cs typeface="+mn-cs"/>
        </a:defRPr>
      </a:lvl2pPr>
      <a:lvl3pPr marL="911551" algn="l" defTabSz="911551" rtl="0" eaLnBrk="1" latinLnBrk="0" hangingPunct="1">
        <a:defRPr sz="1800" kern="1200">
          <a:solidFill>
            <a:schemeClr val="tx1"/>
          </a:solidFill>
          <a:latin typeface="+mn-lt"/>
          <a:ea typeface="+mn-ea"/>
          <a:cs typeface="+mn-cs"/>
        </a:defRPr>
      </a:lvl3pPr>
      <a:lvl4pPr marL="1367330" algn="l" defTabSz="911551" rtl="0" eaLnBrk="1" latinLnBrk="0" hangingPunct="1">
        <a:defRPr sz="1800" kern="1200">
          <a:solidFill>
            <a:schemeClr val="tx1"/>
          </a:solidFill>
          <a:latin typeface="+mn-lt"/>
          <a:ea typeface="+mn-ea"/>
          <a:cs typeface="+mn-cs"/>
        </a:defRPr>
      </a:lvl4pPr>
      <a:lvl5pPr marL="1823104" algn="l" defTabSz="911551" rtl="0" eaLnBrk="1" latinLnBrk="0" hangingPunct="1">
        <a:defRPr sz="1800" kern="1200">
          <a:solidFill>
            <a:schemeClr val="tx1"/>
          </a:solidFill>
          <a:latin typeface="+mn-lt"/>
          <a:ea typeface="+mn-ea"/>
          <a:cs typeface="+mn-cs"/>
        </a:defRPr>
      </a:lvl5pPr>
      <a:lvl6pPr marL="2278880" algn="l" defTabSz="911551" rtl="0" eaLnBrk="1" latinLnBrk="0" hangingPunct="1">
        <a:defRPr sz="1800" kern="1200">
          <a:solidFill>
            <a:schemeClr val="tx1"/>
          </a:solidFill>
          <a:latin typeface="+mn-lt"/>
          <a:ea typeface="+mn-ea"/>
          <a:cs typeface="+mn-cs"/>
        </a:defRPr>
      </a:lvl6pPr>
      <a:lvl7pPr marL="2734652" algn="l" defTabSz="911551" rtl="0" eaLnBrk="1" latinLnBrk="0" hangingPunct="1">
        <a:defRPr sz="1800" kern="1200">
          <a:solidFill>
            <a:schemeClr val="tx1"/>
          </a:solidFill>
          <a:latin typeface="+mn-lt"/>
          <a:ea typeface="+mn-ea"/>
          <a:cs typeface="+mn-cs"/>
        </a:defRPr>
      </a:lvl7pPr>
      <a:lvl8pPr marL="3190432" algn="l" defTabSz="911551" rtl="0" eaLnBrk="1" latinLnBrk="0" hangingPunct="1">
        <a:defRPr sz="1800" kern="1200">
          <a:solidFill>
            <a:schemeClr val="tx1"/>
          </a:solidFill>
          <a:latin typeface="+mn-lt"/>
          <a:ea typeface="+mn-ea"/>
          <a:cs typeface="+mn-cs"/>
        </a:defRPr>
      </a:lvl8pPr>
      <a:lvl9pPr marL="3646202" algn="l" defTabSz="91155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0311" y="390181"/>
            <a:ext cx="11040986" cy="1412947"/>
          </a:xfrm>
          <a:prstGeom prst="rect">
            <a:avLst/>
          </a:prstGeom>
        </p:spPr>
        <p:txBody>
          <a:bodyPr vert="horz" lIns="91179" tIns="45591" rIns="91179" bIns="45591" rtlCol="0" anchor="ctr">
            <a:normAutofit/>
          </a:bodyPr>
          <a:lstStyle/>
          <a:p>
            <a:r>
              <a:rPr lang="zh-CN" altLang="en-US"/>
              <a:t>单击此处编辑母版标题样式</a:t>
            </a:r>
          </a:p>
        </p:txBody>
      </p:sp>
      <p:sp>
        <p:nvSpPr>
          <p:cNvPr id="3" name="文本占位符 2"/>
          <p:cNvSpPr>
            <a:spLocks noGrp="1"/>
          </p:cNvSpPr>
          <p:nvPr>
            <p:ph type="body" idx="1"/>
          </p:nvPr>
        </p:nvSpPr>
        <p:spPr>
          <a:xfrm>
            <a:off x="880311" y="1947623"/>
            <a:ext cx="11040986" cy="4641844"/>
          </a:xfrm>
          <a:prstGeom prst="rect">
            <a:avLst/>
          </a:prstGeom>
        </p:spPr>
        <p:txBody>
          <a:bodyPr vert="horz" lIns="91179" tIns="45591" rIns="91179" bIns="4559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0340" y="6780566"/>
            <a:ext cx="2879570" cy="388561"/>
          </a:xfrm>
          <a:prstGeom prst="rect">
            <a:avLst/>
          </a:prstGeom>
        </p:spPr>
        <p:txBody>
          <a:bodyPr vert="horz" lIns="91179" tIns="45591" rIns="91179" bIns="45591" rtlCol="0" anchor="ctr"/>
          <a:lstStyle>
            <a:lvl1pPr algn="l">
              <a:defRPr sz="1100">
                <a:solidFill>
                  <a:schemeClr val="tx1">
                    <a:tint val="75000"/>
                  </a:schemeClr>
                </a:solidFill>
              </a:defRPr>
            </a:lvl1pPr>
          </a:lstStyle>
          <a:p>
            <a:pPr defTabSz="911778" fontAlgn="base">
              <a:spcBef>
                <a:spcPct val="0"/>
              </a:spcBef>
              <a:spcAft>
                <a:spcPct val="0"/>
              </a:spcAft>
            </a:pPr>
            <a:fld id="{43A93E93-166D-47F5-9EF1-ACEABE24AEEA}" type="datetimeFigureOut">
              <a:rPr lang="zh-CN" altLang="en-US" smtClean="0">
                <a:solidFill>
                  <a:prstClr val="black">
                    <a:tint val="75000"/>
                  </a:prstClr>
                </a:solidFill>
              </a:rPr>
              <a:pPr defTabSz="911778" fontAlgn="base">
                <a:spcBef>
                  <a:spcPct val="0"/>
                </a:spcBef>
                <a:spcAft>
                  <a:spcPct val="0"/>
                </a:spcAft>
              </a:pPr>
              <a:t>2025/2/25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240345" y="6780566"/>
            <a:ext cx="4320935" cy="388561"/>
          </a:xfrm>
          <a:prstGeom prst="rect">
            <a:avLst/>
          </a:prstGeom>
        </p:spPr>
        <p:txBody>
          <a:bodyPr vert="horz" lIns="91179" tIns="45591" rIns="91179" bIns="45591" rtlCol="0" anchor="ctr"/>
          <a:lstStyle>
            <a:lvl1pPr algn="ctr">
              <a:defRPr sz="1100">
                <a:solidFill>
                  <a:schemeClr val="tx1">
                    <a:tint val="75000"/>
                  </a:schemeClr>
                </a:solidFill>
              </a:defRPr>
            </a:lvl1pPr>
          </a:lstStyle>
          <a:p>
            <a:pPr defTabSz="91177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9041757" y="6780566"/>
            <a:ext cx="2879570" cy="388561"/>
          </a:xfrm>
          <a:prstGeom prst="rect">
            <a:avLst/>
          </a:prstGeom>
        </p:spPr>
        <p:txBody>
          <a:bodyPr vert="horz" lIns="91179" tIns="45591" rIns="91179" bIns="45591" rtlCol="0" anchor="ctr"/>
          <a:lstStyle>
            <a:lvl1pPr algn="r">
              <a:defRPr sz="1100">
                <a:solidFill>
                  <a:schemeClr val="tx1">
                    <a:tint val="75000"/>
                  </a:schemeClr>
                </a:solidFill>
              </a:defRPr>
            </a:lvl1pPr>
          </a:lstStyle>
          <a:p>
            <a:pPr defTabSz="911778" fontAlgn="base">
              <a:spcBef>
                <a:spcPct val="0"/>
              </a:spcBef>
              <a:spcAft>
                <a:spcPct val="0"/>
              </a:spcAft>
            </a:pPr>
            <a:fld id="{118D5ACA-62CA-46DB-AD6B-12EDD6D51A23}" type="slidenum">
              <a:rPr lang="zh-CN" altLang="en-US" smtClean="0">
                <a:solidFill>
                  <a:prstClr val="black">
                    <a:tint val="75000"/>
                  </a:prstClr>
                </a:solidFill>
              </a:rPr>
              <a:pPr defTabSz="91177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041582255"/>
      </p:ext>
    </p:extLst>
  </p:cSld>
  <p:clrMap bg1="lt1" tx1="dk1" bg2="lt2" tx2="dk2" accent1="accent1" accent2="accent2" accent3="accent3" accent4="accent4" accent5="accent5" accent6="accent6" hlink="hlink" folHlink="folHlink"/>
  <p:sldLayoutIdLst>
    <p:sldLayoutId id="2147484062"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1778" rtl="0" eaLnBrk="1" latinLnBrk="0" hangingPunct="1">
        <a:lnSpc>
          <a:spcPct val="90000"/>
        </a:lnSpc>
        <a:spcBef>
          <a:spcPct val="0"/>
        </a:spcBef>
        <a:buNone/>
        <a:defRPr sz="4500" b="0" i="0" u="none" kern="1200">
          <a:solidFill>
            <a:schemeClr val="tx1"/>
          </a:solidFill>
          <a:latin typeface="+mj-lt"/>
          <a:ea typeface="+mj-ea"/>
          <a:cs typeface="+mj-cs"/>
        </a:defRPr>
      </a:lvl1pPr>
    </p:titleStyle>
    <p:bodyStyle>
      <a:lvl1pPr marL="227944" indent="-227944" algn="l" defTabSz="911778" rtl="0" eaLnBrk="1" latinLnBrk="0" hangingPunct="1">
        <a:lnSpc>
          <a:spcPct val="90000"/>
        </a:lnSpc>
        <a:spcBef>
          <a:spcPts val="999"/>
        </a:spcBef>
        <a:buFont typeface="Arial" panose="020B0604020202020204" pitchFamily="34" charset="0"/>
        <a:buChar char="•"/>
        <a:defRPr sz="3000" kern="1200">
          <a:solidFill>
            <a:schemeClr val="tx1"/>
          </a:solidFill>
          <a:latin typeface="+mn-lt"/>
          <a:ea typeface="+mn-ea"/>
          <a:cs typeface="+mn-cs"/>
        </a:defRPr>
      </a:lvl1pPr>
      <a:lvl2pPr marL="683834" indent="-227944" algn="l" defTabSz="911778" rtl="0" eaLnBrk="1" latinLnBrk="0" hangingPunct="1">
        <a:lnSpc>
          <a:spcPct val="90000"/>
        </a:lnSpc>
        <a:spcBef>
          <a:spcPts val="501"/>
        </a:spcBef>
        <a:buFont typeface="Arial" panose="020B0604020202020204" pitchFamily="34" charset="0"/>
        <a:buChar char="•"/>
        <a:defRPr sz="2400" b="0" i="0" u="none" kern="1200">
          <a:solidFill>
            <a:schemeClr val="tx1"/>
          </a:solidFill>
          <a:latin typeface="+mn-lt"/>
          <a:ea typeface="+mn-ea"/>
          <a:cs typeface="+mn-cs"/>
        </a:defRPr>
      </a:lvl2pPr>
      <a:lvl3pPr marL="1139722" indent="-227944" algn="l" defTabSz="911778" rtl="0" eaLnBrk="1" latinLnBrk="0" hangingPunct="1">
        <a:lnSpc>
          <a:spcPct val="90000"/>
        </a:lnSpc>
        <a:spcBef>
          <a:spcPts val="501"/>
        </a:spcBef>
        <a:buFont typeface="Arial" panose="020B0604020202020204" pitchFamily="34" charset="0"/>
        <a:buChar char="•"/>
        <a:defRPr sz="2100" kern="1200">
          <a:solidFill>
            <a:schemeClr val="tx1"/>
          </a:solidFill>
          <a:latin typeface="+mn-lt"/>
          <a:ea typeface="+mn-ea"/>
          <a:cs typeface="+mn-cs"/>
        </a:defRPr>
      </a:lvl3pPr>
      <a:lvl4pPr marL="1595606"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1499"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07382"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63270"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19160"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75050" indent="-227944" algn="l" defTabSz="91177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1778" rtl="0" eaLnBrk="1" latinLnBrk="0" hangingPunct="1">
        <a:defRPr sz="1800" kern="1200">
          <a:solidFill>
            <a:schemeClr val="tx1"/>
          </a:solidFill>
          <a:latin typeface="+mn-lt"/>
          <a:ea typeface="+mn-ea"/>
          <a:cs typeface="+mn-cs"/>
        </a:defRPr>
      </a:lvl1pPr>
      <a:lvl2pPr marL="455896" algn="l" defTabSz="911778" rtl="0" eaLnBrk="1" latinLnBrk="0" hangingPunct="1">
        <a:defRPr sz="1800" kern="1200">
          <a:solidFill>
            <a:schemeClr val="tx1"/>
          </a:solidFill>
          <a:latin typeface="+mn-lt"/>
          <a:ea typeface="+mn-ea"/>
          <a:cs typeface="+mn-cs"/>
        </a:defRPr>
      </a:lvl2pPr>
      <a:lvl3pPr marL="911778" algn="l" defTabSz="911778" rtl="0" eaLnBrk="1" latinLnBrk="0" hangingPunct="1">
        <a:defRPr sz="1800" kern="1200">
          <a:solidFill>
            <a:schemeClr val="tx1"/>
          </a:solidFill>
          <a:latin typeface="+mn-lt"/>
          <a:ea typeface="+mn-ea"/>
          <a:cs typeface="+mn-cs"/>
        </a:defRPr>
      </a:lvl3pPr>
      <a:lvl4pPr marL="1367668" algn="l" defTabSz="911778" rtl="0" eaLnBrk="1" latinLnBrk="0" hangingPunct="1">
        <a:defRPr sz="1800" kern="1200">
          <a:solidFill>
            <a:schemeClr val="tx1"/>
          </a:solidFill>
          <a:latin typeface="+mn-lt"/>
          <a:ea typeface="+mn-ea"/>
          <a:cs typeface="+mn-cs"/>
        </a:defRPr>
      </a:lvl4pPr>
      <a:lvl5pPr marL="1823548" algn="l" defTabSz="911778" rtl="0" eaLnBrk="1" latinLnBrk="0" hangingPunct="1">
        <a:defRPr sz="1800" kern="1200">
          <a:solidFill>
            <a:schemeClr val="tx1"/>
          </a:solidFill>
          <a:latin typeface="+mn-lt"/>
          <a:ea typeface="+mn-ea"/>
          <a:cs typeface="+mn-cs"/>
        </a:defRPr>
      </a:lvl5pPr>
      <a:lvl6pPr marL="2279441" algn="l" defTabSz="911778" rtl="0" eaLnBrk="1" latinLnBrk="0" hangingPunct="1">
        <a:defRPr sz="1800" kern="1200">
          <a:solidFill>
            <a:schemeClr val="tx1"/>
          </a:solidFill>
          <a:latin typeface="+mn-lt"/>
          <a:ea typeface="+mn-ea"/>
          <a:cs typeface="+mn-cs"/>
        </a:defRPr>
      </a:lvl6pPr>
      <a:lvl7pPr marL="2735325" algn="l" defTabSz="911778" rtl="0" eaLnBrk="1" latinLnBrk="0" hangingPunct="1">
        <a:defRPr sz="1800" kern="1200">
          <a:solidFill>
            <a:schemeClr val="tx1"/>
          </a:solidFill>
          <a:latin typeface="+mn-lt"/>
          <a:ea typeface="+mn-ea"/>
          <a:cs typeface="+mn-cs"/>
        </a:defRPr>
      </a:lvl7pPr>
      <a:lvl8pPr marL="3191216" algn="l" defTabSz="911778" rtl="0" eaLnBrk="1" latinLnBrk="0" hangingPunct="1">
        <a:defRPr sz="1800" kern="1200">
          <a:solidFill>
            <a:schemeClr val="tx1"/>
          </a:solidFill>
          <a:latin typeface="+mn-lt"/>
          <a:ea typeface="+mn-ea"/>
          <a:cs typeface="+mn-cs"/>
        </a:defRPr>
      </a:lvl8pPr>
      <a:lvl9pPr marL="3647104" algn="l" defTabSz="9117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28016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8645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16141" indent="-216141" algn="l" defTabSz="864554" rtl="0" eaLnBrk="1" latinLnBrk="0" hangingPunct="1">
        <a:lnSpc>
          <a:spcPct val="90000"/>
        </a:lnSpc>
        <a:spcBef>
          <a:spcPts val="949"/>
        </a:spcBef>
        <a:buFont typeface="Arial" panose="020B0604020202020204" pitchFamily="34" charset="0"/>
        <a:buChar char="•"/>
        <a:defRPr sz="2500" kern="1200">
          <a:solidFill>
            <a:schemeClr val="tx1"/>
          </a:solidFill>
          <a:latin typeface="+mn-lt"/>
          <a:ea typeface="+mn-ea"/>
          <a:cs typeface="+mn-cs"/>
        </a:defRPr>
      </a:lvl1pPr>
      <a:lvl2pPr marL="648420" indent="-216141" algn="l" defTabSz="864554"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80695" indent="-216141" algn="l" defTabSz="86455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3pPr>
      <a:lvl4pPr marL="1512970" indent="-216141" algn="l" defTabSz="86455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5252" indent="-216141" algn="l" defTabSz="86455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7533" indent="-216141" algn="l" defTabSz="86455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9811" indent="-216141" algn="l" defTabSz="86455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42083" indent="-216141" algn="l" defTabSz="86455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74371" indent="-216141" algn="l" defTabSz="864554"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4554" rtl="0" eaLnBrk="1" latinLnBrk="0" hangingPunct="1">
        <a:defRPr sz="1800" kern="1200">
          <a:solidFill>
            <a:schemeClr val="tx1"/>
          </a:solidFill>
          <a:latin typeface="+mn-lt"/>
          <a:ea typeface="+mn-ea"/>
          <a:cs typeface="+mn-cs"/>
        </a:defRPr>
      </a:lvl1pPr>
      <a:lvl2pPr marL="432271" algn="l" defTabSz="864554" rtl="0" eaLnBrk="1" latinLnBrk="0" hangingPunct="1">
        <a:defRPr sz="1800" kern="1200">
          <a:solidFill>
            <a:schemeClr val="tx1"/>
          </a:solidFill>
          <a:latin typeface="+mn-lt"/>
          <a:ea typeface="+mn-ea"/>
          <a:cs typeface="+mn-cs"/>
        </a:defRPr>
      </a:lvl2pPr>
      <a:lvl3pPr marL="864554" algn="l" defTabSz="864554" rtl="0" eaLnBrk="1" latinLnBrk="0" hangingPunct="1">
        <a:defRPr sz="1800" kern="1200">
          <a:solidFill>
            <a:schemeClr val="tx1"/>
          </a:solidFill>
          <a:latin typeface="+mn-lt"/>
          <a:ea typeface="+mn-ea"/>
          <a:cs typeface="+mn-cs"/>
        </a:defRPr>
      </a:lvl3pPr>
      <a:lvl4pPr marL="1296840" algn="l" defTabSz="864554" rtl="0" eaLnBrk="1" latinLnBrk="0" hangingPunct="1">
        <a:defRPr sz="1800" kern="1200">
          <a:solidFill>
            <a:schemeClr val="tx1"/>
          </a:solidFill>
          <a:latin typeface="+mn-lt"/>
          <a:ea typeface="+mn-ea"/>
          <a:cs typeface="+mn-cs"/>
        </a:defRPr>
      </a:lvl4pPr>
      <a:lvl5pPr marL="1729112" algn="l" defTabSz="864554" rtl="0" eaLnBrk="1" latinLnBrk="0" hangingPunct="1">
        <a:defRPr sz="1800" kern="1200">
          <a:solidFill>
            <a:schemeClr val="tx1"/>
          </a:solidFill>
          <a:latin typeface="+mn-lt"/>
          <a:ea typeface="+mn-ea"/>
          <a:cs typeface="+mn-cs"/>
        </a:defRPr>
      </a:lvl5pPr>
      <a:lvl6pPr marL="2161393" algn="l" defTabSz="864554" rtl="0" eaLnBrk="1" latinLnBrk="0" hangingPunct="1">
        <a:defRPr sz="1800" kern="1200">
          <a:solidFill>
            <a:schemeClr val="tx1"/>
          </a:solidFill>
          <a:latin typeface="+mn-lt"/>
          <a:ea typeface="+mn-ea"/>
          <a:cs typeface="+mn-cs"/>
        </a:defRPr>
      </a:lvl6pPr>
      <a:lvl7pPr marL="2593669" algn="l" defTabSz="864554" rtl="0" eaLnBrk="1" latinLnBrk="0" hangingPunct="1">
        <a:defRPr sz="1800" kern="1200">
          <a:solidFill>
            <a:schemeClr val="tx1"/>
          </a:solidFill>
          <a:latin typeface="+mn-lt"/>
          <a:ea typeface="+mn-ea"/>
          <a:cs typeface="+mn-cs"/>
        </a:defRPr>
      </a:lvl7pPr>
      <a:lvl8pPr marL="3025948" algn="l" defTabSz="864554" rtl="0" eaLnBrk="1" latinLnBrk="0" hangingPunct="1">
        <a:defRPr sz="1800" kern="1200">
          <a:solidFill>
            <a:schemeClr val="tx1"/>
          </a:solidFill>
          <a:latin typeface="+mn-lt"/>
          <a:ea typeface="+mn-ea"/>
          <a:cs typeface="+mn-cs"/>
        </a:defRPr>
      </a:lvl8pPr>
      <a:lvl9pPr marL="3458226" algn="l" defTabSz="8645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784693"/>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1094286" rtl="0" eaLnBrk="1" latinLnBrk="0" hangingPunct="1">
        <a:lnSpc>
          <a:spcPct val="90000"/>
        </a:lnSpc>
        <a:spcBef>
          <a:spcPct val="0"/>
        </a:spcBef>
        <a:buNone/>
        <a:defRPr sz="5300" kern="1200">
          <a:solidFill>
            <a:schemeClr val="tx1"/>
          </a:solidFill>
          <a:latin typeface="+mj-lt"/>
          <a:ea typeface="+mj-ea"/>
          <a:cs typeface="+mj-cs"/>
        </a:defRPr>
      </a:lvl1pPr>
    </p:titleStyle>
    <p:bodyStyle>
      <a:lvl1pPr marL="273578" indent="-273578" algn="l" defTabSz="1094286" rtl="0" eaLnBrk="1" latinLnBrk="0" hangingPunct="1">
        <a:lnSpc>
          <a:spcPct val="90000"/>
        </a:lnSpc>
        <a:spcBef>
          <a:spcPts val="1199"/>
        </a:spcBef>
        <a:buFont typeface="Arial" panose="020B0604020202020204" pitchFamily="34" charset="0"/>
        <a:buChar char="•"/>
        <a:defRPr sz="3400" kern="1200">
          <a:solidFill>
            <a:schemeClr val="tx1"/>
          </a:solidFill>
          <a:latin typeface="+mn-lt"/>
          <a:ea typeface="+mn-ea"/>
          <a:cs typeface="+mn-cs"/>
        </a:defRPr>
      </a:lvl1pPr>
      <a:lvl2pPr marL="820719" indent="-273578" algn="l" defTabSz="1094286" rtl="0" eaLnBrk="1" latinLnBrk="0" hangingPunct="1">
        <a:lnSpc>
          <a:spcPct val="90000"/>
        </a:lnSpc>
        <a:spcBef>
          <a:spcPts val="600"/>
        </a:spcBef>
        <a:buFont typeface="Arial" panose="020B0604020202020204" pitchFamily="34" charset="0"/>
        <a:buChar char="•"/>
        <a:defRPr sz="3000" kern="1200">
          <a:solidFill>
            <a:schemeClr val="tx1"/>
          </a:solidFill>
          <a:latin typeface="+mn-lt"/>
          <a:ea typeface="+mn-ea"/>
          <a:cs typeface="+mn-cs"/>
        </a:defRPr>
      </a:lvl2pPr>
      <a:lvl3pPr marL="1367858" indent="-273578" algn="l" defTabSz="109428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14999" indent="-273578" algn="l" defTabSz="109428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4pPr>
      <a:lvl5pPr marL="2462145" indent="-273578" algn="l" defTabSz="109428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5pPr>
      <a:lvl6pPr marL="3009287" indent="-273578" algn="l" defTabSz="109428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6pPr>
      <a:lvl7pPr marL="3556435" indent="-273578" algn="l" defTabSz="109428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7pPr>
      <a:lvl8pPr marL="4103581" indent="-273578" algn="l" defTabSz="109428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8pPr>
      <a:lvl9pPr marL="4650723" indent="-273578" algn="l" defTabSz="1094286"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94286" rtl="0" eaLnBrk="1" latinLnBrk="0" hangingPunct="1">
        <a:defRPr sz="2300" kern="1200">
          <a:solidFill>
            <a:schemeClr val="tx1"/>
          </a:solidFill>
          <a:latin typeface="+mn-lt"/>
          <a:ea typeface="+mn-ea"/>
          <a:cs typeface="+mn-cs"/>
        </a:defRPr>
      </a:lvl1pPr>
      <a:lvl2pPr marL="547140" algn="l" defTabSz="1094286" rtl="0" eaLnBrk="1" latinLnBrk="0" hangingPunct="1">
        <a:defRPr sz="2300" kern="1200">
          <a:solidFill>
            <a:schemeClr val="tx1"/>
          </a:solidFill>
          <a:latin typeface="+mn-lt"/>
          <a:ea typeface="+mn-ea"/>
          <a:cs typeface="+mn-cs"/>
        </a:defRPr>
      </a:lvl2pPr>
      <a:lvl3pPr marL="1094286" algn="l" defTabSz="1094286" rtl="0" eaLnBrk="1" latinLnBrk="0" hangingPunct="1">
        <a:defRPr sz="2300" kern="1200">
          <a:solidFill>
            <a:schemeClr val="tx1"/>
          </a:solidFill>
          <a:latin typeface="+mn-lt"/>
          <a:ea typeface="+mn-ea"/>
          <a:cs typeface="+mn-cs"/>
        </a:defRPr>
      </a:lvl3pPr>
      <a:lvl4pPr marL="1641433" algn="l" defTabSz="1094286" rtl="0" eaLnBrk="1" latinLnBrk="0" hangingPunct="1">
        <a:defRPr sz="2300" kern="1200">
          <a:solidFill>
            <a:schemeClr val="tx1"/>
          </a:solidFill>
          <a:latin typeface="+mn-lt"/>
          <a:ea typeface="+mn-ea"/>
          <a:cs typeface="+mn-cs"/>
        </a:defRPr>
      </a:lvl4pPr>
      <a:lvl5pPr marL="2188574" algn="l" defTabSz="1094286" rtl="0" eaLnBrk="1" latinLnBrk="0" hangingPunct="1">
        <a:defRPr sz="2300" kern="1200">
          <a:solidFill>
            <a:schemeClr val="tx1"/>
          </a:solidFill>
          <a:latin typeface="+mn-lt"/>
          <a:ea typeface="+mn-ea"/>
          <a:cs typeface="+mn-cs"/>
        </a:defRPr>
      </a:lvl5pPr>
      <a:lvl6pPr marL="2735715" algn="l" defTabSz="1094286" rtl="0" eaLnBrk="1" latinLnBrk="0" hangingPunct="1">
        <a:defRPr sz="2300" kern="1200">
          <a:solidFill>
            <a:schemeClr val="tx1"/>
          </a:solidFill>
          <a:latin typeface="+mn-lt"/>
          <a:ea typeface="+mn-ea"/>
          <a:cs typeface="+mn-cs"/>
        </a:defRPr>
      </a:lvl6pPr>
      <a:lvl7pPr marL="3282861" algn="l" defTabSz="1094286" rtl="0" eaLnBrk="1" latinLnBrk="0" hangingPunct="1">
        <a:defRPr sz="2300" kern="1200">
          <a:solidFill>
            <a:schemeClr val="tx1"/>
          </a:solidFill>
          <a:latin typeface="+mn-lt"/>
          <a:ea typeface="+mn-ea"/>
          <a:cs typeface="+mn-cs"/>
        </a:defRPr>
      </a:lvl7pPr>
      <a:lvl8pPr marL="3830009" algn="l" defTabSz="1094286" rtl="0" eaLnBrk="1" latinLnBrk="0" hangingPunct="1">
        <a:defRPr sz="2300" kern="1200">
          <a:solidFill>
            <a:schemeClr val="tx1"/>
          </a:solidFill>
          <a:latin typeface="+mn-lt"/>
          <a:ea typeface="+mn-ea"/>
          <a:cs typeface="+mn-cs"/>
        </a:defRPr>
      </a:lvl8pPr>
      <a:lvl9pPr marL="4377151" algn="l" defTabSz="1094286"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9970" y="293434"/>
            <a:ext cx="11521662" cy="1218825"/>
          </a:xfrm>
          <a:prstGeom prst="rect">
            <a:avLst/>
          </a:prstGeom>
        </p:spPr>
        <p:txBody>
          <a:bodyPr vert="horz" lIns="145959" tIns="72978" rIns="145959" bIns="72978" rtlCol="0" anchor="ctr">
            <a:normAutofit/>
          </a:bodyPr>
          <a:lstStyle/>
          <a:p>
            <a:r>
              <a:rPr lang="en-US"/>
              <a:t>Click to edit Master title style</a:t>
            </a:r>
            <a:endParaRPr lang="vi-VN"/>
          </a:p>
        </p:txBody>
      </p:sp>
    </p:spTree>
    <p:extLst>
      <p:ext uri="{BB962C8B-B14F-4D97-AF65-F5344CB8AC3E}">
        <p14:creationId xmlns:p14="http://schemas.microsoft.com/office/powerpoint/2010/main" val="1939161090"/>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Lst>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xStyles>
    <p:titleStyle>
      <a:lvl1pPr algn="ctr" defTabSz="1457058" rtl="0" fontAlgn="base">
        <a:spcBef>
          <a:spcPct val="0"/>
        </a:spcBef>
        <a:spcAft>
          <a:spcPct val="0"/>
        </a:spcAft>
        <a:defRPr sz="5100" b="1" i="0" u="none">
          <a:solidFill>
            <a:srgbClr val="FFFFFF"/>
          </a:solidFill>
          <a:latin typeface="+mj-lt"/>
          <a:ea typeface="+mj-ea"/>
          <a:cs typeface="+mj-cs"/>
        </a:defRPr>
      </a:lvl1pPr>
      <a:lvl2pPr algn="ctr" defTabSz="1457058" rtl="0" fontAlgn="base">
        <a:spcBef>
          <a:spcPct val="0"/>
        </a:spcBef>
        <a:spcAft>
          <a:spcPct val="0"/>
        </a:spcAft>
        <a:defRPr sz="5100" b="1">
          <a:solidFill>
            <a:srgbClr val="FFFFFF"/>
          </a:solidFill>
          <a:latin typeface="Verdana" pitchFamily="34" charset="0"/>
        </a:defRPr>
      </a:lvl2pPr>
      <a:lvl3pPr algn="ctr" defTabSz="1457058" rtl="0" fontAlgn="base">
        <a:spcBef>
          <a:spcPct val="0"/>
        </a:spcBef>
        <a:spcAft>
          <a:spcPct val="0"/>
        </a:spcAft>
        <a:defRPr sz="5100" b="1">
          <a:solidFill>
            <a:srgbClr val="FFFFFF"/>
          </a:solidFill>
          <a:latin typeface="Verdana" pitchFamily="34" charset="0"/>
        </a:defRPr>
      </a:lvl3pPr>
      <a:lvl4pPr algn="ctr" defTabSz="1457058" rtl="0" fontAlgn="base">
        <a:spcBef>
          <a:spcPct val="0"/>
        </a:spcBef>
        <a:spcAft>
          <a:spcPct val="0"/>
        </a:spcAft>
        <a:defRPr sz="5100" b="1">
          <a:solidFill>
            <a:srgbClr val="FFFFFF"/>
          </a:solidFill>
          <a:latin typeface="Verdana" pitchFamily="34" charset="0"/>
        </a:defRPr>
      </a:lvl4pPr>
      <a:lvl5pPr algn="ctr" defTabSz="1457058" rtl="0" fontAlgn="base">
        <a:spcBef>
          <a:spcPct val="0"/>
        </a:spcBef>
        <a:spcAft>
          <a:spcPct val="0"/>
        </a:spcAft>
        <a:defRPr sz="5100" b="1">
          <a:solidFill>
            <a:srgbClr val="FFFFFF"/>
          </a:solidFill>
          <a:latin typeface="Verdana" pitchFamily="34" charset="0"/>
        </a:defRPr>
      </a:lvl5pPr>
      <a:lvl6pPr marL="729794" algn="ctr" defTabSz="1457058" rtl="0" fontAlgn="base">
        <a:spcBef>
          <a:spcPct val="0"/>
        </a:spcBef>
        <a:spcAft>
          <a:spcPct val="0"/>
        </a:spcAft>
        <a:defRPr sz="5100" b="1">
          <a:solidFill>
            <a:srgbClr val="FFFFFF"/>
          </a:solidFill>
          <a:latin typeface="Verdana" pitchFamily="34" charset="0"/>
        </a:defRPr>
      </a:lvl6pPr>
      <a:lvl7pPr marL="1459587" algn="ctr" defTabSz="1457058" rtl="0" fontAlgn="base">
        <a:spcBef>
          <a:spcPct val="0"/>
        </a:spcBef>
        <a:spcAft>
          <a:spcPct val="0"/>
        </a:spcAft>
        <a:defRPr sz="5100" b="1">
          <a:solidFill>
            <a:srgbClr val="FFFFFF"/>
          </a:solidFill>
          <a:latin typeface="Verdana" pitchFamily="34" charset="0"/>
        </a:defRPr>
      </a:lvl7pPr>
      <a:lvl8pPr marL="2189384" algn="ctr" defTabSz="1457058" rtl="0" fontAlgn="base">
        <a:spcBef>
          <a:spcPct val="0"/>
        </a:spcBef>
        <a:spcAft>
          <a:spcPct val="0"/>
        </a:spcAft>
        <a:defRPr sz="5100" b="1">
          <a:solidFill>
            <a:srgbClr val="FFFFFF"/>
          </a:solidFill>
          <a:latin typeface="Verdana" pitchFamily="34" charset="0"/>
        </a:defRPr>
      </a:lvl8pPr>
      <a:lvl9pPr marL="2919179" algn="ctr" defTabSz="1457058" rtl="0" fontAlgn="base">
        <a:spcBef>
          <a:spcPct val="0"/>
        </a:spcBef>
        <a:spcAft>
          <a:spcPct val="0"/>
        </a:spcAft>
        <a:defRPr sz="5100" b="1">
          <a:solidFill>
            <a:srgbClr val="FFFFFF"/>
          </a:solidFill>
          <a:latin typeface="Verdana" pitchFamily="34" charset="0"/>
        </a:defRPr>
      </a:lvl9pPr>
    </p:titleStyle>
    <p:bodyStyle>
      <a:lvl1pPr marL="547347" indent="-547347" algn="l" defTabSz="1457058" rtl="0" fontAlgn="base">
        <a:spcBef>
          <a:spcPct val="20000"/>
        </a:spcBef>
        <a:spcAft>
          <a:spcPct val="0"/>
        </a:spcAft>
        <a:buClr>
          <a:schemeClr val="hlink"/>
        </a:buClr>
        <a:buFont typeface="Wingdings" pitchFamily="2" charset="2"/>
        <a:defRPr sz="4500">
          <a:solidFill>
            <a:schemeClr val="tx1"/>
          </a:solidFill>
          <a:latin typeface="+mn-lt"/>
          <a:ea typeface="+mn-ea"/>
          <a:cs typeface="+mn-cs"/>
        </a:defRPr>
      </a:lvl1pPr>
      <a:lvl2pPr marL="1185919" indent="-456122" algn="l" defTabSz="1457058" rtl="0" fontAlgn="base">
        <a:spcBef>
          <a:spcPct val="20000"/>
        </a:spcBef>
        <a:spcAft>
          <a:spcPct val="0"/>
        </a:spcAft>
        <a:buClr>
          <a:schemeClr val="accent1"/>
        </a:buClr>
        <a:buFont typeface="Wingdings" pitchFamily="2" charset="2"/>
        <a:buChar char="§"/>
        <a:defRPr sz="4500">
          <a:solidFill>
            <a:schemeClr val="tx1"/>
          </a:solidFill>
          <a:latin typeface="Arial" pitchFamily="34" charset="0"/>
        </a:defRPr>
      </a:lvl2pPr>
      <a:lvl3pPr marL="1824484" indent="-367431" algn="l" defTabSz="1457058" rtl="0" fontAlgn="base">
        <a:spcBef>
          <a:spcPct val="20000"/>
        </a:spcBef>
        <a:spcAft>
          <a:spcPct val="0"/>
        </a:spcAft>
        <a:buClr>
          <a:schemeClr val="tx1"/>
        </a:buClr>
        <a:buChar char="•"/>
        <a:defRPr sz="3800">
          <a:solidFill>
            <a:schemeClr val="tx1"/>
          </a:solidFill>
          <a:latin typeface="Arial" pitchFamily="34" charset="0"/>
        </a:defRPr>
      </a:lvl3pPr>
      <a:lvl4pPr marL="2554286" indent="-364899" algn="l" defTabSz="1457058" rtl="0" fontAlgn="base">
        <a:spcBef>
          <a:spcPct val="20000"/>
        </a:spcBef>
        <a:spcAft>
          <a:spcPct val="0"/>
        </a:spcAft>
        <a:buChar char="–"/>
        <a:defRPr sz="3200">
          <a:solidFill>
            <a:schemeClr val="tx1"/>
          </a:solidFill>
          <a:latin typeface="Arial" pitchFamily="34" charset="0"/>
        </a:defRPr>
      </a:lvl4pPr>
      <a:lvl5pPr marL="3281543" indent="-362365" algn="l" defTabSz="1457058" rtl="0" fontAlgn="base">
        <a:spcBef>
          <a:spcPct val="20000"/>
        </a:spcBef>
        <a:spcAft>
          <a:spcPct val="0"/>
        </a:spcAft>
        <a:buChar char="»"/>
        <a:defRPr sz="3200">
          <a:solidFill>
            <a:schemeClr val="tx1"/>
          </a:solidFill>
          <a:latin typeface="Arial" pitchFamily="34" charset="0"/>
        </a:defRPr>
      </a:lvl5pPr>
      <a:lvl6pPr marL="4011341" indent="-362365" algn="l" defTabSz="1457058" rtl="0" fontAlgn="base">
        <a:spcBef>
          <a:spcPct val="20000"/>
        </a:spcBef>
        <a:spcAft>
          <a:spcPct val="0"/>
        </a:spcAft>
        <a:buChar char="»"/>
        <a:defRPr sz="3200">
          <a:solidFill>
            <a:schemeClr val="tx1"/>
          </a:solidFill>
          <a:latin typeface="Arial" pitchFamily="34" charset="0"/>
        </a:defRPr>
      </a:lvl6pPr>
      <a:lvl7pPr marL="4741134" indent="-362365" algn="l" defTabSz="1457058" rtl="0" fontAlgn="base">
        <a:spcBef>
          <a:spcPct val="20000"/>
        </a:spcBef>
        <a:spcAft>
          <a:spcPct val="0"/>
        </a:spcAft>
        <a:buChar char="»"/>
        <a:defRPr sz="3200">
          <a:solidFill>
            <a:schemeClr val="tx1"/>
          </a:solidFill>
          <a:latin typeface="Arial" pitchFamily="34" charset="0"/>
        </a:defRPr>
      </a:lvl7pPr>
      <a:lvl8pPr marL="5470928" indent="-362365" algn="l" defTabSz="1457058" rtl="0" fontAlgn="base">
        <a:spcBef>
          <a:spcPct val="20000"/>
        </a:spcBef>
        <a:spcAft>
          <a:spcPct val="0"/>
        </a:spcAft>
        <a:buChar char="»"/>
        <a:defRPr sz="3200">
          <a:solidFill>
            <a:schemeClr val="tx1"/>
          </a:solidFill>
          <a:latin typeface="Arial" pitchFamily="34" charset="0"/>
        </a:defRPr>
      </a:lvl8pPr>
      <a:lvl9pPr marL="6200723" indent="-362365" algn="l" defTabSz="1457058" rtl="0" fontAlgn="base">
        <a:spcBef>
          <a:spcPct val="20000"/>
        </a:spcBef>
        <a:spcAft>
          <a:spcPct val="0"/>
        </a:spcAft>
        <a:buChar char="»"/>
        <a:defRPr sz="3200">
          <a:solidFill>
            <a:schemeClr val="tx1"/>
          </a:solidFill>
          <a:latin typeface="Arial" pitchFamily="34" charset="0"/>
        </a:defRPr>
      </a:lvl9pPr>
    </p:bodyStyle>
    <p:otherStyle>
      <a:defPPr>
        <a:defRPr lang="zh-CN"/>
      </a:defPPr>
      <a:lvl1pPr marL="0" algn="l" defTabSz="1459587" rtl="0" eaLnBrk="1" latinLnBrk="0" hangingPunct="1">
        <a:defRPr sz="3000" kern="1200">
          <a:solidFill>
            <a:schemeClr val="tx1"/>
          </a:solidFill>
          <a:latin typeface="+mn-lt"/>
          <a:ea typeface="+mn-ea"/>
          <a:cs typeface="+mn-cs"/>
        </a:defRPr>
      </a:lvl1pPr>
      <a:lvl2pPr marL="729794" algn="l" defTabSz="1459587" rtl="0" eaLnBrk="1" latinLnBrk="0" hangingPunct="1">
        <a:defRPr sz="3000" kern="1200">
          <a:solidFill>
            <a:schemeClr val="tx1"/>
          </a:solidFill>
          <a:latin typeface="+mn-lt"/>
          <a:ea typeface="+mn-ea"/>
          <a:cs typeface="+mn-cs"/>
        </a:defRPr>
      </a:lvl2pPr>
      <a:lvl3pPr marL="1459587" algn="l" defTabSz="1459587" rtl="0" eaLnBrk="1" latinLnBrk="0" hangingPunct="1">
        <a:defRPr sz="3000" kern="1200">
          <a:solidFill>
            <a:schemeClr val="tx1"/>
          </a:solidFill>
          <a:latin typeface="+mn-lt"/>
          <a:ea typeface="+mn-ea"/>
          <a:cs typeface="+mn-cs"/>
        </a:defRPr>
      </a:lvl3pPr>
      <a:lvl4pPr marL="2189384" algn="l" defTabSz="1459587" rtl="0" eaLnBrk="1" latinLnBrk="0" hangingPunct="1">
        <a:defRPr sz="3000" kern="1200">
          <a:solidFill>
            <a:schemeClr val="tx1"/>
          </a:solidFill>
          <a:latin typeface="+mn-lt"/>
          <a:ea typeface="+mn-ea"/>
          <a:cs typeface="+mn-cs"/>
        </a:defRPr>
      </a:lvl4pPr>
      <a:lvl5pPr marL="2919179" algn="l" defTabSz="1459587" rtl="0" eaLnBrk="1" latinLnBrk="0" hangingPunct="1">
        <a:defRPr sz="3000" kern="1200">
          <a:solidFill>
            <a:schemeClr val="tx1"/>
          </a:solidFill>
          <a:latin typeface="+mn-lt"/>
          <a:ea typeface="+mn-ea"/>
          <a:cs typeface="+mn-cs"/>
        </a:defRPr>
      </a:lvl5pPr>
      <a:lvl6pPr marL="3648978" algn="l" defTabSz="1459587" rtl="0" eaLnBrk="1" latinLnBrk="0" hangingPunct="1">
        <a:defRPr sz="3000" kern="1200">
          <a:solidFill>
            <a:schemeClr val="tx1"/>
          </a:solidFill>
          <a:latin typeface="+mn-lt"/>
          <a:ea typeface="+mn-ea"/>
          <a:cs typeface="+mn-cs"/>
        </a:defRPr>
      </a:lvl6pPr>
      <a:lvl7pPr marL="4378772" algn="l" defTabSz="1459587" rtl="0" eaLnBrk="1" latinLnBrk="0" hangingPunct="1">
        <a:defRPr sz="3000" kern="1200">
          <a:solidFill>
            <a:schemeClr val="tx1"/>
          </a:solidFill>
          <a:latin typeface="+mn-lt"/>
          <a:ea typeface="+mn-ea"/>
          <a:cs typeface="+mn-cs"/>
        </a:defRPr>
      </a:lvl7pPr>
      <a:lvl8pPr marL="5108559" algn="l" defTabSz="1459587" rtl="0" eaLnBrk="1" latinLnBrk="0" hangingPunct="1">
        <a:defRPr sz="3000" kern="1200">
          <a:solidFill>
            <a:schemeClr val="tx1"/>
          </a:solidFill>
          <a:latin typeface="+mn-lt"/>
          <a:ea typeface="+mn-ea"/>
          <a:cs typeface="+mn-cs"/>
        </a:defRPr>
      </a:lvl8pPr>
      <a:lvl9pPr marL="5838356" algn="l" defTabSz="1459587"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7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56.xml"/><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0.png"/><Relationship Id="rId1" Type="http://schemas.openxmlformats.org/officeDocument/2006/relationships/slideLayout" Target="../slideLayouts/slideLayout66.xml"/><Relationship Id="rId5" Type="http://schemas.openxmlformats.org/officeDocument/2006/relationships/image" Target="../media/image88.pn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4.png"/><Relationship Id="rId3" Type="http://schemas.openxmlformats.org/officeDocument/2006/relationships/image" Target="../media/image32.jpe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7.png"/><Relationship Id="rId1" Type="http://schemas.openxmlformats.org/officeDocument/2006/relationships/slideLayout" Target="../slideLayouts/slideLayout52.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2.png"/><Relationship Id="rId5" Type="http://schemas.openxmlformats.org/officeDocument/2006/relationships/image" Target="../media/image34.png"/><Relationship Id="rId15" Type="http://schemas.openxmlformats.org/officeDocument/2006/relationships/image" Target="../media/image44.png"/><Relationship Id="rId23" Type="http://schemas.microsoft.com/office/2007/relationships/hdphoto" Target="../media/hdphoto3.wdp"/><Relationship Id="rId28" Type="http://schemas.openxmlformats.org/officeDocument/2006/relationships/image" Target="../media/image56.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5.png"/></Relationships>
</file>

<file path=ppt/slides/_rels/slide2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0.png"/><Relationship Id="rId1" Type="http://schemas.openxmlformats.org/officeDocument/2006/relationships/slideLayout" Target="../slideLayouts/slideLayout66.xml"/><Relationship Id="rId5" Type="http://schemas.openxmlformats.org/officeDocument/2006/relationships/image" Target="../media/image88.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70.xml"/><Relationship Id="rId5" Type="http://schemas.openxmlformats.org/officeDocument/2006/relationships/image" Target="../media/image100.jpg"/><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70.xml"/><Relationship Id="rId5" Type="http://schemas.openxmlformats.org/officeDocument/2006/relationships/image" Target="../media/image103.jp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94.xml"/><Relationship Id="rId7" Type="http://schemas.openxmlformats.org/officeDocument/2006/relationships/image" Target="../media/image106.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108.jpe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s>
</file>

<file path=ppt/slides/_rels/slide3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2.png"/><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5.pn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xml"/><Relationship Id="rId1" Type="http://schemas.openxmlformats.org/officeDocument/2006/relationships/slideLayout" Target="../slideLayouts/slideLayout131.xml"/><Relationship Id="rId5" Type="http://schemas.openxmlformats.org/officeDocument/2006/relationships/image" Target="../media/image114.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2.png"/><Relationship Id="rId1" Type="http://schemas.openxmlformats.org/officeDocument/2006/relationships/slideLayout" Target="../slideLayouts/slideLayout138.xml"/><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9.xml"/><Relationship Id="rId4" Type="http://schemas.openxmlformats.org/officeDocument/2006/relationships/image" Target="../media/image119.jpg"/></Relationships>
</file>

<file path=ppt/slides/_rels/slide3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18" Type="http://schemas.openxmlformats.org/officeDocument/2006/relationships/slide" Target="slide7.xml"/><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slide" Target="slide8.xml"/><Relationship Id="rId2" Type="http://schemas.openxmlformats.org/officeDocument/2006/relationships/image" Target="../media/image67.png"/><Relationship Id="rId16" Type="http://schemas.openxmlformats.org/officeDocument/2006/relationships/slide" Target="slide9.xml"/><Relationship Id="rId20" Type="http://schemas.openxmlformats.org/officeDocument/2006/relationships/slide" Target="slide5.xml"/><Relationship Id="rId1" Type="http://schemas.openxmlformats.org/officeDocument/2006/relationships/slideLayout" Target="../slideLayouts/slideLayout180.xml"/><Relationship Id="rId6" Type="http://schemas.openxmlformats.org/officeDocument/2006/relationships/image" Target="../media/image71.png"/><Relationship Id="rId11" Type="http://schemas.openxmlformats.org/officeDocument/2006/relationships/image" Target="../media/image75.png"/><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slide" Target="slide10.xml"/><Relationship Id="rId19" Type="http://schemas.openxmlformats.org/officeDocument/2006/relationships/slide" Target="slide6.xml"/><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8.pn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3.png"/><Relationship Id="rId1" Type="http://schemas.openxmlformats.org/officeDocument/2006/relationships/slideLayout" Target="../slideLayouts/slideLayout165.xml"/><Relationship Id="rId4" Type="http://schemas.openxmlformats.org/officeDocument/2006/relationships/image" Target="../media/image120.jpg"/></Relationships>
</file>

<file path=ppt/slides/_rels/slide4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65.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49.xml"/></Relationships>
</file>

<file path=ppt/slides/_rels/slide4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0.xml"/><Relationship Id="rId1" Type="http://schemas.openxmlformats.org/officeDocument/2006/relationships/slideLayout" Target="../slideLayouts/slideLayout131.xml"/><Relationship Id="rId5" Type="http://schemas.openxmlformats.org/officeDocument/2006/relationships/image" Target="../media/image114.png"/><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65.xml"/></Relationships>
</file>

<file path=ppt/slides/_rels/slide4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7.png"/><Relationship Id="rId1" Type="http://schemas.openxmlformats.org/officeDocument/2006/relationships/slideLayout" Target="../slideLayouts/slideLayout180.xml"/><Relationship Id="rId5" Type="http://schemas.openxmlformats.org/officeDocument/2006/relationships/image" Target="../media/image8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7.png"/><Relationship Id="rId1" Type="http://schemas.openxmlformats.org/officeDocument/2006/relationships/slideLayout" Target="../slideLayouts/slideLayout180.xml"/><Relationship Id="rId5" Type="http://schemas.openxmlformats.org/officeDocument/2006/relationships/image" Target="../media/image81.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7.png"/><Relationship Id="rId1" Type="http://schemas.openxmlformats.org/officeDocument/2006/relationships/slideLayout" Target="../slideLayouts/slideLayout180.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84.jpeg"/><Relationship Id="rId2" Type="http://schemas.openxmlformats.org/officeDocument/2006/relationships/image" Target="../media/image67.png"/><Relationship Id="rId1" Type="http://schemas.openxmlformats.org/officeDocument/2006/relationships/slideLayout" Target="../slideLayouts/slideLayout180.xml"/><Relationship Id="rId6" Type="http://schemas.openxmlformats.org/officeDocument/2006/relationships/image" Target="../media/image83.png"/><Relationship Id="rId5" Type="http://schemas.openxmlformats.org/officeDocument/2006/relationships/image" Target="../media/image82.jp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7.png"/><Relationship Id="rId1" Type="http://schemas.openxmlformats.org/officeDocument/2006/relationships/slideLayout" Target="../slideLayouts/slideLayout180.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01副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8016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古典边条65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13943"/>
            <a:ext cx="12801600" cy="8283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花型牡丹边"/>
          <p:cNvPicPr>
            <a:picLocks noChangeAspect="1" noChangeArrowheads="1"/>
          </p:cNvPicPr>
          <p:nvPr/>
        </p:nvPicPr>
        <p:blipFill>
          <a:blip r:embed="rId5" cstate="print">
            <a:lum contrast="10000"/>
            <a:extLst>
              <a:ext uri="{28A0092B-C50C-407E-A947-70E740481C1C}">
                <a14:useLocalDpi xmlns:a14="http://schemas.microsoft.com/office/drawing/2010/main" val="0"/>
              </a:ext>
            </a:extLst>
          </a:blip>
          <a:srcRect/>
          <a:stretch>
            <a:fillRect/>
          </a:stretch>
        </p:blipFill>
        <p:spPr bwMode="auto">
          <a:xfrm>
            <a:off x="5546403" y="2100220"/>
            <a:ext cx="7255203" cy="52149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卷轴45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077" y="484134"/>
            <a:ext cx="12794913" cy="609864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7" descr="鱼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3485" y="5096812"/>
            <a:ext cx="2559875" cy="139036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鱼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546" y="5716064"/>
            <a:ext cx="1813245" cy="11262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花型牡丹边"/>
          <p:cNvPicPr>
            <a:picLocks noChangeAspect="1" noChangeArrowheads="1"/>
          </p:cNvPicPr>
          <p:nvPr/>
        </p:nvPicPr>
        <p:blipFill rotWithShape="1">
          <a:blip r:embed="rId9" cstate="print">
            <a:lum contrast="10000"/>
            <a:extLst>
              <a:ext uri="{28A0092B-C50C-407E-A947-70E740481C1C}">
                <a14:useLocalDpi xmlns:a14="http://schemas.microsoft.com/office/drawing/2010/main" val="0"/>
              </a:ext>
            </a:extLst>
          </a:blip>
          <a:srcRect/>
          <a:stretch/>
        </p:blipFill>
        <p:spPr bwMode="auto">
          <a:xfrm>
            <a:off x="-7755" y="0"/>
            <a:ext cx="5554154" cy="42004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34398" y="2007254"/>
            <a:ext cx="8009891" cy="3300703"/>
          </a:xfrm>
          <a:prstGeom prst="rect">
            <a:avLst/>
          </a:prstGeom>
          <a:noFill/>
          <a:effectLst>
            <a:outerShdw blurRad="50800" dist="38100" algn="l" rotWithShape="0">
              <a:prstClr val="black">
                <a:alpha val="40000"/>
              </a:prstClr>
            </a:outerShdw>
          </a:effectLst>
        </p:spPr>
        <p:txBody>
          <a:bodyPr wrap="square" lIns="145893" tIns="72947" rIns="145893" bIns="72947" rtlCol="0">
            <a:spAutoFit/>
          </a:bodyPr>
          <a:lstStyle/>
          <a:p>
            <a:pPr algn="ctr" defTabSz="1459065" fontAlgn="base">
              <a:spcBef>
                <a:spcPct val="0"/>
              </a:spcBef>
              <a:spcAft>
                <a:spcPct val="0"/>
              </a:spcAft>
            </a:pPr>
            <a:r>
              <a:rPr lang="en-US" altLang="zh-CN" sz="10100">
                <a:solidFill>
                  <a:srgbClr val="FF0000"/>
                </a:solidFill>
                <a:effectLst>
                  <a:glow rad="101600">
                    <a:srgbClr val="D2761A">
                      <a:satMod val="175000"/>
                      <a:alpha val="40000"/>
                    </a:srgbClr>
                  </a:glow>
                </a:effectLst>
                <a:latin typeface="Times New Roman" pitchFamily="18" charset="0"/>
                <a:ea typeface="经典繁颜体" pitchFamily="49" charset="-122"/>
                <a:cs typeface="Times New Roman" pitchFamily="18" charset="0"/>
              </a:rPr>
              <a:t>MÔN </a:t>
            </a:r>
          </a:p>
          <a:p>
            <a:pPr algn="ctr" defTabSz="1459065" fontAlgn="base">
              <a:spcBef>
                <a:spcPct val="0"/>
              </a:spcBef>
              <a:spcAft>
                <a:spcPct val="0"/>
              </a:spcAft>
            </a:pPr>
            <a:r>
              <a:rPr lang="en-US" altLang="zh-CN" sz="10100">
                <a:solidFill>
                  <a:srgbClr val="FF0000"/>
                </a:solidFill>
                <a:effectLst>
                  <a:glow rad="101600">
                    <a:srgbClr val="D2761A">
                      <a:satMod val="175000"/>
                      <a:alpha val="40000"/>
                    </a:srgbClr>
                  </a:glow>
                </a:effectLst>
                <a:latin typeface="Times New Roman" pitchFamily="18" charset="0"/>
                <a:ea typeface="经典繁颜体" pitchFamily="49" charset="-122"/>
                <a:cs typeface="Times New Roman" pitchFamily="18" charset="0"/>
              </a:rPr>
              <a:t>TIẾNG VIỆT</a:t>
            </a:r>
            <a:endParaRPr lang="zh-CN" altLang="en-US" sz="10100" dirty="0">
              <a:solidFill>
                <a:srgbClr val="FF0000"/>
              </a:solidFill>
              <a:effectLst>
                <a:glow rad="101600">
                  <a:srgbClr val="D2761A">
                    <a:satMod val="175000"/>
                    <a:alpha val="40000"/>
                  </a:srgbClr>
                </a:glow>
              </a:effectLst>
              <a:latin typeface="Times New Roman" pitchFamily="18" charset="0"/>
              <a:ea typeface="经典繁颜体" pitchFamily="49" charset="-122"/>
              <a:cs typeface="Times New Roman" pitchFamily="18" charset="0"/>
            </a:endParaRPr>
          </a:p>
        </p:txBody>
      </p:sp>
    </p:spTree>
    <p:extLst>
      <p:ext uri="{BB962C8B-B14F-4D97-AF65-F5344CB8AC3E}">
        <p14:creationId xmlns:p14="http://schemas.microsoft.com/office/powerpoint/2010/main" val="3512296768"/>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4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childTnLst>
                                </p:cTn>
                              </p:par>
                              <p:par>
                                <p:cTn id="22" presetID="0" presetClass="path" presetSubtype="0" accel="50000" decel="50000" fill="hold" nodeType="withEffect">
                                  <p:stCondLst>
                                    <p:cond delay="0"/>
                                  </p:stCondLst>
                                  <p:childTnLst>
                                    <p:animMotion origin="layout" path="M -0.2191 -0.33334 C -0.21233 -0.27341 -0.20556 -0.21317 -0.18889 -0.16096 C -0.17223 -0.10875 -0.15053 -0.04666 -0.1191 -0.01978 C -0.08768 0.0071 -0.0198 -0.00341 -8.05556E-6 -5.57306E-6 " pathEditMode="relative" ptsTypes="aaaA">
                                      <p:cBhvr>
                                        <p:cTn id="23" dur="2000" fill="hold"/>
                                        <p:tgtEl>
                                          <p:spTgt spid="32"/>
                                        </p:tgtEl>
                                        <p:attrNameLst>
                                          <p:attrName>ppt_x</p:attrName>
                                          <p:attrName>ppt_y</p:attrName>
                                        </p:attrNameLst>
                                      </p:cBhvr>
                                    </p:animMotion>
                                  </p:childTnLst>
                                </p:cTn>
                              </p:par>
                              <p:par>
                                <p:cTn id="24" presetID="10" presetClass="entr" presetSubtype="0" fill="hold" nodeType="withEffect">
                                  <p:stCondLst>
                                    <p:cond delay="60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childTnLst>
                                </p:cTn>
                              </p:par>
                              <p:par>
                                <p:cTn id="27" presetID="0" presetClass="path" presetSubtype="0" accel="50000" decel="50000" fill="hold" nodeType="withEffect">
                                  <p:stCondLst>
                                    <p:cond delay="700"/>
                                  </p:stCondLst>
                                  <p:childTnLst>
                                    <p:animMotion origin="layout" path="M -0.32222 -0.05097 C -0.28958 0.00988 -0.25677 0.07074 -0.20312 0.07908 C -0.14947 0.08743 -0.07499 0.04356 8.05556E-6 -2.51158E-6 " pathEditMode="relative" ptsTypes="aaA">
                                      <p:cBhvr>
                                        <p:cTn id="28" dur="2000" fill="hold"/>
                                        <p:tgtEl>
                                          <p:spTgt spid="33"/>
                                        </p:tgtEl>
                                        <p:attrNameLst>
                                          <p:attrName>ppt_x</p:attrName>
                                          <p:attrName>ppt_y</p:attrName>
                                        </p:attrNameLst>
                                      </p:cBhvr>
                                    </p:animMotion>
                                  </p:childTnLst>
                                </p:cTn>
                              </p:par>
                              <p:par>
                                <p:cTn id="29" presetID="2" presetClass="entr" presetSubtype="8" fill="hold" nodeType="withEffect">
                                  <p:stCondLst>
                                    <p:cond delay="160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2600" fill="hold"/>
                                        <p:tgtEl>
                                          <p:spTgt spid="25"/>
                                        </p:tgtEl>
                                        <p:attrNameLst>
                                          <p:attrName>ppt_x</p:attrName>
                                        </p:attrNameLst>
                                      </p:cBhvr>
                                      <p:tavLst>
                                        <p:tav tm="0">
                                          <p:val>
                                            <p:strVal val="0-#ppt_w/2"/>
                                          </p:val>
                                        </p:tav>
                                        <p:tav tm="100000">
                                          <p:val>
                                            <p:strVal val="#ppt_x"/>
                                          </p:val>
                                        </p:tav>
                                      </p:tavLst>
                                    </p:anim>
                                    <p:anim calcmode="lin" valueType="num">
                                      <p:cBhvr additive="base">
                                        <p:cTn id="32" dur="2600" fill="hold"/>
                                        <p:tgtEl>
                                          <p:spTgt spid="25"/>
                                        </p:tgtEl>
                                        <p:attrNameLst>
                                          <p:attrName>ppt_y</p:attrName>
                                        </p:attrNameLst>
                                      </p:cBhvr>
                                      <p:tavLst>
                                        <p:tav tm="0">
                                          <p:val>
                                            <p:strVal val="#ppt_y"/>
                                          </p:val>
                                        </p:tav>
                                        <p:tav tm="100000">
                                          <p:val>
                                            <p:strVal val="#ppt_y"/>
                                          </p:val>
                                        </p:tav>
                                      </p:tavLst>
                                    </p:anim>
                                  </p:childTnLst>
                                </p:cTn>
                              </p:par>
                              <p:par>
                                <p:cTn id="33" presetID="22" presetClass="entr" presetSubtype="8" fill="hold" grpId="0" nodeType="withEffect">
                                  <p:stCondLst>
                                    <p:cond delay="160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26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0"/>
            <a:ext cx="7315200" cy="7315200"/>
          </a:xfrm>
          <a:prstGeom prst="rect">
            <a:avLst/>
          </a:prstGeom>
        </p:spPr>
      </p:pic>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801600" cy="7325868"/>
          </a:xfrm>
        </p:spPr>
      </p:pic>
      <p:sp>
        <p:nvSpPr>
          <p:cNvPr id="5" name="Rectangle 4"/>
          <p:cNvSpPr/>
          <p:nvPr/>
        </p:nvSpPr>
        <p:spPr>
          <a:xfrm>
            <a:off x="1259440" y="6112457"/>
            <a:ext cx="10689021" cy="1045088"/>
          </a:xfrm>
          <a:prstGeom prst="rect">
            <a:avLst/>
          </a:prstGeom>
          <a:solidFill>
            <a:srgbClr val="FFFF00"/>
          </a:solidFill>
        </p:spPr>
        <p:txBody>
          <a:bodyPr wrap="square" lIns="91181" tIns="45592" rIns="91181" bIns="45592">
            <a:spAutoFit/>
          </a:bodyPr>
          <a:lstStyle/>
          <a:p>
            <a:pPr algn="ctr">
              <a:spcBef>
                <a:spcPct val="20000"/>
              </a:spcBef>
            </a:pPr>
            <a:r>
              <a:rPr lang="en-US" sz="6100" b="1">
                <a:solidFill>
                  <a:srgbClr val="FF0000"/>
                </a:solidFill>
                <a:latin typeface="VNI-Avo" pitchFamily="2" charset="0"/>
              </a:rPr>
              <a:t>Maâm côm ngaøy Teát ôû Hueá</a:t>
            </a:r>
            <a:endParaRPr lang="en-US" sz="6100" b="1" dirty="0">
              <a:solidFill>
                <a:srgbClr val="FF0000"/>
              </a:solidFill>
              <a:latin typeface="VNI-Avo" pitchFamily="2" charset="0"/>
            </a:endParaRPr>
          </a:p>
        </p:txBody>
      </p:sp>
      <p:grpSp>
        <p:nvGrpSpPr>
          <p:cNvPr id="6" name="Group 5"/>
          <p:cNvGrpSpPr/>
          <p:nvPr/>
        </p:nvGrpSpPr>
        <p:grpSpPr>
          <a:xfrm>
            <a:off x="5447005" y="4004441"/>
            <a:ext cx="2313889" cy="2367642"/>
            <a:chOff x="-104055" y="-71834"/>
            <a:chExt cx="3240360" cy="324035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55" y="-71834"/>
              <a:ext cx="3240360" cy="3240359"/>
            </a:xfrm>
            <a:prstGeom prst="rect">
              <a:avLst/>
            </a:prstGeom>
          </p:spPr>
        </p:pic>
        <p:sp>
          <p:nvSpPr>
            <p:cNvPr id="8" name="Rectangle 7"/>
            <p:cNvSpPr/>
            <p:nvPr/>
          </p:nvSpPr>
          <p:spPr>
            <a:xfrm>
              <a:off x="982253" y="860833"/>
              <a:ext cx="1311434" cy="1474282"/>
            </a:xfrm>
            <a:prstGeom prst="rect">
              <a:avLst/>
            </a:prstGeom>
          </p:spPr>
          <p:txBody>
            <a:bodyPr wrap="none">
              <a:spAutoFit/>
            </a:bodyPr>
            <a:lstStyle>
              <a:defPPr>
                <a:defRPr lang="en-US"/>
              </a:defPPr>
              <a:lvl1pPr marL="0" algn="l" defTabSz="910957" rtl="0" eaLnBrk="1" latinLnBrk="0" hangingPunct="1">
                <a:defRPr sz="1700" kern="1200">
                  <a:solidFill>
                    <a:schemeClr val="tx1"/>
                  </a:solidFill>
                  <a:latin typeface="+mn-lt"/>
                  <a:ea typeface="+mn-ea"/>
                  <a:cs typeface="+mn-cs"/>
                </a:defRPr>
              </a:lvl1pPr>
              <a:lvl2pPr marL="455478" algn="l" defTabSz="910957" rtl="0" eaLnBrk="1" latinLnBrk="0" hangingPunct="1">
                <a:defRPr sz="1700" kern="1200">
                  <a:solidFill>
                    <a:schemeClr val="tx1"/>
                  </a:solidFill>
                  <a:latin typeface="+mn-lt"/>
                  <a:ea typeface="+mn-ea"/>
                  <a:cs typeface="+mn-cs"/>
                </a:defRPr>
              </a:lvl2pPr>
              <a:lvl3pPr marL="910957" algn="l" defTabSz="910957" rtl="0" eaLnBrk="1" latinLnBrk="0" hangingPunct="1">
                <a:defRPr sz="1700" kern="1200">
                  <a:solidFill>
                    <a:schemeClr val="tx1"/>
                  </a:solidFill>
                  <a:latin typeface="+mn-lt"/>
                  <a:ea typeface="+mn-ea"/>
                  <a:cs typeface="+mn-cs"/>
                </a:defRPr>
              </a:lvl3pPr>
              <a:lvl4pPr marL="1366430" algn="l" defTabSz="910957" rtl="0" eaLnBrk="1" latinLnBrk="0" hangingPunct="1">
                <a:defRPr sz="1700" kern="1200">
                  <a:solidFill>
                    <a:schemeClr val="tx1"/>
                  </a:solidFill>
                  <a:latin typeface="+mn-lt"/>
                  <a:ea typeface="+mn-ea"/>
                  <a:cs typeface="+mn-cs"/>
                </a:defRPr>
              </a:lvl4pPr>
              <a:lvl5pPr marL="1821909" algn="l" defTabSz="910957" rtl="0" eaLnBrk="1" latinLnBrk="0" hangingPunct="1">
                <a:defRPr sz="1700" kern="1200">
                  <a:solidFill>
                    <a:schemeClr val="tx1"/>
                  </a:solidFill>
                  <a:latin typeface="+mn-lt"/>
                  <a:ea typeface="+mn-ea"/>
                  <a:cs typeface="+mn-cs"/>
                </a:defRPr>
              </a:lvl5pPr>
              <a:lvl6pPr marL="2277385" algn="l" defTabSz="910957" rtl="0" eaLnBrk="1" latinLnBrk="0" hangingPunct="1">
                <a:defRPr sz="1700" kern="1200">
                  <a:solidFill>
                    <a:schemeClr val="tx1"/>
                  </a:solidFill>
                  <a:latin typeface="+mn-lt"/>
                  <a:ea typeface="+mn-ea"/>
                  <a:cs typeface="+mn-cs"/>
                </a:defRPr>
              </a:lvl6pPr>
              <a:lvl7pPr marL="2732864" algn="l" defTabSz="910957" rtl="0" eaLnBrk="1" latinLnBrk="0" hangingPunct="1">
                <a:defRPr sz="1700" kern="1200">
                  <a:solidFill>
                    <a:schemeClr val="tx1"/>
                  </a:solidFill>
                  <a:latin typeface="+mn-lt"/>
                  <a:ea typeface="+mn-ea"/>
                  <a:cs typeface="+mn-cs"/>
                </a:defRPr>
              </a:lvl7pPr>
              <a:lvl8pPr marL="3188342" algn="l" defTabSz="910957" rtl="0" eaLnBrk="1" latinLnBrk="0" hangingPunct="1">
                <a:defRPr sz="1700" kern="1200">
                  <a:solidFill>
                    <a:schemeClr val="tx1"/>
                  </a:solidFill>
                  <a:latin typeface="+mn-lt"/>
                  <a:ea typeface="+mn-ea"/>
                  <a:cs typeface="+mn-cs"/>
                </a:defRPr>
              </a:lvl8pPr>
              <a:lvl9pPr marL="3643817" algn="l" defTabSz="910957" rtl="0" eaLnBrk="1" latinLnBrk="0" hangingPunct="1">
                <a:defRPr sz="1700" kern="1200">
                  <a:solidFill>
                    <a:schemeClr val="tx1"/>
                  </a:solidFill>
                  <a:latin typeface="+mn-lt"/>
                  <a:ea typeface="+mn-ea"/>
                  <a:cs typeface="+mn-cs"/>
                </a:defRPr>
              </a:lvl9pPr>
            </a:lstStyle>
            <a:p>
              <a:pPr algn="ctr" defTabSz="896662"/>
              <a:r>
                <a:rPr lang="en-US" sz="3200" b="1" err="1">
                  <a:solidFill>
                    <a:prstClr val="white"/>
                  </a:solidFill>
                  <a:latin typeface="VNI-Avo" pitchFamily="2" charset="0"/>
                </a:rPr>
                <a:t>Baøi</a:t>
              </a:r>
              <a:r>
                <a:rPr lang="en-US" sz="3200" b="1">
                  <a:solidFill>
                    <a:prstClr val="white"/>
                  </a:solidFill>
                  <a:latin typeface="VNI-Avo" pitchFamily="2" charset="0"/>
                </a:rPr>
                <a:t> </a:t>
              </a:r>
              <a:endParaRPr lang="en-US" sz="3200" b="1" dirty="0">
                <a:solidFill>
                  <a:prstClr val="white"/>
                </a:solidFill>
                <a:latin typeface="VNI-Avo" pitchFamily="2" charset="0"/>
              </a:endParaRPr>
            </a:p>
            <a:p>
              <a:pPr algn="ctr" defTabSz="896662"/>
              <a:r>
                <a:rPr lang="en-US" sz="3200" b="1">
                  <a:solidFill>
                    <a:prstClr val="white"/>
                  </a:solidFill>
                  <a:latin typeface="VNI-Avo" pitchFamily="2" charset="0"/>
                </a:rPr>
                <a:t>3</a:t>
              </a:r>
              <a:endParaRPr lang="en-US" sz="3200" b="1" dirty="0">
                <a:solidFill>
                  <a:prstClr val="white"/>
                </a:solidFill>
                <a:latin typeface="VNI-Avo" pitchFamily="2" charset="0"/>
              </a:endParaRPr>
            </a:p>
          </p:txBody>
        </p:sp>
      </p:grpSp>
    </p:spTree>
    <p:extLst>
      <p:ext uri="{BB962C8B-B14F-4D97-AF65-F5344CB8AC3E}">
        <p14:creationId xmlns:p14="http://schemas.microsoft.com/office/powerpoint/2010/main" val="46779814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46" t="12723" r="4895" b="45487"/>
          <a:stretch/>
        </p:blipFill>
        <p:spPr>
          <a:xfrm>
            <a:off x="0" y="-1"/>
            <a:ext cx="12801600" cy="7382589"/>
          </a:xfrm>
        </p:spPr>
      </p:pic>
      <p:grpSp>
        <p:nvGrpSpPr>
          <p:cNvPr id="6" name="Group 5"/>
          <p:cNvGrpSpPr/>
          <p:nvPr/>
        </p:nvGrpSpPr>
        <p:grpSpPr>
          <a:xfrm>
            <a:off x="288311" y="5896303"/>
            <a:ext cx="3117041" cy="1215266"/>
            <a:chOff x="1936648" y="-506346"/>
            <a:chExt cx="3076452" cy="1199514"/>
          </a:xfrm>
          <a:solidFill>
            <a:srgbClr val="FFFF00"/>
          </a:solidFill>
        </p:grpSpPr>
        <p:sp>
          <p:nvSpPr>
            <p:cNvPr id="7" name="Rounded Rectangle 6"/>
            <p:cNvSpPr/>
            <p:nvPr/>
          </p:nvSpPr>
          <p:spPr>
            <a:xfrm>
              <a:off x="1936648" y="-925"/>
              <a:ext cx="2752326"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200" b="1" kern="0">
                  <a:solidFill>
                    <a:prstClr val="black"/>
                  </a:solidFill>
                  <a:latin typeface="VNI-Avo" pitchFamily="2" charset="0"/>
                </a:rPr>
                <a:t>baùnh chöng</a:t>
              </a:r>
              <a:endParaRPr lang="en-US" sz="3200" b="1" kern="0" dirty="0">
                <a:solidFill>
                  <a:srgbClr val="FF0000"/>
                </a:solidFill>
                <a:latin typeface="Calibri" panose="020F0502020204030204"/>
              </a:endParaRPr>
            </a:p>
          </p:txBody>
        </p:sp>
        <p:cxnSp>
          <p:nvCxnSpPr>
            <p:cNvPr id="8" name="Straight Arrow Connector 7"/>
            <p:cNvCxnSpPr/>
            <p:nvPr/>
          </p:nvCxnSpPr>
          <p:spPr>
            <a:xfrm flipV="1">
              <a:off x="4688974" y="-506346"/>
              <a:ext cx="324126" cy="599757"/>
            </a:xfrm>
            <a:prstGeom prst="straightConnector1">
              <a:avLst/>
            </a:prstGeom>
            <a:grpFill/>
            <a:ln w="38100" cap="flat" cmpd="sng" algn="ctr">
              <a:solidFill>
                <a:srgbClr val="FF0000"/>
              </a:solidFill>
              <a:prstDash val="solid"/>
              <a:miter lim="800000"/>
              <a:tailEnd type="triangle"/>
            </a:ln>
            <a:effectLst/>
          </p:spPr>
        </p:cxnSp>
      </p:grpSp>
      <p:grpSp>
        <p:nvGrpSpPr>
          <p:cNvPr id="11" name="Group 10"/>
          <p:cNvGrpSpPr/>
          <p:nvPr/>
        </p:nvGrpSpPr>
        <p:grpSpPr>
          <a:xfrm>
            <a:off x="124109" y="3160664"/>
            <a:ext cx="4463657" cy="1647819"/>
            <a:chOff x="1936648" y="-925"/>
            <a:chExt cx="4405533" cy="1626460"/>
          </a:xfrm>
          <a:solidFill>
            <a:srgbClr val="FFFF00"/>
          </a:solidFill>
        </p:grpSpPr>
        <p:sp>
          <p:nvSpPr>
            <p:cNvPr id="12" name="Rounded Rectangle 11"/>
            <p:cNvSpPr/>
            <p:nvPr/>
          </p:nvSpPr>
          <p:spPr>
            <a:xfrm>
              <a:off x="1936648" y="-925"/>
              <a:ext cx="2195981"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200" b="1" kern="0">
                  <a:solidFill>
                    <a:prstClr val="black"/>
                  </a:solidFill>
                  <a:latin typeface="VNI-Avo" pitchFamily="2" charset="0"/>
                </a:rPr>
                <a:t>mít troän</a:t>
              </a:r>
              <a:endParaRPr lang="en-US" sz="3200" b="1" kern="0" dirty="0">
                <a:solidFill>
                  <a:srgbClr val="FF0000"/>
                </a:solidFill>
                <a:latin typeface="Calibri" panose="020F0502020204030204"/>
              </a:endParaRPr>
            </a:p>
          </p:txBody>
        </p:sp>
        <p:cxnSp>
          <p:nvCxnSpPr>
            <p:cNvPr id="13" name="Straight Arrow Connector 12"/>
            <p:cNvCxnSpPr/>
            <p:nvPr/>
          </p:nvCxnSpPr>
          <p:spPr>
            <a:xfrm>
              <a:off x="4132629" y="693168"/>
              <a:ext cx="2209552" cy="932367"/>
            </a:xfrm>
            <a:prstGeom prst="straightConnector1">
              <a:avLst/>
            </a:prstGeom>
            <a:grpFill/>
            <a:ln w="38100" cap="flat" cmpd="sng" algn="ctr">
              <a:solidFill>
                <a:srgbClr val="FF0000"/>
              </a:solidFill>
              <a:prstDash val="solid"/>
              <a:miter lim="800000"/>
              <a:tailEnd type="triangle"/>
            </a:ln>
            <a:effectLst/>
          </p:spPr>
        </p:cxnSp>
      </p:grpSp>
      <p:grpSp>
        <p:nvGrpSpPr>
          <p:cNvPr id="17" name="Group 16"/>
          <p:cNvGrpSpPr/>
          <p:nvPr/>
        </p:nvGrpSpPr>
        <p:grpSpPr>
          <a:xfrm>
            <a:off x="7583215" y="5667381"/>
            <a:ext cx="4966137" cy="703208"/>
            <a:chOff x="-768841" y="-925"/>
            <a:chExt cx="4901470" cy="694093"/>
          </a:xfrm>
          <a:solidFill>
            <a:srgbClr val="FFFF00"/>
          </a:solidFill>
        </p:grpSpPr>
        <p:sp>
          <p:nvSpPr>
            <p:cNvPr id="18" name="Rounded Rectangle 17"/>
            <p:cNvSpPr/>
            <p:nvPr/>
          </p:nvSpPr>
          <p:spPr>
            <a:xfrm>
              <a:off x="2358763" y="-925"/>
              <a:ext cx="1773866"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200" b="1" kern="0">
                  <a:solidFill>
                    <a:prstClr val="black"/>
                  </a:solidFill>
                  <a:latin typeface="VNI-Avo" pitchFamily="2" charset="0"/>
                </a:rPr>
                <a:t>nem</a:t>
              </a:r>
              <a:endParaRPr lang="en-US" sz="3200" b="1" kern="0" dirty="0">
                <a:solidFill>
                  <a:srgbClr val="FF0000"/>
                </a:solidFill>
                <a:latin typeface="Calibri" panose="020F0502020204030204"/>
              </a:endParaRPr>
            </a:p>
          </p:txBody>
        </p:sp>
        <p:cxnSp>
          <p:nvCxnSpPr>
            <p:cNvPr id="19" name="Straight Arrow Connector 18"/>
            <p:cNvCxnSpPr/>
            <p:nvPr/>
          </p:nvCxnSpPr>
          <p:spPr>
            <a:xfrm flipH="1">
              <a:off x="-768841" y="285576"/>
              <a:ext cx="3127604" cy="60546"/>
            </a:xfrm>
            <a:prstGeom prst="straightConnector1">
              <a:avLst/>
            </a:prstGeom>
            <a:grpFill/>
            <a:ln w="38100" cap="flat" cmpd="sng" algn="ctr">
              <a:solidFill>
                <a:srgbClr val="FF0000"/>
              </a:solidFill>
              <a:prstDash val="solid"/>
              <a:miter lim="800000"/>
              <a:tailEnd type="triangle"/>
            </a:ln>
            <a:effectLst/>
          </p:spPr>
        </p:cxnSp>
      </p:grpSp>
      <p:grpSp>
        <p:nvGrpSpPr>
          <p:cNvPr id="24" name="Group 23"/>
          <p:cNvGrpSpPr/>
          <p:nvPr/>
        </p:nvGrpSpPr>
        <p:grpSpPr>
          <a:xfrm>
            <a:off x="6921062" y="3512268"/>
            <a:ext cx="5517932" cy="1674587"/>
            <a:chOff x="-1313450" y="-925"/>
            <a:chExt cx="5446080" cy="1652881"/>
          </a:xfrm>
          <a:solidFill>
            <a:srgbClr val="FFFF00"/>
          </a:solidFill>
        </p:grpSpPr>
        <p:sp>
          <p:nvSpPr>
            <p:cNvPr id="25" name="Rounded Rectangle 24"/>
            <p:cNvSpPr/>
            <p:nvPr/>
          </p:nvSpPr>
          <p:spPr>
            <a:xfrm>
              <a:off x="1876397" y="-925"/>
              <a:ext cx="2256233"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200" b="1" kern="0">
                  <a:solidFill>
                    <a:prstClr val="black"/>
                  </a:solidFill>
                  <a:latin typeface="VNI-Avo" pitchFamily="2" charset="0"/>
                </a:rPr>
                <a:t>toâm chua</a:t>
              </a:r>
              <a:endParaRPr lang="en-US" sz="3200" b="1" kern="0" dirty="0">
                <a:solidFill>
                  <a:srgbClr val="FF0000"/>
                </a:solidFill>
                <a:latin typeface="Calibri" panose="020F0502020204030204"/>
              </a:endParaRPr>
            </a:p>
          </p:txBody>
        </p:sp>
        <p:cxnSp>
          <p:nvCxnSpPr>
            <p:cNvPr id="26" name="Straight Arrow Connector 25"/>
            <p:cNvCxnSpPr/>
            <p:nvPr/>
          </p:nvCxnSpPr>
          <p:spPr>
            <a:xfrm flipH="1">
              <a:off x="-1313450" y="531552"/>
              <a:ext cx="3189847" cy="1120404"/>
            </a:xfrm>
            <a:prstGeom prst="straightConnector1">
              <a:avLst/>
            </a:prstGeom>
            <a:grpFill/>
            <a:ln w="38100" cap="flat" cmpd="sng" algn="ctr">
              <a:solidFill>
                <a:srgbClr val="FF0000"/>
              </a:solidFill>
              <a:prstDash val="solid"/>
              <a:miter lim="800000"/>
              <a:tailEnd type="triangle"/>
            </a:ln>
            <a:effectLst/>
          </p:spPr>
        </p:cxnSp>
      </p:grpSp>
      <p:grpSp>
        <p:nvGrpSpPr>
          <p:cNvPr id="29" name="Group 28"/>
          <p:cNvGrpSpPr/>
          <p:nvPr/>
        </p:nvGrpSpPr>
        <p:grpSpPr>
          <a:xfrm>
            <a:off x="6684579" y="2189285"/>
            <a:ext cx="5927836" cy="2619198"/>
            <a:chOff x="-1718016" y="-925"/>
            <a:chExt cx="5850646" cy="2585248"/>
          </a:xfrm>
          <a:solidFill>
            <a:srgbClr val="FFFF00"/>
          </a:solidFill>
        </p:grpSpPr>
        <p:sp>
          <p:nvSpPr>
            <p:cNvPr id="30" name="Rounded Rectangle 29"/>
            <p:cNvSpPr/>
            <p:nvPr/>
          </p:nvSpPr>
          <p:spPr>
            <a:xfrm>
              <a:off x="1502950" y="-925"/>
              <a:ext cx="2629680"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200" b="1" kern="0">
                  <a:solidFill>
                    <a:prstClr val="black"/>
                  </a:solidFill>
                  <a:latin typeface="VNI-Avo" pitchFamily="2" charset="0"/>
                </a:rPr>
                <a:t>baùnh traùng</a:t>
              </a:r>
              <a:endParaRPr lang="en-US" sz="3200" b="1" kern="0" dirty="0">
                <a:solidFill>
                  <a:srgbClr val="FF0000"/>
                </a:solidFill>
                <a:latin typeface="Calibri" panose="020F0502020204030204"/>
              </a:endParaRPr>
            </a:p>
          </p:txBody>
        </p:sp>
        <p:cxnSp>
          <p:nvCxnSpPr>
            <p:cNvPr id="31" name="Straight Arrow Connector 30"/>
            <p:cNvCxnSpPr/>
            <p:nvPr/>
          </p:nvCxnSpPr>
          <p:spPr>
            <a:xfrm flipH="1">
              <a:off x="-1718016" y="531552"/>
              <a:ext cx="3594414" cy="2052771"/>
            </a:xfrm>
            <a:prstGeom prst="straightConnector1">
              <a:avLst/>
            </a:prstGeom>
            <a:grpFill/>
            <a:ln w="38100" cap="flat" cmpd="sng" algn="ctr">
              <a:solidFill>
                <a:srgbClr val="FF0000"/>
              </a:solidFill>
              <a:prstDash val="solid"/>
              <a:miter lim="800000"/>
              <a:tailEnd type="triangle"/>
            </a:ln>
            <a:effectLst/>
          </p:spPr>
        </p:cxnSp>
      </p:grpSp>
      <p:grpSp>
        <p:nvGrpSpPr>
          <p:cNvPr id="33" name="Group 32"/>
          <p:cNvGrpSpPr/>
          <p:nvPr/>
        </p:nvGrpSpPr>
        <p:grpSpPr>
          <a:xfrm>
            <a:off x="5612523" y="738857"/>
            <a:ext cx="2664374" cy="4716012"/>
            <a:chOff x="1502950" y="-925"/>
            <a:chExt cx="2629680" cy="4654883"/>
          </a:xfrm>
          <a:solidFill>
            <a:srgbClr val="FFFF00"/>
          </a:solidFill>
        </p:grpSpPr>
        <p:sp>
          <p:nvSpPr>
            <p:cNvPr id="34" name="Rounded Rectangle 33"/>
            <p:cNvSpPr/>
            <p:nvPr/>
          </p:nvSpPr>
          <p:spPr>
            <a:xfrm>
              <a:off x="1502950" y="-925"/>
              <a:ext cx="2629680" cy="694093"/>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6656">
                <a:defRPr/>
              </a:pPr>
              <a:r>
                <a:rPr lang="en-US" sz="3200" b="1" kern="0">
                  <a:solidFill>
                    <a:prstClr val="black"/>
                  </a:solidFill>
                  <a:latin typeface="VNI-Avo" pitchFamily="2" charset="0"/>
                </a:rPr>
                <a:t>rau soáng</a:t>
              </a:r>
              <a:endParaRPr lang="en-US" sz="3200" b="1" kern="0" dirty="0">
                <a:solidFill>
                  <a:srgbClr val="FF0000"/>
                </a:solidFill>
                <a:latin typeface="Calibri" panose="020F0502020204030204"/>
              </a:endParaRPr>
            </a:p>
          </p:txBody>
        </p:sp>
        <p:cxnSp>
          <p:nvCxnSpPr>
            <p:cNvPr id="35" name="Straight Arrow Connector 34"/>
            <p:cNvCxnSpPr>
              <a:stCxn id="34" idx="2"/>
            </p:cNvCxnSpPr>
            <p:nvPr/>
          </p:nvCxnSpPr>
          <p:spPr>
            <a:xfrm flipH="1">
              <a:off x="1502950" y="693168"/>
              <a:ext cx="1314840" cy="3960790"/>
            </a:xfrm>
            <a:prstGeom prst="straightConnector1">
              <a:avLst/>
            </a:prstGeom>
            <a:grpFill/>
            <a:ln w="38100" cap="flat" cmpd="sng" algn="ctr">
              <a:solidFill>
                <a:srgbClr val="FF0000"/>
              </a:solidFill>
              <a:prstDash val="solid"/>
              <a:miter lim="800000"/>
              <a:tailEnd type="triangle"/>
            </a:ln>
            <a:effectLst/>
          </p:spPr>
        </p:cxnSp>
      </p:grpSp>
    </p:spTree>
    <p:extLst>
      <p:ext uri="{BB962C8B-B14F-4D97-AF65-F5344CB8AC3E}">
        <p14:creationId xmlns:p14="http://schemas.microsoft.com/office/powerpoint/2010/main" val="47261642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AF6B29-D87A-4616-B368-D0C5B602B9FC}"/>
              </a:ext>
            </a:extLst>
          </p:cNvPr>
          <p:cNvSpPr txBox="1"/>
          <p:nvPr/>
        </p:nvSpPr>
        <p:spPr>
          <a:xfrm>
            <a:off x="665998" y="933010"/>
            <a:ext cx="11504979" cy="5508990"/>
          </a:xfrm>
          <a:prstGeom prst="rect">
            <a:avLst/>
          </a:prstGeom>
          <a:noFill/>
        </p:spPr>
        <p:txBody>
          <a:bodyPr wrap="square" lIns="91231" tIns="45616" rIns="91231" bIns="45616" rtlCol="0">
            <a:spAutoFit/>
          </a:bodyPr>
          <a:lstStyle/>
          <a:p>
            <a:pPr algn="just">
              <a:lnSpc>
                <a:spcPct val="150000"/>
              </a:lnSpc>
            </a:pPr>
            <a:r>
              <a:rPr lang="en-US" sz="3000" b="1" dirty="0">
                <a:solidFill>
                  <a:prstClr val="black"/>
                </a:solidFill>
                <a:latin typeface="VNI-Avo" pitchFamily="2" charset="0"/>
              </a:rPr>
              <a:t>        </a:t>
            </a:r>
            <a:r>
              <a:rPr lang="en-US" sz="3200" b="1" dirty="0" err="1">
                <a:solidFill>
                  <a:prstClr val="black"/>
                </a:solidFill>
                <a:latin typeface="VNI-Avo" pitchFamily="2" charset="0"/>
              </a:rPr>
              <a:t>Ngöôøi</a:t>
            </a:r>
            <a:r>
              <a:rPr lang="en-US" sz="3200" b="1" dirty="0">
                <a:solidFill>
                  <a:prstClr val="black"/>
                </a:solidFill>
                <a:latin typeface="VNI-Avo" pitchFamily="2" charset="0"/>
              </a:rPr>
              <a:t> </a:t>
            </a:r>
            <a:r>
              <a:rPr lang="en-US" sz="3200" b="1" dirty="0" err="1">
                <a:solidFill>
                  <a:prstClr val="black"/>
                </a:solidFill>
                <a:latin typeface="VNI-Avo" pitchFamily="2" charset="0"/>
              </a:rPr>
              <a:t>Hueá</a:t>
            </a:r>
            <a:r>
              <a:rPr lang="en-US" sz="3200" b="1" dirty="0">
                <a:solidFill>
                  <a:prstClr val="black"/>
                </a:solidFill>
                <a:latin typeface="VNI-Avo" pitchFamily="2" charset="0"/>
              </a:rPr>
              <a:t> </a:t>
            </a:r>
            <a:r>
              <a:rPr lang="en-US" sz="3200" b="1" dirty="0" err="1">
                <a:solidFill>
                  <a:prstClr val="black"/>
                </a:solidFill>
                <a:latin typeface="VNI-Avo" pitchFamily="2" charset="0"/>
              </a:rPr>
              <a:t>raát</a:t>
            </a:r>
            <a:r>
              <a:rPr lang="en-US" sz="3200" b="1" dirty="0">
                <a:solidFill>
                  <a:prstClr val="black"/>
                </a:solidFill>
                <a:latin typeface="VNI-Avo" pitchFamily="2" charset="0"/>
              </a:rPr>
              <a:t> </a:t>
            </a:r>
            <a:r>
              <a:rPr lang="en-US" sz="3200" b="1" dirty="0" err="1">
                <a:solidFill>
                  <a:prstClr val="black"/>
                </a:solidFill>
                <a:latin typeface="VNI-Avo" pitchFamily="2" charset="0"/>
              </a:rPr>
              <a:t>chaêm</a:t>
            </a:r>
            <a:r>
              <a:rPr lang="en-US" sz="3200" b="1" dirty="0">
                <a:solidFill>
                  <a:prstClr val="black"/>
                </a:solidFill>
                <a:latin typeface="VNI-Avo" pitchFamily="2" charset="0"/>
              </a:rPr>
              <a:t> </a:t>
            </a:r>
            <a:r>
              <a:rPr lang="en-US" sz="3200" b="1" dirty="0" err="1">
                <a:solidFill>
                  <a:prstClr val="black"/>
                </a:solidFill>
                <a:latin typeface="VNI-Avo" pitchFamily="2" charset="0"/>
              </a:rPr>
              <a:t>chuùt</a:t>
            </a:r>
            <a:r>
              <a:rPr lang="en-US" sz="3200" b="1" dirty="0">
                <a:solidFill>
                  <a:prstClr val="black"/>
                </a:solidFill>
                <a:latin typeface="VNI-Avo" pitchFamily="2" charset="0"/>
              </a:rPr>
              <a:t> </a:t>
            </a:r>
            <a:r>
              <a:rPr lang="en-US" sz="3200" b="1" dirty="0" err="1">
                <a:solidFill>
                  <a:prstClr val="black"/>
                </a:solidFill>
                <a:latin typeface="VNI-Avo" pitchFamily="2" charset="0"/>
              </a:rPr>
              <a:t>cho</a:t>
            </a:r>
            <a:r>
              <a:rPr lang="en-US" sz="3200" b="1" dirty="0">
                <a:solidFill>
                  <a:prstClr val="black"/>
                </a:solidFill>
                <a:latin typeface="VNI-Avo" pitchFamily="2" charset="0"/>
              </a:rPr>
              <a:t> </a:t>
            </a:r>
            <a:r>
              <a:rPr lang="en-US" sz="3200" b="1" dirty="0" err="1">
                <a:solidFill>
                  <a:prstClr val="black"/>
                </a:solidFill>
                <a:latin typeface="VNI-Avo" pitchFamily="2" charset="0"/>
              </a:rPr>
              <a:t>böõa</a:t>
            </a:r>
            <a:r>
              <a:rPr lang="en-US" sz="3200" b="1" dirty="0">
                <a:solidFill>
                  <a:prstClr val="black"/>
                </a:solidFill>
                <a:latin typeface="VNI-Avo" pitchFamily="2" charset="0"/>
              </a:rPr>
              <a:t> </a:t>
            </a:r>
            <a:r>
              <a:rPr lang="en-US" sz="3200" b="1" dirty="0" err="1">
                <a:solidFill>
                  <a:prstClr val="black"/>
                </a:solidFill>
                <a:latin typeface="VNI-Avo" pitchFamily="2" charset="0"/>
              </a:rPr>
              <a:t>aên</a:t>
            </a:r>
            <a:r>
              <a:rPr lang="en-US" sz="3200" b="1" dirty="0">
                <a:solidFill>
                  <a:prstClr val="black"/>
                </a:solidFill>
                <a:latin typeface="VNI-Avo" pitchFamily="2" charset="0"/>
              </a:rPr>
              <a:t> </a:t>
            </a:r>
            <a:r>
              <a:rPr lang="en-US" sz="3200" b="1" dirty="0" err="1">
                <a:solidFill>
                  <a:prstClr val="black"/>
                </a:solidFill>
                <a:latin typeface="VNI-Avo" pitchFamily="2" charset="0"/>
              </a:rPr>
              <a:t>ngaøy</a:t>
            </a:r>
            <a:r>
              <a:rPr lang="en-US" sz="3200" b="1" dirty="0">
                <a:solidFill>
                  <a:prstClr val="black"/>
                </a:solidFill>
                <a:latin typeface="VNI-Avo" pitchFamily="2" charset="0"/>
              </a:rPr>
              <a:t> </a:t>
            </a:r>
            <a:r>
              <a:rPr lang="en-US" sz="3200" b="1" dirty="0" err="1">
                <a:solidFill>
                  <a:prstClr val="black"/>
                </a:solidFill>
                <a:latin typeface="VNI-Avo" pitchFamily="2" charset="0"/>
              </a:rPr>
              <a:t>Teát</a:t>
            </a:r>
            <a:r>
              <a:rPr lang="en-US" sz="3200" b="1" dirty="0">
                <a:solidFill>
                  <a:prstClr val="black"/>
                </a:solidFill>
                <a:latin typeface="VNI-Avo" pitchFamily="2" charset="0"/>
              </a:rPr>
              <a:t>.</a:t>
            </a:r>
          </a:p>
          <a:p>
            <a:pPr algn="just">
              <a:lnSpc>
                <a:spcPct val="150000"/>
              </a:lnSpc>
            </a:pPr>
            <a:r>
              <a:rPr lang="en-US" sz="3200" b="1" dirty="0">
                <a:solidFill>
                  <a:prstClr val="black"/>
                </a:solidFill>
                <a:latin typeface="VNI-Avo" pitchFamily="2" charset="0"/>
              </a:rPr>
              <a:t>	</a:t>
            </a:r>
            <a:r>
              <a:rPr lang="en-US" sz="3200" b="1" dirty="0" err="1">
                <a:solidFill>
                  <a:prstClr val="black"/>
                </a:solidFill>
                <a:latin typeface="VNI-Avo" pitchFamily="2" charset="0"/>
              </a:rPr>
              <a:t>Baùnh</a:t>
            </a:r>
            <a:r>
              <a:rPr lang="en-US" sz="3200" b="1" dirty="0">
                <a:solidFill>
                  <a:prstClr val="black"/>
                </a:solidFill>
                <a:latin typeface="VNI-Avo" pitchFamily="2" charset="0"/>
              </a:rPr>
              <a:t> </a:t>
            </a:r>
            <a:r>
              <a:rPr lang="en-US" sz="3200" b="1" dirty="0" err="1">
                <a:solidFill>
                  <a:prstClr val="black"/>
                </a:solidFill>
                <a:latin typeface="VNI-Avo" pitchFamily="2" charset="0"/>
              </a:rPr>
              <a:t>chöng</a:t>
            </a:r>
            <a:r>
              <a:rPr lang="en-US" sz="3200" b="1" dirty="0">
                <a:solidFill>
                  <a:prstClr val="black"/>
                </a:solidFill>
                <a:latin typeface="VNI-Avo" pitchFamily="2" charset="0"/>
              </a:rPr>
              <a:t>, </a:t>
            </a:r>
            <a:r>
              <a:rPr lang="en-US" sz="3200" b="1" dirty="0" err="1">
                <a:solidFill>
                  <a:prstClr val="black"/>
                </a:solidFill>
                <a:latin typeface="VNI-Avo" pitchFamily="2" charset="0"/>
              </a:rPr>
              <a:t>nem</a:t>
            </a:r>
            <a:r>
              <a:rPr lang="en-US" sz="3200" b="1" dirty="0">
                <a:solidFill>
                  <a:prstClr val="black"/>
                </a:solidFill>
                <a:latin typeface="VNI-Avo" pitchFamily="2" charset="0"/>
              </a:rPr>
              <a:t>, </a:t>
            </a:r>
            <a:r>
              <a:rPr lang="en-US" sz="3200" b="1" dirty="0" err="1">
                <a:solidFill>
                  <a:prstClr val="black"/>
                </a:solidFill>
                <a:latin typeface="VNI-Avo" pitchFamily="2" charset="0"/>
              </a:rPr>
              <a:t>chaû</a:t>
            </a:r>
            <a:r>
              <a:rPr lang="en-US" sz="3200" b="1" dirty="0">
                <a:solidFill>
                  <a:prstClr val="black"/>
                </a:solidFill>
                <a:latin typeface="VNI-Avo" pitchFamily="2" charset="0"/>
              </a:rPr>
              <a:t>, </a:t>
            </a:r>
            <a:r>
              <a:rPr lang="en-US" sz="3200" b="1" dirty="0" err="1">
                <a:solidFill>
                  <a:prstClr val="black"/>
                </a:solidFill>
                <a:latin typeface="VNI-Avo" pitchFamily="2" charset="0"/>
              </a:rPr>
              <a:t>toâm</a:t>
            </a:r>
            <a:r>
              <a:rPr lang="en-US" sz="3200" b="1" dirty="0">
                <a:solidFill>
                  <a:prstClr val="black"/>
                </a:solidFill>
                <a:latin typeface="VNI-Avo" pitchFamily="2" charset="0"/>
              </a:rPr>
              <a:t> </a:t>
            </a:r>
            <a:r>
              <a:rPr lang="en-US" sz="3200" b="1" dirty="0" err="1">
                <a:solidFill>
                  <a:prstClr val="black"/>
                </a:solidFill>
                <a:latin typeface="VNI-Avo" pitchFamily="2" charset="0"/>
              </a:rPr>
              <a:t>chua</a:t>
            </a:r>
            <a:r>
              <a:rPr lang="en-US" sz="3200" b="1" dirty="0">
                <a:solidFill>
                  <a:prstClr val="black"/>
                </a:solidFill>
                <a:latin typeface="VNI-Avo" pitchFamily="2" charset="0"/>
              </a:rPr>
              <a:t>, </a:t>
            </a:r>
            <a:r>
              <a:rPr lang="en-US" sz="3200" b="1" dirty="0" err="1">
                <a:solidFill>
                  <a:prstClr val="black"/>
                </a:solidFill>
                <a:latin typeface="VNI-Avo" pitchFamily="2" charset="0"/>
              </a:rPr>
              <a:t>thòt</a:t>
            </a:r>
            <a:r>
              <a:rPr lang="en-US" sz="3200" b="1" dirty="0">
                <a:solidFill>
                  <a:prstClr val="black"/>
                </a:solidFill>
                <a:latin typeface="VNI-Avo" pitchFamily="2" charset="0"/>
              </a:rPr>
              <a:t> </a:t>
            </a:r>
            <a:r>
              <a:rPr lang="en-US" sz="3200" b="1" dirty="0" err="1">
                <a:solidFill>
                  <a:prstClr val="black"/>
                </a:solidFill>
                <a:latin typeface="VNI-Avo" pitchFamily="2" charset="0"/>
              </a:rPr>
              <a:t>luoäc</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caùc</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aên</a:t>
            </a:r>
            <a:r>
              <a:rPr lang="en-US" sz="3200" b="1" dirty="0">
                <a:solidFill>
                  <a:prstClr val="black"/>
                </a:solidFill>
                <a:latin typeface="VNI-Avo" pitchFamily="2" charset="0"/>
              </a:rPr>
              <a:t> </a:t>
            </a:r>
            <a:r>
              <a:rPr lang="en-US" sz="3200" b="1" dirty="0" err="1">
                <a:solidFill>
                  <a:prstClr val="black"/>
                </a:solidFill>
                <a:latin typeface="VNI-Avo" pitchFamily="2" charset="0"/>
              </a:rPr>
              <a:t>chính</a:t>
            </a:r>
            <a:r>
              <a:rPr lang="en-US" sz="3200" b="1" dirty="0">
                <a:solidFill>
                  <a:prstClr val="black"/>
                </a:solidFill>
                <a:latin typeface="VNI-Avo" pitchFamily="2" charset="0"/>
              </a:rPr>
              <a:t>.   </a:t>
            </a:r>
            <a:r>
              <a:rPr lang="en-US" sz="3200" b="1" dirty="0" err="1">
                <a:solidFill>
                  <a:prstClr val="black"/>
                </a:solidFill>
                <a:latin typeface="VNI-Avo" pitchFamily="2" charset="0"/>
              </a:rPr>
              <a:t>Gaø</a:t>
            </a:r>
            <a:r>
              <a:rPr lang="en-US" sz="3200" b="1" dirty="0">
                <a:solidFill>
                  <a:prstClr val="black"/>
                </a:solidFill>
                <a:latin typeface="VNI-Avo" pitchFamily="2" charset="0"/>
              </a:rPr>
              <a:t> </a:t>
            </a:r>
            <a:r>
              <a:rPr lang="en-US" sz="3200" b="1" dirty="0" err="1">
                <a:solidFill>
                  <a:prstClr val="black"/>
                </a:solidFill>
                <a:latin typeface="VNI-Avo" pitchFamily="2" charset="0"/>
              </a:rPr>
              <a:t>boùp</a:t>
            </a:r>
            <a:r>
              <a:rPr lang="en-US" sz="3200" b="1" dirty="0">
                <a:solidFill>
                  <a:prstClr val="black"/>
                </a:solidFill>
                <a:latin typeface="VNI-Avo" pitchFamily="2" charset="0"/>
              </a:rPr>
              <a:t> </a:t>
            </a:r>
            <a:r>
              <a:rPr lang="en-US" sz="3200" b="1" dirty="0" err="1">
                <a:solidFill>
                  <a:prstClr val="black"/>
                </a:solidFill>
                <a:latin typeface="VNI-Avo" pitchFamily="2" charset="0"/>
              </a:rPr>
              <a:t>rau</a:t>
            </a:r>
            <a:r>
              <a:rPr lang="en-US" sz="3200" b="1" dirty="0">
                <a:solidFill>
                  <a:prstClr val="black"/>
                </a:solidFill>
                <a:latin typeface="VNI-Avo" pitchFamily="2" charset="0"/>
              </a:rPr>
              <a:t> </a:t>
            </a:r>
            <a:r>
              <a:rPr lang="en-US" sz="3200" b="1" dirty="0" err="1">
                <a:solidFill>
                  <a:prstClr val="black"/>
                </a:solidFill>
                <a:latin typeface="VNI-Avo" pitchFamily="2" charset="0"/>
              </a:rPr>
              <a:t>raêm</a:t>
            </a:r>
            <a:r>
              <a:rPr lang="en-US" sz="3200" b="1" dirty="0">
                <a:solidFill>
                  <a:prstClr val="black"/>
                </a:solidFill>
                <a:latin typeface="VNI-Avo" pitchFamily="2" charset="0"/>
              </a:rPr>
              <a:t>, </a:t>
            </a:r>
            <a:r>
              <a:rPr lang="en-US" sz="3200" b="1" dirty="0" err="1">
                <a:solidFill>
                  <a:prstClr val="black"/>
                </a:solidFill>
                <a:latin typeface="VNI-Avo" pitchFamily="2" charset="0"/>
              </a:rPr>
              <a:t>mít</a:t>
            </a:r>
            <a:r>
              <a:rPr lang="en-US" sz="3200" b="1" dirty="0">
                <a:solidFill>
                  <a:prstClr val="black"/>
                </a:solidFill>
                <a:latin typeface="VNI-Avo" pitchFamily="2" charset="0"/>
              </a:rPr>
              <a:t> </a:t>
            </a:r>
            <a:r>
              <a:rPr lang="en-US" sz="3200" b="1" dirty="0" err="1">
                <a:solidFill>
                  <a:prstClr val="black"/>
                </a:solidFill>
                <a:latin typeface="VNI-Avo" pitchFamily="2" charset="0"/>
              </a:rPr>
              <a:t>troän</a:t>
            </a:r>
            <a:r>
              <a:rPr lang="en-US" sz="3200" b="1" dirty="0">
                <a:solidFill>
                  <a:prstClr val="black"/>
                </a:solidFill>
                <a:latin typeface="VNI-Avo" pitchFamily="2" charset="0"/>
              </a:rPr>
              <a:t> </a:t>
            </a:r>
            <a:r>
              <a:rPr lang="en-US" sz="3200" b="1" dirty="0" err="1">
                <a:solidFill>
                  <a:prstClr val="black"/>
                </a:solidFill>
                <a:latin typeface="VNI-Avo" pitchFamily="2" charset="0"/>
              </a:rPr>
              <a:t>cuõng</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nhöõng</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thöôøng</a:t>
            </a:r>
            <a:r>
              <a:rPr lang="en-US" sz="3200" b="1" dirty="0">
                <a:solidFill>
                  <a:prstClr val="black"/>
                </a:solidFill>
                <a:latin typeface="VNI-Avo" pitchFamily="2" charset="0"/>
              </a:rPr>
              <a:t> </a:t>
            </a:r>
            <a:r>
              <a:rPr lang="en-US" sz="3200" b="1" dirty="0" err="1">
                <a:solidFill>
                  <a:prstClr val="black"/>
                </a:solidFill>
                <a:latin typeface="VNI-Avo" pitchFamily="2" charset="0"/>
              </a:rPr>
              <a:t>thaáy</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ñaëc</a:t>
            </a:r>
            <a:r>
              <a:rPr lang="en-US" sz="3200" b="1" dirty="0">
                <a:solidFill>
                  <a:prstClr val="black"/>
                </a:solidFill>
                <a:latin typeface="VNI-Avo" pitchFamily="2" charset="0"/>
              </a:rPr>
              <a:t> </a:t>
            </a:r>
            <a:r>
              <a:rPr lang="en-US" sz="3200" b="1" dirty="0" err="1">
                <a:solidFill>
                  <a:prstClr val="black"/>
                </a:solidFill>
                <a:latin typeface="VNI-Avo" pitchFamily="2" charset="0"/>
              </a:rPr>
              <a:t>bieät</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thòt</a:t>
            </a:r>
            <a:r>
              <a:rPr lang="en-US" sz="3200" b="1" dirty="0">
                <a:solidFill>
                  <a:prstClr val="black"/>
                </a:solidFill>
                <a:latin typeface="VNI-Avo" pitchFamily="2" charset="0"/>
              </a:rPr>
              <a:t> </a:t>
            </a:r>
            <a:r>
              <a:rPr lang="en-US" sz="3200" b="1" dirty="0" err="1">
                <a:solidFill>
                  <a:prstClr val="black"/>
                </a:solidFill>
                <a:latin typeface="VNI-Avo" pitchFamily="2" charset="0"/>
              </a:rPr>
              <a:t>boø</a:t>
            </a:r>
            <a:r>
              <a:rPr lang="en-US" sz="3200" b="1" dirty="0">
                <a:solidFill>
                  <a:prstClr val="black"/>
                </a:solidFill>
                <a:latin typeface="VNI-Avo" pitchFamily="2" charset="0"/>
              </a:rPr>
              <a:t> </a:t>
            </a:r>
            <a:r>
              <a:rPr lang="en-US" sz="3200" b="1" dirty="0" err="1">
                <a:solidFill>
                  <a:prstClr val="black"/>
                </a:solidFill>
                <a:latin typeface="VNI-Avo" pitchFamily="2" charset="0"/>
              </a:rPr>
              <a:t>ngaâm</a:t>
            </a:r>
            <a:r>
              <a:rPr lang="en-US" sz="3200" b="1" dirty="0">
                <a:solidFill>
                  <a:prstClr val="black"/>
                </a:solidFill>
                <a:latin typeface="VNI-Avo" pitchFamily="2" charset="0"/>
              </a:rPr>
              <a:t> </a:t>
            </a:r>
            <a:r>
              <a:rPr lang="en-US" sz="3200" b="1" dirty="0" err="1">
                <a:solidFill>
                  <a:prstClr val="black"/>
                </a:solidFill>
                <a:latin typeface="VNI-Avo" pitchFamily="2" charset="0"/>
              </a:rPr>
              <a:t>nöôùc</a:t>
            </a:r>
            <a:r>
              <a:rPr lang="en-US" sz="3200" b="1" dirty="0">
                <a:solidFill>
                  <a:prstClr val="black"/>
                </a:solidFill>
                <a:latin typeface="VNI-Avo" pitchFamily="2" charset="0"/>
              </a:rPr>
              <a:t> </a:t>
            </a:r>
            <a:r>
              <a:rPr lang="en-US" sz="3200" b="1" dirty="0" err="1">
                <a:solidFill>
                  <a:prstClr val="black"/>
                </a:solidFill>
                <a:latin typeface="VNI-Avo" pitchFamily="2" charset="0"/>
              </a:rPr>
              <a:t>maém</a:t>
            </a:r>
            <a:r>
              <a:rPr lang="en-US" sz="3200" b="1" dirty="0">
                <a:solidFill>
                  <a:prstClr val="black"/>
                </a:solidFill>
                <a:latin typeface="VNI-Avo" pitchFamily="2" charset="0"/>
              </a:rPr>
              <a:t> </a:t>
            </a:r>
            <a:r>
              <a:rPr lang="en-US" sz="3200" b="1" dirty="0" err="1">
                <a:solidFill>
                  <a:prstClr val="black"/>
                </a:solidFill>
                <a:latin typeface="VNI-Avo" pitchFamily="2" charset="0"/>
              </a:rPr>
              <a:t>pha</a:t>
            </a:r>
            <a:r>
              <a:rPr lang="en-US" sz="3200" b="1" dirty="0">
                <a:solidFill>
                  <a:prstClr val="black"/>
                </a:solidFill>
                <a:latin typeface="VNI-Avo" pitchFamily="2" charset="0"/>
              </a:rPr>
              <a:t> </a:t>
            </a:r>
            <a:r>
              <a:rPr lang="en-US" sz="3200" b="1" dirty="0" err="1">
                <a:solidFill>
                  <a:prstClr val="black"/>
                </a:solidFill>
                <a:latin typeface="VNI-Avo" pitchFamily="2" charset="0"/>
              </a:rPr>
              <a:t>nhaït</a:t>
            </a:r>
            <a:r>
              <a:rPr lang="en-US" sz="3200" b="1" dirty="0">
                <a:solidFill>
                  <a:prstClr val="black"/>
                </a:solidFill>
                <a:latin typeface="VNI-Avo" pitchFamily="2" charset="0"/>
              </a:rPr>
              <a:t>.   </a:t>
            </a:r>
            <a:r>
              <a:rPr lang="en-US" sz="3200" b="1" dirty="0" err="1">
                <a:solidFill>
                  <a:prstClr val="black"/>
                </a:solidFill>
                <a:latin typeface="VNI-Avo" pitchFamily="2" charset="0"/>
              </a:rPr>
              <a:t>Baùnh</a:t>
            </a:r>
            <a:r>
              <a:rPr lang="en-US" sz="3200" b="1" dirty="0">
                <a:solidFill>
                  <a:prstClr val="black"/>
                </a:solidFill>
                <a:latin typeface="VNI-Avo" pitchFamily="2" charset="0"/>
              </a:rPr>
              <a:t> </a:t>
            </a:r>
            <a:r>
              <a:rPr lang="en-US" sz="3200" b="1" dirty="0" err="1">
                <a:solidFill>
                  <a:prstClr val="black"/>
                </a:solidFill>
                <a:latin typeface="VNI-Avo" pitchFamily="2" charset="0"/>
              </a:rPr>
              <a:t>traùng</a:t>
            </a:r>
            <a:r>
              <a:rPr lang="en-US" sz="3200" b="1" dirty="0">
                <a:solidFill>
                  <a:prstClr val="black"/>
                </a:solidFill>
                <a:latin typeface="VNI-Avo" pitchFamily="2" charset="0"/>
              </a:rPr>
              <a:t>, </a:t>
            </a:r>
            <a:r>
              <a:rPr lang="en-US" sz="3200" b="1" dirty="0" err="1">
                <a:solidFill>
                  <a:prstClr val="black"/>
                </a:solidFill>
                <a:latin typeface="VNI-Avo" pitchFamily="2" charset="0"/>
              </a:rPr>
              <a:t>rau</a:t>
            </a:r>
            <a:r>
              <a:rPr lang="en-US" sz="3200" b="1" dirty="0">
                <a:solidFill>
                  <a:prstClr val="black"/>
                </a:solidFill>
                <a:latin typeface="VNI-Avo" pitchFamily="2" charset="0"/>
              </a:rPr>
              <a:t> </a:t>
            </a:r>
            <a:r>
              <a:rPr lang="en-US" sz="3200" b="1" dirty="0" err="1">
                <a:solidFill>
                  <a:prstClr val="black"/>
                </a:solidFill>
                <a:latin typeface="VNI-Avo" pitchFamily="2" charset="0"/>
              </a:rPr>
              <a:t>soáng</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nhöõng</a:t>
            </a:r>
            <a:r>
              <a:rPr lang="en-US" sz="3200" b="1" dirty="0">
                <a:solidFill>
                  <a:prstClr val="black"/>
                </a:solidFill>
                <a:latin typeface="VNI-Avo" pitchFamily="2" charset="0"/>
              </a:rPr>
              <a:t> </a:t>
            </a:r>
            <a:r>
              <a:rPr lang="en-US" sz="3200" b="1" dirty="0" err="1">
                <a:solidFill>
                  <a:prstClr val="black"/>
                </a:solidFill>
                <a:latin typeface="VNI-Avo" pitchFamily="2" charset="0"/>
              </a:rPr>
              <a:t>thöù</a:t>
            </a:r>
            <a:r>
              <a:rPr lang="en-US" sz="3200" b="1" dirty="0">
                <a:solidFill>
                  <a:prstClr val="black"/>
                </a:solidFill>
                <a:latin typeface="VNI-Avo" pitchFamily="2" charset="0"/>
              </a:rPr>
              <a:t> </a:t>
            </a:r>
            <a:r>
              <a:rPr lang="en-US" sz="3200" b="1" dirty="0" err="1">
                <a:solidFill>
                  <a:prstClr val="black"/>
                </a:solidFill>
                <a:latin typeface="VNI-Avo" pitchFamily="2" charset="0"/>
              </a:rPr>
              <a:t>aên</a:t>
            </a:r>
            <a:r>
              <a:rPr lang="en-US" sz="3200" b="1" dirty="0">
                <a:solidFill>
                  <a:prstClr val="black"/>
                </a:solidFill>
                <a:latin typeface="VNI-Avo" pitchFamily="2" charset="0"/>
              </a:rPr>
              <a:t> </a:t>
            </a:r>
            <a:r>
              <a:rPr lang="en-US" sz="3200" b="1" dirty="0" err="1">
                <a:solidFill>
                  <a:prstClr val="black"/>
                </a:solidFill>
                <a:latin typeface="VNI-Avo" pitchFamily="2" charset="0"/>
              </a:rPr>
              <a:t>keøm</a:t>
            </a:r>
            <a:r>
              <a:rPr lang="en-US" sz="3200" b="1" dirty="0">
                <a:solidFill>
                  <a:prstClr val="black"/>
                </a:solidFill>
                <a:latin typeface="VNI-Avo" pitchFamily="2" charset="0"/>
              </a:rPr>
              <a:t> </a:t>
            </a:r>
            <a:r>
              <a:rPr lang="en-US" sz="3200" b="1" dirty="0" err="1">
                <a:solidFill>
                  <a:prstClr val="black"/>
                </a:solidFill>
                <a:latin typeface="VNI-Avo" pitchFamily="2" charset="0"/>
              </a:rPr>
              <a:t>khaùc</a:t>
            </a:r>
            <a:r>
              <a:rPr lang="en-US" sz="3200" b="1" dirty="0">
                <a:solidFill>
                  <a:prstClr val="black"/>
                </a:solidFill>
                <a:latin typeface="VNI-Avo" pitchFamily="2" charset="0"/>
              </a:rPr>
              <a:t> </a:t>
            </a:r>
            <a:r>
              <a:rPr lang="en-US" sz="3200" b="1" dirty="0" err="1">
                <a:solidFill>
                  <a:prstClr val="black"/>
                </a:solidFill>
                <a:latin typeface="VNI-Avo" pitchFamily="2" charset="0"/>
              </a:rPr>
              <a:t>cho</a:t>
            </a:r>
            <a:r>
              <a:rPr lang="en-US" sz="3200" b="1" dirty="0">
                <a:solidFill>
                  <a:prstClr val="black"/>
                </a:solidFill>
                <a:latin typeface="VNI-Avo" pitchFamily="2" charset="0"/>
              </a:rPr>
              <a:t> </a:t>
            </a:r>
            <a:r>
              <a:rPr lang="en-US" sz="3200" b="1" dirty="0" err="1">
                <a:solidFill>
                  <a:prstClr val="black"/>
                </a:solidFill>
                <a:latin typeface="VNI-Avo" pitchFamily="2" charset="0"/>
              </a:rPr>
              <a:t>ngöôøi</a:t>
            </a:r>
            <a:r>
              <a:rPr lang="en-US" sz="3200" b="1" dirty="0">
                <a:solidFill>
                  <a:prstClr val="black"/>
                </a:solidFill>
                <a:latin typeface="VNI-Avo" pitchFamily="2" charset="0"/>
              </a:rPr>
              <a:t> </a:t>
            </a:r>
            <a:r>
              <a:rPr lang="en-US" sz="3200" b="1" dirty="0" err="1">
                <a:solidFill>
                  <a:prstClr val="black"/>
                </a:solidFill>
                <a:latin typeface="VNI-Avo" pitchFamily="2" charset="0"/>
              </a:rPr>
              <a:t>thích</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cuoán</a:t>
            </a:r>
            <a:r>
              <a:rPr lang="en-US" sz="3200" b="1" dirty="0">
                <a:solidFill>
                  <a:prstClr val="black"/>
                </a:solidFill>
                <a:latin typeface="VNI-Avo" pitchFamily="2" charset="0"/>
              </a:rPr>
              <a:t>.</a:t>
            </a:r>
          </a:p>
          <a:p>
            <a:pPr algn="just"/>
            <a:r>
              <a:rPr lang="en-US" sz="3200" b="1" dirty="0">
                <a:solidFill>
                  <a:prstClr val="black"/>
                </a:solidFill>
                <a:latin typeface="VNI-Avo" pitchFamily="2" charset="0"/>
              </a:rPr>
              <a:t>	</a:t>
            </a:r>
            <a:r>
              <a:rPr lang="en-US" sz="3200" b="1" dirty="0" err="1">
                <a:solidFill>
                  <a:prstClr val="black"/>
                </a:solidFill>
                <a:latin typeface="VNI-Avo" pitchFamily="2" charset="0"/>
              </a:rPr>
              <a:t>Böõa</a:t>
            </a:r>
            <a:r>
              <a:rPr lang="en-US" sz="3200" b="1" dirty="0">
                <a:solidFill>
                  <a:prstClr val="black"/>
                </a:solidFill>
                <a:latin typeface="VNI-Avo" pitchFamily="2" charset="0"/>
              </a:rPr>
              <a:t> </a:t>
            </a:r>
            <a:r>
              <a:rPr lang="en-US" sz="3200" b="1" dirty="0" err="1">
                <a:solidFill>
                  <a:prstClr val="black"/>
                </a:solidFill>
                <a:latin typeface="VNI-Avo" pitchFamily="2" charset="0"/>
              </a:rPr>
              <a:t>côm</a:t>
            </a:r>
            <a:r>
              <a:rPr lang="en-US" sz="3200" b="1" dirty="0">
                <a:solidFill>
                  <a:prstClr val="black"/>
                </a:solidFill>
                <a:latin typeface="VNI-Avo" pitchFamily="2" charset="0"/>
              </a:rPr>
              <a:t> </a:t>
            </a:r>
            <a:r>
              <a:rPr lang="en-US" sz="3200" b="1" dirty="0" err="1">
                <a:solidFill>
                  <a:prstClr val="black"/>
                </a:solidFill>
                <a:latin typeface="VNI-Avo" pitchFamily="2" charset="0"/>
              </a:rPr>
              <a:t>ngaøy</a:t>
            </a:r>
            <a:r>
              <a:rPr lang="en-US" sz="3200" b="1" dirty="0">
                <a:solidFill>
                  <a:prstClr val="black"/>
                </a:solidFill>
                <a:latin typeface="VNI-Avo" pitchFamily="2" charset="0"/>
              </a:rPr>
              <a:t> </a:t>
            </a:r>
            <a:r>
              <a:rPr lang="en-US" sz="3200" b="1" dirty="0" err="1">
                <a:solidFill>
                  <a:prstClr val="black"/>
                </a:solidFill>
                <a:latin typeface="VNI-Avo" pitchFamily="2" charset="0"/>
              </a:rPr>
              <a:t>Teát</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dòp</a:t>
            </a:r>
            <a:r>
              <a:rPr lang="en-US" sz="3200" b="1" dirty="0">
                <a:solidFill>
                  <a:prstClr val="black"/>
                </a:solidFill>
                <a:latin typeface="VNI-Avo" pitchFamily="2" charset="0"/>
              </a:rPr>
              <a:t> </a:t>
            </a:r>
            <a:r>
              <a:rPr lang="en-US" sz="3200" b="1" dirty="0" err="1">
                <a:solidFill>
                  <a:prstClr val="black"/>
                </a:solidFill>
                <a:latin typeface="VNI-Avo" pitchFamily="2" charset="0"/>
              </a:rPr>
              <a:t>caû</a:t>
            </a:r>
            <a:r>
              <a:rPr lang="en-US" sz="3200" b="1" dirty="0">
                <a:solidFill>
                  <a:prstClr val="black"/>
                </a:solidFill>
                <a:latin typeface="VNI-Avo" pitchFamily="2" charset="0"/>
              </a:rPr>
              <a:t> </a:t>
            </a:r>
            <a:r>
              <a:rPr lang="en-US" sz="3200" b="1" dirty="0" err="1">
                <a:solidFill>
                  <a:prstClr val="black"/>
                </a:solidFill>
                <a:latin typeface="VNI-Avo" pitchFamily="2" charset="0"/>
              </a:rPr>
              <a:t>nhaø</a:t>
            </a:r>
            <a:r>
              <a:rPr lang="en-US" sz="3200" b="1" dirty="0">
                <a:solidFill>
                  <a:prstClr val="black"/>
                </a:solidFill>
                <a:latin typeface="VNI-Avo" pitchFamily="2" charset="0"/>
              </a:rPr>
              <a:t> </a:t>
            </a:r>
            <a:r>
              <a:rPr lang="en-US" sz="3200" b="1" dirty="0" err="1">
                <a:solidFill>
                  <a:prstClr val="black"/>
                </a:solidFill>
                <a:latin typeface="VNI-Avo" pitchFamily="2" charset="0"/>
              </a:rPr>
              <a:t>quaây</a:t>
            </a:r>
            <a:r>
              <a:rPr lang="en-US" sz="3200" b="1" dirty="0">
                <a:solidFill>
                  <a:prstClr val="black"/>
                </a:solidFill>
                <a:latin typeface="VNI-Avo" pitchFamily="2" charset="0"/>
              </a:rPr>
              <a:t> </a:t>
            </a:r>
            <a:r>
              <a:rPr lang="en-US" sz="3200" b="1" dirty="0" err="1">
                <a:solidFill>
                  <a:prstClr val="black"/>
                </a:solidFill>
                <a:latin typeface="VNI-Avo" pitchFamily="2" charset="0"/>
              </a:rPr>
              <a:t>quaàn</a:t>
            </a:r>
            <a:r>
              <a:rPr lang="en-US" sz="3200" b="1" dirty="0">
                <a:solidFill>
                  <a:prstClr val="black"/>
                </a:solidFill>
                <a:latin typeface="VNI-Avo" pitchFamily="2" charset="0"/>
              </a:rPr>
              <a:t> </a:t>
            </a:r>
          </a:p>
          <a:p>
            <a:pPr algn="just"/>
            <a:r>
              <a:rPr lang="en-US" sz="3200" b="1" dirty="0" err="1">
                <a:solidFill>
                  <a:prstClr val="black"/>
                </a:solidFill>
                <a:latin typeface="VNI-Avo" pitchFamily="2" charset="0"/>
              </a:rPr>
              <a:t>ñaàm</a:t>
            </a:r>
            <a:r>
              <a:rPr lang="en-US" sz="3200" b="1" dirty="0">
                <a:solidFill>
                  <a:prstClr val="black"/>
                </a:solidFill>
                <a:latin typeface="VNI-Avo" pitchFamily="2" charset="0"/>
              </a:rPr>
              <a:t> </a:t>
            </a:r>
            <a:r>
              <a:rPr lang="en-US" sz="3200" b="1" dirty="0" err="1">
                <a:solidFill>
                  <a:prstClr val="black"/>
                </a:solidFill>
                <a:latin typeface="VNI-Avo" pitchFamily="2" charset="0"/>
              </a:rPr>
              <a:t>aám</a:t>
            </a:r>
            <a:r>
              <a:rPr lang="en-US" sz="3200" b="1" dirty="0">
                <a:solidFill>
                  <a:prstClr val="black"/>
                </a:solidFill>
                <a:latin typeface="VNI-Avo" pitchFamily="2" charset="0"/>
              </a:rPr>
              <a:t> </a:t>
            </a:r>
            <a:r>
              <a:rPr lang="en-US" sz="3200" b="1" dirty="0" err="1">
                <a:solidFill>
                  <a:prstClr val="black"/>
                </a:solidFill>
                <a:latin typeface="VNI-Avo" pitchFamily="2" charset="0"/>
              </a:rPr>
              <a:t>beân</a:t>
            </a:r>
            <a:r>
              <a:rPr lang="en-US" sz="3200" b="1" dirty="0">
                <a:solidFill>
                  <a:prstClr val="black"/>
                </a:solidFill>
                <a:latin typeface="VNI-Avo" pitchFamily="2" charset="0"/>
              </a:rPr>
              <a:t> </a:t>
            </a:r>
            <a:r>
              <a:rPr lang="en-US" sz="3200" b="1" dirty="0" err="1">
                <a:solidFill>
                  <a:prstClr val="black"/>
                </a:solidFill>
                <a:latin typeface="VNI-Avo" pitchFamily="2" charset="0"/>
              </a:rPr>
              <a:t>nhau</a:t>
            </a:r>
            <a:r>
              <a:rPr lang="en-US" sz="3200" b="1" dirty="0">
                <a:solidFill>
                  <a:prstClr val="black"/>
                </a:solidFill>
                <a:latin typeface="VNI-Avo" pitchFamily="2" charset="0"/>
              </a:rPr>
              <a:t>.</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533899" y="344315"/>
            <a:ext cx="11769176" cy="662006"/>
          </a:xfrm>
          <a:prstGeom prst="rect">
            <a:avLst/>
          </a:prstGeom>
          <a:noFill/>
        </p:spPr>
        <p:txBody>
          <a:bodyPr wrap="square" lIns="91231" tIns="45616" rIns="91231" bIns="45616" rtlCol="0">
            <a:spAutoFit/>
          </a:bodyPr>
          <a:lstStyle/>
          <a:p>
            <a:pPr algn="ctr"/>
            <a:r>
              <a:rPr lang="en-US" sz="3700" b="1">
                <a:solidFill>
                  <a:srgbClr val="00B050"/>
                </a:solidFill>
                <a:latin typeface="VNI-Avo" pitchFamily="2" charset="0"/>
              </a:rPr>
              <a:t>Maâm côm ngaøy Teát ôû Hueá</a:t>
            </a:r>
            <a:endParaRPr lang="en-US" sz="3700" b="1" dirty="0">
              <a:solidFill>
                <a:srgbClr val="00B050"/>
              </a:solidFill>
              <a:latin typeface="VNI-Avo" pitchFamily="2" charset="0"/>
            </a:endParaRPr>
          </a:p>
        </p:txBody>
      </p:sp>
      <p:sp>
        <p:nvSpPr>
          <p:cNvPr id="5" name="TextBox 4">
            <a:extLst>
              <a:ext uri="{FF2B5EF4-FFF2-40B4-BE49-F238E27FC236}">
                <a16:creationId xmlns:a16="http://schemas.microsoft.com/office/drawing/2014/main" xmlns="" id="{717745D8-FC38-46F6-A5F2-1C0E1063E674}"/>
              </a:ext>
            </a:extLst>
          </p:cNvPr>
          <p:cNvSpPr txBox="1"/>
          <p:nvPr/>
        </p:nvSpPr>
        <p:spPr>
          <a:xfrm>
            <a:off x="6124704" y="6155664"/>
            <a:ext cx="7701671" cy="596368"/>
          </a:xfrm>
          <a:prstGeom prst="rect">
            <a:avLst/>
          </a:prstGeom>
          <a:noFill/>
        </p:spPr>
        <p:txBody>
          <a:bodyPr wrap="square" lIns="91231" tIns="45616" rIns="91231" bIns="45616" rtlCol="0">
            <a:spAutoFit/>
          </a:bodyPr>
          <a:lstStyle/>
          <a:p>
            <a:pPr algn="ctr"/>
            <a:r>
              <a:rPr lang="en-US" sz="3200" b="1">
                <a:latin typeface="VNI-Avo" pitchFamily="2" charset="0"/>
              </a:rPr>
              <a:t>Thanh Vaân</a:t>
            </a:r>
            <a:endParaRPr lang="en-US" sz="3200" b="1" dirty="0">
              <a:latin typeface="VNI-Avo" pitchFamily="2" charset="0"/>
            </a:endParaRPr>
          </a:p>
        </p:txBody>
      </p:sp>
      <p:sp>
        <p:nvSpPr>
          <p:cNvPr id="9" name="Oval 8">
            <a:extLst>
              <a:ext uri="{FF2B5EF4-FFF2-40B4-BE49-F238E27FC236}">
                <a16:creationId xmlns:a16="http://schemas.microsoft.com/office/drawing/2014/main" xmlns="" id="{25C5F724-CF31-447C-AD25-EF92743E5638}"/>
              </a:ext>
            </a:extLst>
          </p:cNvPr>
          <p:cNvSpPr/>
          <p:nvPr/>
        </p:nvSpPr>
        <p:spPr>
          <a:xfrm>
            <a:off x="1154074" y="933010"/>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a:solidFill>
                  <a:srgbClr val="FF0000"/>
                </a:solidFill>
                <a:latin typeface="Arial Rounded MT Bold" pitchFamily="34" charset="0"/>
              </a:rPr>
              <a:t>1</a:t>
            </a:r>
          </a:p>
        </p:txBody>
      </p:sp>
      <p:sp>
        <p:nvSpPr>
          <p:cNvPr id="11" name="Oval 10">
            <a:extLst>
              <a:ext uri="{FF2B5EF4-FFF2-40B4-BE49-F238E27FC236}">
                <a16:creationId xmlns:a16="http://schemas.microsoft.com/office/drawing/2014/main" xmlns="" id="{2DA87049-6D35-43CD-AEC8-C5912379191E}"/>
              </a:ext>
            </a:extLst>
          </p:cNvPr>
          <p:cNvSpPr/>
          <p:nvPr/>
        </p:nvSpPr>
        <p:spPr>
          <a:xfrm>
            <a:off x="1154074" y="1721597"/>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a:solidFill>
                  <a:srgbClr val="FF0000"/>
                </a:solidFill>
                <a:latin typeface="Arial Rounded MT Bold" pitchFamily="34" charset="0"/>
              </a:rPr>
              <a:t>2</a:t>
            </a:r>
          </a:p>
        </p:txBody>
      </p:sp>
      <p:sp>
        <p:nvSpPr>
          <p:cNvPr id="12" name="Oval 11">
            <a:extLst>
              <a:ext uri="{FF2B5EF4-FFF2-40B4-BE49-F238E27FC236}">
                <a16:creationId xmlns:a16="http://schemas.microsoft.com/office/drawing/2014/main" xmlns="" id="{5F0A4198-2225-45B1-9300-DDA3831707CF}"/>
              </a:ext>
            </a:extLst>
          </p:cNvPr>
          <p:cNvSpPr/>
          <p:nvPr/>
        </p:nvSpPr>
        <p:spPr>
          <a:xfrm>
            <a:off x="3521669" y="2320424"/>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3</a:t>
            </a:r>
          </a:p>
        </p:txBody>
      </p:sp>
      <p:sp>
        <p:nvSpPr>
          <p:cNvPr id="13" name="Oval 12">
            <a:extLst>
              <a:ext uri="{FF2B5EF4-FFF2-40B4-BE49-F238E27FC236}">
                <a16:creationId xmlns:a16="http://schemas.microsoft.com/office/drawing/2014/main" xmlns="" id="{4311F718-E5A8-44AD-B3F2-9BDE3DB57037}"/>
              </a:ext>
            </a:extLst>
          </p:cNvPr>
          <p:cNvSpPr/>
          <p:nvPr/>
        </p:nvSpPr>
        <p:spPr>
          <a:xfrm>
            <a:off x="4298028" y="3096051"/>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4</a:t>
            </a:r>
          </a:p>
        </p:txBody>
      </p:sp>
      <p:sp>
        <p:nvSpPr>
          <p:cNvPr id="14" name="Oval 13">
            <a:extLst>
              <a:ext uri="{FF2B5EF4-FFF2-40B4-BE49-F238E27FC236}">
                <a16:creationId xmlns:a16="http://schemas.microsoft.com/office/drawing/2014/main" xmlns="" id="{896D943A-5CA0-4C53-909D-C0B17EE3B4AC}"/>
              </a:ext>
            </a:extLst>
          </p:cNvPr>
          <p:cNvSpPr/>
          <p:nvPr/>
        </p:nvSpPr>
        <p:spPr>
          <a:xfrm>
            <a:off x="3801537" y="3875305"/>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5</a:t>
            </a:r>
          </a:p>
        </p:txBody>
      </p:sp>
      <p:sp>
        <p:nvSpPr>
          <p:cNvPr id="15" name="Oval 14">
            <a:extLst>
              <a:ext uri="{FF2B5EF4-FFF2-40B4-BE49-F238E27FC236}">
                <a16:creationId xmlns:a16="http://schemas.microsoft.com/office/drawing/2014/main" xmlns="" id="{D32A2671-DA2C-4A66-A884-FC45376108A4}"/>
              </a:ext>
            </a:extLst>
          </p:cNvPr>
          <p:cNvSpPr/>
          <p:nvPr/>
        </p:nvSpPr>
        <p:spPr>
          <a:xfrm>
            <a:off x="1063257" y="5313735"/>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6</a:t>
            </a:r>
          </a:p>
        </p:txBody>
      </p:sp>
      <p:cxnSp>
        <p:nvCxnSpPr>
          <p:cNvPr id="6" name="Straight Connector 5">
            <a:extLst>
              <a:ext uri="{FF2B5EF4-FFF2-40B4-BE49-F238E27FC236}">
                <a16:creationId xmlns:a16="http://schemas.microsoft.com/office/drawing/2014/main" xmlns="" id="{F6058D85-FF19-4164-976C-D55A9E70EFD8}"/>
              </a:ext>
            </a:extLst>
          </p:cNvPr>
          <p:cNvCxnSpPr>
            <a:cxnSpLocks/>
          </p:cNvCxnSpPr>
          <p:nvPr/>
        </p:nvCxnSpPr>
        <p:spPr>
          <a:xfrm>
            <a:off x="4655304" y="1595016"/>
            <a:ext cx="20579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FAE4D87-9D24-4E3E-A344-B4F0FF27D23B}"/>
              </a:ext>
            </a:extLst>
          </p:cNvPr>
          <p:cNvCxnSpPr>
            <a:cxnSpLocks/>
          </p:cNvCxnSpPr>
          <p:nvPr/>
        </p:nvCxnSpPr>
        <p:spPr>
          <a:xfrm>
            <a:off x="5489180" y="3046746"/>
            <a:ext cx="18586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E39911A-B355-4ADE-9B16-CE89FD86928E}"/>
              </a:ext>
            </a:extLst>
          </p:cNvPr>
          <p:cNvCxnSpPr>
            <a:cxnSpLocks/>
          </p:cNvCxnSpPr>
          <p:nvPr/>
        </p:nvCxnSpPr>
        <p:spPr>
          <a:xfrm flipV="1">
            <a:off x="7525238" y="3035887"/>
            <a:ext cx="1680693" cy="108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8FA0B3C-5587-4B1D-B321-B44D46EED62E}"/>
              </a:ext>
            </a:extLst>
          </p:cNvPr>
          <p:cNvCxnSpPr>
            <a:cxnSpLocks/>
          </p:cNvCxnSpPr>
          <p:nvPr/>
        </p:nvCxnSpPr>
        <p:spPr>
          <a:xfrm flipV="1">
            <a:off x="8303520" y="5873471"/>
            <a:ext cx="2082741" cy="644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4744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 y="0"/>
            <a:ext cx="12800899" cy="7315200"/>
          </a:xfrm>
          <a:prstGeom prst="rect">
            <a:avLst/>
          </a:prstGeom>
        </p:spPr>
      </p:pic>
      <p:grpSp>
        <p:nvGrpSpPr>
          <p:cNvPr id="8" name="Group 7"/>
          <p:cNvGrpSpPr/>
          <p:nvPr/>
        </p:nvGrpSpPr>
        <p:grpSpPr>
          <a:xfrm>
            <a:off x="3323591" y="456920"/>
            <a:ext cx="5704294" cy="1089443"/>
            <a:chOff x="3568352" y="2594608"/>
            <a:chExt cx="5760641" cy="1195255"/>
          </a:xfrm>
        </p:grpSpPr>
        <p:sp>
          <p:nvSpPr>
            <p:cNvPr id="9" name="Wave 8"/>
            <p:cNvSpPr/>
            <p:nvPr/>
          </p:nvSpPr>
          <p:spPr>
            <a:xfrm>
              <a:off x="3568352" y="2594608"/>
              <a:ext cx="5760641" cy="1195255"/>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3680"/>
              <a:endParaRPr lang="en-US" kern="0">
                <a:solidFill>
                  <a:prstClr val="white"/>
                </a:solidFill>
              </a:endParaRPr>
            </a:p>
          </p:txBody>
        </p:sp>
        <p:sp>
          <p:nvSpPr>
            <p:cNvPr id="10" name="文本框 6"/>
            <p:cNvSpPr txBox="1">
              <a:spLocks noChangeArrowheads="1"/>
            </p:cNvSpPr>
            <p:nvPr/>
          </p:nvSpPr>
          <p:spPr bwMode="auto">
            <a:xfrm>
              <a:off x="4260578" y="2765363"/>
              <a:ext cx="4304181" cy="73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594" fontAlgn="base">
                <a:spcBef>
                  <a:spcPct val="0"/>
                </a:spcBef>
                <a:spcAft>
                  <a:spcPct val="0"/>
                </a:spcAft>
                <a:defRPr/>
              </a:pPr>
              <a:r>
                <a:rPr lang="en-US" altLang="zh-CN" sz="3700" b="1" kern="0" dirty="0" err="1">
                  <a:solidFill>
                    <a:prstClr val="black"/>
                  </a:solidFill>
                  <a:latin typeface="VNI-Avo" pitchFamily="2" charset="0"/>
                  <a:ea typeface="华康海报体W12(P)" panose="040B0C00000000000000" pitchFamily="82" charset="-122"/>
                </a:rPr>
                <a:t>Luyeän</a:t>
              </a:r>
              <a:r>
                <a:rPr lang="en-US" altLang="zh-CN" sz="3700" b="1" kern="0" dirty="0">
                  <a:solidFill>
                    <a:prstClr val="black"/>
                  </a:solidFill>
                  <a:latin typeface="VNI-Avo" pitchFamily="2" charset="0"/>
                  <a:ea typeface="华康海报体W12(P)" panose="040B0C00000000000000" pitchFamily="82" charset="-122"/>
                </a:rPr>
                <a:t> </a:t>
              </a:r>
              <a:r>
                <a:rPr lang="en-US" altLang="zh-CN" sz="3700" b="1" kern="0" dirty="0" err="1">
                  <a:solidFill>
                    <a:prstClr val="black"/>
                  </a:solidFill>
                  <a:latin typeface="VNI-Avo" pitchFamily="2" charset="0"/>
                  <a:ea typeface="华康海报体W12(P)" panose="040B0C00000000000000" pitchFamily="82" charset="-122"/>
                </a:rPr>
                <a:t>ñoïc</a:t>
              </a:r>
              <a:r>
                <a:rPr lang="en-US" altLang="zh-CN" sz="3700" b="1" kern="0" dirty="0">
                  <a:solidFill>
                    <a:prstClr val="black"/>
                  </a:solidFill>
                  <a:latin typeface="VNI-Avo" pitchFamily="2" charset="0"/>
                  <a:ea typeface="华康海报体W12(P)" panose="040B0C00000000000000" pitchFamily="82" charset="-122"/>
                </a:rPr>
                <a:t> </a:t>
              </a:r>
              <a:r>
                <a:rPr lang="en-US" altLang="zh-CN" sz="3700" b="1" kern="0" dirty="0" err="1">
                  <a:solidFill>
                    <a:prstClr val="black"/>
                  </a:solidFill>
                  <a:latin typeface="VNI-Avo" pitchFamily="2" charset="0"/>
                  <a:ea typeface="华康海报体W12(P)" panose="040B0C00000000000000" pitchFamily="82" charset="-122"/>
                </a:rPr>
                <a:t>töø</a:t>
              </a:r>
              <a:r>
                <a:rPr lang="en-US" altLang="zh-CN" sz="3700" b="1" kern="0" dirty="0">
                  <a:solidFill>
                    <a:prstClr val="black"/>
                  </a:solidFill>
                  <a:latin typeface="VNI-Avo" pitchFamily="2" charset="0"/>
                  <a:ea typeface="华康海报体W12(P)" panose="040B0C00000000000000" pitchFamily="82" charset="-122"/>
                </a:rPr>
                <a:t> </a:t>
              </a:r>
              <a:r>
                <a:rPr lang="en-US" altLang="zh-CN" sz="3700" b="1" kern="0" dirty="0" err="1">
                  <a:solidFill>
                    <a:prstClr val="black"/>
                  </a:solidFill>
                  <a:latin typeface="VNI-Avo" pitchFamily="2" charset="0"/>
                  <a:ea typeface="华康海报体W12(P)" panose="040B0C00000000000000" pitchFamily="82" charset="-122"/>
                </a:rPr>
                <a:t>khoù</a:t>
              </a:r>
              <a:endParaRPr lang="zh-CN" altLang="en-US" sz="3700" b="1" kern="0" dirty="0">
                <a:solidFill>
                  <a:prstClr val="black"/>
                </a:solidFill>
                <a:latin typeface="VNI-Avo" pitchFamily="2" charset="0"/>
                <a:ea typeface="华康海报体W12(P)" panose="040B0C00000000000000" pitchFamily="82" charset="-122"/>
              </a:endParaRPr>
            </a:p>
          </p:txBody>
        </p:sp>
      </p:grpSp>
      <p:sp>
        <p:nvSpPr>
          <p:cNvPr id="11" name="TextBox 10"/>
          <p:cNvSpPr txBox="1"/>
          <p:nvPr/>
        </p:nvSpPr>
        <p:spPr>
          <a:xfrm>
            <a:off x="1980361" y="3171918"/>
            <a:ext cx="4195377" cy="750747"/>
          </a:xfrm>
          <a:prstGeom prst="rect">
            <a:avLst/>
          </a:prstGeom>
          <a:noFill/>
        </p:spPr>
        <p:txBody>
          <a:bodyPr wrap="square" lIns="92151" tIns="46076" rIns="92151" bIns="46076" rtlCol="0">
            <a:spAutoFit/>
          </a:bodyPr>
          <a:lstStyle/>
          <a:p>
            <a:pPr defTabSz="963680"/>
            <a:r>
              <a:rPr lang="en-US" sz="4200" b="1" dirty="0" err="1">
                <a:solidFill>
                  <a:srgbClr val="FF0000"/>
                </a:solidFill>
                <a:latin typeface="VNI-Avo" pitchFamily="2" charset="0"/>
              </a:rPr>
              <a:t>rau</a:t>
            </a:r>
            <a:r>
              <a:rPr lang="en-US" sz="4200" b="1" dirty="0">
                <a:solidFill>
                  <a:srgbClr val="FF0000"/>
                </a:solidFill>
                <a:latin typeface="VNI-Avo" pitchFamily="2" charset="0"/>
              </a:rPr>
              <a:t> </a:t>
            </a:r>
            <a:r>
              <a:rPr lang="en-US" sz="4200" b="1" dirty="0" err="1">
                <a:solidFill>
                  <a:srgbClr val="FF0000"/>
                </a:solidFill>
                <a:latin typeface="VNI-Avo" pitchFamily="2" charset="0"/>
              </a:rPr>
              <a:t>raêm</a:t>
            </a:r>
            <a:endParaRPr lang="en-US" sz="4200" b="1" dirty="0">
              <a:solidFill>
                <a:srgbClr val="FF0000"/>
              </a:solidFill>
              <a:latin typeface="VNI-Avo" pitchFamily="2" charset="0"/>
            </a:endParaRPr>
          </a:p>
        </p:txBody>
      </p:sp>
      <p:sp>
        <p:nvSpPr>
          <p:cNvPr id="12" name="TextBox 11"/>
          <p:cNvSpPr txBox="1"/>
          <p:nvPr/>
        </p:nvSpPr>
        <p:spPr>
          <a:xfrm>
            <a:off x="7366730" y="1686682"/>
            <a:ext cx="3921388" cy="750747"/>
          </a:xfrm>
          <a:prstGeom prst="rect">
            <a:avLst/>
          </a:prstGeom>
          <a:noFill/>
        </p:spPr>
        <p:txBody>
          <a:bodyPr wrap="square" lIns="92151" tIns="46076" rIns="92151" bIns="46076" rtlCol="0">
            <a:spAutoFit/>
          </a:bodyPr>
          <a:lstStyle/>
          <a:p>
            <a:pPr defTabSz="963680"/>
            <a:r>
              <a:rPr lang="en-US" sz="4200" b="1">
                <a:solidFill>
                  <a:srgbClr val="FF0000"/>
                </a:solidFill>
                <a:latin typeface="VNI-Avo" pitchFamily="2" charset="0"/>
              </a:rPr>
              <a:t>mít troän</a:t>
            </a:r>
            <a:endParaRPr lang="en-US" sz="4200" b="1" dirty="0">
              <a:solidFill>
                <a:srgbClr val="FF0000"/>
              </a:solidFill>
              <a:latin typeface="VNI-Avo" pitchFamily="2" charset="0"/>
            </a:endParaRPr>
          </a:p>
        </p:txBody>
      </p:sp>
      <p:sp>
        <p:nvSpPr>
          <p:cNvPr id="13" name="TextBox 12"/>
          <p:cNvSpPr txBox="1"/>
          <p:nvPr/>
        </p:nvSpPr>
        <p:spPr>
          <a:xfrm>
            <a:off x="6804502" y="3128676"/>
            <a:ext cx="4483616" cy="750747"/>
          </a:xfrm>
          <a:prstGeom prst="rect">
            <a:avLst/>
          </a:prstGeom>
          <a:noFill/>
        </p:spPr>
        <p:txBody>
          <a:bodyPr wrap="square" lIns="92151" tIns="46076" rIns="92151" bIns="46076" rtlCol="0">
            <a:spAutoFit/>
          </a:bodyPr>
          <a:lstStyle/>
          <a:p>
            <a:pPr defTabSz="963680"/>
            <a:r>
              <a:rPr lang="en-US" sz="4200" b="1" dirty="0" err="1">
                <a:solidFill>
                  <a:srgbClr val="FF0000"/>
                </a:solidFill>
                <a:latin typeface="VNI-Avo" pitchFamily="2" charset="0"/>
              </a:rPr>
              <a:t>quaây</a:t>
            </a:r>
            <a:r>
              <a:rPr lang="en-US" sz="4200" b="1" dirty="0">
                <a:solidFill>
                  <a:srgbClr val="FF0000"/>
                </a:solidFill>
                <a:latin typeface="VNI-Avo" pitchFamily="2" charset="0"/>
              </a:rPr>
              <a:t> </a:t>
            </a:r>
            <a:r>
              <a:rPr lang="en-US" sz="4200" b="1" dirty="0" err="1">
                <a:solidFill>
                  <a:srgbClr val="FF0000"/>
                </a:solidFill>
                <a:latin typeface="VNI-Avo" pitchFamily="2" charset="0"/>
              </a:rPr>
              <a:t>quaàn</a:t>
            </a:r>
            <a:endParaRPr lang="en-US" sz="4200" b="1" dirty="0">
              <a:solidFill>
                <a:srgbClr val="FF0000"/>
              </a:solidFill>
              <a:latin typeface="VNI-Avo" pitchFamily="2" charset="0"/>
            </a:endParaRPr>
          </a:p>
        </p:txBody>
      </p:sp>
      <p:sp>
        <p:nvSpPr>
          <p:cNvPr id="3" name="TextBox 2">
            <a:extLst>
              <a:ext uri="{FF2B5EF4-FFF2-40B4-BE49-F238E27FC236}">
                <a16:creationId xmlns:a16="http://schemas.microsoft.com/office/drawing/2014/main" xmlns="" id="{D58AB712-1081-455D-AAE5-30A8D6C02FEF}"/>
              </a:ext>
            </a:extLst>
          </p:cNvPr>
          <p:cNvSpPr txBox="1"/>
          <p:nvPr/>
        </p:nvSpPr>
        <p:spPr>
          <a:xfrm>
            <a:off x="2165747" y="1877389"/>
            <a:ext cx="3546284" cy="707886"/>
          </a:xfrm>
          <a:prstGeom prst="rect">
            <a:avLst/>
          </a:prstGeom>
          <a:noFill/>
        </p:spPr>
        <p:txBody>
          <a:bodyPr wrap="square" rtlCol="0">
            <a:spAutoFit/>
          </a:bodyPr>
          <a:lstStyle/>
          <a:p>
            <a:r>
              <a:rPr lang="en-US" sz="4000" b="1" dirty="0" err="1">
                <a:solidFill>
                  <a:srgbClr val="C00000"/>
                </a:solidFill>
                <a:latin typeface="VNI-Avo" pitchFamily="2" charset="0"/>
              </a:rPr>
              <a:t>chaêm</a:t>
            </a:r>
            <a:r>
              <a:rPr lang="en-US" sz="4000" b="1" dirty="0">
                <a:solidFill>
                  <a:srgbClr val="C00000"/>
                </a:solidFill>
                <a:latin typeface="VNI-Avo" pitchFamily="2" charset="0"/>
              </a:rPr>
              <a:t> </a:t>
            </a:r>
            <a:r>
              <a:rPr lang="en-US" sz="4000" b="1" dirty="0" err="1">
                <a:solidFill>
                  <a:srgbClr val="C00000"/>
                </a:solidFill>
                <a:latin typeface="VNI-Avo" pitchFamily="2" charset="0"/>
              </a:rPr>
              <a:t>chuùt</a:t>
            </a:r>
            <a:endParaRPr lang="vi-VN" sz="4000" dirty="0">
              <a:solidFill>
                <a:srgbClr val="C00000"/>
              </a:solidFill>
            </a:endParaRPr>
          </a:p>
        </p:txBody>
      </p:sp>
    </p:spTree>
    <p:extLst>
      <p:ext uri="{BB962C8B-B14F-4D97-AF65-F5344CB8AC3E}">
        <p14:creationId xmlns:p14="http://schemas.microsoft.com/office/powerpoint/2010/main" val="16189405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AF6B29-D87A-4616-B368-D0C5B602B9FC}"/>
              </a:ext>
            </a:extLst>
          </p:cNvPr>
          <p:cNvSpPr txBox="1"/>
          <p:nvPr/>
        </p:nvSpPr>
        <p:spPr>
          <a:xfrm>
            <a:off x="665998" y="933010"/>
            <a:ext cx="11504979" cy="5508990"/>
          </a:xfrm>
          <a:prstGeom prst="rect">
            <a:avLst/>
          </a:prstGeom>
          <a:noFill/>
        </p:spPr>
        <p:txBody>
          <a:bodyPr wrap="square" lIns="91231" tIns="45616" rIns="91231" bIns="45616" rtlCol="0">
            <a:spAutoFit/>
          </a:bodyPr>
          <a:lstStyle/>
          <a:p>
            <a:pPr algn="just">
              <a:lnSpc>
                <a:spcPct val="150000"/>
              </a:lnSpc>
            </a:pPr>
            <a:r>
              <a:rPr lang="en-US" sz="3000" b="1" dirty="0">
                <a:solidFill>
                  <a:prstClr val="black"/>
                </a:solidFill>
                <a:latin typeface="VNI-Avo" pitchFamily="2" charset="0"/>
              </a:rPr>
              <a:t>        </a:t>
            </a:r>
            <a:r>
              <a:rPr lang="en-US" sz="3200" b="1" dirty="0" err="1">
                <a:solidFill>
                  <a:prstClr val="black"/>
                </a:solidFill>
                <a:latin typeface="VNI-Avo" pitchFamily="2" charset="0"/>
              </a:rPr>
              <a:t>Ngöôøi</a:t>
            </a:r>
            <a:r>
              <a:rPr lang="en-US" sz="3200" b="1" dirty="0">
                <a:solidFill>
                  <a:prstClr val="black"/>
                </a:solidFill>
                <a:latin typeface="VNI-Avo" pitchFamily="2" charset="0"/>
              </a:rPr>
              <a:t> </a:t>
            </a:r>
            <a:r>
              <a:rPr lang="en-US" sz="3200" b="1" dirty="0" err="1">
                <a:solidFill>
                  <a:prstClr val="black"/>
                </a:solidFill>
                <a:latin typeface="VNI-Avo" pitchFamily="2" charset="0"/>
              </a:rPr>
              <a:t>Hueá</a:t>
            </a:r>
            <a:r>
              <a:rPr lang="en-US" sz="3200" b="1" dirty="0">
                <a:solidFill>
                  <a:prstClr val="black"/>
                </a:solidFill>
                <a:latin typeface="VNI-Avo" pitchFamily="2" charset="0"/>
              </a:rPr>
              <a:t> </a:t>
            </a:r>
            <a:r>
              <a:rPr lang="en-US" sz="3200" b="1" dirty="0" err="1">
                <a:solidFill>
                  <a:prstClr val="black"/>
                </a:solidFill>
                <a:latin typeface="VNI-Avo" pitchFamily="2" charset="0"/>
              </a:rPr>
              <a:t>raát</a:t>
            </a:r>
            <a:r>
              <a:rPr lang="en-US" sz="3200" b="1" dirty="0">
                <a:solidFill>
                  <a:prstClr val="black"/>
                </a:solidFill>
                <a:latin typeface="VNI-Avo" pitchFamily="2" charset="0"/>
              </a:rPr>
              <a:t> </a:t>
            </a:r>
            <a:r>
              <a:rPr lang="en-US" sz="3200" b="1" dirty="0" err="1">
                <a:solidFill>
                  <a:prstClr val="black"/>
                </a:solidFill>
                <a:latin typeface="VNI-Avo" pitchFamily="2" charset="0"/>
              </a:rPr>
              <a:t>chaêm</a:t>
            </a:r>
            <a:r>
              <a:rPr lang="en-US" sz="3200" b="1" dirty="0">
                <a:solidFill>
                  <a:prstClr val="black"/>
                </a:solidFill>
                <a:latin typeface="VNI-Avo" pitchFamily="2" charset="0"/>
              </a:rPr>
              <a:t> </a:t>
            </a:r>
            <a:r>
              <a:rPr lang="en-US" sz="3200" b="1" dirty="0" err="1">
                <a:solidFill>
                  <a:prstClr val="black"/>
                </a:solidFill>
                <a:latin typeface="VNI-Avo" pitchFamily="2" charset="0"/>
              </a:rPr>
              <a:t>chuùt</a:t>
            </a:r>
            <a:r>
              <a:rPr lang="en-US" sz="3200" b="1" dirty="0">
                <a:solidFill>
                  <a:prstClr val="black"/>
                </a:solidFill>
                <a:latin typeface="VNI-Avo" pitchFamily="2" charset="0"/>
              </a:rPr>
              <a:t> </a:t>
            </a:r>
            <a:r>
              <a:rPr lang="en-US" sz="3200" b="1" dirty="0" err="1">
                <a:solidFill>
                  <a:prstClr val="black"/>
                </a:solidFill>
                <a:latin typeface="VNI-Avo" pitchFamily="2" charset="0"/>
              </a:rPr>
              <a:t>cho</a:t>
            </a:r>
            <a:r>
              <a:rPr lang="en-US" sz="3200" b="1" dirty="0">
                <a:solidFill>
                  <a:prstClr val="black"/>
                </a:solidFill>
                <a:latin typeface="VNI-Avo" pitchFamily="2" charset="0"/>
              </a:rPr>
              <a:t> </a:t>
            </a:r>
            <a:r>
              <a:rPr lang="en-US" sz="3200" b="1" dirty="0" err="1">
                <a:solidFill>
                  <a:prstClr val="black"/>
                </a:solidFill>
                <a:latin typeface="VNI-Avo" pitchFamily="2" charset="0"/>
              </a:rPr>
              <a:t>böõa</a:t>
            </a:r>
            <a:r>
              <a:rPr lang="en-US" sz="3200" b="1" dirty="0">
                <a:solidFill>
                  <a:prstClr val="black"/>
                </a:solidFill>
                <a:latin typeface="VNI-Avo" pitchFamily="2" charset="0"/>
              </a:rPr>
              <a:t> </a:t>
            </a:r>
            <a:r>
              <a:rPr lang="en-US" sz="3200" b="1" dirty="0" err="1">
                <a:solidFill>
                  <a:prstClr val="black"/>
                </a:solidFill>
                <a:latin typeface="VNI-Avo" pitchFamily="2" charset="0"/>
              </a:rPr>
              <a:t>aên</a:t>
            </a:r>
            <a:r>
              <a:rPr lang="en-US" sz="3200" b="1" dirty="0">
                <a:solidFill>
                  <a:prstClr val="black"/>
                </a:solidFill>
                <a:latin typeface="VNI-Avo" pitchFamily="2" charset="0"/>
              </a:rPr>
              <a:t> </a:t>
            </a:r>
            <a:r>
              <a:rPr lang="en-US" sz="3200" b="1" dirty="0" err="1">
                <a:solidFill>
                  <a:prstClr val="black"/>
                </a:solidFill>
                <a:latin typeface="VNI-Avo" pitchFamily="2" charset="0"/>
              </a:rPr>
              <a:t>ngaøy</a:t>
            </a:r>
            <a:r>
              <a:rPr lang="en-US" sz="3200" b="1" dirty="0">
                <a:solidFill>
                  <a:prstClr val="black"/>
                </a:solidFill>
                <a:latin typeface="VNI-Avo" pitchFamily="2" charset="0"/>
              </a:rPr>
              <a:t> </a:t>
            </a:r>
            <a:r>
              <a:rPr lang="en-US" sz="3200" b="1" dirty="0" err="1">
                <a:solidFill>
                  <a:prstClr val="black"/>
                </a:solidFill>
                <a:latin typeface="VNI-Avo" pitchFamily="2" charset="0"/>
              </a:rPr>
              <a:t>Teát</a:t>
            </a:r>
            <a:r>
              <a:rPr lang="en-US" sz="3200" b="1" dirty="0">
                <a:solidFill>
                  <a:prstClr val="black"/>
                </a:solidFill>
                <a:latin typeface="VNI-Avo" pitchFamily="2" charset="0"/>
              </a:rPr>
              <a:t>.</a:t>
            </a:r>
          </a:p>
          <a:p>
            <a:pPr algn="just">
              <a:lnSpc>
                <a:spcPct val="150000"/>
              </a:lnSpc>
            </a:pPr>
            <a:r>
              <a:rPr lang="en-US" sz="3200" b="1" dirty="0">
                <a:solidFill>
                  <a:prstClr val="black"/>
                </a:solidFill>
                <a:latin typeface="VNI-Avo" pitchFamily="2" charset="0"/>
              </a:rPr>
              <a:t>	</a:t>
            </a:r>
            <a:r>
              <a:rPr lang="en-US" sz="3200" b="1" dirty="0" err="1">
                <a:solidFill>
                  <a:prstClr val="black"/>
                </a:solidFill>
                <a:latin typeface="VNI-Avo" pitchFamily="2" charset="0"/>
              </a:rPr>
              <a:t>Baùnh</a:t>
            </a:r>
            <a:r>
              <a:rPr lang="en-US" sz="3200" b="1" dirty="0">
                <a:solidFill>
                  <a:prstClr val="black"/>
                </a:solidFill>
                <a:latin typeface="VNI-Avo" pitchFamily="2" charset="0"/>
              </a:rPr>
              <a:t> </a:t>
            </a:r>
            <a:r>
              <a:rPr lang="en-US" sz="3200" b="1" dirty="0" err="1">
                <a:solidFill>
                  <a:prstClr val="black"/>
                </a:solidFill>
                <a:latin typeface="VNI-Avo" pitchFamily="2" charset="0"/>
              </a:rPr>
              <a:t>chöng</a:t>
            </a:r>
            <a:r>
              <a:rPr lang="en-US" sz="3200" b="1" dirty="0">
                <a:solidFill>
                  <a:prstClr val="black"/>
                </a:solidFill>
                <a:latin typeface="VNI-Avo" pitchFamily="2" charset="0"/>
              </a:rPr>
              <a:t>, </a:t>
            </a:r>
            <a:r>
              <a:rPr lang="en-US" sz="3200" b="1" dirty="0" err="1">
                <a:solidFill>
                  <a:prstClr val="black"/>
                </a:solidFill>
                <a:latin typeface="VNI-Avo" pitchFamily="2" charset="0"/>
              </a:rPr>
              <a:t>nem</a:t>
            </a:r>
            <a:r>
              <a:rPr lang="en-US" sz="3200" b="1" dirty="0">
                <a:solidFill>
                  <a:prstClr val="black"/>
                </a:solidFill>
                <a:latin typeface="VNI-Avo" pitchFamily="2" charset="0"/>
              </a:rPr>
              <a:t>, </a:t>
            </a:r>
            <a:r>
              <a:rPr lang="en-US" sz="3200" b="1" dirty="0" err="1">
                <a:solidFill>
                  <a:prstClr val="black"/>
                </a:solidFill>
                <a:latin typeface="VNI-Avo" pitchFamily="2" charset="0"/>
              </a:rPr>
              <a:t>chaû</a:t>
            </a:r>
            <a:r>
              <a:rPr lang="en-US" sz="3200" b="1" dirty="0">
                <a:solidFill>
                  <a:prstClr val="black"/>
                </a:solidFill>
                <a:latin typeface="VNI-Avo" pitchFamily="2" charset="0"/>
              </a:rPr>
              <a:t>, </a:t>
            </a:r>
            <a:r>
              <a:rPr lang="en-US" sz="3200" b="1" dirty="0" err="1">
                <a:solidFill>
                  <a:prstClr val="black"/>
                </a:solidFill>
                <a:latin typeface="VNI-Avo" pitchFamily="2" charset="0"/>
              </a:rPr>
              <a:t>toâm</a:t>
            </a:r>
            <a:r>
              <a:rPr lang="en-US" sz="3200" b="1" dirty="0">
                <a:solidFill>
                  <a:prstClr val="black"/>
                </a:solidFill>
                <a:latin typeface="VNI-Avo" pitchFamily="2" charset="0"/>
              </a:rPr>
              <a:t> </a:t>
            </a:r>
            <a:r>
              <a:rPr lang="en-US" sz="3200" b="1" dirty="0" err="1">
                <a:solidFill>
                  <a:prstClr val="black"/>
                </a:solidFill>
                <a:latin typeface="VNI-Avo" pitchFamily="2" charset="0"/>
              </a:rPr>
              <a:t>chua</a:t>
            </a:r>
            <a:r>
              <a:rPr lang="en-US" sz="3200" b="1" dirty="0">
                <a:solidFill>
                  <a:prstClr val="black"/>
                </a:solidFill>
                <a:latin typeface="VNI-Avo" pitchFamily="2" charset="0"/>
              </a:rPr>
              <a:t>, </a:t>
            </a:r>
            <a:r>
              <a:rPr lang="en-US" sz="3200" b="1" dirty="0" err="1">
                <a:solidFill>
                  <a:prstClr val="black"/>
                </a:solidFill>
                <a:latin typeface="VNI-Avo" pitchFamily="2" charset="0"/>
              </a:rPr>
              <a:t>thòt</a:t>
            </a:r>
            <a:r>
              <a:rPr lang="en-US" sz="3200" b="1" dirty="0">
                <a:solidFill>
                  <a:prstClr val="black"/>
                </a:solidFill>
                <a:latin typeface="VNI-Avo" pitchFamily="2" charset="0"/>
              </a:rPr>
              <a:t> </a:t>
            </a:r>
            <a:r>
              <a:rPr lang="en-US" sz="3200" b="1" dirty="0" err="1">
                <a:solidFill>
                  <a:prstClr val="black"/>
                </a:solidFill>
                <a:latin typeface="VNI-Avo" pitchFamily="2" charset="0"/>
              </a:rPr>
              <a:t>luoäc</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caùc</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aên</a:t>
            </a:r>
            <a:r>
              <a:rPr lang="en-US" sz="3200" b="1" dirty="0">
                <a:solidFill>
                  <a:prstClr val="black"/>
                </a:solidFill>
                <a:latin typeface="VNI-Avo" pitchFamily="2" charset="0"/>
              </a:rPr>
              <a:t> </a:t>
            </a:r>
            <a:r>
              <a:rPr lang="en-US" sz="3200" b="1" dirty="0" err="1">
                <a:solidFill>
                  <a:prstClr val="black"/>
                </a:solidFill>
                <a:latin typeface="VNI-Avo" pitchFamily="2" charset="0"/>
              </a:rPr>
              <a:t>chính</a:t>
            </a:r>
            <a:r>
              <a:rPr lang="en-US" sz="3200" b="1" dirty="0">
                <a:solidFill>
                  <a:prstClr val="black"/>
                </a:solidFill>
                <a:latin typeface="VNI-Avo" pitchFamily="2" charset="0"/>
              </a:rPr>
              <a:t>.   </a:t>
            </a:r>
            <a:r>
              <a:rPr lang="en-US" sz="3200" b="1" dirty="0" err="1">
                <a:solidFill>
                  <a:prstClr val="black"/>
                </a:solidFill>
                <a:latin typeface="VNI-Avo" pitchFamily="2" charset="0"/>
              </a:rPr>
              <a:t>Gaø</a:t>
            </a:r>
            <a:r>
              <a:rPr lang="en-US" sz="3200" b="1" dirty="0">
                <a:solidFill>
                  <a:prstClr val="black"/>
                </a:solidFill>
                <a:latin typeface="VNI-Avo" pitchFamily="2" charset="0"/>
              </a:rPr>
              <a:t> </a:t>
            </a:r>
            <a:r>
              <a:rPr lang="en-US" sz="3200" b="1" dirty="0" err="1">
                <a:solidFill>
                  <a:prstClr val="black"/>
                </a:solidFill>
                <a:latin typeface="VNI-Avo" pitchFamily="2" charset="0"/>
              </a:rPr>
              <a:t>boùp</a:t>
            </a:r>
            <a:r>
              <a:rPr lang="en-US" sz="3200" b="1" dirty="0">
                <a:solidFill>
                  <a:prstClr val="black"/>
                </a:solidFill>
                <a:latin typeface="VNI-Avo" pitchFamily="2" charset="0"/>
              </a:rPr>
              <a:t> </a:t>
            </a:r>
            <a:r>
              <a:rPr lang="en-US" sz="3200" b="1" dirty="0" err="1">
                <a:solidFill>
                  <a:prstClr val="black"/>
                </a:solidFill>
                <a:latin typeface="VNI-Avo" pitchFamily="2" charset="0"/>
              </a:rPr>
              <a:t>rau</a:t>
            </a:r>
            <a:r>
              <a:rPr lang="en-US" sz="3200" b="1" dirty="0">
                <a:solidFill>
                  <a:prstClr val="black"/>
                </a:solidFill>
                <a:latin typeface="VNI-Avo" pitchFamily="2" charset="0"/>
              </a:rPr>
              <a:t> </a:t>
            </a:r>
            <a:r>
              <a:rPr lang="en-US" sz="3200" b="1" dirty="0" err="1">
                <a:solidFill>
                  <a:prstClr val="black"/>
                </a:solidFill>
                <a:latin typeface="VNI-Avo" pitchFamily="2" charset="0"/>
              </a:rPr>
              <a:t>raêm</a:t>
            </a:r>
            <a:r>
              <a:rPr lang="en-US" sz="3200" b="1" dirty="0">
                <a:solidFill>
                  <a:prstClr val="black"/>
                </a:solidFill>
                <a:latin typeface="VNI-Avo" pitchFamily="2" charset="0"/>
              </a:rPr>
              <a:t>, </a:t>
            </a:r>
            <a:r>
              <a:rPr lang="en-US" sz="3200" b="1" dirty="0" err="1">
                <a:solidFill>
                  <a:prstClr val="black"/>
                </a:solidFill>
                <a:latin typeface="VNI-Avo" pitchFamily="2" charset="0"/>
              </a:rPr>
              <a:t>mít</a:t>
            </a:r>
            <a:r>
              <a:rPr lang="en-US" sz="3200" b="1" dirty="0">
                <a:solidFill>
                  <a:prstClr val="black"/>
                </a:solidFill>
                <a:latin typeface="VNI-Avo" pitchFamily="2" charset="0"/>
              </a:rPr>
              <a:t> </a:t>
            </a:r>
            <a:r>
              <a:rPr lang="en-US" sz="3200" b="1" dirty="0" err="1">
                <a:solidFill>
                  <a:prstClr val="black"/>
                </a:solidFill>
                <a:latin typeface="VNI-Avo" pitchFamily="2" charset="0"/>
              </a:rPr>
              <a:t>troän</a:t>
            </a:r>
            <a:r>
              <a:rPr lang="en-US" sz="3200" b="1" dirty="0">
                <a:solidFill>
                  <a:prstClr val="black"/>
                </a:solidFill>
                <a:latin typeface="VNI-Avo" pitchFamily="2" charset="0"/>
              </a:rPr>
              <a:t> </a:t>
            </a:r>
            <a:r>
              <a:rPr lang="en-US" sz="3200" b="1" dirty="0" err="1">
                <a:solidFill>
                  <a:prstClr val="black"/>
                </a:solidFill>
                <a:latin typeface="VNI-Avo" pitchFamily="2" charset="0"/>
              </a:rPr>
              <a:t>cuõng</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nhöõng</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thöôøng</a:t>
            </a:r>
            <a:r>
              <a:rPr lang="en-US" sz="3200" b="1" dirty="0">
                <a:solidFill>
                  <a:prstClr val="black"/>
                </a:solidFill>
                <a:latin typeface="VNI-Avo" pitchFamily="2" charset="0"/>
              </a:rPr>
              <a:t> </a:t>
            </a:r>
            <a:r>
              <a:rPr lang="en-US" sz="3200" b="1" dirty="0" err="1">
                <a:solidFill>
                  <a:prstClr val="black"/>
                </a:solidFill>
                <a:latin typeface="VNI-Avo" pitchFamily="2" charset="0"/>
              </a:rPr>
              <a:t>thaáy</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ñaëc</a:t>
            </a:r>
            <a:r>
              <a:rPr lang="en-US" sz="3200" b="1" dirty="0">
                <a:solidFill>
                  <a:prstClr val="black"/>
                </a:solidFill>
                <a:latin typeface="VNI-Avo" pitchFamily="2" charset="0"/>
              </a:rPr>
              <a:t> </a:t>
            </a:r>
            <a:r>
              <a:rPr lang="en-US" sz="3200" b="1" dirty="0" err="1">
                <a:solidFill>
                  <a:prstClr val="black"/>
                </a:solidFill>
                <a:latin typeface="VNI-Avo" pitchFamily="2" charset="0"/>
              </a:rPr>
              <a:t>bieät</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thòt</a:t>
            </a:r>
            <a:r>
              <a:rPr lang="en-US" sz="3200" b="1" dirty="0">
                <a:solidFill>
                  <a:prstClr val="black"/>
                </a:solidFill>
                <a:latin typeface="VNI-Avo" pitchFamily="2" charset="0"/>
              </a:rPr>
              <a:t> </a:t>
            </a:r>
            <a:r>
              <a:rPr lang="en-US" sz="3200" b="1" dirty="0" err="1">
                <a:solidFill>
                  <a:prstClr val="black"/>
                </a:solidFill>
                <a:latin typeface="VNI-Avo" pitchFamily="2" charset="0"/>
              </a:rPr>
              <a:t>boø</a:t>
            </a:r>
            <a:r>
              <a:rPr lang="en-US" sz="3200" b="1" dirty="0">
                <a:solidFill>
                  <a:prstClr val="black"/>
                </a:solidFill>
                <a:latin typeface="VNI-Avo" pitchFamily="2" charset="0"/>
              </a:rPr>
              <a:t> </a:t>
            </a:r>
            <a:r>
              <a:rPr lang="en-US" sz="3200" b="1" dirty="0" err="1">
                <a:solidFill>
                  <a:prstClr val="black"/>
                </a:solidFill>
                <a:latin typeface="VNI-Avo" pitchFamily="2" charset="0"/>
              </a:rPr>
              <a:t>ngaâm</a:t>
            </a:r>
            <a:r>
              <a:rPr lang="en-US" sz="3200" b="1" dirty="0">
                <a:solidFill>
                  <a:prstClr val="black"/>
                </a:solidFill>
                <a:latin typeface="VNI-Avo" pitchFamily="2" charset="0"/>
              </a:rPr>
              <a:t> </a:t>
            </a:r>
            <a:r>
              <a:rPr lang="en-US" sz="3200" b="1" dirty="0" err="1">
                <a:solidFill>
                  <a:prstClr val="black"/>
                </a:solidFill>
                <a:latin typeface="VNI-Avo" pitchFamily="2" charset="0"/>
              </a:rPr>
              <a:t>nöôùc</a:t>
            </a:r>
            <a:r>
              <a:rPr lang="en-US" sz="3200" b="1" dirty="0">
                <a:solidFill>
                  <a:prstClr val="black"/>
                </a:solidFill>
                <a:latin typeface="VNI-Avo" pitchFamily="2" charset="0"/>
              </a:rPr>
              <a:t> </a:t>
            </a:r>
            <a:r>
              <a:rPr lang="en-US" sz="3200" b="1" dirty="0" err="1">
                <a:solidFill>
                  <a:prstClr val="black"/>
                </a:solidFill>
                <a:latin typeface="VNI-Avo" pitchFamily="2" charset="0"/>
              </a:rPr>
              <a:t>maém</a:t>
            </a:r>
            <a:r>
              <a:rPr lang="en-US" sz="3200" b="1" dirty="0">
                <a:solidFill>
                  <a:prstClr val="black"/>
                </a:solidFill>
                <a:latin typeface="VNI-Avo" pitchFamily="2" charset="0"/>
              </a:rPr>
              <a:t> </a:t>
            </a:r>
            <a:r>
              <a:rPr lang="en-US" sz="3200" b="1" dirty="0" err="1">
                <a:solidFill>
                  <a:prstClr val="black"/>
                </a:solidFill>
                <a:latin typeface="VNI-Avo" pitchFamily="2" charset="0"/>
              </a:rPr>
              <a:t>pha</a:t>
            </a:r>
            <a:r>
              <a:rPr lang="en-US" sz="3200" b="1" dirty="0">
                <a:solidFill>
                  <a:prstClr val="black"/>
                </a:solidFill>
                <a:latin typeface="VNI-Avo" pitchFamily="2" charset="0"/>
              </a:rPr>
              <a:t> </a:t>
            </a:r>
            <a:r>
              <a:rPr lang="en-US" sz="3200" b="1" dirty="0" err="1">
                <a:solidFill>
                  <a:prstClr val="black"/>
                </a:solidFill>
                <a:latin typeface="VNI-Avo" pitchFamily="2" charset="0"/>
              </a:rPr>
              <a:t>nhaït</a:t>
            </a:r>
            <a:r>
              <a:rPr lang="en-US" sz="3200" b="1" dirty="0">
                <a:solidFill>
                  <a:prstClr val="black"/>
                </a:solidFill>
                <a:latin typeface="VNI-Avo" pitchFamily="2" charset="0"/>
              </a:rPr>
              <a:t>.   </a:t>
            </a:r>
            <a:r>
              <a:rPr lang="en-US" sz="3200" b="1" dirty="0" err="1">
                <a:solidFill>
                  <a:prstClr val="black"/>
                </a:solidFill>
                <a:latin typeface="VNI-Avo" pitchFamily="2" charset="0"/>
              </a:rPr>
              <a:t>Baùnh</a:t>
            </a:r>
            <a:r>
              <a:rPr lang="en-US" sz="3200" b="1" dirty="0">
                <a:solidFill>
                  <a:prstClr val="black"/>
                </a:solidFill>
                <a:latin typeface="VNI-Avo" pitchFamily="2" charset="0"/>
              </a:rPr>
              <a:t> </a:t>
            </a:r>
            <a:r>
              <a:rPr lang="en-US" sz="3200" b="1" dirty="0" err="1">
                <a:solidFill>
                  <a:prstClr val="black"/>
                </a:solidFill>
                <a:latin typeface="VNI-Avo" pitchFamily="2" charset="0"/>
              </a:rPr>
              <a:t>traùng</a:t>
            </a:r>
            <a:r>
              <a:rPr lang="en-US" sz="3200" b="1" dirty="0">
                <a:solidFill>
                  <a:prstClr val="black"/>
                </a:solidFill>
                <a:latin typeface="VNI-Avo" pitchFamily="2" charset="0"/>
              </a:rPr>
              <a:t>, </a:t>
            </a:r>
            <a:r>
              <a:rPr lang="en-US" sz="3200" b="1" dirty="0" err="1">
                <a:solidFill>
                  <a:prstClr val="black"/>
                </a:solidFill>
                <a:latin typeface="VNI-Avo" pitchFamily="2" charset="0"/>
              </a:rPr>
              <a:t>rau</a:t>
            </a:r>
            <a:r>
              <a:rPr lang="en-US" sz="3200" b="1" dirty="0">
                <a:solidFill>
                  <a:prstClr val="black"/>
                </a:solidFill>
                <a:latin typeface="VNI-Avo" pitchFamily="2" charset="0"/>
              </a:rPr>
              <a:t> </a:t>
            </a:r>
            <a:r>
              <a:rPr lang="en-US" sz="3200" b="1" dirty="0" err="1">
                <a:solidFill>
                  <a:prstClr val="black"/>
                </a:solidFill>
                <a:latin typeface="VNI-Avo" pitchFamily="2" charset="0"/>
              </a:rPr>
              <a:t>soáng</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nhöõng</a:t>
            </a:r>
            <a:r>
              <a:rPr lang="en-US" sz="3200" b="1" dirty="0">
                <a:solidFill>
                  <a:prstClr val="black"/>
                </a:solidFill>
                <a:latin typeface="VNI-Avo" pitchFamily="2" charset="0"/>
              </a:rPr>
              <a:t> </a:t>
            </a:r>
            <a:r>
              <a:rPr lang="en-US" sz="3200" b="1" dirty="0" err="1">
                <a:solidFill>
                  <a:prstClr val="black"/>
                </a:solidFill>
                <a:latin typeface="VNI-Avo" pitchFamily="2" charset="0"/>
              </a:rPr>
              <a:t>thöù</a:t>
            </a:r>
            <a:r>
              <a:rPr lang="en-US" sz="3200" b="1" dirty="0">
                <a:solidFill>
                  <a:prstClr val="black"/>
                </a:solidFill>
                <a:latin typeface="VNI-Avo" pitchFamily="2" charset="0"/>
              </a:rPr>
              <a:t> </a:t>
            </a:r>
            <a:r>
              <a:rPr lang="en-US" sz="3200" b="1" dirty="0" err="1">
                <a:solidFill>
                  <a:prstClr val="black"/>
                </a:solidFill>
                <a:latin typeface="VNI-Avo" pitchFamily="2" charset="0"/>
              </a:rPr>
              <a:t>aên</a:t>
            </a:r>
            <a:r>
              <a:rPr lang="en-US" sz="3200" b="1" dirty="0">
                <a:solidFill>
                  <a:prstClr val="black"/>
                </a:solidFill>
                <a:latin typeface="VNI-Avo" pitchFamily="2" charset="0"/>
              </a:rPr>
              <a:t> </a:t>
            </a:r>
            <a:r>
              <a:rPr lang="en-US" sz="3200" b="1" dirty="0" err="1">
                <a:solidFill>
                  <a:prstClr val="black"/>
                </a:solidFill>
                <a:latin typeface="VNI-Avo" pitchFamily="2" charset="0"/>
              </a:rPr>
              <a:t>keøm</a:t>
            </a:r>
            <a:r>
              <a:rPr lang="en-US" sz="3200" b="1" dirty="0">
                <a:solidFill>
                  <a:prstClr val="black"/>
                </a:solidFill>
                <a:latin typeface="VNI-Avo" pitchFamily="2" charset="0"/>
              </a:rPr>
              <a:t> </a:t>
            </a:r>
            <a:r>
              <a:rPr lang="en-US" sz="3200" b="1" dirty="0" err="1">
                <a:solidFill>
                  <a:prstClr val="black"/>
                </a:solidFill>
                <a:latin typeface="VNI-Avo" pitchFamily="2" charset="0"/>
              </a:rPr>
              <a:t>khaùc</a:t>
            </a:r>
            <a:r>
              <a:rPr lang="en-US" sz="3200" b="1" dirty="0">
                <a:solidFill>
                  <a:prstClr val="black"/>
                </a:solidFill>
                <a:latin typeface="VNI-Avo" pitchFamily="2" charset="0"/>
              </a:rPr>
              <a:t> </a:t>
            </a:r>
            <a:r>
              <a:rPr lang="en-US" sz="3200" b="1" dirty="0" err="1">
                <a:solidFill>
                  <a:prstClr val="black"/>
                </a:solidFill>
                <a:latin typeface="VNI-Avo" pitchFamily="2" charset="0"/>
              </a:rPr>
              <a:t>cho</a:t>
            </a:r>
            <a:r>
              <a:rPr lang="en-US" sz="3200" b="1" dirty="0">
                <a:solidFill>
                  <a:prstClr val="black"/>
                </a:solidFill>
                <a:latin typeface="VNI-Avo" pitchFamily="2" charset="0"/>
              </a:rPr>
              <a:t> </a:t>
            </a:r>
            <a:r>
              <a:rPr lang="en-US" sz="3200" b="1" dirty="0" err="1">
                <a:solidFill>
                  <a:prstClr val="black"/>
                </a:solidFill>
                <a:latin typeface="VNI-Avo" pitchFamily="2" charset="0"/>
              </a:rPr>
              <a:t>ngöôøi</a:t>
            </a:r>
            <a:r>
              <a:rPr lang="en-US" sz="3200" b="1" dirty="0">
                <a:solidFill>
                  <a:prstClr val="black"/>
                </a:solidFill>
                <a:latin typeface="VNI-Avo" pitchFamily="2" charset="0"/>
              </a:rPr>
              <a:t> </a:t>
            </a:r>
            <a:r>
              <a:rPr lang="en-US" sz="3200" b="1" dirty="0" err="1">
                <a:solidFill>
                  <a:prstClr val="black"/>
                </a:solidFill>
                <a:latin typeface="VNI-Avo" pitchFamily="2" charset="0"/>
              </a:rPr>
              <a:t>thích</a:t>
            </a:r>
            <a:r>
              <a:rPr lang="en-US" sz="3200" b="1" dirty="0">
                <a:solidFill>
                  <a:prstClr val="black"/>
                </a:solidFill>
                <a:latin typeface="VNI-Avo" pitchFamily="2" charset="0"/>
              </a:rPr>
              <a:t> </a:t>
            </a:r>
            <a:r>
              <a:rPr lang="en-US" sz="3200" b="1" dirty="0" err="1">
                <a:solidFill>
                  <a:prstClr val="black"/>
                </a:solidFill>
                <a:latin typeface="VNI-Avo" pitchFamily="2" charset="0"/>
              </a:rPr>
              <a:t>moùn</a:t>
            </a:r>
            <a:r>
              <a:rPr lang="en-US" sz="3200" b="1" dirty="0">
                <a:solidFill>
                  <a:prstClr val="black"/>
                </a:solidFill>
                <a:latin typeface="VNI-Avo" pitchFamily="2" charset="0"/>
              </a:rPr>
              <a:t> </a:t>
            </a:r>
            <a:r>
              <a:rPr lang="en-US" sz="3200" b="1" dirty="0" err="1">
                <a:solidFill>
                  <a:prstClr val="black"/>
                </a:solidFill>
                <a:latin typeface="VNI-Avo" pitchFamily="2" charset="0"/>
              </a:rPr>
              <a:t>cuoán</a:t>
            </a:r>
            <a:r>
              <a:rPr lang="en-US" sz="3200" b="1" dirty="0">
                <a:solidFill>
                  <a:prstClr val="black"/>
                </a:solidFill>
                <a:latin typeface="VNI-Avo" pitchFamily="2" charset="0"/>
              </a:rPr>
              <a:t>.</a:t>
            </a:r>
          </a:p>
          <a:p>
            <a:pPr algn="just"/>
            <a:r>
              <a:rPr lang="en-US" sz="3200" b="1" dirty="0">
                <a:solidFill>
                  <a:prstClr val="black"/>
                </a:solidFill>
                <a:latin typeface="VNI-Avo" pitchFamily="2" charset="0"/>
              </a:rPr>
              <a:t>	</a:t>
            </a:r>
            <a:r>
              <a:rPr lang="en-US" sz="3200" b="1" dirty="0" err="1">
                <a:solidFill>
                  <a:prstClr val="black"/>
                </a:solidFill>
                <a:latin typeface="VNI-Avo" pitchFamily="2" charset="0"/>
              </a:rPr>
              <a:t>Böõa</a:t>
            </a:r>
            <a:r>
              <a:rPr lang="en-US" sz="3200" b="1" dirty="0">
                <a:solidFill>
                  <a:prstClr val="black"/>
                </a:solidFill>
                <a:latin typeface="VNI-Avo" pitchFamily="2" charset="0"/>
              </a:rPr>
              <a:t> </a:t>
            </a:r>
            <a:r>
              <a:rPr lang="en-US" sz="3200" b="1" dirty="0" err="1">
                <a:solidFill>
                  <a:prstClr val="black"/>
                </a:solidFill>
                <a:latin typeface="VNI-Avo" pitchFamily="2" charset="0"/>
              </a:rPr>
              <a:t>côm</a:t>
            </a:r>
            <a:r>
              <a:rPr lang="en-US" sz="3200" b="1" dirty="0">
                <a:solidFill>
                  <a:prstClr val="black"/>
                </a:solidFill>
                <a:latin typeface="VNI-Avo" pitchFamily="2" charset="0"/>
              </a:rPr>
              <a:t> </a:t>
            </a:r>
            <a:r>
              <a:rPr lang="en-US" sz="3200" b="1" dirty="0" err="1">
                <a:solidFill>
                  <a:prstClr val="black"/>
                </a:solidFill>
                <a:latin typeface="VNI-Avo" pitchFamily="2" charset="0"/>
              </a:rPr>
              <a:t>ngaøy</a:t>
            </a:r>
            <a:r>
              <a:rPr lang="en-US" sz="3200" b="1" dirty="0">
                <a:solidFill>
                  <a:prstClr val="black"/>
                </a:solidFill>
                <a:latin typeface="VNI-Avo" pitchFamily="2" charset="0"/>
              </a:rPr>
              <a:t> </a:t>
            </a:r>
            <a:r>
              <a:rPr lang="en-US" sz="3200" b="1" dirty="0" err="1">
                <a:solidFill>
                  <a:prstClr val="black"/>
                </a:solidFill>
                <a:latin typeface="VNI-Avo" pitchFamily="2" charset="0"/>
              </a:rPr>
              <a:t>Teát</a:t>
            </a:r>
            <a:r>
              <a:rPr lang="en-US" sz="3200" b="1" dirty="0">
                <a:solidFill>
                  <a:prstClr val="black"/>
                </a:solidFill>
                <a:latin typeface="VNI-Avo" pitchFamily="2" charset="0"/>
              </a:rPr>
              <a:t> </a:t>
            </a:r>
            <a:r>
              <a:rPr lang="en-US" sz="3200" b="1" dirty="0" err="1">
                <a:solidFill>
                  <a:prstClr val="black"/>
                </a:solidFill>
                <a:latin typeface="VNI-Avo" pitchFamily="2" charset="0"/>
              </a:rPr>
              <a:t>laø</a:t>
            </a:r>
            <a:r>
              <a:rPr lang="en-US" sz="3200" b="1" dirty="0">
                <a:solidFill>
                  <a:prstClr val="black"/>
                </a:solidFill>
                <a:latin typeface="VNI-Avo" pitchFamily="2" charset="0"/>
              </a:rPr>
              <a:t> </a:t>
            </a:r>
            <a:r>
              <a:rPr lang="en-US" sz="3200" b="1" dirty="0" err="1">
                <a:solidFill>
                  <a:prstClr val="black"/>
                </a:solidFill>
                <a:latin typeface="VNI-Avo" pitchFamily="2" charset="0"/>
              </a:rPr>
              <a:t>dòp</a:t>
            </a:r>
            <a:r>
              <a:rPr lang="en-US" sz="3200" b="1" dirty="0">
                <a:solidFill>
                  <a:prstClr val="black"/>
                </a:solidFill>
                <a:latin typeface="VNI-Avo" pitchFamily="2" charset="0"/>
              </a:rPr>
              <a:t> </a:t>
            </a:r>
            <a:r>
              <a:rPr lang="en-US" sz="3200" b="1" dirty="0" err="1">
                <a:solidFill>
                  <a:prstClr val="black"/>
                </a:solidFill>
                <a:latin typeface="VNI-Avo" pitchFamily="2" charset="0"/>
              </a:rPr>
              <a:t>caû</a:t>
            </a:r>
            <a:r>
              <a:rPr lang="en-US" sz="3200" b="1" dirty="0">
                <a:solidFill>
                  <a:prstClr val="black"/>
                </a:solidFill>
                <a:latin typeface="VNI-Avo" pitchFamily="2" charset="0"/>
              </a:rPr>
              <a:t> </a:t>
            </a:r>
            <a:r>
              <a:rPr lang="en-US" sz="3200" b="1" dirty="0" err="1">
                <a:solidFill>
                  <a:prstClr val="black"/>
                </a:solidFill>
                <a:latin typeface="VNI-Avo" pitchFamily="2" charset="0"/>
              </a:rPr>
              <a:t>nhaø</a:t>
            </a:r>
            <a:r>
              <a:rPr lang="en-US" sz="3200" b="1" dirty="0">
                <a:solidFill>
                  <a:prstClr val="black"/>
                </a:solidFill>
                <a:latin typeface="VNI-Avo" pitchFamily="2" charset="0"/>
              </a:rPr>
              <a:t> </a:t>
            </a:r>
            <a:r>
              <a:rPr lang="en-US" sz="3200" b="1" dirty="0" err="1">
                <a:solidFill>
                  <a:prstClr val="black"/>
                </a:solidFill>
                <a:latin typeface="VNI-Avo" pitchFamily="2" charset="0"/>
              </a:rPr>
              <a:t>quaây</a:t>
            </a:r>
            <a:r>
              <a:rPr lang="en-US" sz="3200" b="1" dirty="0">
                <a:solidFill>
                  <a:prstClr val="black"/>
                </a:solidFill>
                <a:latin typeface="VNI-Avo" pitchFamily="2" charset="0"/>
              </a:rPr>
              <a:t> </a:t>
            </a:r>
            <a:r>
              <a:rPr lang="en-US" sz="3200" b="1" dirty="0" err="1">
                <a:solidFill>
                  <a:prstClr val="black"/>
                </a:solidFill>
                <a:latin typeface="VNI-Avo" pitchFamily="2" charset="0"/>
              </a:rPr>
              <a:t>quaàn</a:t>
            </a:r>
            <a:r>
              <a:rPr lang="en-US" sz="3200" b="1" dirty="0">
                <a:solidFill>
                  <a:prstClr val="black"/>
                </a:solidFill>
                <a:latin typeface="VNI-Avo" pitchFamily="2" charset="0"/>
              </a:rPr>
              <a:t> </a:t>
            </a:r>
          </a:p>
          <a:p>
            <a:pPr algn="just"/>
            <a:r>
              <a:rPr lang="en-US" sz="3200" b="1" dirty="0" err="1">
                <a:solidFill>
                  <a:prstClr val="black"/>
                </a:solidFill>
                <a:latin typeface="VNI-Avo" pitchFamily="2" charset="0"/>
              </a:rPr>
              <a:t>ñaàm</a:t>
            </a:r>
            <a:r>
              <a:rPr lang="en-US" sz="3200" b="1" dirty="0">
                <a:solidFill>
                  <a:prstClr val="black"/>
                </a:solidFill>
                <a:latin typeface="VNI-Avo" pitchFamily="2" charset="0"/>
              </a:rPr>
              <a:t> </a:t>
            </a:r>
            <a:r>
              <a:rPr lang="en-US" sz="3200" b="1" dirty="0" err="1">
                <a:solidFill>
                  <a:prstClr val="black"/>
                </a:solidFill>
                <a:latin typeface="VNI-Avo" pitchFamily="2" charset="0"/>
              </a:rPr>
              <a:t>aám</a:t>
            </a:r>
            <a:r>
              <a:rPr lang="en-US" sz="3200" b="1" dirty="0">
                <a:solidFill>
                  <a:prstClr val="black"/>
                </a:solidFill>
                <a:latin typeface="VNI-Avo" pitchFamily="2" charset="0"/>
              </a:rPr>
              <a:t> </a:t>
            </a:r>
            <a:r>
              <a:rPr lang="en-US" sz="3200" b="1" dirty="0" err="1">
                <a:solidFill>
                  <a:prstClr val="black"/>
                </a:solidFill>
                <a:latin typeface="VNI-Avo" pitchFamily="2" charset="0"/>
              </a:rPr>
              <a:t>beân</a:t>
            </a:r>
            <a:r>
              <a:rPr lang="en-US" sz="3200" b="1" dirty="0">
                <a:solidFill>
                  <a:prstClr val="black"/>
                </a:solidFill>
                <a:latin typeface="VNI-Avo" pitchFamily="2" charset="0"/>
              </a:rPr>
              <a:t> </a:t>
            </a:r>
            <a:r>
              <a:rPr lang="en-US" sz="3200" b="1" dirty="0" err="1">
                <a:solidFill>
                  <a:prstClr val="black"/>
                </a:solidFill>
                <a:latin typeface="VNI-Avo" pitchFamily="2" charset="0"/>
              </a:rPr>
              <a:t>nhau</a:t>
            </a:r>
            <a:r>
              <a:rPr lang="en-US" sz="3200" b="1" dirty="0">
                <a:solidFill>
                  <a:prstClr val="black"/>
                </a:solidFill>
                <a:latin typeface="VNI-Avo" pitchFamily="2" charset="0"/>
              </a:rPr>
              <a:t>.</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533899" y="344315"/>
            <a:ext cx="11769176" cy="662006"/>
          </a:xfrm>
          <a:prstGeom prst="rect">
            <a:avLst/>
          </a:prstGeom>
          <a:noFill/>
        </p:spPr>
        <p:txBody>
          <a:bodyPr wrap="square" lIns="91231" tIns="45616" rIns="91231" bIns="45616" rtlCol="0">
            <a:spAutoFit/>
          </a:bodyPr>
          <a:lstStyle/>
          <a:p>
            <a:pPr algn="ctr"/>
            <a:r>
              <a:rPr lang="en-US" sz="3700" b="1">
                <a:solidFill>
                  <a:srgbClr val="00B050"/>
                </a:solidFill>
                <a:latin typeface="VNI-Avo" pitchFamily="2" charset="0"/>
              </a:rPr>
              <a:t>Maâm côm ngaøy Teát ôû Hueá</a:t>
            </a:r>
            <a:endParaRPr lang="en-US" sz="3700" b="1" dirty="0">
              <a:solidFill>
                <a:srgbClr val="00B050"/>
              </a:solidFill>
              <a:latin typeface="VNI-Avo" pitchFamily="2" charset="0"/>
            </a:endParaRPr>
          </a:p>
        </p:txBody>
      </p:sp>
      <p:sp>
        <p:nvSpPr>
          <p:cNvPr id="5" name="TextBox 4">
            <a:extLst>
              <a:ext uri="{FF2B5EF4-FFF2-40B4-BE49-F238E27FC236}">
                <a16:creationId xmlns:a16="http://schemas.microsoft.com/office/drawing/2014/main" xmlns="" id="{717745D8-FC38-46F6-A5F2-1C0E1063E674}"/>
              </a:ext>
            </a:extLst>
          </p:cNvPr>
          <p:cNvSpPr txBox="1"/>
          <p:nvPr/>
        </p:nvSpPr>
        <p:spPr>
          <a:xfrm>
            <a:off x="6124704" y="6155664"/>
            <a:ext cx="7701671" cy="596368"/>
          </a:xfrm>
          <a:prstGeom prst="rect">
            <a:avLst/>
          </a:prstGeom>
          <a:noFill/>
        </p:spPr>
        <p:txBody>
          <a:bodyPr wrap="square" lIns="91231" tIns="45616" rIns="91231" bIns="45616" rtlCol="0">
            <a:spAutoFit/>
          </a:bodyPr>
          <a:lstStyle/>
          <a:p>
            <a:pPr algn="ctr"/>
            <a:r>
              <a:rPr lang="en-US" sz="3200" b="1">
                <a:latin typeface="VNI-Avo" pitchFamily="2" charset="0"/>
              </a:rPr>
              <a:t>Thanh Vaân</a:t>
            </a:r>
            <a:endParaRPr lang="en-US" sz="3200" b="1" dirty="0">
              <a:latin typeface="VNI-Avo" pitchFamily="2" charset="0"/>
            </a:endParaRPr>
          </a:p>
        </p:txBody>
      </p:sp>
      <p:sp>
        <p:nvSpPr>
          <p:cNvPr id="9" name="Oval 8">
            <a:extLst>
              <a:ext uri="{FF2B5EF4-FFF2-40B4-BE49-F238E27FC236}">
                <a16:creationId xmlns:a16="http://schemas.microsoft.com/office/drawing/2014/main" xmlns="" id="{25C5F724-CF31-447C-AD25-EF92743E5638}"/>
              </a:ext>
            </a:extLst>
          </p:cNvPr>
          <p:cNvSpPr/>
          <p:nvPr/>
        </p:nvSpPr>
        <p:spPr>
          <a:xfrm>
            <a:off x="1154074" y="933010"/>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a:solidFill>
                  <a:srgbClr val="FF0000"/>
                </a:solidFill>
                <a:latin typeface="Arial Rounded MT Bold" pitchFamily="34" charset="0"/>
              </a:rPr>
              <a:t>1</a:t>
            </a:r>
          </a:p>
        </p:txBody>
      </p:sp>
      <p:sp>
        <p:nvSpPr>
          <p:cNvPr id="11" name="Oval 10">
            <a:extLst>
              <a:ext uri="{FF2B5EF4-FFF2-40B4-BE49-F238E27FC236}">
                <a16:creationId xmlns:a16="http://schemas.microsoft.com/office/drawing/2014/main" xmlns="" id="{2DA87049-6D35-43CD-AEC8-C5912379191E}"/>
              </a:ext>
            </a:extLst>
          </p:cNvPr>
          <p:cNvSpPr/>
          <p:nvPr/>
        </p:nvSpPr>
        <p:spPr>
          <a:xfrm>
            <a:off x="1154074" y="1721597"/>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a:solidFill>
                  <a:srgbClr val="FF0000"/>
                </a:solidFill>
                <a:latin typeface="Arial Rounded MT Bold" pitchFamily="34" charset="0"/>
              </a:rPr>
              <a:t>2</a:t>
            </a:r>
          </a:p>
        </p:txBody>
      </p:sp>
      <p:sp>
        <p:nvSpPr>
          <p:cNvPr id="12" name="Oval 11">
            <a:extLst>
              <a:ext uri="{FF2B5EF4-FFF2-40B4-BE49-F238E27FC236}">
                <a16:creationId xmlns:a16="http://schemas.microsoft.com/office/drawing/2014/main" xmlns="" id="{5F0A4198-2225-45B1-9300-DDA3831707CF}"/>
              </a:ext>
            </a:extLst>
          </p:cNvPr>
          <p:cNvSpPr/>
          <p:nvPr/>
        </p:nvSpPr>
        <p:spPr>
          <a:xfrm>
            <a:off x="3509516" y="2438398"/>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3</a:t>
            </a:r>
          </a:p>
        </p:txBody>
      </p:sp>
      <p:sp>
        <p:nvSpPr>
          <p:cNvPr id="13" name="Oval 12">
            <a:extLst>
              <a:ext uri="{FF2B5EF4-FFF2-40B4-BE49-F238E27FC236}">
                <a16:creationId xmlns:a16="http://schemas.microsoft.com/office/drawing/2014/main" xmlns="" id="{4311F718-E5A8-44AD-B3F2-9BDE3DB57037}"/>
              </a:ext>
            </a:extLst>
          </p:cNvPr>
          <p:cNvSpPr/>
          <p:nvPr/>
        </p:nvSpPr>
        <p:spPr>
          <a:xfrm>
            <a:off x="4375436" y="3007813"/>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4</a:t>
            </a:r>
          </a:p>
        </p:txBody>
      </p:sp>
      <p:sp>
        <p:nvSpPr>
          <p:cNvPr id="14" name="Oval 13">
            <a:extLst>
              <a:ext uri="{FF2B5EF4-FFF2-40B4-BE49-F238E27FC236}">
                <a16:creationId xmlns:a16="http://schemas.microsoft.com/office/drawing/2014/main" xmlns="" id="{896D943A-5CA0-4C53-909D-C0B17EE3B4AC}"/>
              </a:ext>
            </a:extLst>
          </p:cNvPr>
          <p:cNvSpPr/>
          <p:nvPr/>
        </p:nvSpPr>
        <p:spPr>
          <a:xfrm>
            <a:off x="3815700" y="3687505"/>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5</a:t>
            </a:r>
          </a:p>
        </p:txBody>
      </p:sp>
      <p:sp>
        <p:nvSpPr>
          <p:cNvPr id="15" name="Oval 14">
            <a:extLst>
              <a:ext uri="{FF2B5EF4-FFF2-40B4-BE49-F238E27FC236}">
                <a16:creationId xmlns:a16="http://schemas.microsoft.com/office/drawing/2014/main" xmlns="" id="{D32A2671-DA2C-4A66-A884-FC45376108A4}"/>
              </a:ext>
            </a:extLst>
          </p:cNvPr>
          <p:cNvSpPr/>
          <p:nvPr/>
        </p:nvSpPr>
        <p:spPr>
          <a:xfrm>
            <a:off x="1063257" y="5313735"/>
            <a:ext cx="559736" cy="559736"/>
          </a:xfrm>
          <a:prstGeom prst="ellipse">
            <a:avLst/>
          </a:prstGeom>
          <a:noFill/>
          <a:ln w="25400" cap="flat" cmpd="sng" algn="ctr">
            <a:solidFill>
              <a:srgbClr val="FF0000"/>
            </a:solidFill>
            <a:prstDash val="solid"/>
          </a:ln>
          <a:effectLst/>
        </p:spPr>
        <p:txBody>
          <a:bodyPr lIns="91246" tIns="45624" rIns="91246" bIns="45624" rtlCol="0" anchor="ctr"/>
          <a:lstStyle/>
          <a:p>
            <a:pPr algn="ctr" defTabSz="912472">
              <a:defRPr/>
            </a:pPr>
            <a:r>
              <a:rPr lang="en-US" sz="4000" kern="0" dirty="0">
                <a:solidFill>
                  <a:srgbClr val="FF0000"/>
                </a:solidFill>
                <a:latin typeface="Arial Rounded MT Bold" pitchFamily="34" charset="0"/>
              </a:rPr>
              <a:t>6</a:t>
            </a:r>
          </a:p>
        </p:txBody>
      </p:sp>
      <p:cxnSp>
        <p:nvCxnSpPr>
          <p:cNvPr id="6" name="Straight Connector 5">
            <a:extLst>
              <a:ext uri="{FF2B5EF4-FFF2-40B4-BE49-F238E27FC236}">
                <a16:creationId xmlns:a16="http://schemas.microsoft.com/office/drawing/2014/main" xmlns="" id="{F6058D85-FF19-4164-976C-D55A9E70EFD8}"/>
              </a:ext>
            </a:extLst>
          </p:cNvPr>
          <p:cNvCxnSpPr>
            <a:cxnSpLocks/>
          </p:cNvCxnSpPr>
          <p:nvPr/>
        </p:nvCxnSpPr>
        <p:spPr>
          <a:xfrm>
            <a:off x="4655304" y="1595016"/>
            <a:ext cx="20579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FAE4D87-9D24-4E3E-A344-B4F0FF27D23B}"/>
              </a:ext>
            </a:extLst>
          </p:cNvPr>
          <p:cNvCxnSpPr>
            <a:cxnSpLocks/>
          </p:cNvCxnSpPr>
          <p:nvPr/>
        </p:nvCxnSpPr>
        <p:spPr>
          <a:xfrm>
            <a:off x="5475512" y="3072494"/>
            <a:ext cx="18586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E39911A-B355-4ADE-9B16-CE89FD86928E}"/>
              </a:ext>
            </a:extLst>
          </p:cNvPr>
          <p:cNvCxnSpPr>
            <a:cxnSpLocks/>
          </p:cNvCxnSpPr>
          <p:nvPr/>
        </p:nvCxnSpPr>
        <p:spPr>
          <a:xfrm flipV="1">
            <a:off x="7466225" y="3072494"/>
            <a:ext cx="1680693" cy="108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88FA0B3C-5587-4B1D-B321-B44D46EED62E}"/>
              </a:ext>
            </a:extLst>
          </p:cNvPr>
          <p:cNvCxnSpPr>
            <a:cxnSpLocks/>
          </p:cNvCxnSpPr>
          <p:nvPr/>
        </p:nvCxnSpPr>
        <p:spPr>
          <a:xfrm flipV="1">
            <a:off x="8303520" y="5873471"/>
            <a:ext cx="2082741" cy="644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0307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AF6B29-D87A-4616-B368-D0C5B602B9FC}"/>
              </a:ext>
            </a:extLst>
          </p:cNvPr>
          <p:cNvSpPr txBox="1"/>
          <p:nvPr/>
        </p:nvSpPr>
        <p:spPr>
          <a:xfrm>
            <a:off x="665998" y="933010"/>
            <a:ext cx="11504979" cy="5508990"/>
          </a:xfrm>
          <a:prstGeom prst="rect">
            <a:avLst/>
          </a:prstGeom>
          <a:noFill/>
        </p:spPr>
        <p:txBody>
          <a:bodyPr wrap="square" lIns="91231" tIns="45616" rIns="91231" bIns="45616" rtlCol="0">
            <a:spAutoFit/>
          </a:bodyPr>
          <a:lstStyle/>
          <a:p>
            <a:pPr algn="just">
              <a:lnSpc>
                <a:spcPct val="150000"/>
              </a:lnSpc>
            </a:pPr>
            <a:r>
              <a:rPr lang="en-US" sz="3000" b="1" dirty="0">
                <a:latin typeface="VNI-Avo" pitchFamily="2" charset="0"/>
              </a:rPr>
              <a:t>      </a:t>
            </a:r>
            <a:r>
              <a:rPr lang="en-US" sz="3000" b="1" dirty="0">
                <a:solidFill>
                  <a:srgbClr val="04D249"/>
                </a:solidFill>
                <a:latin typeface="VNI-Avo" pitchFamily="2" charset="0"/>
              </a:rPr>
              <a:t>Đ1</a:t>
            </a:r>
            <a:r>
              <a:rPr lang="en-US" sz="3000" b="1" dirty="0">
                <a:solidFill>
                  <a:srgbClr val="0070C0"/>
                </a:solidFill>
                <a:latin typeface="VNI-Avo" pitchFamily="2" charset="0"/>
              </a:rPr>
              <a:t> </a:t>
            </a:r>
            <a:r>
              <a:rPr lang="en-US" sz="3000" b="1" dirty="0">
                <a:latin typeface="VNI-Avo" pitchFamily="2" charset="0"/>
              </a:rPr>
              <a:t> </a:t>
            </a:r>
            <a:r>
              <a:rPr lang="en-US" sz="3200" b="1" dirty="0" err="1">
                <a:solidFill>
                  <a:srgbClr val="C00000"/>
                </a:solidFill>
                <a:latin typeface="VNI-Avo" pitchFamily="2" charset="0"/>
              </a:rPr>
              <a:t>Ngöôøi</a:t>
            </a:r>
            <a:r>
              <a:rPr lang="en-US" sz="3200" b="1" dirty="0">
                <a:solidFill>
                  <a:srgbClr val="C00000"/>
                </a:solidFill>
                <a:latin typeface="VNI-Avo" pitchFamily="2" charset="0"/>
              </a:rPr>
              <a:t> </a:t>
            </a:r>
            <a:r>
              <a:rPr lang="en-US" sz="3200" b="1" dirty="0" err="1">
                <a:solidFill>
                  <a:srgbClr val="C00000"/>
                </a:solidFill>
                <a:latin typeface="VNI-Avo" pitchFamily="2" charset="0"/>
              </a:rPr>
              <a:t>Hueá</a:t>
            </a:r>
            <a:r>
              <a:rPr lang="en-US" sz="3200" b="1" dirty="0">
                <a:solidFill>
                  <a:srgbClr val="C00000"/>
                </a:solidFill>
                <a:latin typeface="VNI-Avo" pitchFamily="2" charset="0"/>
              </a:rPr>
              <a:t> </a:t>
            </a:r>
            <a:r>
              <a:rPr lang="en-US" sz="3200" b="1" dirty="0" err="1">
                <a:solidFill>
                  <a:srgbClr val="C00000"/>
                </a:solidFill>
                <a:latin typeface="VNI-Avo" pitchFamily="2" charset="0"/>
              </a:rPr>
              <a:t>raát</a:t>
            </a:r>
            <a:r>
              <a:rPr lang="en-US" sz="3200" b="1" dirty="0">
                <a:solidFill>
                  <a:srgbClr val="C00000"/>
                </a:solidFill>
                <a:latin typeface="VNI-Avo" pitchFamily="2" charset="0"/>
              </a:rPr>
              <a:t> </a:t>
            </a:r>
            <a:r>
              <a:rPr lang="en-US" sz="3200" b="1" dirty="0" err="1">
                <a:solidFill>
                  <a:srgbClr val="C00000"/>
                </a:solidFill>
                <a:latin typeface="VNI-Avo" pitchFamily="2" charset="0"/>
              </a:rPr>
              <a:t>chaêm</a:t>
            </a:r>
            <a:r>
              <a:rPr lang="en-US" sz="3200" b="1" dirty="0">
                <a:solidFill>
                  <a:srgbClr val="C00000"/>
                </a:solidFill>
                <a:latin typeface="VNI-Avo" pitchFamily="2" charset="0"/>
              </a:rPr>
              <a:t> </a:t>
            </a:r>
            <a:r>
              <a:rPr lang="en-US" sz="3200" b="1" dirty="0" err="1">
                <a:solidFill>
                  <a:srgbClr val="C00000"/>
                </a:solidFill>
                <a:latin typeface="VNI-Avo" pitchFamily="2" charset="0"/>
              </a:rPr>
              <a:t>chuùt</a:t>
            </a:r>
            <a:r>
              <a:rPr lang="en-US" sz="3200" b="1" dirty="0">
                <a:solidFill>
                  <a:srgbClr val="C00000"/>
                </a:solidFill>
                <a:latin typeface="VNI-Avo" pitchFamily="2" charset="0"/>
              </a:rPr>
              <a:t> </a:t>
            </a:r>
            <a:r>
              <a:rPr lang="en-US" sz="3200" b="1" dirty="0" err="1">
                <a:solidFill>
                  <a:srgbClr val="C00000"/>
                </a:solidFill>
                <a:latin typeface="VNI-Avo" pitchFamily="2" charset="0"/>
              </a:rPr>
              <a:t>cho</a:t>
            </a:r>
            <a:r>
              <a:rPr lang="en-US" sz="3200" b="1" dirty="0">
                <a:solidFill>
                  <a:srgbClr val="C00000"/>
                </a:solidFill>
                <a:latin typeface="VNI-Avo" pitchFamily="2" charset="0"/>
              </a:rPr>
              <a:t> </a:t>
            </a:r>
            <a:r>
              <a:rPr lang="en-US" sz="3200" b="1" dirty="0" err="1">
                <a:solidFill>
                  <a:srgbClr val="C00000"/>
                </a:solidFill>
                <a:latin typeface="VNI-Avo" pitchFamily="2" charset="0"/>
              </a:rPr>
              <a:t>böõa</a:t>
            </a:r>
            <a:r>
              <a:rPr lang="en-US" sz="3200" b="1" dirty="0">
                <a:solidFill>
                  <a:srgbClr val="C00000"/>
                </a:solidFill>
                <a:latin typeface="VNI-Avo" pitchFamily="2" charset="0"/>
              </a:rPr>
              <a:t> </a:t>
            </a:r>
            <a:r>
              <a:rPr lang="en-US" sz="3200" b="1" dirty="0" err="1">
                <a:solidFill>
                  <a:srgbClr val="C00000"/>
                </a:solidFill>
                <a:latin typeface="VNI-Avo" pitchFamily="2" charset="0"/>
              </a:rPr>
              <a:t>aên</a:t>
            </a:r>
            <a:r>
              <a:rPr lang="en-US" sz="3200" b="1" dirty="0">
                <a:solidFill>
                  <a:srgbClr val="C00000"/>
                </a:solidFill>
                <a:latin typeface="VNI-Avo" pitchFamily="2" charset="0"/>
              </a:rPr>
              <a:t> </a:t>
            </a:r>
            <a:r>
              <a:rPr lang="en-US" sz="3200" b="1" dirty="0" err="1">
                <a:solidFill>
                  <a:srgbClr val="C00000"/>
                </a:solidFill>
                <a:latin typeface="VNI-Avo" pitchFamily="2" charset="0"/>
              </a:rPr>
              <a:t>ngaøy</a:t>
            </a:r>
            <a:r>
              <a:rPr lang="en-US" sz="3200" b="1" dirty="0">
                <a:solidFill>
                  <a:srgbClr val="C00000"/>
                </a:solidFill>
                <a:latin typeface="VNI-Avo" pitchFamily="2" charset="0"/>
              </a:rPr>
              <a:t> </a:t>
            </a:r>
            <a:r>
              <a:rPr lang="en-US" sz="3200" b="1" dirty="0" err="1">
                <a:solidFill>
                  <a:srgbClr val="C00000"/>
                </a:solidFill>
                <a:latin typeface="VNI-Avo" pitchFamily="2" charset="0"/>
              </a:rPr>
              <a:t>Teát</a:t>
            </a:r>
            <a:r>
              <a:rPr lang="en-US" sz="3200" b="1" dirty="0">
                <a:solidFill>
                  <a:srgbClr val="C00000"/>
                </a:solidFill>
                <a:latin typeface="VNI-Avo" pitchFamily="2" charset="0"/>
              </a:rPr>
              <a:t>.</a:t>
            </a:r>
          </a:p>
          <a:p>
            <a:pPr algn="just">
              <a:lnSpc>
                <a:spcPct val="150000"/>
              </a:lnSpc>
            </a:pPr>
            <a:r>
              <a:rPr lang="en-US" sz="3200" b="1" dirty="0">
                <a:solidFill>
                  <a:srgbClr val="C00000"/>
                </a:solidFill>
                <a:latin typeface="VNI-Avo" pitchFamily="2" charset="0"/>
              </a:rPr>
              <a:t>	</a:t>
            </a:r>
            <a:r>
              <a:rPr lang="en-US" sz="3200" b="1" dirty="0" err="1">
                <a:solidFill>
                  <a:srgbClr val="C00000"/>
                </a:solidFill>
                <a:latin typeface="VNI-Avo" pitchFamily="2" charset="0"/>
              </a:rPr>
              <a:t>Baùnh</a:t>
            </a:r>
            <a:r>
              <a:rPr lang="en-US" sz="3200" b="1" dirty="0">
                <a:solidFill>
                  <a:srgbClr val="C00000"/>
                </a:solidFill>
                <a:latin typeface="VNI-Avo" pitchFamily="2" charset="0"/>
              </a:rPr>
              <a:t> </a:t>
            </a:r>
            <a:r>
              <a:rPr lang="en-US" sz="3200" b="1" dirty="0" err="1">
                <a:solidFill>
                  <a:srgbClr val="C00000"/>
                </a:solidFill>
                <a:latin typeface="VNI-Avo" pitchFamily="2" charset="0"/>
              </a:rPr>
              <a:t>chöng</a:t>
            </a:r>
            <a:r>
              <a:rPr lang="en-US" sz="3200" b="1" dirty="0">
                <a:solidFill>
                  <a:srgbClr val="C00000"/>
                </a:solidFill>
                <a:latin typeface="VNI-Avo" pitchFamily="2" charset="0"/>
              </a:rPr>
              <a:t>, </a:t>
            </a:r>
            <a:r>
              <a:rPr lang="en-US" sz="3200" b="1" dirty="0" err="1">
                <a:solidFill>
                  <a:srgbClr val="C00000"/>
                </a:solidFill>
                <a:latin typeface="VNI-Avo" pitchFamily="2" charset="0"/>
              </a:rPr>
              <a:t>nem</a:t>
            </a:r>
            <a:r>
              <a:rPr lang="en-US" sz="3200" b="1" dirty="0">
                <a:solidFill>
                  <a:srgbClr val="C00000"/>
                </a:solidFill>
                <a:latin typeface="VNI-Avo" pitchFamily="2" charset="0"/>
              </a:rPr>
              <a:t>, </a:t>
            </a:r>
            <a:r>
              <a:rPr lang="en-US" sz="3200" b="1" dirty="0" err="1">
                <a:solidFill>
                  <a:srgbClr val="C00000"/>
                </a:solidFill>
                <a:latin typeface="VNI-Avo" pitchFamily="2" charset="0"/>
              </a:rPr>
              <a:t>chaû</a:t>
            </a:r>
            <a:r>
              <a:rPr lang="en-US" sz="3200" b="1" dirty="0">
                <a:solidFill>
                  <a:srgbClr val="C00000"/>
                </a:solidFill>
                <a:latin typeface="VNI-Avo" pitchFamily="2" charset="0"/>
              </a:rPr>
              <a:t>, </a:t>
            </a:r>
            <a:r>
              <a:rPr lang="en-US" sz="3200" b="1" dirty="0" err="1">
                <a:solidFill>
                  <a:srgbClr val="C00000"/>
                </a:solidFill>
                <a:latin typeface="VNI-Avo" pitchFamily="2" charset="0"/>
              </a:rPr>
              <a:t>toâm</a:t>
            </a:r>
            <a:r>
              <a:rPr lang="en-US" sz="3200" b="1" dirty="0">
                <a:solidFill>
                  <a:srgbClr val="C00000"/>
                </a:solidFill>
                <a:latin typeface="VNI-Avo" pitchFamily="2" charset="0"/>
              </a:rPr>
              <a:t> </a:t>
            </a:r>
            <a:r>
              <a:rPr lang="en-US" sz="3200" b="1" dirty="0" err="1">
                <a:solidFill>
                  <a:srgbClr val="C00000"/>
                </a:solidFill>
                <a:latin typeface="VNI-Avo" pitchFamily="2" charset="0"/>
              </a:rPr>
              <a:t>chua</a:t>
            </a:r>
            <a:r>
              <a:rPr lang="en-US" sz="3200" b="1" dirty="0">
                <a:solidFill>
                  <a:srgbClr val="C00000"/>
                </a:solidFill>
                <a:latin typeface="VNI-Avo" pitchFamily="2" charset="0"/>
              </a:rPr>
              <a:t>, </a:t>
            </a:r>
            <a:r>
              <a:rPr lang="en-US" sz="3200" b="1" dirty="0" err="1">
                <a:solidFill>
                  <a:srgbClr val="C00000"/>
                </a:solidFill>
                <a:latin typeface="VNI-Avo" pitchFamily="2" charset="0"/>
              </a:rPr>
              <a:t>thòt</a:t>
            </a:r>
            <a:r>
              <a:rPr lang="en-US" sz="3200" b="1" dirty="0">
                <a:solidFill>
                  <a:srgbClr val="C00000"/>
                </a:solidFill>
                <a:latin typeface="VNI-Avo" pitchFamily="2" charset="0"/>
              </a:rPr>
              <a:t> </a:t>
            </a:r>
            <a:r>
              <a:rPr lang="en-US" sz="3200" b="1" dirty="0" err="1">
                <a:solidFill>
                  <a:srgbClr val="C00000"/>
                </a:solidFill>
                <a:latin typeface="VNI-Avo" pitchFamily="2" charset="0"/>
              </a:rPr>
              <a:t>luoäc</a:t>
            </a:r>
            <a:r>
              <a:rPr lang="en-US" sz="3200" b="1" dirty="0">
                <a:solidFill>
                  <a:srgbClr val="C00000"/>
                </a:solidFill>
                <a:latin typeface="VNI-Avo" pitchFamily="2" charset="0"/>
              </a:rPr>
              <a:t>, </a:t>
            </a:r>
            <a:r>
              <a:rPr lang="en-US" sz="3200" b="1" dirty="0" err="1">
                <a:solidFill>
                  <a:srgbClr val="C00000"/>
                </a:solidFill>
                <a:latin typeface="VNI-Avo" pitchFamily="2" charset="0"/>
              </a:rPr>
              <a:t>laø</a:t>
            </a:r>
            <a:r>
              <a:rPr lang="en-US" sz="3200" b="1" dirty="0">
                <a:solidFill>
                  <a:srgbClr val="C00000"/>
                </a:solidFill>
                <a:latin typeface="VNI-Avo" pitchFamily="2" charset="0"/>
              </a:rPr>
              <a:t> </a:t>
            </a:r>
            <a:r>
              <a:rPr lang="en-US" sz="3200" b="1" dirty="0" err="1">
                <a:solidFill>
                  <a:srgbClr val="C00000"/>
                </a:solidFill>
                <a:latin typeface="VNI-Avo" pitchFamily="2" charset="0"/>
              </a:rPr>
              <a:t>caùc</a:t>
            </a:r>
            <a:r>
              <a:rPr lang="en-US" sz="3200" b="1" dirty="0">
                <a:solidFill>
                  <a:srgbClr val="C00000"/>
                </a:solidFill>
                <a:latin typeface="VNI-Avo" pitchFamily="2" charset="0"/>
              </a:rPr>
              <a:t> </a:t>
            </a:r>
            <a:r>
              <a:rPr lang="en-US" sz="3200" b="1" dirty="0" err="1">
                <a:solidFill>
                  <a:srgbClr val="C00000"/>
                </a:solidFill>
                <a:latin typeface="VNI-Avo" pitchFamily="2" charset="0"/>
              </a:rPr>
              <a:t>moùn</a:t>
            </a:r>
            <a:r>
              <a:rPr lang="en-US" sz="3200" b="1" dirty="0">
                <a:solidFill>
                  <a:srgbClr val="C00000"/>
                </a:solidFill>
                <a:latin typeface="VNI-Avo" pitchFamily="2" charset="0"/>
              </a:rPr>
              <a:t> </a:t>
            </a:r>
            <a:r>
              <a:rPr lang="en-US" sz="3200" b="1" dirty="0" err="1">
                <a:solidFill>
                  <a:srgbClr val="C00000"/>
                </a:solidFill>
                <a:latin typeface="VNI-Avo" pitchFamily="2" charset="0"/>
              </a:rPr>
              <a:t>aên</a:t>
            </a:r>
            <a:r>
              <a:rPr lang="en-US" sz="3200" b="1" dirty="0">
                <a:solidFill>
                  <a:srgbClr val="C00000"/>
                </a:solidFill>
                <a:latin typeface="VNI-Avo" pitchFamily="2" charset="0"/>
              </a:rPr>
              <a:t> </a:t>
            </a:r>
            <a:r>
              <a:rPr lang="en-US" sz="3200" b="1" dirty="0" err="1">
                <a:solidFill>
                  <a:srgbClr val="C00000"/>
                </a:solidFill>
                <a:latin typeface="VNI-Avo" pitchFamily="2" charset="0"/>
              </a:rPr>
              <a:t>chính</a:t>
            </a:r>
            <a:r>
              <a:rPr lang="en-US" sz="3200" b="1" dirty="0">
                <a:solidFill>
                  <a:srgbClr val="C00000"/>
                </a:solidFill>
                <a:latin typeface="VNI-Avo" pitchFamily="2" charset="0"/>
              </a:rPr>
              <a:t>. </a:t>
            </a:r>
            <a:r>
              <a:rPr lang="en-US" sz="3200" b="1" dirty="0" err="1">
                <a:solidFill>
                  <a:srgbClr val="C00000"/>
                </a:solidFill>
                <a:latin typeface="VNI-Avo" pitchFamily="2" charset="0"/>
              </a:rPr>
              <a:t>Gaø</a:t>
            </a:r>
            <a:r>
              <a:rPr lang="en-US" sz="3200" b="1" dirty="0">
                <a:solidFill>
                  <a:srgbClr val="C00000"/>
                </a:solidFill>
                <a:latin typeface="VNI-Avo" pitchFamily="2" charset="0"/>
              </a:rPr>
              <a:t> </a:t>
            </a:r>
            <a:r>
              <a:rPr lang="en-US" sz="3200" b="1" dirty="0" err="1">
                <a:solidFill>
                  <a:srgbClr val="C00000"/>
                </a:solidFill>
                <a:latin typeface="VNI-Avo" pitchFamily="2" charset="0"/>
              </a:rPr>
              <a:t>boùp</a:t>
            </a:r>
            <a:r>
              <a:rPr lang="en-US" sz="3200" b="1" dirty="0">
                <a:solidFill>
                  <a:srgbClr val="C00000"/>
                </a:solidFill>
                <a:latin typeface="VNI-Avo" pitchFamily="2" charset="0"/>
              </a:rPr>
              <a:t> </a:t>
            </a:r>
            <a:r>
              <a:rPr lang="en-US" sz="3200" b="1" dirty="0" err="1">
                <a:solidFill>
                  <a:srgbClr val="C00000"/>
                </a:solidFill>
                <a:latin typeface="VNI-Avo" pitchFamily="2" charset="0"/>
              </a:rPr>
              <a:t>rau</a:t>
            </a:r>
            <a:r>
              <a:rPr lang="en-US" sz="3200" b="1" dirty="0">
                <a:solidFill>
                  <a:srgbClr val="C00000"/>
                </a:solidFill>
                <a:latin typeface="VNI-Avo" pitchFamily="2" charset="0"/>
              </a:rPr>
              <a:t> </a:t>
            </a:r>
            <a:r>
              <a:rPr lang="en-US" sz="3200" b="1" dirty="0" err="1">
                <a:solidFill>
                  <a:srgbClr val="C00000"/>
                </a:solidFill>
                <a:latin typeface="VNI-Avo" pitchFamily="2" charset="0"/>
              </a:rPr>
              <a:t>raêm</a:t>
            </a:r>
            <a:r>
              <a:rPr lang="en-US" sz="3200" b="1" dirty="0">
                <a:solidFill>
                  <a:srgbClr val="C00000"/>
                </a:solidFill>
                <a:latin typeface="VNI-Avo" pitchFamily="2" charset="0"/>
              </a:rPr>
              <a:t>, </a:t>
            </a:r>
            <a:r>
              <a:rPr lang="en-US" sz="3200" b="1" dirty="0" err="1">
                <a:solidFill>
                  <a:srgbClr val="C00000"/>
                </a:solidFill>
                <a:latin typeface="VNI-Avo" pitchFamily="2" charset="0"/>
              </a:rPr>
              <a:t>mít</a:t>
            </a:r>
            <a:r>
              <a:rPr lang="en-US" sz="3200" b="1" dirty="0">
                <a:solidFill>
                  <a:srgbClr val="C00000"/>
                </a:solidFill>
                <a:latin typeface="VNI-Avo" pitchFamily="2" charset="0"/>
              </a:rPr>
              <a:t> </a:t>
            </a:r>
            <a:r>
              <a:rPr lang="en-US" sz="3200" b="1" dirty="0" err="1">
                <a:solidFill>
                  <a:srgbClr val="C00000"/>
                </a:solidFill>
                <a:latin typeface="VNI-Avo" pitchFamily="2" charset="0"/>
              </a:rPr>
              <a:t>troän</a:t>
            </a:r>
            <a:r>
              <a:rPr lang="en-US" sz="3200" b="1" dirty="0">
                <a:solidFill>
                  <a:srgbClr val="C00000"/>
                </a:solidFill>
                <a:latin typeface="VNI-Avo" pitchFamily="2" charset="0"/>
              </a:rPr>
              <a:t> </a:t>
            </a:r>
            <a:r>
              <a:rPr lang="en-US" sz="3200" b="1" dirty="0" err="1">
                <a:solidFill>
                  <a:srgbClr val="C00000"/>
                </a:solidFill>
                <a:latin typeface="VNI-Avo" pitchFamily="2" charset="0"/>
              </a:rPr>
              <a:t>cuõng</a:t>
            </a:r>
            <a:r>
              <a:rPr lang="en-US" sz="3200" b="1" dirty="0">
                <a:solidFill>
                  <a:srgbClr val="C00000"/>
                </a:solidFill>
                <a:latin typeface="VNI-Avo" pitchFamily="2" charset="0"/>
              </a:rPr>
              <a:t> </a:t>
            </a:r>
            <a:r>
              <a:rPr lang="en-US" sz="3200" b="1" dirty="0" err="1">
                <a:solidFill>
                  <a:srgbClr val="C00000"/>
                </a:solidFill>
                <a:latin typeface="VNI-Avo" pitchFamily="2" charset="0"/>
              </a:rPr>
              <a:t>laø</a:t>
            </a:r>
            <a:r>
              <a:rPr lang="en-US" sz="3200" b="1" dirty="0">
                <a:solidFill>
                  <a:srgbClr val="C00000"/>
                </a:solidFill>
                <a:latin typeface="VNI-Avo" pitchFamily="2" charset="0"/>
              </a:rPr>
              <a:t> </a:t>
            </a:r>
            <a:r>
              <a:rPr lang="en-US" sz="3200" b="1" dirty="0" err="1">
                <a:solidFill>
                  <a:srgbClr val="C00000"/>
                </a:solidFill>
                <a:latin typeface="VNI-Avo" pitchFamily="2" charset="0"/>
              </a:rPr>
              <a:t>nhöõng</a:t>
            </a:r>
            <a:r>
              <a:rPr lang="en-US" sz="3200" b="1" dirty="0">
                <a:solidFill>
                  <a:srgbClr val="C00000"/>
                </a:solidFill>
                <a:latin typeface="VNI-Avo" pitchFamily="2" charset="0"/>
              </a:rPr>
              <a:t> </a:t>
            </a:r>
            <a:r>
              <a:rPr lang="en-US" sz="3200" b="1" dirty="0" err="1">
                <a:solidFill>
                  <a:srgbClr val="C00000"/>
                </a:solidFill>
                <a:latin typeface="VNI-Avo" pitchFamily="2" charset="0"/>
              </a:rPr>
              <a:t>moùn</a:t>
            </a:r>
            <a:r>
              <a:rPr lang="en-US" sz="3200" b="1" dirty="0">
                <a:solidFill>
                  <a:srgbClr val="C00000"/>
                </a:solidFill>
                <a:latin typeface="VNI-Avo" pitchFamily="2" charset="0"/>
              </a:rPr>
              <a:t> </a:t>
            </a:r>
            <a:r>
              <a:rPr lang="en-US" sz="3200" b="1" dirty="0" err="1">
                <a:solidFill>
                  <a:srgbClr val="C00000"/>
                </a:solidFill>
                <a:latin typeface="VNI-Avo" pitchFamily="2" charset="0"/>
              </a:rPr>
              <a:t>thöôøng</a:t>
            </a:r>
            <a:r>
              <a:rPr lang="en-US" sz="3200" b="1" dirty="0">
                <a:solidFill>
                  <a:srgbClr val="C00000"/>
                </a:solidFill>
                <a:latin typeface="VNI-Avo" pitchFamily="2" charset="0"/>
              </a:rPr>
              <a:t> </a:t>
            </a:r>
            <a:r>
              <a:rPr lang="en-US" sz="3200" b="1" dirty="0" err="1">
                <a:solidFill>
                  <a:srgbClr val="C00000"/>
                </a:solidFill>
                <a:latin typeface="VNI-Avo" pitchFamily="2" charset="0"/>
              </a:rPr>
              <a:t>thaáy</a:t>
            </a:r>
            <a:r>
              <a:rPr lang="en-US" sz="3200" b="1" dirty="0">
                <a:solidFill>
                  <a:srgbClr val="C00000"/>
                </a:solidFill>
                <a:latin typeface="VNI-Avo" pitchFamily="2" charset="0"/>
              </a:rPr>
              <a:t>. </a:t>
            </a:r>
            <a:r>
              <a:rPr lang="en-US" sz="3200" b="1" dirty="0">
                <a:solidFill>
                  <a:srgbClr val="04D249"/>
                </a:solidFill>
                <a:latin typeface="VNI-Avo" pitchFamily="2" charset="0"/>
              </a:rPr>
              <a:t>Đ2 </a:t>
            </a:r>
            <a:r>
              <a:rPr lang="en-US" sz="3200" b="1" dirty="0" err="1">
                <a:latin typeface="VNI-Avo" pitchFamily="2" charset="0"/>
              </a:rPr>
              <a:t>Moùn</a:t>
            </a:r>
            <a:r>
              <a:rPr lang="en-US" sz="3200" b="1" dirty="0">
                <a:latin typeface="VNI-Avo" pitchFamily="2" charset="0"/>
              </a:rPr>
              <a:t> </a:t>
            </a:r>
            <a:r>
              <a:rPr lang="en-US" sz="3200" b="1" dirty="0" err="1">
                <a:latin typeface="VNI-Avo" pitchFamily="2" charset="0"/>
              </a:rPr>
              <a:t>ñaëc</a:t>
            </a:r>
            <a:r>
              <a:rPr lang="en-US" sz="3200" b="1" dirty="0">
                <a:latin typeface="VNI-Avo" pitchFamily="2" charset="0"/>
              </a:rPr>
              <a:t> </a:t>
            </a:r>
            <a:r>
              <a:rPr lang="en-US" sz="3200" b="1" dirty="0" err="1">
                <a:latin typeface="VNI-Avo" pitchFamily="2" charset="0"/>
              </a:rPr>
              <a:t>bieät</a:t>
            </a:r>
            <a:r>
              <a:rPr lang="en-US" sz="3200" b="1" dirty="0">
                <a:latin typeface="VNI-Avo" pitchFamily="2" charset="0"/>
              </a:rPr>
              <a:t> </a:t>
            </a:r>
            <a:r>
              <a:rPr lang="en-US" sz="3200" b="1" dirty="0" err="1">
                <a:latin typeface="VNI-Avo" pitchFamily="2" charset="0"/>
              </a:rPr>
              <a:t>laø</a:t>
            </a:r>
            <a:r>
              <a:rPr lang="en-US" sz="3200" b="1" dirty="0">
                <a:latin typeface="VNI-Avo" pitchFamily="2" charset="0"/>
              </a:rPr>
              <a:t> </a:t>
            </a:r>
            <a:r>
              <a:rPr lang="en-US" sz="3200" b="1" dirty="0" err="1">
                <a:latin typeface="VNI-Avo" pitchFamily="2" charset="0"/>
              </a:rPr>
              <a:t>thòt</a:t>
            </a:r>
            <a:r>
              <a:rPr lang="en-US" sz="3200" b="1" dirty="0">
                <a:latin typeface="VNI-Avo" pitchFamily="2" charset="0"/>
              </a:rPr>
              <a:t> </a:t>
            </a:r>
            <a:r>
              <a:rPr lang="en-US" sz="3200" b="1" dirty="0" err="1">
                <a:latin typeface="VNI-Avo" pitchFamily="2" charset="0"/>
              </a:rPr>
              <a:t>boø</a:t>
            </a:r>
            <a:r>
              <a:rPr lang="en-US" sz="3200" b="1" dirty="0">
                <a:latin typeface="VNI-Avo" pitchFamily="2" charset="0"/>
              </a:rPr>
              <a:t> </a:t>
            </a:r>
            <a:r>
              <a:rPr lang="en-US" sz="3200" b="1" dirty="0" err="1">
                <a:latin typeface="VNI-Avo" pitchFamily="2" charset="0"/>
              </a:rPr>
              <a:t>ngaâm</a:t>
            </a:r>
            <a:r>
              <a:rPr lang="en-US" sz="3200" b="1" dirty="0">
                <a:latin typeface="VNI-Avo" pitchFamily="2" charset="0"/>
              </a:rPr>
              <a:t> </a:t>
            </a:r>
            <a:r>
              <a:rPr lang="en-US" sz="3200" b="1" dirty="0" err="1">
                <a:latin typeface="VNI-Avo" pitchFamily="2" charset="0"/>
              </a:rPr>
              <a:t>nöôùc</a:t>
            </a:r>
            <a:r>
              <a:rPr lang="en-US" sz="3200" b="1" dirty="0">
                <a:latin typeface="VNI-Avo" pitchFamily="2" charset="0"/>
              </a:rPr>
              <a:t> </a:t>
            </a:r>
            <a:r>
              <a:rPr lang="en-US" sz="3200" b="1" dirty="0" err="1">
                <a:latin typeface="VNI-Avo" pitchFamily="2" charset="0"/>
              </a:rPr>
              <a:t>maém</a:t>
            </a:r>
            <a:r>
              <a:rPr lang="en-US" sz="3200" b="1" dirty="0">
                <a:latin typeface="VNI-Avo" pitchFamily="2" charset="0"/>
              </a:rPr>
              <a:t> </a:t>
            </a:r>
            <a:r>
              <a:rPr lang="en-US" sz="3200" b="1" dirty="0" err="1">
                <a:latin typeface="VNI-Avo" pitchFamily="2" charset="0"/>
              </a:rPr>
              <a:t>pha</a:t>
            </a:r>
            <a:r>
              <a:rPr lang="en-US" sz="3200" b="1" dirty="0">
                <a:latin typeface="VNI-Avo" pitchFamily="2" charset="0"/>
              </a:rPr>
              <a:t> </a:t>
            </a:r>
            <a:r>
              <a:rPr lang="en-US" sz="3200" b="1" dirty="0" err="1">
                <a:latin typeface="VNI-Avo" pitchFamily="2" charset="0"/>
              </a:rPr>
              <a:t>nhaït</a:t>
            </a:r>
            <a:r>
              <a:rPr lang="en-US" sz="3200" b="1" dirty="0">
                <a:latin typeface="VNI-Avo" pitchFamily="2" charset="0"/>
              </a:rPr>
              <a:t>. </a:t>
            </a:r>
            <a:r>
              <a:rPr lang="en-US" sz="3200" b="1" dirty="0" err="1">
                <a:latin typeface="VNI-Avo" pitchFamily="2" charset="0"/>
              </a:rPr>
              <a:t>Baùnh</a:t>
            </a:r>
            <a:r>
              <a:rPr lang="en-US" sz="3200" b="1" dirty="0">
                <a:latin typeface="VNI-Avo" pitchFamily="2" charset="0"/>
              </a:rPr>
              <a:t> </a:t>
            </a:r>
            <a:r>
              <a:rPr lang="en-US" sz="3200" b="1" dirty="0" err="1">
                <a:latin typeface="VNI-Avo" pitchFamily="2" charset="0"/>
              </a:rPr>
              <a:t>traùng</a:t>
            </a:r>
            <a:r>
              <a:rPr lang="en-US" sz="3200" b="1" dirty="0">
                <a:latin typeface="VNI-Avo" pitchFamily="2" charset="0"/>
              </a:rPr>
              <a:t>, </a:t>
            </a:r>
            <a:r>
              <a:rPr lang="en-US" sz="3200" b="1" dirty="0" err="1">
                <a:latin typeface="VNI-Avo" pitchFamily="2" charset="0"/>
              </a:rPr>
              <a:t>rau</a:t>
            </a:r>
            <a:r>
              <a:rPr lang="en-US" sz="3200" b="1" dirty="0">
                <a:latin typeface="VNI-Avo" pitchFamily="2" charset="0"/>
              </a:rPr>
              <a:t> </a:t>
            </a:r>
            <a:r>
              <a:rPr lang="en-US" sz="3200" b="1" dirty="0" err="1">
                <a:latin typeface="VNI-Avo" pitchFamily="2" charset="0"/>
              </a:rPr>
              <a:t>soáng</a:t>
            </a:r>
            <a:r>
              <a:rPr lang="en-US" sz="3200" b="1" dirty="0">
                <a:latin typeface="VNI-Avo" pitchFamily="2" charset="0"/>
              </a:rPr>
              <a:t> </a:t>
            </a:r>
            <a:r>
              <a:rPr lang="en-US" sz="3200" b="1" dirty="0" err="1">
                <a:latin typeface="VNI-Avo" pitchFamily="2" charset="0"/>
              </a:rPr>
              <a:t>laø</a:t>
            </a:r>
            <a:r>
              <a:rPr lang="en-US" sz="3200" b="1" dirty="0">
                <a:latin typeface="VNI-Avo" pitchFamily="2" charset="0"/>
              </a:rPr>
              <a:t> </a:t>
            </a:r>
            <a:r>
              <a:rPr lang="en-US" sz="3200" b="1" dirty="0" err="1">
                <a:latin typeface="VNI-Avo" pitchFamily="2" charset="0"/>
              </a:rPr>
              <a:t>nhöõng</a:t>
            </a:r>
            <a:r>
              <a:rPr lang="en-US" sz="3200" b="1" dirty="0">
                <a:latin typeface="VNI-Avo" pitchFamily="2" charset="0"/>
              </a:rPr>
              <a:t> </a:t>
            </a:r>
            <a:r>
              <a:rPr lang="en-US" sz="3200" b="1" dirty="0" err="1">
                <a:latin typeface="VNI-Avo" pitchFamily="2" charset="0"/>
              </a:rPr>
              <a:t>thöù</a:t>
            </a:r>
            <a:r>
              <a:rPr lang="en-US" sz="3200" b="1" dirty="0">
                <a:latin typeface="VNI-Avo" pitchFamily="2" charset="0"/>
              </a:rPr>
              <a:t> </a:t>
            </a:r>
            <a:r>
              <a:rPr lang="en-US" sz="3200" b="1" dirty="0" err="1">
                <a:latin typeface="VNI-Avo" pitchFamily="2" charset="0"/>
              </a:rPr>
              <a:t>aên</a:t>
            </a:r>
            <a:r>
              <a:rPr lang="en-US" sz="3200" b="1" dirty="0">
                <a:latin typeface="VNI-Avo" pitchFamily="2" charset="0"/>
              </a:rPr>
              <a:t> </a:t>
            </a:r>
            <a:r>
              <a:rPr lang="en-US" sz="3200" b="1" dirty="0" err="1">
                <a:latin typeface="VNI-Avo" pitchFamily="2" charset="0"/>
              </a:rPr>
              <a:t>keøm</a:t>
            </a:r>
            <a:r>
              <a:rPr lang="en-US" sz="3200" b="1" dirty="0">
                <a:latin typeface="VNI-Avo" pitchFamily="2" charset="0"/>
              </a:rPr>
              <a:t> </a:t>
            </a:r>
            <a:r>
              <a:rPr lang="en-US" sz="3200" b="1" dirty="0" err="1">
                <a:latin typeface="VNI-Avo" pitchFamily="2" charset="0"/>
              </a:rPr>
              <a:t>khaùc</a:t>
            </a:r>
            <a:r>
              <a:rPr lang="en-US" sz="3200" b="1" dirty="0">
                <a:latin typeface="VNI-Avo" pitchFamily="2" charset="0"/>
              </a:rPr>
              <a:t> </a:t>
            </a:r>
            <a:r>
              <a:rPr lang="en-US" sz="3200" b="1" dirty="0" err="1">
                <a:latin typeface="VNI-Avo" pitchFamily="2" charset="0"/>
              </a:rPr>
              <a:t>cho</a:t>
            </a:r>
            <a:r>
              <a:rPr lang="en-US" sz="3200" b="1" dirty="0">
                <a:latin typeface="VNI-Avo" pitchFamily="2" charset="0"/>
              </a:rPr>
              <a:t> </a:t>
            </a:r>
            <a:r>
              <a:rPr lang="en-US" sz="3200" b="1" dirty="0" err="1">
                <a:latin typeface="VNI-Avo" pitchFamily="2" charset="0"/>
              </a:rPr>
              <a:t>ngöôøi</a:t>
            </a:r>
            <a:r>
              <a:rPr lang="en-US" sz="3200" b="1" dirty="0">
                <a:latin typeface="VNI-Avo" pitchFamily="2" charset="0"/>
              </a:rPr>
              <a:t> </a:t>
            </a:r>
            <a:r>
              <a:rPr lang="en-US" sz="3200" b="1" dirty="0" err="1">
                <a:latin typeface="VNI-Avo" pitchFamily="2" charset="0"/>
              </a:rPr>
              <a:t>thích</a:t>
            </a:r>
            <a:r>
              <a:rPr lang="en-US" sz="3200" b="1" dirty="0">
                <a:latin typeface="VNI-Avo" pitchFamily="2" charset="0"/>
              </a:rPr>
              <a:t> </a:t>
            </a:r>
            <a:r>
              <a:rPr lang="en-US" sz="3200" b="1" dirty="0" err="1">
                <a:latin typeface="VNI-Avo" pitchFamily="2" charset="0"/>
              </a:rPr>
              <a:t>moùn</a:t>
            </a:r>
            <a:r>
              <a:rPr lang="en-US" sz="3200" b="1" dirty="0">
                <a:latin typeface="VNI-Avo" pitchFamily="2" charset="0"/>
              </a:rPr>
              <a:t> </a:t>
            </a:r>
            <a:r>
              <a:rPr lang="en-US" sz="3200" b="1" dirty="0" err="1">
                <a:latin typeface="VNI-Avo" pitchFamily="2" charset="0"/>
              </a:rPr>
              <a:t>cuoán</a:t>
            </a:r>
            <a:r>
              <a:rPr lang="en-US" sz="3200" b="1" dirty="0">
                <a:latin typeface="VNI-Avo" pitchFamily="2" charset="0"/>
              </a:rPr>
              <a:t>.</a:t>
            </a:r>
          </a:p>
          <a:p>
            <a:pPr algn="just"/>
            <a:r>
              <a:rPr lang="en-US" sz="3200" b="1" dirty="0">
                <a:latin typeface="VNI-Avo" pitchFamily="2" charset="0"/>
              </a:rPr>
              <a:t>	</a:t>
            </a:r>
            <a:r>
              <a:rPr lang="en-US" sz="3200" b="1" dirty="0" err="1">
                <a:latin typeface="VNI-Avo" pitchFamily="2" charset="0"/>
              </a:rPr>
              <a:t>Böõa</a:t>
            </a:r>
            <a:r>
              <a:rPr lang="en-US" sz="3200" b="1" dirty="0">
                <a:latin typeface="VNI-Avo" pitchFamily="2" charset="0"/>
              </a:rPr>
              <a:t> </a:t>
            </a:r>
            <a:r>
              <a:rPr lang="en-US" sz="3200" b="1" dirty="0" err="1">
                <a:latin typeface="VNI-Avo" pitchFamily="2" charset="0"/>
              </a:rPr>
              <a:t>côm</a:t>
            </a:r>
            <a:r>
              <a:rPr lang="en-US" sz="3200" b="1" dirty="0">
                <a:latin typeface="VNI-Avo" pitchFamily="2" charset="0"/>
              </a:rPr>
              <a:t> </a:t>
            </a:r>
            <a:r>
              <a:rPr lang="en-US" sz="3200" b="1" dirty="0" err="1">
                <a:latin typeface="VNI-Avo" pitchFamily="2" charset="0"/>
              </a:rPr>
              <a:t>ngaøy</a:t>
            </a:r>
            <a:r>
              <a:rPr lang="en-US" sz="3200" b="1" dirty="0">
                <a:latin typeface="VNI-Avo" pitchFamily="2" charset="0"/>
              </a:rPr>
              <a:t> </a:t>
            </a:r>
            <a:r>
              <a:rPr lang="en-US" sz="3200" b="1" dirty="0" err="1">
                <a:latin typeface="VNI-Avo" pitchFamily="2" charset="0"/>
              </a:rPr>
              <a:t>Teát</a:t>
            </a:r>
            <a:r>
              <a:rPr lang="en-US" sz="3200" b="1" dirty="0">
                <a:latin typeface="VNI-Avo" pitchFamily="2" charset="0"/>
              </a:rPr>
              <a:t> </a:t>
            </a:r>
            <a:r>
              <a:rPr lang="en-US" sz="3200" b="1" dirty="0" err="1">
                <a:latin typeface="VNI-Avo" pitchFamily="2" charset="0"/>
              </a:rPr>
              <a:t>laø</a:t>
            </a:r>
            <a:r>
              <a:rPr lang="en-US" sz="3200" b="1" dirty="0">
                <a:latin typeface="VNI-Avo" pitchFamily="2" charset="0"/>
              </a:rPr>
              <a:t> </a:t>
            </a:r>
            <a:r>
              <a:rPr lang="en-US" sz="3200" b="1" dirty="0" err="1">
                <a:latin typeface="VNI-Avo" pitchFamily="2" charset="0"/>
              </a:rPr>
              <a:t>dòp</a:t>
            </a:r>
            <a:r>
              <a:rPr lang="en-US" sz="3200" b="1" dirty="0">
                <a:latin typeface="VNI-Avo" pitchFamily="2" charset="0"/>
              </a:rPr>
              <a:t> </a:t>
            </a:r>
            <a:r>
              <a:rPr lang="en-US" sz="3200" b="1" dirty="0" err="1">
                <a:latin typeface="VNI-Avo" pitchFamily="2" charset="0"/>
              </a:rPr>
              <a:t>caû</a:t>
            </a:r>
            <a:r>
              <a:rPr lang="en-US" sz="3200" b="1" dirty="0">
                <a:latin typeface="VNI-Avo" pitchFamily="2" charset="0"/>
              </a:rPr>
              <a:t> </a:t>
            </a:r>
            <a:r>
              <a:rPr lang="en-US" sz="3200" b="1" dirty="0" err="1">
                <a:latin typeface="VNI-Avo" pitchFamily="2" charset="0"/>
              </a:rPr>
              <a:t>nhaø</a:t>
            </a:r>
            <a:r>
              <a:rPr lang="en-US" sz="3200" b="1" dirty="0">
                <a:latin typeface="VNI-Avo" pitchFamily="2" charset="0"/>
              </a:rPr>
              <a:t> </a:t>
            </a:r>
            <a:r>
              <a:rPr lang="en-US" sz="3200" b="1" dirty="0" err="1">
                <a:latin typeface="VNI-Avo" pitchFamily="2" charset="0"/>
              </a:rPr>
              <a:t>quaây</a:t>
            </a:r>
            <a:r>
              <a:rPr lang="en-US" sz="3200" b="1" dirty="0">
                <a:latin typeface="VNI-Avo" pitchFamily="2" charset="0"/>
              </a:rPr>
              <a:t> </a:t>
            </a:r>
            <a:r>
              <a:rPr lang="en-US" sz="3200" b="1" dirty="0" err="1">
                <a:latin typeface="VNI-Avo" pitchFamily="2" charset="0"/>
              </a:rPr>
              <a:t>quaàn</a:t>
            </a:r>
            <a:r>
              <a:rPr lang="en-US" sz="3200" b="1" dirty="0">
                <a:latin typeface="VNI-Avo" pitchFamily="2" charset="0"/>
              </a:rPr>
              <a:t> </a:t>
            </a:r>
            <a:r>
              <a:rPr lang="en-US" sz="3200" b="1" dirty="0" err="1">
                <a:latin typeface="VNI-Avo" pitchFamily="2" charset="0"/>
              </a:rPr>
              <a:t>ñaàm</a:t>
            </a:r>
            <a:r>
              <a:rPr lang="en-US" sz="3200" b="1" dirty="0">
                <a:latin typeface="VNI-Avo" pitchFamily="2" charset="0"/>
              </a:rPr>
              <a:t> </a:t>
            </a:r>
            <a:r>
              <a:rPr lang="en-US" sz="3200" b="1" dirty="0" err="1">
                <a:latin typeface="VNI-Avo" pitchFamily="2" charset="0"/>
              </a:rPr>
              <a:t>aám</a:t>
            </a:r>
            <a:r>
              <a:rPr lang="en-US" sz="3200" b="1" dirty="0">
                <a:latin typeface="VNI-Avo" pitchFamily="2" charset="0"/>
              </a:rPr>
              <a:t> </a:t>
            </a:r>
            <a:r>
              <a:rPr lang="en-US" sz="3200" b="1" dirty="0" err="1">
                <a:latin typeface="VNI-Avo" pitchFamily="2" charset="0"/>
              </a:rPr>
              <a:t>beân</a:t>
            </a:r>
            <a:r>
              <a:rPr lang="en-US" sz="3200" b="1" dirty="0">
                <a:latin typeface="VNI-Avo" pitchFamily="2" charset="0"/>
              </a:rPr>
              <a:t> </a:t>
            </a:r>
            <a:r>
              <a:rPr lang="en-US" sz="3200" b="1" dirty="0" err="1">
                <a:latin typeface="VNI-Avo" pitchFamily="2" charset="0"/>
              </a:rPr>
              <a:t>nhau</a:t>
            </a:r>
            <a:r>
              <a:rPr lang="en-US" sz="3200" b="1" dirty="0">
                <a:latin typeface="VNI-Avo" pitchFamily="2" charset="0"/>
              </a:rPr>
              <a:t>. </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533899" y="331219"/>
            <a:ext cx="11769176" cy="662006"/>
          </a:xfrm>
          <a:prstGeom prst="rect">
            <a:avLst/>
          </a:prstGeom>
          <a:noFill/>
        </p:spPr>
        <p:txBody>
          <a:bodyPr wrap="square" lIns="91231" tIns="45616" rIns="91231" bIns="45616" rtlCol="0">
            <a:spAutoFit/>
          </a:bodyPr>
          <a:lstStyle/>
          <a:p>
            <a:pPr algn="ctr"/>
            <a:r>
              <a:rPr lang="en-US" sz="3700" b="1">
                <a:solidFill>
                  <a:srgbClr val="00B050"/>
                </a:solidFill>
                <a:latin typeface="VNI-Avo" pitchFamily="2" charset="0"/>
              </a:rPr>
              <a:t>Maâm côm ngaøy Teát ôû Hueá</a:t>
            </a:r>
            <a:endParaRPr lang="en-US" sz="3700" b="1" dirty="0">
              <a:solidFill>
                <a:srgbClr val="00B050"/>
              </a:solidFill>
              <a:latin typeface="VNI-Avo" pitchFamily="2" charset="0"/>
            </a:endParaRPr>
          </a:p>
        </p:txBody>
      </p:sp>
      <p:sp>
        <p:nvSpPr>
          <p:cNvPr id="5" name="TextBox 4">
            <a:extLst>
              <a:ext uri="{FF2B5EF4-FFF2-40B4-BE49-F238E27FC236}">
                <a16:creationId xmlns:a16="http://schemas.microsoft.com/office/drawing/2014/main" xmlns="" id="{717745D8-FC38-46F6-A5F2-1C0E1063E674}"/>
              </a:ext>
            </a:extLst>
          </p:cNvPr>
          <p:cNvSpPr txBox="1"/>
          <p:nvPr/>
        </p:nvSpPr>
        <p:spPr>
          <a:xfrm>
            <a:off x="6124704" y="6155664"/>
            <a:ext cx="7701671" cy="596368"/>
          </a:xfrm>
          <a:prstGeom prst="rect">
            <a:avLst/>
          </a:prstGeom>
          <a:noFill/>
        </p:spPr>
        <p:txBody>
          <a:bodyPr wrap="square" lIns="91231" tIns="45616" rIns="91231" bIns="45616" rtlCol="0">
            <a:spAutoFit/>
          </a:bodyPr>
          <a:lstStyle/>
          <a:p>
            <a:pPr algn="ctr"/>
            <a:r>
              <a:rPr lang="en-US" sz="3200" b="1">
                <a:latin typeface="VNI-Avo" pitchFamily="2" charset="0"/>
              </a:rPr>
              <a:t>Thanh Vaân</a:t>
            </a:r>
            <a:endParaRPr lang="en-US" sz="3200" b="1" dirty="0">
              <a:latin typeface="VNI-Avo" pitchFamily="2" charset="0"/>
            </a:endParaRPr>
          </a:p>
        </p:txBody>
      </p:sp>
    </p:spTree>
    <p:extLst>
      <p:ext uri="{BB962C8B-B14F-4D97-AF65-F5344CB8AC3E}">
        <p14:creationId xmlns:p14="http://schemas.microsoft.com/office/powerpoint/2010/main" val="232023358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0036" b="100000" l="0" r="51114"/>
                    </a14:imgEffect>
                  </a14:imgLayer>
                </a14:imgProps>
              </a:ext>
              <a:ext uri="{28A0092B-C50C-407E-A947-70E740481C1C}">
                <a14:useLocalDpi xmlns:a14="http://schemas.microsoft.com/office/drawing/2010/main" val="0"/>
              </a:ext>
            </a:extLst>
          </a:blip>
          <a:srcRect l="1" t="83073" r="53764" b="-3968"/>
          <a:stretch/>
        </p:blipFill>
        <p:spPr>
          <a:xfrm>
            <a:off x="0" y="5075891"/>
            <a:ext cx="5308173" cy="3064102"/>
          </a:xfrm>
          <a:prstGeom prst="rect">
            <a:avLst/>
          </a:prstGeom>
        </p:spPr>
      </p:pic>
      <p:sp>
        <p:nvSpPr>
          <p:cNvPr id="3" name="TextBox 2">
            <a:extLst>
              <a:ext uri="{FF2B5EF4-FFF2-40B4-BE49-F238E27FC236}">
                <a16:creationId xmlns:a16="http://schemas.microsoft.com/office/drawing/2014/main" xmlns="" id="{FBAF6B29-D87A-4616-B368-D0C5B602B9FC}"/>
              </a:ext>
            </a:extLst>
          </p:cNvPr>
          <p:cNvSpPr txBox="1"/>
          <p:nvPr/>
        </p:nvSpPr>
        <p:spPr>
          <a:xfrm>
            <a:off x="665998" y="933010"/>
            <a:ext cx="11504979" cy="5170436"/>
          </a:xfrm>
          <a:prstGeom prst="rect">
            <a:avLst/>
          </a:prstGeom>
          <a:noFill/>
        </p:spPr>
        <p:txBody>
          <a:bodyPr wrap="square" lIns="91231" tIns="45616" rIns="91231" bIns="45616" rtlCol="0">
            <a:spAutoFit/>
          </a:bodyPr>
          <a:lstStyle/>
          <a:p>
            <a:pPr algn="just">
              <a:lnSpc>
                <a:spcPct val="150000"/>
              </a:lnSpc>
            </a:pPr>
            <a:r>
              <a:rPr lang="en-US" sz="3000" b="1" dirty="0">
                <a:solidFill>
                  <a:prstClr val="black"/>
                </a:solidFill>
                <a:latin typeface="VNI-Avo" pitchFamily="2" charset="0"/>
              </a:rPr>
              <a:t>        </a:t>
            </a:r>
            <a:r>
              <a:rPr lang="en-US" sz="3000" b="1" dirty="0" err="1">
                <a:solidFill>
                  <a:prstClr val="black"/>
                </a:solidFill>
                <a:latin typeface="VNI-Avo" pitchFamily="2" charset="0"/>
              </a:rPr>
              <a:t>Ngöôøi</a:t>
            </a:r>
            <a:r>
              <a:rPr lang="en-US" sz="3000" b="1" dirty="0">
                <a:solidFill>
                  <a:prstClr val="black"/>
                </a:solidFill>
                <a:latin typeface="VNI-Avo" pitchFamily="2" charset="0"/>
              </a:rPr>
              <a:t> </a:t>
            </a:r>
            <a:r>
              <a:rPr lang="en-US" sz="3000" b="1" dirty="0" err="1">
                <a:solidFill>
                  <a:prstClr val="black"/>
                </a:solidFill>
                <a:latin typeface="VNI-Avo" pitchFamily="2" charset="0"/>
              </a:rPr>
              <a:t>Hueá</a:t>
            </a:r>
            <a:r>
              <a:rPr lang="en-US" sz="3000" b="1" dirty="0">
                <a:solidFill>
                  <a:prstClr val="black"/>
                </a:solidFill>
                <a:latin typeface="VNI-Avo" pitchFamily="2" charset="0"/>
              </a:rPr>
              <a:t> </a:t>
            </a:r>
            <a:r>
              <a:rPr lang="en-US" sz="3000" b="1" dirty="0" err="1">
                <a:solidFill>
                  <a:prstClr val="black"/>
                </a:solidFill>
                <a:latin typeface="VNI-Avo" pitchFamily="2" charset="0"/>
              </a:rPr>
              <a:t>raát</a:t>
            </a:r>
            <a:r>
              <a:rPr lang="en-US" sz="3000" b="1" dirty="0">
                <a:solidFill>
                  <a:prstClr val="black"/>
                </a:solidFill>
                <a:latin typeface="VNI-Avo" pitchFamily="2" charset="0"/>
              </a:rPr>
              <a:t> </a:t>
            </a:r>
            <a:r>
              <a:rPr lang="en-US" sz="3000" b="1" dirty="0" err="1">
                <a:solidFill>
                  <a:prstClr val="black"/>
                </a:solidFill>
                <a:latin typeface="VNI-Avo" pitchFamily="2" charset="0"/>
              </a:rPr>
              <a:t>chaêm</a:t>
            </a:r>
            <a:r>
              <a:rPr lang="en-US" sz="3000" b="1" dirty="0">
                <a:solidFill>
                  <a:prstClr val="black"/>
                </a:solidFill>
                <a:latin typeface="VNI-Avo" pitchFamily="2" charset="0"/>
              </a:rPr>
              <a:t> </a:t>
            </a:r>
            <a:r>
              <a:rPr lang="en-US" sz="3000" b="1" dirty="0" err="1">
                <a:solidFill>
                  <a:prstClr val="black"/>
                </a:solidFill>
                <a:latin typeface="VNI-Avo" pitchFamily="2" charset="0"/>
              </a:rPr>
              <a:t>chuùt</a:t>
            </a:r>
            <a:r>
              <a:rPr lang="en-US" sz="3000" b="1" dirty="0">
                <a:solidFill>
                  <a:prstClr val="black"/>
                </a:solidFill>
                <a:latin typeface="VNI-Avo" pitchFamily="2" charset="0"/>
              </a:rPr>
              <a:t> </a:t>
            </a:r>
            <a:r>
              <a:rPr lang="en-US" sz="3000" b="1" dirty="0" err="1">
                <a:solidFill>
                  <a:prstClr val="black"/>
                </a:solidFill>
                <a:latin typeface="VNI-Avo" pitchFamily="2" charset="0"/>
              </a:rPr>
              <a:t>cho</a:t>
            </a:r>
            <a:r>
              <a:rPr lang="en-US" sz="3000" b="1" dirty="0">
                <a:solidFill>
                  <a:prstClr val="black"/>
                </a:solidFill>
                <a:latin typeface="VNI-Avo" pitchFamily="2" charset="0"/>
              </a:rPr>
              <a:t> </a:t>
            </a:r>
            <a:r>
              <a:rPr lang="en-US" sz="3000" b="1" dirty="0" err="1">
                <a:solidFill>
                  <a:prstClr val="black"/>
                </a:solidFill>
                <a:latin typeface="VNI-Avo" pitchFamily="2" charset="0"/>
              </a:rPr>
              <a:t>böõa</a:t>
            </a:r>
            <a:r>
              <a:rPr lang="en-US" sz="3000" b="1" dirty="0">
                <a:solidFill>
                  <a:prstClr val="black"/>
                </a:solidFill>
                <a:latin typeface="VNI-Avo" pitchFamily="2" charset="0"/>
              </a:rPr>
              <a:t> </a:t>
            </a:r>
            <a:r>
              <a:rPr lang="en-US" sz="3000" b="1" dirty="0" err="1">
                <a:solidFill>
                  <a:prstClr val="black"/>
                </a:solidFill>
                <a:latin typeface="VNI-Avo" pitchFamily="2" charset="0"/>
              </a:rPr>
              <a:t>aên</a:t>
            </a:r>
            <a:r>
              <a:rPr lang="en-US" sz="3000" b="1" dirty="0">
                <a:solidFill>
                  <a:prstClr val="black"/>
                </a:solidFill>
                <a:latin typeface="VNI-Avo" pitchFamily="2" charset="0"/>
              </a:rPr>
              <a:t> </a:t>
            </a:r>
            <a:r>
              <a:rPr lang="en-US" sz="3000" b="1" dirty="0" err="1">
                <a:solidFill>
                  <a:prstClr val="black"/>
                </a:solidFill>
                <a:latin typeface="VNI-Avo" pitchFamily="2" charset="0"/>
              </a:rPr>
              <a:t>ngaøy</a:t>
            </a:r>
            <a:r>
              <a:rPr lang="en-US" sz="3000" b="1" dirty="0">
                <a:solidFill>
                  <a:prstClr val="black"/>
                </a:solidFill>
                <a:latin typeface="VNI-Avo" pitchFamily="2" charset="0"/>
              </a:rPr>
              <a:t> </a:t>
            </a:r>
            <a:r>
              <a:rPr lang="en-US" sz="3000" b="1" dirty="0" err="1">
                <a:solidFill>
                  <a:prstClr val="black"/>
                </a:solidFill>
                <a:latin typeface="VNI-Avo" pitchFamily="2" charset="0"/>
              </a:rPr>
              <a:t>Teát</a:t>
            </a:r>
            <a:r>
              <a:rPr lang="en-US" sz="3000" b="1" dirty="0">
                <a:solidFill>
                  <a:prstClr val="black"/>
                </a:solidFill>
                <a:latin typeface="VNI-Avo" pitchFamily="2" charset="0"/>
              </a:rPr>
              <a:t>.</a:t>
            </a:r>
          </a:p>
          <a:p>
            <a:pPr algn="just">
              <a:lnSpc>
                <a:spcPct val="150000"/>
              </a:lnSpc>
            </a:pPr>
            <a:r>
              <a:rPr lang="en-US" sz="3000" b="1" dirty="0">
                <a:solidFill>
                  <a:prstClr val="black"/>
                </a:solidFill>
                <a:latin typeface="VNI-Avo" pitchFamily="2" charset="0"/>
              </a:rPr>
              <a:t>	</a:t>
            </a:r>
            <a:r>
              <a:rPr lang="en-US" sz="3000" b="1" dirty="0" err="1">
                <a:solidFill>
                  <a:prstClr val="black"/>
                </a:solidFill>
                <a:latin typeface="VNI-Avo" pitchFamily="2" charset="0"/>
              </a:rPr>
              <a:t>Baùnh</a:t>
            </a:r>
            <a:r>
              <a:rPr lang="en-US" sz="3000" b="1" dirty="0">
                <a:solidFill>
                  <a:prstClr val="black"/>
                </a:solidFill>
                <a:latin typeface="VNI-Avo" pitchFamily="2" charset="0"/>
              </a:rPr>
              <a:t> </a:t>
            </a:r>
            <a:r>
              <a:rPr lang="en-US" sz="3000" b="1" dirty="0" err="1">
                <a:solidFill>
                  <a:prstClr val="black"/>
                </a:solidFill>
                <a:latin typeface="VNI-Avo" pitchFamily="2" charset="0"/>
              </a:rPr>
              <a:t>chöng</a:t>
            </a:r>
            <a:r>
              <a:rPr lang="en-US" sz="3000" b="1" dirty="0">
                <a:solidFill>
                  <a:prstClr val="black"/>
                </a:solidFill>
                <a:latin typeface="VNI-Avo" pitchFamily="2" charset="0"/>
              </a:rPr>
              <a:t>, </a:t>
            </a:r>
            <a:r>
              <a:rPr lang="en-US" sz="3000" b="1" dirty="0" err="1">
                <a:solidFill>
                  <a:prstClr val="black"/>
                </a:solidFill>
                <a:latin typeface="VNI-Avo" pitchFamily="2" charset="0"/>
              </a:rPr>
              <a:t>nem</a:t>
            </a:r>
            <a:r>
              <a:rPr lang="en-US" sz="3000" b="1" dirty="0">
                <a:solidFill>
                  <a:prstClr val="black"/>
                </a:solidFill>
                <a:latin typeface="VNI-Avo" pitchFamily="2" charset="0"/>
              </a:rPr>
              <a:t>, </a:t>
            </a:r>
            <a:r>
              <a:rPr lang="en-US" sz="3000" b="1" dirty="0" err="1">
                <a:solidFill>
                  <a:prstClr val="black"/>
                </a:solidFill>
                <a:latin typeface="VNI-Avo" pitchFamily="2" charset="0"/>
              </a:rPr>
              <a:t>chaû</a:t>
            </a:r>
            <a:r>
              <a:rPr lang="en-US" sz="3000" b="1" dirty="0">
                <a:solidFill>
                  <a:prstClr val="black"/>
                </a:solidFill>
                <a:latin typeface="VNI-Avo" pitchFamily="2" charset="0"/>
              </a:rPr>
              <a:t>, </a:t>
            </a:r>
            <a:r>
              <a:rPr lang="en-US" sz="3000" b="1" dirty="0" err="1">
                <a:solidFill>
                  <a:prstClr val="black"/>
                </a:solidFill>
                <a:latin typeface="VNI-Avo" pitchFamily="2" charset="0"/>
              </a:rPr>
              <a:t>toâm</a:t>
            </a:r>
            <a:r>
              <a:rPr lang="en-US" sz="3000" b="1" dirty="0">
                <a:solidFill>
                  <a:prstClr val="black"/>
                </a:solidFill>
                <a:latin typeface="VNI-Avo" pitchFamily="2" charset="0"/>
              </a:rPr>
              <a:t> </a:t>
            </a:r>
            <a:r>
              <a:rPr lang="en-US" sz="3000" b="1" dirty="0" err="1">
                <a:solidFill>
                  <a:prstClr val="black"/>
                </a:solidFill>
                <a:latin typeface="VNI-Avo" pitchFamily="2" charset="0"/>
              </a:rPr>
              <a:t>chua</a:t>
            </a:r>
            <a:r>
              <a:rPr lang="en-US" sz="3000" b="1" dirty="0">
                <a:solidFill>
                  <a:prstClr val="black"/>
                </a:solidFill>
                <a:latin typeface="VNI-Avo" pitchFamily="2" charset="0"/>
              </a:rPr>
              <a:t>, </a:t>
            </a:r>
            <a:r>
              <a:rPr lang="en-US" sz="3000" b="1" dirty="0" err="1">
                <a:solidFill>
                  <a:prstClr val="black"/>
                </a:solidFill>
                <a:latin typeface="VNI-Avo" pitchFamily="2" charset="0"/>
              </a:rPr>
              <a:t>thòt</a:t>
            </a:r>
            <a:r>
              <a:rPr lang="en-US" sz="3000" b="1" dirty="0">
                <a:solidFill>
                  <a:prstClr val="black"/>
                </a:solidFill>
                <a:latin typeface="VNI-Avo" pitchFamily="2" charset="0"/>
              </a:rPr>
              <a:t> </a:t>
            </a:r>
            <a:r>
              <a:rPr lang="en-US" sz="3000" b="1" dirty="0" err="1">
                <a:solidFill>
                  <a:prstClr val="black"/>
                </a:solidFill>
                <a:latin typeface="VNI-Avo" pitchFamily="2" charset="0"/>
              </a:rPr>
              <a:t>luoäc</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caùc</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aên</a:t>
            </a:r>
            <a:r>
              <a:rPr lang="en-US" sz="3000" b="1" dirty="0">
                <a:solidFill>
                  <a:prstClr val="black"/>
                </a:solidFill>
                <a:latin typeface="VNI-Avo" pitchFamily="2" charset="0"/>
              </a:rPr>
              <a:t> </a:t>
            </a:r>
            <a:r>
              <a:rPr lang="en-US" sz="3000" b="1" dirty="0" err="1">
                <a:solidFill>
                  <a:prstClr val="black"/>
                </a:solidFill>
                <a:latin typeface="VNI-Avo" pitchFamily="2" charset="0"/>
              </a:rPr>
              <a:t>chính</a:t>
            </a:r>
            <a:r>
              <a:rPr lang="en-US" sz="3000" b="1" dirty="0">
                <a:solidFill>
                  <a:prstClr val="black"/>
                </a:solidFill>
                <a:latin typeface="VNI-Avo" pitchFamily="2" charset="0"/>
              </a:rPr>
              <a:t>. </a:t>
            </a:r>
            <a:r>
              <a:rPr lang="en-US" sz="3000" b="1" dirty="0" err="1">
                <a:solidFill>
                  <a:prstClr val="black"/>
                </a:solidFill>
                <a:latin typeface="VNI-Avo" pitchFamily="2" charset="0"/>
              </a:rPr>
              <a:t>Gaø</a:t>
            </a:r>
            <a:r>
              <a:rPr lang="en-US" sz="3000" b="1" dirty="0">
                <a:solidFill>
                  <a:prstClr val="black"/>
                </a:solidFill>
                <a:latin typeface="VNI-Avo" pitchFamily="2" charset="0"/>
              </a:rPr>
              <a:t> </a:t>
            </a:r>
            <a:r>
              <a:rPr lang="en-US" sz="3000" b="1" dirty="0" err="1">
                <a:solidFill>
                  <a:prstClr val="black"/>
                </a:solidFill>
                <a:latin typeface="VNI-Avo" pitchFamily="2" charset="0"/>
              </a:rPr>
              <a:t>boùp</a:t>
            </a:r>
            <a:r>
              <a:rPr lang="en-US" sz="3000" b="1" dirty="0">
                <a:solidFill>
                  <a:prstClr val="black"/>
                </a:solidFill>
                <a:latin typeface="VNI-Avo" pitchFamily="2" charset="0"/>
              </a:rPr>
              <a:t> </a:t>
            </a:r>
            <a:r>
              <a:rPr lang="en-US" sz="3000" b="1" dirty="0" err="1">
                <a:solidFill>
                  <a:prstClr val="black"/>
                </a:solidFill>
                <a:latin typeface="VNI-Avo" pitchFamily="2" charset="0"/>
              </a:rPr>
              <a:t>rau</a:t>
            </a:r>
            <a:r>
              <a:rPr lang="en-US" sz="3000" b="1" dirty="0">
                <a:solidFill>
                  <a:prstClr val="black"/>
                </a:solidFill>
                <a:latin typeface="VNI-Avo" pitchFamily="2" charset="0"/>
              </a:rPr>
              <a:t> </a:t>
            </a:r>
            <a:r>
              <a:rPr lang="en-US" sz="3000" b="1" dirty="0" err="1">
                <a:solidFill>
                  <a:prstClr val="black"/>
                </a:solidFill>
                <a:latin typeface="VNI-Avo" pitchFamily="2" charset="0"/>
              </a:rPr>
              <a:t>raêm</a:t>
            </a:r>
            <a:r>
              <a:rPr lang="en-US" sz="3000" b="1" dirty="0">
                <a:solidFill>
                  <a:prstClr val="black"/>
                </a:solidFill>
                <a:latin typeface="VNI-Avo" pitchFamily="2" charset="0"/>
              </a:rPr>
              <a:t>, </a:t>
            </a:r>
            <a:r>
              <a:rPr lang="en-US" sz="3000" b="1" dirty="0" err="1">
                <a:solidFill>
                  <a:prstClr val="black"/>
                </a:solidFill>
                <a:latin typeface="VNI-Avo" pitchFamily="2" charset="0"/>
              </a:rPr>
              <a:t>mít</a:t>
            </a:r>
            <a:r>
              <a:rPr lang="en-US" sz="3000" b="1" dirty="0">
                <a:solidFill>
                  <a:prstClr val="black"/>
                </a:solidFill>
                <a:latin typeface="VNI-Avo" pitchFamily="2" charset="0"/>
              </a:rPr>
              <a:t> </a:t>
            </a:r>
            <a:r>
              <a:rPr lang="en-US" sz="3000" b="1" dirty="0" err="1">
                <a:solidFill>
                  <a:prstClr val="black"/>
                </a:solidFill>
                <a:latin typeface="VNI-Avo" pitchFamily="2" charset="0"/>
              </a:rPr>
              <a:t>troän</a:t>
            </a:r>
            <a:r>
              <a:rPr lang="en-US" sz="3000" b="1" dirty="0">
                <a:solidFill>
                  <a:prstClr val="black"/>
                </a:solidFill>
                <a:latin typeface="VNI-Avo" pitchFamily="2" charset="0"/>
              </a:rPr>
              <a:t> </a:t>
            </a:r>
            <a:r>
              <a:rPr lang="en-US" sz="3000" b="1" dirty="0" err="1">
                <a:solidFill>
                  <a:prstClr val="black"/>
                </a:solidFill>
                <a:latin typeface="VNI-Avo" pitchFamily="2" charset="0"/>
              </a:rPr>
              <a:t>cuõng</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nhöõng</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thöôøng</a:t>
            </a:r>
            <a:r>
              <a:rPr lang="en-US" sz="3000" b="1" dirty="0">
                <a:solidFill>
                  <a:prstClr val="black"/>
                </a:solidFill>
                <a:latin typeface="VNI-Avo" pitchFamily="2" charset="0"/>
              </a:rPr>
              <a:t> </a:t>
            </a:r>
            <a:r>
              <a:rPr lang="en-US" sz="3000" b="1" dirty="0" err="1">
                <a:solidFill>
                  <a:prstClr val="black"/>
                </a:solidFill>
                <a:latin typeface="VNI-Avo" pitchFamily="2" charset="0"/>
              </a:rPr>
              <a:t>thaáy</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ñaëc</a:t>
            </a:r>
            <a:r>
              <a:rPr lang="en-US" sz="3000" b="1" dirty="0">
                <a:solidFill>
                  <a:prstClr val="black"/>
                </a:solidFill>
                <a:latin typeface="VNI-Avo" pitchFamily="2" charset="0"/>
              </a:rPr>
              <a:t> </a:t>
            </a:r>
            <a:r>
              <a:rPr lang="en-US" sz="3000" b="1" dirty="0" err="1">
                <a:solidFill>
                  <a:prstClr val="black"/>
                </a:solidFill>
                <a:latin typeface="VNI-Avo" pitchFamily="2" charset="0"/>
              </a:rPr>
              <a:t>bieät</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thòt</a:t>
            </a:r>
            <a:r>
              <a:rPr lang="en-US" sz="3000" b="1" dirty="0">
                <a:solidFill>
                  <a:prstClr val="black"/>
                </a:solidFill>
                <a:latin typeface="VNI-Avo" pitchFamily="2" charset="0"/>
              </a:rPr>
              <a:t> </a:t>
            </a:r>
            <a:r>
              <a:rPr lang="en-US" sz="3000" b="1" dirty="0" err="1">
                <a:solidFill>
                  <a:prstClr val="black"/>
                </a:solidFill>
                <a:latin typeface="VNI-Avo" pitchFamily="2" charset="0"/>
              </a:rPr>
              <a:t>boø</a:t>
            </a:r>
            <a:r>
              <a:rPr lang="en-US" sz="3000" b="1" dirty="0">
                <a:solidFill>
                  <a:prstClr val="black"/>
                </a:solidFill>
                <a:latin typeface="VNI-Avo" pitchFamily="2" charset="0"/>
              </a:rPr>
              <a:t> </a:t>
            </a:r>
            <a:r>
              <a:rPr lang="en-US" sz="3000" b="1" dirty="0" err="1">
                <a:solidFill>
                  <a:prstClr val="black"/>
                </a:solidFill>
                <a:latin typeface="VNI-Avo" pitchFamily="2" charset="0"/>
              </a:rPr>
              <a:t>ngaâm</a:t>
            </a:r>
            <a:r>
              <a:rPr lang="en-US" sz="3000" b="1" dirty="0">
                <a:solidFill>
                  <a:prstClr val="black"/>
                </a:solidFill>
                <a:latin typeface="VNI-Avo" pitchFamily="2" charset="0"/>
              </a:rPr>
              <a:t> </a:t>
            </a:r>
            <a:r>
              <a:rPr lang="en-US" sz="3000" b="1" dirty="0" err="1">
                <a:solidFill>
                  <a:prstClr val="black"/>
                </a:solidFill>
                <a:latin typeface="VNI-Avo" pitchFamily="2" charset="0"/>
              </a:rPr>
              <a:t>nöôùc</a:t>
            </a:r>
            <a:r>
              <a:rPr lang="en-US" sz="3000" b="1" dirty="0">
                <a:solidFill>
                  <a:prstClr val="black"/>
                </a:solidFill>
                <a:latin typeface="VNI-Avo" pitchFamily="2" charset="0"/>
              </a:rPr>
              <a:t> </a:t>
            </a:r>
            <a:r>
              <a:rPr lang="en-US" sz="3000" b="1" dirty="0" err="1">
                <a:solidFill>
                  <a:prstClr val="black"/>
                </a:solidFill>
                <a:latin typeface="VNI-Avo" pitchFamily="2" charset="0"/>
              </a:rPr>
              <a:t>maém</a:t>
            </a:r>
            <a:r>
              <a:rPr lang="en-US" sz="3000" b="1" dirty="0">
                <a:solidFill>
                  <a:prstClr val="black"/>
                </a:solidFill>
                <a:latin typeface="VNI-Avo" pitchFamily="2" charset="0"/>
              </a:rPr>
              <a:t> </a:t>
            </a:r>
            <a:r>
              <a:rPr lang="en-US" sz="3000" b="1" dirty="0" err="1">
                <a:solidFill>
                  <a:prstClr val="black"/>
                </a:solidFill>
                <a:latin typeface="VNI-Avo" pitchFamily="2" charset="0"/>
              </a:rPr>
              <a:t>pha</a:t>
            </a:r>
            <a:r>
              <a:rPr lang="en-US" sz="3000" b="1" dirty="0">
                <a:solidFill>
                  <a:prstClr val="black"/>
                </a:solidFill>
                <a:latin typeface="VNI-Avo" pitchFamily="2" charset="0"/>
              </a:rPr>
              <a:t> </a:t>
            </a:r>
            <a:r>
              <a:rPr lang="en-US" sz="3000" b="1" dirty="0" err="1">
                <a:solidFill>
                  <a:prstClr val="black"/>
                </a:solidFill>
                <a:latin typeface="VNI-Avo" pitchFamily="2" charset="0"/>
              </a:rPr>
              <a:t>nhaït</a:t>
            </a:r>
            <a:r>
              <a:rPr lang="en-US" sz="3000" b="1" dirty="0">
                <a:solidFill>
                  <a:prstClr val="black"/>
                </a:solidFill>
                <a:latin typeface="VNI-Avo" pitchFamily="2" charset="0"/>
              </a:rPr>
              <a:t>. </a:t>
            </a:r>
            <a:r>
              <a:rPr lang="en-US" sz="3000" b="1" dirty="0" err="1">
                <a:solidFill>
                  <a:prstClr val="black"/>
                </a:solidFill>
                <a:latin typeface="VNI-Avo" pitchFamily="2" charset="0"/>
              </a:rPr>
              <a:t>Baùnh</a:t>
            </a:r>
            <a:r>
              <a:rPr lang="en-US" sz="3000" b="1" dirty="0">
                <a:solidFill>
                  <a:prstClr val="black"/>
                </a:solidFill>
                <a:latin typeface="VNI-Avo" pitchFamily="2" charset="0"/>
              </a:rPr>
              <a:t> </a:t>
            </a:r>
            <a:r>
              <a:rPr lang="en-US" sz="3000" b="1" dirty="0" err="1">
                <a:solidFill>
                  <a:prstClr val="black"/>
                </a:solidFill>
                <a:latin typeface="VNI-Avo" pitchFamily="2" charset="0"/>
              </a:rPr>
              <a:t>traùng</a:t>
            </a:r>
            <a:r>
              <a:rPr lang="en-US" sz="3000" b="1" dirty="0">
                <a:solidFill>
                  <a:prstClr val="black"/>
                </a:solidFill>
                <a:latin typeface="VNI-Avo" pitchFamily="2" charset="0"/>
              </a:rPr>
              <a:t>, </a:t>
            </a:r>
            <a:r>
              <a:rPr lang="en-US" sz="3000" b="1" dirty="0" err="1">
                <a:solidFill>
                  <a:prstClr val="black"/>
                </a:solidFill>
                <a:latin typeface="VNI-Avo" pitchFamily="2" charset="0"/>
              </a:rPr>
              <a:t>rau</a:t>
            </a:r>
            <a:r>
              <a:rPr lang="en-US" sz="3000" b="1" dirty="0">
                <a:solidFill>
                  <a:prstClr val="black"/>
                </a:solidFill>
                <a:latin typeface="VNI-Avo" pitchFamily="2" charset="0"/>
              </a:rPr>
              <a:t> </a:t>
            </a:r>
            <a:r>
              <a:rPr lang="en-US" sz="3000" b="1" dirty="0" err="1">
                <a:solidFill>
                  <a:prstClr val="black"/>
                </a:solidFill>
                <a:latin typeface="VNI-Avo" pitchFamily="2" charset="0"/>
              </a:rPr>
              <a:t>soáng</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nhöõng</a:t>
            </a:r>
            <a:r>
              <a:rPr lang="en-US" sz="3000" b="1" dirty="0">
                <a:solidFill>
                  <a:prstClr val="black"/>
                </a:solidFill>
                <a:latin typeface="VNI-Avo" pitchFamily="2" charset="0"/>
              </a:rPr>
              <a:t> </a:t>
            </a:r>
            <a:r>
              <a:rPr lang="en-US" sz="3000" b="1" dirty="0" err="1">
                <a:solidFill>
                  <a:prstClr val="black"/>
                </a:solidFill>
                <a:latin typeface="VNI-Avo" pitchFamily="2" charset="0"/>
              </a:rPr>
              <a:t>thöù</a:t>
            </a:r>
            <a:r>
              <a:rPr lang="en-US" sz="3000" b="1" dirty="0">
                <a:solidFill>
                  <a:prstClr val="black"/>
                </a:solidFill>
                <a:latin typeface="VNI-Avo" pitchFamily="2" charset="0"/>
              </a:rPr>
              <a:t> </a:t>
            </a:r>
            <a:r>
              <a:rPr lang="en-US" sz="3000" b="1" dirty="0" err="1">
                <a:solidFill>
                  <a:prstClr val="black"/>
                </a:solidFill>
                <a:latin typeface="VNI-Avo" pitchFamily="2" charset="0"/>
              </a:rPr>
              <a:t>aên</a:t>
            </a:r>
            <a:r>
              <a:rPr lang="en-US" sz="3000" b="1" dirty="0">
                <a:solidFill>
                  <a:prstClr val="black"/>
                </a:solidFill>
                <a:latin typeface="VNI-Avo" pitchFamily="2" charset="0"/>
              </a:rPr>
              <a:t> </a:t>
            </a:r>
            <a:r>
              <a:rPr lang="en-US" sz="3000" b="1" dirty="0" err="1">
                <a:solidFill>
                  <a:prstClr val="black"/>
                </a:solidFill>
                <a:latin typeface="VNI-Avo" pitchFamily="2" charset="0"/>
              </a:rPr>
              <a:t>keøm</a:t>
            </a:r>
            <a:r>
              <a:rPr lang="en-US" sz="3000" b="1" dirty="0">
                <a:solidFill>
                  <a:prstClr val="black"/>
                </a:solidFill>
                <a:latin typeface="VNI-Avo" pitchFamily="2" charset="0"/>
              </a:rPr>
              <a:t> </a:t>
            </a:r>
            <a:r>
              <a:rPr lang="en-US" sz="3000" b="1" dirty="0" err="1">
                <a:solidFill>
                  <a:prstClr val="black"/>
                </a:solidFill>
                <a:latin typeface="VNI-Avo" pitchFamily="2" charset="0"/>
              </a:rPr>
              <a:t>khaùc</a:t>
            </a:r>
            <a:r>
              <a:rPr lang="en-US" sz="3000" b="1" dirty="0">
                <a:solidFill>
                  <a:prstClr val="black"/>
                </a:solidFill>
                <a:latin typeface="VNI-Avo" pitchFamily="2" charset="0"/>
              </a:rPr>
              <a:t> </a:t>
            </a:r>
            <a:r>
              <a:rPr lang="en-US" sz="3000" b="1" dirty="0" err="1">
                <a:solidFill>
                  <a:prstClr val="black"/>
                </a:solidFill>
                <a:latin typeface="VNI-Avo" pitchFamily="2" charset="0"/>
              </a:rPr>
              <a:t>cho</a:t>
            </a:r>
            <a:r>
              <a:rPr lang="en-US" sz="3000" b="1" dirty="0">
                <a:solidFill>
                  <a:prstClr val="black"/>
                </a:solidFill>
                <a:latin typeface="VNI-Avo" pitchFamily="2" charset="0"/>
              </a:rPr>
              <a:t> </a:t>
            </a:r>
            <a:r>
              <a:rPr lang="en-US" sz="3000" b="1" dirty="0" err="1">
                <a:solidFill>
                  <a:prstClr val="black"/>
                </a:solidFill>
                <a:latin typeface="VNI-Avo" pitchFamily="2" charset="0"/>
              </a:rPr>
              <a:t>ngöôøi</a:t>
            </a:r>
            <a:r>
              <a:rPr lang="en-US" sz="3000" b="1" dirty="0">
                <a:solidFill>
                  <a:prstClr val="black"/>
                </a:solidFill>
                <a:latin typeface="VNI-Avo" pitchFamily="2" charset="0"/>
              </a:rPr>
              <a:t> </a:t>
            </a:r>
            <a:r>
              <a:rPr lang="en-US" sz="3000" b="1" dirty="0" err="1">
                <a:solidFill>
                  <a:prstClr val="black"/>
                </a:solidFill>
                <a:latin typeface="VNI-Avo" pitchFamily="2" charset="0"/>
              </a:rPr>
              <a:t>thích</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cuoán</a:t>
            </a:r>
            <a:r>
              <a:rPr lang="en-US" sz="3000" b="1" dirty="0">
                <a:solidFill>
                  <a:prstClr val="black"/>
                </a:solidFill>
                <a:latin typeface="VNI-Avo" pitchFamily="2" charset="0"/>
              </a:rPr>
              <a:t>.</a:t>
            </a:r>
          </a:p>
          <a:p>
            <a:pPr algn="just"/>
            <a:r>
              <a:rPr lang="en-US" sz="3000" b="1" dirty="0">
                <a:solidFill>
                  <a:prstClr val="black"/>
                </a:solidFill>
                <a:latin typeface="VNI-Avo" pitchFamily="2" charset="0"/>
              </a:rPr>
              <a:t>	</a:t>
            </a:r>
            <a:r>
              <a:rPr lang="en-US" sz="3000" b="1" dirty="0" err="1">
                <a:solidFill>
                  <a:prstClr val="black"/>
                </a:solidFill>
                <a:latin typeface="VNI-Avo" pitchFamily="2" charset="0"/>
              </a:rPr>
              <a:t>Böõa</a:t>
            </a:r>
            <a:r>
              <a:rPr lang="en-US" sz="3000" b="1" dirty="0">
                <a:solidFill>
                  <a:prstClr val="black"/>
                </a:solidFill>
                <a:latin typeface="VNI-Avo" pitchFamily="2" charset="0"/>
              </a:rPr>
              <a:t> </a:t>
            </a:r>
            <a:r>
              <a:rPr lang="en-US" sz="3000" b="1" dirty="0" err="1">
                <a:solidFill>
                  <a:prstClr val="black"/>
                </a:solidFill>
                <a:latin typeface="VNI-Avo" pitchFamily="2" charset="0"/>
              </a:rPr>
              <a:t>côm</a:t>
            </a:r>
            <a:r>
              <a:rPr lang="en-US" sz="3000" b="1" dirty="0">
                <a:solidFill>
                  <a:prstClr val="black"/>
                </a:solidFill>
                <a:latin typeface="VNI-Avo" pitchFamily="2" charset="0"/>
              </a:rPr>
              <a:t> </a:t>
            </a:r>
            <a:r>
              <a:rPr lang="en-US" sz="3000" b="1" dirty="0" err="1">
                <a:solidFill>
                  <a:prstClr val="black"/>
                </a:solidFill>
                <a:latin typeface="VNI-Avo" pitchFamily="2" charset="0"/>
              </a:rPr>
              <a:t>ngaøy</a:t>
            </a:r>
            <a:r>
              <a:rPr lang="en-US" sz="3000" b="1" dirty="0">
                <a:solidFill>
                  <a:prstClr val="black"/>
                </a:solidFill>
                <a:latin typeface="VNI-Avo" pitchFamily="2" charset="0"/>
              </a:rPr>
              <a:t> </a:t>
            </a:r>
            <a:r>
              <a:rPr lang="en-US" sz="3000" b="1" dirty="0" err="1">
                <a:solidFill>
                  <a:prstClr val="black"/>
                </a:solidFill>
                <a:latin typeface="VNI-Avo" pitchFamily="2" charset="0"/>
              </a:rPr>
              <a:t>Teát</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dòp</a:t>
            </a:r>
            <a:r>
              <a:rPr lang="en-US" sz="3000" b="1" dirty="0">
                <a:solidFill>
                  <a:prstClr val="black"/>
                </a:solidFill>
                <a:latin typeface="VNI-Avo" pitchFamily="2" charset="0"/>
              </a:rPr>
              <a:t> </a:t>
            </a:r>
            <a:r>
              <a:rPr lang="en-US" sz="3000" b="1" dirty="0" err="1">
                <a:solidFill>
                  <a:prstClr val="black"/>
                </a:solidFill>
                <a:latin typeface="VNI-Avo" pitchFamily="2" charset="0"/>
              </a:rPr>
              <a:t>caû</a:t>
            </a:r>
            <a:r>
              <a:rPr lang="en-US" sz="3000" b="1" dirty="0">
                <a:solidFill>
                  <a:prstClr val="black"/>
                </a:solidFill>
                <a:latin typeface="VNI-Avo" pitchFamily="2" charset="0"/>
              </a:rPr>
              <a:t> </a:t>
            </a:r>
            <a:r>
              <a:rPr lang="en-US" sz="3000" b="1" dirty="0" err="1">
                <a:solidFill>
                  <a:prstClr val="black"/>
                </a:solidFill>
                <a:latin typeface="VNI-Avo" pitchFamily="2" charset="0"/>
              </a:rPr>
              <a:t>nhaø</a:t>
            </a:r>
            <a:r>
              <a:rPr lang="en-US" sz="3000" b="1" dirty="0">
                <a:solidFill>
                  <a:prstClr val="black"/>
                </a:solidFill>
                <a:latin typeface="VNI-Avo" pitchFamily="2" charset="0"/>
              </a:rPr>
              <a:t> </a:t>
            </a:r>
            <a:r>
              <a:rPr lang="en-US" sz="3000" b="1" dirty="0" err="1">
                <a:solidFill>
                  <a:prstClr val="black"/>
                </a:solidFill>
                <a:latin typeface="VNI-Avo" pitchFamily="2" charset="0"/>
              </a:rPr>
              <a:t>quaây</a:t>
            </a:r>
            <a:r>
              <a:rPr lang="en-US" sz="3000" b="1" dirty="0">
                <a:solidFill>
                  <a:prstClr val="black"/>
                </a:solidFill>
                <a:latin typeface="VNI-Avo" pitchFamily="2" charset="0"/>
              </a:rPr>
              <a:t> </a:t>
            </a:r>
            <a:r>
              <a:rPr lang="en-US" sz="3000" b="1" dirty="0" err="1">
                <a:solidFill>
                  <a:prstClr val="black"/>
                </a:solidFill>
                <a:latin typeface="VNI-Avo" pitchFamily="2" charset="0"/>
              </a:rPr>
              <a:t>quaàn</a:t>
            </a:r>
            <a:r>
              <a:rPr lang="en-US" sz="3000" b="1" dirty="0">
                <a:solidFill>
                  <a:prstClr val="black"/>
                </a:solidFill>
                <a:latin typeface="VNI-Avo" pitchFamily="2" charset="0"/>
              </a:rPr>
              <a:t> </a:t>
            </a:r>
            <a:r>
              <a:rPr lang="en-US" sz="3000" b="1" dirty="0" err="1">
                <a:solidFill>
                  <a:prstClr val="black"/>
                </a:solidFill>
                <a:latin typeface="VNI-Avo" pitchFamily="2" charset="0"/>
              </a:rPr>
              <a:t>ñaàm</a:t>
            </a:r>
            <a:r>
              <a:rPr lang="en-US" sz="3000" b="1" dirty="0">
                <a:solidFill>
                  <a:prstClr val="black"/>
                </a:solidFill>
                <a:latin typeface="VNI-Avo" pitchFamily="2" charset="0"/>
              </a:rPr>
              <a:t> </a:t>
            </a:r>
            <a:r>
              <a:rPr lang="en-US" sz="3000" b="1" dirty="0" err="1">
                <a:solidFill>
                  <a:prstClr val="black"/>
                </a:solidFill>
                <a:latin typeface="VNI-Avo" pitchFamily="2" charset="0"/>
              </a:rPr>
              <a:t>aám</a:t>
            </a:r>
            <a:r>
              <a:rPr lang="en-US" sz="3000" b="1" dirty="0">
                <a:solidFill>
                  <a:prstClr val="black"/>
                </a:solidFill>
                <a:latin typeface="VNI-Avo" pitchFamily="2" charset="0"/>
              </a:rPr>
              <a:t> </a:t>
            </a:r>
            <a:r>
              <a:rPr lang="en-US" sz="3000" b="1" dirty="0" err="1">
                <a:solidFill>
                  <a:prstClr val="black"/>
                </a:solidFill>
                <a:latin typeface="VNI-Avo" pitchFamily="2" charset="0"/>
              </a:rPr>
              <a:t>beân</a:t>
            </a:r>
            <a:r>
              <a:rPr lang="en-US" sz="3000" b="1" dirty="0">
                <a:solidFill>
                  <a:prstClr val="black"/>
                </a:solidFill>
                <a:latin typeface="VNI-Avo" pitchFamily="2" charset="0"/>
              </a:rPr>
              <a:t> </a:t>
            </a:r>
            <a:r>
              <a:rPr lang="en-US" sz="3000" b="1" dirty="0" err="1">
                <a:solidFill>
                  <a:prstClr val="black"/>
                </a:solidFill>
                <a:latin typeface="VNI-Avo" pitchFamily="2" charset="0"/>
              </a:rPr>
              <a:t>nhau</a:t>
            </a:r>
            <a:r>
              <a:rPr lang="en-US" sz="3000" b="1" dirty="0">
                <a:solidFill>
                  <a:prstClr val="black"/>
                </a:solidFill>
                <a:latin typeface="VNI-Avo" pitchFamily="2" charset="0"/>
              </a:rPr>
              <a:t>.</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533899" y="331219"/>
            <a:ext cx="11769176" cy="662006"/>
          </a:xfrm>
          <a:prstGeom prst="rect">
            <a:avLst/>
          </a:prstGeom>
          <a:noFill/>
        </p:spPr>
        <p:txBody>
          <a:bodyPr wrap="square" lIns="91231" tIns="45616" rIns="91231" bIns="45616" rtlCol="0">
            <a:spAutoFit/>
          </a:bodyPr>
          <a:lstStyle/>
          <a:p>
            <a:pPr algn="ctr"/>
            <a:r>
              <a:rPr lang="en-US" sz="3700" b="1">
                <a:solidFill>
                  <a:srgbClr val="00B050"/>
                </a:solidFill>
                <a:latin typeface="VNI-Avo" pitchFamily="2" charset="0"/>
              </a:rPr>
              <a:t>Maâm côm ngaøy Teát ôû Hueá</a:t>
            </a:r>
            <a:endParaRPr lang="en-US" sz="3700" b="1" dirty="0">
              <a:solidFill>
                <a:srgbClr val="00B050"/>
              </a:solidFill>
              <a:latin typeface="VNI-Avo" pitchFamily="2" charset="0"/>
            </a:endParaRPr>
          </a:p>
        </p:txBody>
      </p:sp>
      <p:sp>
        <p:nvSpPr>
          <p:cNvPr id="5" name="TextBox 4">
            <a:extLst>
              <a:ext uri="{FF2B5EF4-FFF2-40B4-BE49-F238E27FC236}">
                <a16:creationId xmlns:a16="http://schemas.microsoft.com/office/drawing/2014/main" xmlns="" id="{717745D8-FC38-46F6-A5F2-1C0E1063E674}"/>
              </a:ext>
            </a:extLst>
          </p:cNvPr>
          <p:cNvSpPr txBox="1"/>
          <p:nvPr/>
        </p:nvSpPr>
        <p:spPr>
          <a:xfrm>
            <a:off x="6124704" y="6155664"/>
            <a:ext cx="7701671" cy="596368"/>
          </a:xfrm>
          <a:prstGeom prst="rect">
            <a:avLst/>
          </a:prstGeom>
          <a:noFill/>
        </p:spPr>
        <p:txBody>
          <a:bodyPr wrap="square" lIns="91231" tIns="45616" rIns="91231" bIns="45616" rtlCol="0">
            <a:spAutoFit/>
          </a:bodyPr>
          <a:lstStyle/>
          <a:p>
            <a:pPr algn="ctr"/>
            <a:r>
              <a:rPr lang="en-US" sz="3200" b="1">
                <a:solidFill>
                  <a:prstClr val="black"/>
                </a:solidFill>
                <a:latin typeface="VNI-Avo" pitchFamily="2" charset="0"/>
              </a:rPr>
              <a:t>Thanh Vaân</a:t>
            </a:r>
            <a:endParaRPr lang="en-US" sz="3200" b="1" dirty="0">
              <a:solidFill>
                <a:prstClr val="black"/>
              </a:solidFill>
              <a:latin typeface="VNI-Avo" pitchFamily="2" charset="0"/>
            </a:endParaRPr>
          </a:p>
        </p:txBody>
      </p:sp>
      <p:pic>
        <p:nvPicPr>
          <p:cNvPr id="7" name="Content Placeholder 4"/>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47449" b="67413" l="70545" r="100000"/>
                    </a14:imgEffect>
                  </a14:imgLayer>
                </a14:imgProps>
              </a:ext>
              <a:ext uri="{28A0092B-C50C-407E-A947-70E740481C1C}">
                <a14:useLocalDpi xmlns:a14="http://schemas.microsoft.com/office/drawing/2010/main" val="0"/>
              </a:ext>
            </a:extLst>
          </a:blip>
          <a:srcRect l="75507" t="47176" r="-2055" b="31929"/>
          <a:stretch/>
        </p:blipFill>
        <p:spPr>
          <a:xfrm>
            <a:off x="10440378" y="-716844"/>
            <a:ext cx="2743541" cy="2758131"/>
          </a:xfrm>
          <a:prstGeom prst="rect">
            <a:avLst/>
          </a:prstGeom>
        </p:spPr>
      </p:pic>
      <p:pic>
        <p:nvPicPr>
          <p:cNvPr id="10"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5875" t="57720" r="86032" b="36302"/>
          <a:stretch/>
        </p:blipFill>
        <p:spPr>
          <a:xfrm>
            <a:off x="-11920" y="0"/>
            <a:ext cx="1572705" cy="1483901"/>
          </a:xfrm>
          <a:prstGeom prst="rect">
            <a:avLst/>
          </a:prstGeom>
        </p:spPr>
      </p:pic>
      <p:cxnSp>
        <p:nvCxnSpPr>
          <p:cNvPr id="16" name="Straight Connector 15"/>
          <p:cNvCxnSpPr/>
          <p:nvPr/>
        </p:nvCxnSpPr>
        <p:spPr>
          <a:xfrm>
            <a:off x="5492163" y="2995450"/>
            <a:ext cx="15865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20963" y="2995450"/>
            <a:ext cx="15865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114240" y="5644057"/>
            <a:ext cx="2022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440378" y="5628293"/>
            <a:ext cx="1588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61439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8119" y="5976551"/>
            <a:ext cx="4195377" cy="924049"/>
          </a:xfrm>
          <a:prstGeom prst="rect">
            <a:avLst/>
          </a:prstGeom>
          <a:noFill/>
        </p:spPr>
        <p:txBody>
          <a:bodyPr wrap="square" lIns="92151" tIns="46076" rIns="92151" bIns="46076" rtlCol="0">
            <a:spAutoFit/>
          </a:bodyPr>
          <a:lstStyle/>
          <a:p>
            <a:pPr defTabSz="963680"/>
            <a:r>
              <a:rPr lang="en-US" sz="5400" b="1" dirty="0" err="1">
                <a:solidFill>
                  <a:srgbClr val="FF0000"/>
                </a:solidFill>
                <a:latin typeface="VNI-Avo" pitchFamily="2" charset="0"/>
              </a:rPr>
              <a:t>rau</a:t>
            </a:r>
            <a:r>
              <a:rPr lang="en-US" sz="5400" b="1" dirty="0">
                <a:solidFill>
                  <a:srgbClr val="FF0000"/>
                </a:solidFill>
                <a:latin typeface="VNI-Avo" pitchFamily="2" charset="0"/>
              </a:rPr>
              <a:t> </a:t>
            </a:r>
            <a:r>
              <a:rPr lang="en-US" sz="5400" b="1" dirty="0" err="1">
                <a:solidFill>
                  <a:srgbClr val="FF0000"/>
                </a:solidFill>
                <a:latin typeface="VNI-Avo" pitchFamily="2" charset="0"/>
              </a:rPr>
              <a:t>raêm</a:t>
            </a:r>
            <a:endParaRPr lang="en-US" sz="5400" b="1" dirty="0">
              <a:solidFill>
                <a:srgbClr val="FF0000"/>
              </a:solidFill>
              <a:latin typeface="VNI-Avo" pitchFamily="2"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3137" y="310435"/>
            <a:ext cx="4228463" cy="4702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29" y="483856"/>
            <a:ext cx="8127367" cy="4876420"/>
          </a:xfrm>
          <a:prstGeom prst="rect">
            <a:avLst/>
          </a:prstGeom>
        </p:spPr>
      </p:pic>
    </p:spTree>
    <p:extLst>
      <p:ext uri="{BB962C8B-B14F-4D97-AF65-F5344CB8AC3E}">
        <p14:creationId xmlns:p14="http://schemas.microsoft.com/office/powerpoint/2010/main" val="19310532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9470" y="6040466"/>
            <a:ext cx="4195377" cy="750747"/>
          </a:xfrm>
          <a:prstGeom prst="rect">
            <a:avLst/>
          </a:prstGeom>
          <a:noFill/>
        </p:spPr>
        <p:txBody>
          <a:bodyPr wrap="square" lIns="92151" tIns="46076" rIns="92151" bIns="46076" rtlCol="0">
            <a:spAutoFit/>
          </a:bodyPr>
          <a:lstStyle/>
          <a:p>
            <a:pPr defTabSz="963680"/>
            <a:r>
              <a:rPr lang="en-US" sz="4200" b="1">
                <a:solidFill>
                  <a:srgbClr val="FF0000"/>
                </a:solidFill>
                <a:latin typeface="VNI-Avo" pitchFamily="2" charset="0"/>
              </a:rPr>
              <a:t>mít troän</a:t>
            </a:r>
            <a:endParaRPr lang="en-US" sz="4200" b="1" dirty="0">
              <a:solidFill>
                <a:srgbClr val="FF0000"/>
              </a:solidFill>
              <a:latin typeface="VNI-Avo"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840" y="851338"/>
            <a:ext cx="5899159" cy="4684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158" y="851338"/>
            <a:ext cx="6096000" cy="4684500"/>
          </a:xfrm>
          <a:prstGeom prst="rect">
            <a:avLst/>
          </a:prstGeom>
        </p:spPr>
      </p:pic>
    </p:spTree>
    <p:extLst>
      <p:ext uri="{BB962C8B-B14F-4D97-AF65-F5344CB8AC3E}">
        <p14:creationId xmlns:p14="http://schemas.microsoft.com/office/powerpoint/2010/main" val="34131656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7130" y="5231851"/>
            <a:ext cx="4195377" cy="750747"/>
          </a:xfrm>
          <a:prstGeom prst="rect">
            <a:avLst/>
          </a:prstGeom>
          <a:noFill/>
        </p:spPr>
        <p:txBody>
          <a:bodyPr wrap="square" lIns="92151" tIns="46076" rIns="92151" bIns="46076" rtlCol="0">
            <a:spAutoFit/>
          </a:bodyPr>
          <a:lstStyle/>
          <a:p>
            <a:pPr defTabSz="963680"/>
            <a:r>
              <a:rPr lang="en-US" sz="4200" b="1">
                <a:solidFill>
                  <a:srgbClr val="FF0000"/>
                </a:solidFill>
                <a:latin typeface="VNI-Avo" pitchFamily="2" charset="0"/>
              </a:rPr>
              <a:t>quaây quaàn</a:t>
            </a:r>
            <a:endParaRPr lang="en-US" sz="4200" b="1" dirty="0">
              <a:solidFill>
                <a:srgbClr val="FF0000"/>
              </a:solidFill>
              <a:latin typeface="VNI-Avo"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110" y="295389"/>
            <a:ext cx="8434553" cy="4742121"/>
          </a:xfrm>
          <a:prstGeom prst="rect">
            <a:avLst/>
          </a:prstGeom>
        </p:spPr>
      </p:pic>
      <p:sp>
        <p:nvSpPr>
          <p:cNvPr id="3" name="Rectangle 2"/>
          <p:cNvSpPr/>
          <p:nvPr/>
        </p:nvSpPr>
        <p:spPr>
          <a:xfrm>
            <a:off x="1954924" y="5989768"/>
            <a:ext cx="9539791" cy="584775"/>
          </a:xfrm>
          <a:prstGeom prst="rect">
            <a:avLst/>
          </a:prstGeom>
        </p:spPr>
        <p:txBody>
          <a:bodyPr wrap="none">
            <a:spAutoFit/>
          </a:bodyPr>
          <a:lstStyle/>
          <a:p>
            <a:r>
              <a:rPr lang="vi-VN" sz="3200" b="1">
                <a:solidFill>
                  <a:srgbClr val="000000"/>
                </a:solidFill>
              </a:rPr>
              <a:t>tụ tập lại trong một không khí thân mật, đầm ấm</a:t>
            </a:r>
          </a:p>
        </p:txBody>
      </p:sp>
    </p:spTree>
    <p:extLst>
      <p:ext uri="{BB962C8B-B14F-4D97-AF65-F5344CB8AC3E}">
        <p14:creationId xmlns:p14="http://schemas.microsoft.com/office/powerpoint/2010/main" val="39448199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01副本"/>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801600"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3"/>
          <p:cNvGrpSpPr>
            <a:grpSpLocks/>
          </p:cNvGrpSpPr>
          <p:nvPr/>
        </p:nvGrpSpPr>
        <p:grpSpPr bwMode="auto">
          <a:xfrm>
            <a:off x="0" y="25"/>
            <a:ext cx="12801600" cy="997631"/>
            <a:chOff x="0" y="0"/>
            <a:chExt cx="5761" cy="442"/>
          </a:xfrm>
        </p:grpSpPr>
        <p:pic>
          <p:nvPicPr>
            <p:cNvPr id="72" name="Picture 4" descr="红色古典立体边框"/>
            <p:cNvPicPr>
              <a:picLocks noChangeAspect="1" noChangeArrowheads="1"/>
            </p:cNvPicPr>
            <p:nvPr/>
          </p:nvPicPr>
          <p:blipFill>
            <a:blip r:embed="rId4" cstate="print">
              <a:extLst>
                <a:ext uri="{28A0092B-C50C-407E-A947-70E740481C1C}">
                  <a14:useLocalDpi xmlns:a14="http://schemas.microsoft.com/office/drawing/2010/main" val="0"/>
                </a:ext>
              </a:extLst>
            </a:blip>
            <a:srcRect l="2686" t="-13625"/>
            <a:stretch>
              <a:fillRect/>
            </a:stretch>
          </p:blipFill>
          <p:spPr bwMode="auto">
            <a:xfrm>
              <a:off x="0" y="0"/>
              <a:ext cx="5761" cy="44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5"/>
            <p:cNvSpPr>
              <a:spLocks noChangeArrowheads="1"/>
            </p:cNvSpPr>
            <p:nvPr/>
          </p:nvSpPr>
          <p:spPr bwMode="auto">
            <a:xfrm flipV="1">
              <a:off x="0" y="0"/>
              <a:ext cx="5761" cy="79"/>
            </a:xfrm>
            <a:prstGeom prst="rect">
              <a:avLst/>
            </a:prstGeom>
            <a:gradFill rotWithShape="1">
              <a:gsLst>
                <a:gs pos="0">
                  <a:srgbClr val="FF0517">
                    <a:gamma/>
                    <a:shade val="46275"/>
                    <a:invGamma/>
                  </a:srgbClr>
                </a:gs>
                <a:gs pos="100000">
                  <a:srgbClr val="FF0517"/>
                </a:gs>
              </a:gsLst>
              <a:lin ang="5400000" scaled="1"/>
            </a:gradFill>
            <a:ln>
              <a:noFill/>
            </a:ln>
            <a:effectLst>
              <a:prstShdw prst="shdw17" dist="17961" dir="2700000">
                <a:srgbClr val="FF0517">
                  <a:gamma/>
                  <a:shade val="60000"/>
                  <a:invGamma/>
                  <a:alpha val="50000"/>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zh-CN" altLang="en-US" b="1">
                <a:solidFill>
                  <a:srgbClr val="335338"/>
                </a:solidFill>
                <a:latin typeface="Arial" pitchFamily="34" charset="0"/>
                <a:ea typeface="黑体" pitchFamily="49" charset="-122"/>
              </a:endParaRPr>
            </a:p>
          </p:txBody>
        </p:sp>
      </p:grpSp>
      <p:pic>
        <p:nvPicPr>
          <p:cNvPr id="3074" name="Picture 2" descr="C:\Users\Administrator\Desktop\梅花小灯笼副本.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0613" y="-350976"/>
            <a:ext cx="1682439" cy="36835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3" descr="花瓣-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9809" y="7775652"/>
            <a:ext cx="575527" cy="45593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花瓣-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6522" y="5444099"/>
            <a:ext cx="762185" cy="70646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5" descr="花瓣-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13234" y="6518473"/>
            <a:ext cx="426647" cy="3408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花瓣-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527" y="7992342"/>
            <a:ext cx="535530" cy="46495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7" descr="花瓣-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39891" y="4525467"/>
            <a:ext cx="495531" cy="5123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8" descr="花瓣-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33208" y="7103048"/>
            <a:ext cx="379981" cy="42433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9" descr="花瓣-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3235" y="7775657"/>
            <a:ext cx="371092" cy="43336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0" descr="花瓣-0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13166" y="5825545"/>
            <a:ext cx="495531" cy="46495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1" descr="花瓣-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70985" y="5766861"/>
            <a:ext cx="457756" cy="42658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花瓣-0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26513" y="6588441"/>
            <a:ext cx="475532" cy="46495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3" descr="花瓣-0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33220" y="8534053"/>
            <a:ext cx="566638" cy="42207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4" descr="花瓣-0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06494" y="4633831"/>
            <a:ext cx="639969" cy="51912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5" descr="花瓣-0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06502" y="7055679"/>
            <a:ext cx="606638" cy="51912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6" descr="花瓣-0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66445" y="6367256"/>
            <a:ext cx="959953" cy="42207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7" descr="花瓣-0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46463" y="8317373"/>
            <a:ext cx="908844" cy="66358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花瓣-0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79930" y="7315220"/>
            <a:ext cx="639969" cy="55298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4" descr="红色卷轴"/>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contrast="26000"/>
                    </a14:imgEffect>
                  </a14:imgLayer>
                </a14:imgProps>
              </a:ext>
              <a:ext uri="{28A0092B-C50C-407E-A947-70E740481C1C}">
                <a14:useLocalDpi xmlns:a14="http://schemas.microsoft.com/office/drawing/2010/main" val="0"/>
              </a:ext>
            </a:extLst>
          </a:blip>
          <a:srcRect/>
          <a:stretch>
            <a:fillRect/>
          </a:stretch>
        </p:blipFill>
        <p:spPr bwMode="auto">
          <a:xfrm>
            <a:off x="1489271" y="498835"/>
            <a:ext cx="10388525" cy="65545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30" descr="中国结02"/>
          <p:cNvPicPr>
            <a:picLocks noChangeAspect="1" noChangeArrowheads="1"/>
          </p:cNvPicPr>
          <p:nvPr/>
        </p:nvPicPr>
        <p:blipFill>
          <a:blip r:embed="rId24" cstate="print">
            <a:lum bright="4000" contrast="32000"/>
            <a:extLst>
              <a:ext uri="{28A0092B-C50C-407E-A947-70E740481C1C}">
                <a14:useLocalDpi xmlns:a14="http://schemas.microsoft.com/office/drawing/2010/main" val="0"/>
              </a:ext>
            </a:extLst>
          </a:blip>
          <a:srcRect/>
          <a:stretch>
            <a:fillRect/>
          </a:stretch>
        </p:blipFill>
        <p:spPr bwMode="auto">
          <a:xfrm>
            <a:off x="10956312" y="498833"/>
            <a:ext cx="2171005" cy="25956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34486" y="2175767"/>
            <a:ext cx="6400800" cy="830909"/>
          </a:xfrm>
          <a:prstGeom prst="rect">
            <a:avLst/>
          </a:prstGeom>
        </p:spPr>
        <p:txBody>
          <a:bodyPr lIns="91181" tIns="45592" rIns="91181" bIns="45592">
            <a:spAutoFit/>
          </a:bodyPr>
          <a:lstStyle/>
          <a:p>
            <a:pPr algn="ctr">
              <a:spcBef>
                <a:spcPct val="20000"/>
              </a:spcBef>
            </a:pPr>
            <a:r>
              <a:rPr lang="en-US" sz="4800" b="1">
                <a:solidFill>
                  <a:srgbClr val="7030A0"/>
                </a:solidFill>
                <a:latin typeface="VNI-Avo" pitchFamily="2" charset="0"/>
              </a:rPr>
              <a:t>CHUÛ ÑEÀ 23 </a:t>
            </a:r>
            <a:endParaRPr lang="en-US" sz="4800" b="1" dirty="0">
              <a:solidFill>
                <a:srgbClr val="7030A0"/>
              </a:solidFill>
              <a:latin typeface="VNI-Avo" pitchFamily="2" charset="0"/>
            </a:endParaRPr>
          </a:p>
        </p:txBody>
      </p:sp>
      <p:pic>
        <p:nvPicPr>
          <p:cNvPr id="38" name="Picture 30" descr="中国结02"/>
          <p:cNvPicPr>
            <a:picLocks noChangeAspect="1" noChangeArrowheads="1"/>
          </p:cNvPicPr>
          <p:nvPr/>
        </p:nvPicPr>
        <p:blipFill>
          <a:blip r:embed="rId24" cstate="print">
            <a:lum bright="4000" contrast="32000"/>
            <a:extLst>
              <a:ext uri="{28A0092B-C50C-407E-A947-70E740481C1C}">
                <a14:useLocalDpi xmlns:a14="http://schemas.microsoft.com/office/drawing/2010/main" val="0"/>
              </a:ext>
            </a:extLst>
          </a:blip>
          <a:srcRect/>
          <a:stretch>
            <a:fillRect/>
          </a:stretch>
        </p:blipFill>
        <p:spPr bwMode="auto">
          <a:xfrm>
            <a:off x="-267745" y="498833"/>
            <a:ext cx="2171005" cy="2595644"/>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
          <p:cNvGrpSpPr>
            <a:grpSpLocks/>
          </p:cNvGrpSpPr>
          <p:nvPr/>
        </p:nvGrpSpPr>
        <p:grpSpPr bwMode="auto">
          <a:xfrm>
            <a:off x="-101090" y="4894055"/>
            <a:ext cx="12715368" cy="2448560"/>
            <a:chOff x="0" y="1833"/>
            <a:chExt cx="5783" cy="1446"/>
          </a:xfrm>
        </p:grpSpPr>
        <p:pic>
          <p:nvPicPr>
            <p:cNvPr id="40" name="Picture 4" descr="牡丹花03"/>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1449075" flipH="1">
              <a:off x="911" y="2410"/>
              <a:ext cx="1394" cy="8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花一朵"/>
            <p:cNvPicPr>
              <a:picLocks noChangeAspect="1" noChangeArrowheads="1"/>
            </p:cNvPicPr>
            <p:nvPr/>
          </p:nvPicPr>
          <p:blipFill>
            <a:blip r:embed="rId26" cstate="print">
              <a:lum contrast="20000"/>
              <a:extLst>
                <a:ext uri="{28A0092B-C50C-407E-A947-70E740481C1C}">
                  <a14:useLocalDpi xmlns:a14="http://schemas.microsoft.com/office/drawing/2010/main" val="0"/>
                </a:ext>
              </a:extLst>
            </a:blip>
            <a:srcRect/>
            <a:stretch>
              <a:fillRect/>
            </a:stretch>
          </p:blipFill>
          <p:spPr bwMode="auto">
            <a:xfrm>
              <a:off x="0" y="2074"/>
              <a:ext cx="1429" cy="12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羊年36"/>
            <p:cNvPicPr>
              <a:picLocks noChangeAspect="1" noChangeArrowheads="1"/>
            </p:cNvPicPr>
            <p:nvPr/>
          </p:nvPicPr>
          <p:blipFill>
            <a:blip r:embed="rId27" cstate="print">
              <a:lum contrast="42000"/>
              <a:extLst>
                <a:ext uri="{28A0092B-C50C-407E-A947-70E740481C1C}">
                  <a14:useLocalDpi xmlns:a14="http://schemas.microsoft.com/office/drawing/2010/main" val="0"/>
                </a:ext>
              </a:extLst>
            </a:blip>
            <a:srcRect/>
            <a:stretch>
              <a:fillRect/>
            </a:stretch>
          </p:blipFill>
          <p:spPr bwMode="auto">
            <a:xfrm>
              <a:off x="1020" y="2548"/>
              <a:ext cx="2359" cy="70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440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flipH="1">
              <a:off x="2290" y="1833"/>
              <a:ext cx="3493" cy="140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花一朵"/>
            <p:cNvPicPr>
              <a:picLocks noChangeAspect="1" noChangeArrowheads="1"/>
            </p:cNvPicPr>
            <p:nvPr/>
          </p:nvPicPr>
          <p:blipFill>
            <a:blip r:embed="rId29" cstate="print">
              <a:lum contrast="20000"/>
              <a:extLst>
                <a:ext uri="{28A0092B-C50C-407E-A947-70E740481C1C}">
                  <a14:useLocalDpi xmlns:a14="http://schemas.microsoft.com/office/drawing/2010/main" val="0"/>
                </a:ext>
              </a:extLst>
            </a:blip>
            <a:srcRect/>
            <a:stretch>
              <a:fillRect/>
            </a:stretch>
          </p:blipFill>
          <p:spPr bwMode="auto">
            <a:xfrm flipH="1">
              <a:off x="3288" y="2284"/>
              <a:ext cx="1905" cy="95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p:cNvSpPr/>
          <p:nvPr/>
        </p:nvSpPr>
        <p:spPr>
          <a:xfrm>
            <a:off x="3200400" y="3392005"/>
            <a:ext cx="6400800" cy="1045225"/>
          </a:xfrm>
          <a:prstGeom prst="rect">
            <a:avLst/>
          </a:prstGeom>
        </p:spPr>
        <p:txBody>
          <a:bodyPr lIns="91181" tIns="45592" rIns="91181" bIns="45592">
            <a:spAutoFit/>
          </a:bodyPr>
          <a:lstStyle/>
          <a:p>
            <a:pPr algn="ctr">
              <a:spcBef>
                <a:spcPct val="20000"/>
              </a:spcBef>
            </a:pPr>
            <a:r>
              <a:rPr lang="en-US" sz="6100" b="1">
                <a:solidFill>
                  <a:srgbClr val="FF0000"/>
                </a:solidFill>
                <a:latin typeface="VNI-Avo" pitchFamily="2" charset="0"/>
              </a:rPr>
              <a:t>TEÁT QUEÂ EM</a:t>
            </a:r>
            <a:endParaRPr lang="en-US" sz="6100" b="1" dirty="0">
              <a:solidFill>
                <a:srgbClr val="FF0000"/>
              </a:solidFill>
              <a:latin typeface="VNI-Avo" pitchFamily="2" charset="0"/>
            </a:endParaRPr>
          </a:p>
        </p:txBody>
      </p:sp>
    </p:spTree>
    <p:extLst>
      <p:ext uri="{BB962C8B-B14F-4D97-AF65-F5344CB8AC3E}">
        <p14:creationId xmlns:p14="http://schemas.microsoft.com/office/powerpoint/2010/main" val="183788617"/>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par>
                                <p:cTn id="10" presetID="0" presetClass="path" presetSubtype="0" fill="hold" nodeType="withEffect">
                                  <p:stCondLst>
                                    <p:cond delay="300"/>
                                  </p:stCondLst>
                                  <p:childTnLst>
                                    <p:animMotion origin="layout" path="M 4.72222E-6 4.07407E-6 C 0.0434 -0.06821 0.08698 -0.13642 0.14184 -0.16667 C 0.19652 -0.19692 0.28368 -0.15741 0.32916 -0.18148 C 0.37465 -0.20556 0.37534 -0.29074 0.41458 -0.31142 C 0.45382 -0.33148 0.50729 -0.26667 0.56458 -0.30401 C 0.62187 -0.34074 0.67118 -0.47901 0.75833 -0.53333 C 0.84548 -0.58766 0.99722 -0.5642 1.0875 -0.62963 C 1.17777 -0.69506 1.23889 -0.8105 1.3 -0.92593 " pathEditMode="relative" ptsTypes="aaaaaaaA">
                                      <p:cBhvr>
                                        <p:cTn id="11" dur="3000" fill="hold"/>
                                        <p:tgtEl>
                                          <p:spTgt spid="84"/>
                                        </p:tgtEl>
                                        <p:attrNameLst>
                                          <p:attrName>ppt_x</p:attrName>
                                          <p:attrName>ppt_y</p:attrName>
                                        </p:attrNameLst>
                                      </p:cBhvr>
                                    </p:animMotion>
                                  </p:childTnLst>
                                </p:cTn>
                              </p:par>
                              <p:par>
                                <p:cTn id="12" presetID="8" presetClass="emph" presetSubtype="0" fill="hold" nodeType="withEffect">
                                  <p:stCondLst>
                                    <p:cond delay="0"/>
                                  </p:stCondLst>
                                  <p:childTnLst>
                                    <p:animRot by="43200000">
                                      <p:cBhvr>
                                        <p:cTn id="13" dur="3000" fill="hold"/>
                                        <p:tgtEl>
                                          <p:spTgt spid="84"/>
                                        </p:tgtEl>
                                        <p:attrNameLst>
                                          <p:attrName>r</p:attrName>
                                        </p:attrNameLst>
                                      </p:cBhvr>
                                    </p:animRot>
                                  </p:childTnLst>
                                </p:cTn>
                              </p:par>
                              <p:par>
                                <p:cTn id="14" presetID="0" presetClass="path" presetSubtype="0" fill="hold" nodeType="withEffect">
                                  <p:stCondLst>
                                    <p:cond delay="0"/>
                                  </p:stCondLst>
                                  <p:childTnLst>
                                    <p:animMotion origin="layout" path="M -1.11111E-6 8.22366E-6 C 0.03646 -0.07198 0.07326 -0.14396 0.11753 -0.17794 C 0.16198 -0.21192 0.22465 -0.17021 0.26666 -0.20327 C 0.30868 -0.23632 0.32482 -0.33425 0.36979 -0.37565 C 0.41475 -0.41705 0.4783 -0.43219 0.53646 -0.45196 C 0.59462 -0.47173 0.6467 -0.4464 0.7191 -0.49428 C 0.79149 -0.54216 0.90364 -0.67995 0.97135 -0.74019 C 1.03906 -0.80043 1.06232 -0.82607 1.12535 -0.85573 C 1.18837 -0.88538 1.26875 -0.90176 1.34913 -0.91813 " pathEditMode="relative" ptsTypes="aaaaaaaaA">
                                      <p:cBhvr>
                                        <p:cTn id="15" dur="3000" fill="hold"/>
                                        <p:tgtEl>
                                          <p:spTgt spid="78"/>
                                        </p:tgtEl>
                                        <p:attrNameLst>
                                          <p:attrName>ppt_x</p:attrName>
                                          <p:attrName>ppt_y</p:attrName>
                                        </p:attrNameLst>
                                      </p:cBhvr>
                                    </p:animMotion>
                                  </p:childTnLst>
                                </p:cTn>
                              </p:par>
                              <p:par>
                                <p:cTn id="16" presetID="8" presetClass="emph" presetSubtype="0" fill="hold" nodeType="withEffect">
                                  <p:stCondLst>
                                    <p:cond delay="0"/>
                                  </p:stCondLst>
                                  <p:childTnLst>
                                    <p:animRot by="43200000">
                                      <p:cBhvr>
                                        <p:cTn id="17" dur="3000" fill="hold"/>
                                        <p:tgtEl>
                                          <p:spTgt spid="78"/>
                                        </p:tgtEl>
                                        <p:attrNameLst>
                                          <p:attrName>r</p:attrName>
                                        </p:attrNameLst>
                                      </p:cBhvr>
                                    </p:animRot>
                                  </p:childTnLst>
                                </p:cTn>
                              </p:par>
                              <p:par>
                                <p:cTn id="18" presetID="0" presetClass="path" presetSubtype="0" accel="50000" decel="50000" fill="hold" nodeType="withEffect">
                                  <p:stCondLst>
                                    <p:cond delay="0"/>
                                  </p:stCondLst>
                                  <p:childTnLst>
                                    <p:animMotion origin="layout" path="M -0.00035 0.00061 C 0.05243 -0.03179 0.10521 -0.0642 0.1559 -0.09198 C 0.2066 -0.11976 0.26667 -0.11791 0.30365 -0.16605 C 0.34097 -0.2142 0.33785 -0.34568 0.37882 -0.38118 C 0.41962 -0.41605 0.50087 -0.34753 0.54965 -0.37716 C 0.59826 -0.40679 0.59688 -0.52037 0.67049 -0.55865 C 0.7441 -0.59692 0.90729 -0.57902 0.99132 -0.60679 C 1.07535 -0.63457 1.1059 -0.66112 1.17448 -0.72531 C 1.2434 -0.78951 1.32361 -0.89074 1.40382 -0.99198 " pathEditMode="relative" ptsTypes="aaaaaaaaA">
                                      <p:cBhvr>
                                        <p:cTn id="19" dur="3000" fill="hold"/>
                                        <p:tgtEl>
                                          <p:spTgt spid="85"/>
                                        </p:tgtEl>
                                        <p:attrNameLst>
                                          <p:attrName>ppt_x</p:attrName>
                                          <p:attrName>ppt_y</p:attrName>
                                        </p:attrNameLst>
                                      </p:cBhvr>
                                    </p:animMotion>
                                  </p:childTnLst>
                                </p:cTn>
                              </p:par>
                              <p:par>
                                <p:cTn id="20" presetID="8" presetClass="emph" presetSubtype="0" fill="hold" nodeType="withEffect">
                                  <p:stCondLst>
                                    <p:cond delay="0"/>
                                  </p:stCondLst>
                                  <p:childTnLst>
                                    <p:animRot by="64800000">
                                      <p:cBhvr>
                                        <p:cTn id="21" dur="3000" fill="hold"/>
                                        <p:tgtEl>
                                          <p:spTgt spid="85"/>
                                        </p:tgtEl>
                                        <p:attrNameLst>
                                          <p:attrName>r</p:attrName>
                                        </p:attrNameLst>
                                      </p:cBhvr>
                                    </p:animRot>
                                  </p:childTnLst>
                                </p:cTn>
                              </p:par>
                              <p:par>
                                <p:cTn id="22" presetID="0" presetClass="path" presetSubtype="0" accel="50000" decel="50000" fill="hold" nodeType="withEffect">
                                  <p:stCondLst>
                                    <p:cond delay="0"/>
                                  </p:stCondLst>
                                  <p:childTnLst>
                                    <p:animMotion origin="layout" path="M -2.22222E-6 -5.92593E-6 C 0.03403 -0.00865 0.06823 -0.01729 0.1 -0.06667 C 0.13212 -0.11606 0.14583 -0.24569 0.19167 -0.2963 C 0.2375 -0.34692 0.31806 -0.29815 0.375 -0.37038 C 0.43194 -0.4426 0.45486 -0.67038 0.53333 -0.72964 C 0.61181 -0.7889 0.73958 -0.65062 0.84583 -0.72593 C 0.95208 -0.80124 1.06146 -0.99136 1.17083 -1.18149 " pathEditMode="relative" ptsTypes="aaaaaaA">
                                      <p:cBhvr>
                                        <p:cTn id="23" dur="3000" fill="hold"/>
                                        <p:tgtEl>
                                          <p:spTgt spid="82"/>
                                        </p:tgtEl>
                                        <p:attrNameLst>
                                          <p:attrName>ppt_x</p:attrName>
                                          <p:attrName>ppt_y</p:attrName>
                                        </p:attrNameLst>
                                      </p:cBhvr>
                                    </p:animMotion>
                                  </p:childTnLst>
                                </p:cTn>
                              </p:par>
                              <p:par>
                                <p:cTn id="24" presetID="8" presetClass="emph" presetSubtype="0" fill="hold" nodeType="withEffect">
                                  <p:stCondLst>
                                    <p:cond delay="0"/>
                                  </p:stCondLst>
                                  <p:childTnLst>
                                    <p:animRot by="64800000">
                                      <p:cBhvr>
                                        <p:cTn id="25" dur="3000" fill="hold"/>
                                        <p:tgtEl>
                                          <p:spTgt spid="82"/>
                                        </p:tgtEl>
                                        <p:attrNameLst>
                                          <p:attrName>r</p:attrName>
                                        </p:attrNameLst>
                                      </p:cBhvr>
                                    </p:animRot>
                                  </p:childTnLst>
                                </p:cTn>
                              </p:par>
                              <p:par>
                                <p:cTn id="26" presetID="0" presetClass="path" presetSubtype="0" accel="50000" decel="50000" fill="hold" nodeType="withEffect">
                                  <p:stCondLst>
                                    <p:cond delay="0"/>
                                  </p:stCondLst>
                                  <p:childTnLst>
                                    <p:animMotion origin="layout" path="M 2.22222E-6 4.93827E-6 C 0.11406 -0.00926 0.22812 -0.01852 0.32083 -0.06667 C 0.41354 -0.11482 0.47344 -0.2426 0.55625 -0.28889 C 0.63889 -0.33519 0.74583 -0.29414 0.81666 -0.34445 C 0.8875 -0.39507 0.88732 -0.51914 0.98125 -0.5926 C 1.07517 -0.66636 1.29739 -0.74692 1.38055 -0.78766 " pathEditMode="relative" rAng="0" ptsTypes="aaaaaa">
                                      <p:cBhvr>
                                        <p:cTn id="27" dur="3000" fill="hold"/>
                                        <p:tgtEl>
                                          <p:spTgt spid="83"/>
                                        </p:tgtEl>
                                        <p:attrNameLst>
                                          <p:attrName>ppt_x</p:attrName>
                                          <p:attrName>ppt_y</p:attrName>
                                        </p:attrNameLst>
                                      </p:cBhvr>
                                      <p:rCtr x="69028" y="-39383"/>
                                    </p:animMotion>
                                  </p:childTnLst>
                                </p:cTn>
                              </p:par>
                              <p:par>
                                <p:cTn id="28" presetID="8" presetClass="emph" presetSubtype="0" fill="hold" nodeType="withEffect">
                                  <p:stCondLst>
                                    <p:cond delay="0"/>
                                  </p:stCondLst>
                                  <p:childTnLst>
                                    <p:animRot by="64800000">
                                      <p:cBhvr>
                                        <p:cTn id="29" dur="3000" fill="hold"/>
                                        <p:tgtEl>
                                          <p:spTgt spid="83"/>
                                        </p:tgtEl>
                                        <p:attrNameLst>
                                          <p:attrName>r</p:attrName>
                                        </p:attrNameLst>
                                      </p:cBhvr>
                                    </p:animRot>
                                  </p:childTnLst>
                                </p:cTn>
                              </p:par>
                              <p:par>
                                <p:cTn id="30" presetID="0" presetClass="path" presetSubtype="0" accel="50000" decel="50000" fill="hold" nodeType="withEffect">
                                  <p:stCondLst>
                                    <p:cond delay="0"/>
                                  </p:stCondLst>
                                  <p:childTnLst>
                                    <p:animMotion origin="layout" path="M -4.44444E-6 -3.7037E-6 C 0.09115 -0.07129 0.1823 -0.14259 0.26858 -0.17777 C 0.35504 -0.21296 0.43681 -0.1753 0.51858 -0.21111 C 0.6007 -0.24691 0.63039 -0.32685 0.76025 -0.39259 C 0.89046 -0.45833 1.18681 -0.56111 1.29914 -0.60555 " pathEditMode="relative" rAng="0" ptsTypes="aaaaa">
                                      <p:cBhvr>
                                        <p:cTn id="31" dur="3000" fill="hold"/>
                                        <p:tgtEl>
                                          <p:spTgt spid="80"/>
                                        </p:tgtEl>
                                        <p:attrNameLst>
                                          <p:attrName>ppt_x</p:attrName>
                                          <p:attrName>ppt_y</p:attrName>
                                        </p:attrNameLst>
                                      </p:cBhvr>
                                      <p:rCtr x="64965" y="-30278"/>
                                    </p:animMotion>
                                  </p:childTnLst>
                                </p:cTn>
                              </p:par>
                              <p:par>
                                <p:cTn id="32" presetID="8" presetClass="emph" presetSubtype="0" fill="hold" nodeType="withEffect">
                                  <p:stCondLst>
                                    <p:cond delay="0"/>
                                  </p:stCondLst>
                                  <p:childTnLst>
                                    <p:animRot by="64800000">
                                      <p:cBhvr>
                                        <p:cTn id="33" dur="3000" fill="hold"/>
                                        <p:tgtEl>
                                          <p:spTgt spid="80"/>
                                        </p:tgtEl>
                                        <p:attrNameLst>
                                          <p:attrName>r</p:attrName>
                                        </p:attrNameLst>
                                      </p:cBhvr>
                                    </p:animRot>
                                  </p:childTnLst>
                                </p:cTn>
                              </p:par>
                              <p:par>
                                <p:cTn id="34" presetID="0" presetClass="path" presetSubtype="0" accel="50000" decel="50000" fill="hold" nodeType="withEffect">
                                  <p:stCondLst>
                                    <p:cond delay="0"/>
                                  </p:stCondLst>
                                  <p:childTnLst>
                                    <p:animMotion origin="layout" path="M -3.33333E-6 -8.64198E-7 C 0.10764 -0.08426 0.21545 -0.16852 0.2875 -0.26296 C 0.35938 -0.35741 0.37465 -0.49753 0.43108 -0.56666 C 0.48785 -0.6358 0.55851 -0.60617 0.62691 -0.67778 C 0.69549 -0.74938 0.74288 -0.90741 0.84167 -0.99629 C 0.94028 -1.08518 1.07934 -1.14784 1.21858 -1.21111 " pathEditMode="relative" ptsTypes="aaaaaA">
                                      <p:cBhvr>
                                        <p:cTn id="35" dur="3000" fill="hold"/>
                                        <p:tgtEl>
                                          <p:spTgt spid="79"/>
                                        </p:tgtEl>
                                        <p:attrNameLst>
                                          <p:attrName>ppt_x</p:attrName>
                                          <p:attrName>ppt_y</p:attrName>
                                        </p:attrNameLst>
                                      </p:cBhvr>
                                    </p:animMotion>
                                  </p:childTnLst>
                                </p:cTn>
                              </p:par>
                              <p:par>
                                <p:cTn id="36" presetID="8" presetClass="emph" presetSubtype="0" fill="hold" nodeType="withEffect">
                                  <p:stCondLst>
                                    <p:cond delay="0"/>
                                  </p:stCondLst>
                                  <p:childTnLst>
                                    <p:animRot by="64800000">
                                      <p:cBhvr>
                                        <p:cTn id="37" dur="3000" fill="hold"/>
                                        <p:tgtEl>
                                          <p:spTgt spid="79"/>
                                        </p:tgtEl>
                                        <p:attrNameLst>
                                          <p:attrName>r</p:attrName>
                                        </p:attrNameLst>
                                      </p:cBhvr>
                                    </p:animRot>
                                  </p:childTnLst>
                                </p:cTn>
                              </p:par>
                              <p:par>
                                <p:cTn id="38" presetID="0" presetClass="path" presetSubtype="0" accel="50000" decel="50000" fill="hold" nodeType="withEffect">
                                  <p:stCondLst>
                                    <p:cond delay="0"/>
                                  </p:stCondLst>
                                  <p:childTnLst>
                                    <p:animMotion origin="layout" path="M 2.22222E-6 -2.59259E-6 C 0.09722 -0.11821 0.19444 -0.23703 0.28107 -0.2966 C 0.36788 -0.35555 0.44722 -0.32654 0.52048 -0.35555 C 0.59375 -0.38457 0.62795 -0.4571 0.72066 -0.47099 C 0.81319 -0.48549 0.96128 -0.38024 1.07621 -0.44012 C 1.1908 -0.5 1.34028 -0.74845 1.40955 -0.82963 " pathEditMode="relative" rAng="0" ptsTypes="aaaaaa">
                                      <p:cBhvr>
                                        <p:cTn id="39" dur="3000" fill="hold"/>
                                        <p:tgtEl>
                                          <p:spTgt spid="77"/>
                                        </p:tgtEl>
                                        <p:attrNameLst>
                                          <p:attrName>ppt_x</p:attrName>
                                          <p:attrName>ppt_y</p:attrName>
                                        </p:attrNameLst>
                                      </p:cBhvr>
                                      <p:rCtr x="70486" y="-41481"/>
                                    </p:animMotion>
                                  </p:childTnLst>
                                </p:cTn>
                              </p:par>
                              <p:par>
                                <p:cTn id="40" presetID="8" presetClass="emph" presetSubtype="0" fill="hold" nodeType="withEffect">
                                  <p:stCondLst>
                                    <p:cond delay="0"/>
                                  </p:stCondLst>
                                  <p:childTnLst>
                                    <p:animRot by="64800000">
                                      <p:cBhvr>
                                        <p:cTn id="41" dur="3000" fill="hold"/>
                                        <p:tgtEl>
                                          <p:spTgt spid="77"/>
                                        </p:tgtEl>
                                        <p:attrNameLst>
                                          <p:attrName>r</p:attrName>
                                        </p:attrNameLst>
                                      </p:cBhvr>
                                    </p:animRot>
                                  </p:childTnLst>
                                </p:cTn>
                              </p:par>
                              <p:par>
                                <p:cTn id="42" presetID="0" presetClass="path" presetSubtype="0" accel="50000" decel="50000" fill="hold" nodeType="withEffect">
                                  <p:stCondLst>
                                    <p:cond delay="0"/>
                                  </p:stCondLst>
                                  <p:childTnLst>
                                    <p:animMotion origin="layout" path="M -3.88889E-6 1.35802E-6 C 0.07344 -0.03889 0.14705 -0.07747 0.22535 -0.14383 C 0.30365 -0.21019 0.38855 -0.34321 0.4698 -0.39784 C 0.55105 -0.45247 0.63941 -0.42562 0.71268 -0.4713 C 0.78594 -0.51698 0.84184 -0.62315 0.90955 -0.67161 C 0.97726 -0.72006 1.04618 -0.68982 1.11893 -0.76204 C 1.19167 -0.83426 1.29827 -1.03395 1.34549 -1.10587 " pathEditMode="relative" rAng="0" ptsTypes="aaaaaaa">
                                      <p:cBhvr>
                                        <p:cTn id="43" dur="3000" fill="hold"/>
                                        <p:tgtEl>
                                          <p:spTgt spid="81"/>
                                        </p:tgtEl>
                                        <p:attrNameLst>
                                          <p:attrName>ppt_x</p:attrName>
                                          <p:attrName>ppt_y</p:attrName>
                                        </p:attrNameLst>
                                      </p:cBhvr>
                                      <p:rCtr x="67274" y="-55309"/>
                                    </p:animMotion>
                                  </p:childTnLst>
                                </p:cTn>
                              </p:par>
                              <p:par>
                                <p:cTn id="44" presetID="8" presetClass="emph" presetSubtype="0" fill="hold" nodeType="withEffect">
                                  <p:stCondLst>
                                    <p:cond delay="0"/>
                                  </p:stCondLst>
                                  <p:childTnLst>
                                    <p:animRot by="64800000">
                                      <p:cBhvr>
                                        <p:cTn id="45" dur="3000" fill="hold"/>
                                        <p:tgtEl>
                                          <p:spTgt spid="81"/>
                                        </p:tgtEl>
                                        <p:attrNameLst>
                                          <p:attrName>r</p:attrName>
                                        </p:attrNameLst>
                                      </p:cBhvr>
                                    </p:animRot>
                                  </p:childTnLst>
                                </p:cTn>
                              </p:par>
                              <p:par>
                                <p:cTn id="46" presetID="0" presetClass="path" presetSubtype="0" accel="50000" decel="50000" fill="hold" nodeType="withEffect">
                                  <p:stCondLst>
                                    <p:cond delay="0"/>
                                  </p:stCondLst>
                                  <p:childTnLst>
                                    <p:animMotion origin="layout" path="M 5.83333E-6 -4.65555E-6 C 0.08126 -0.11492 0.16268 -0.22984 0.254 -0.2907 C 0.34532 -0.35156 0.45504 -0.3148 0.54758 -0.36423 C 0.63994 -0.41365 0.72119 -0.53043 0.80799 -0.58727 C 0.8948 -0.64411 0.99966 -0.65802 1.06823 -0.7059 C 1.13681 -0.75378 1.14202 -0.81248 1.2191 -0.8755 C 1.29619 -0.93852 1.4132 -1.01174 1.53021 -1.08465 " pathEditMode="relative" ptsTypes="aaaaaaA">
                                      <p:cBhvr>
                                        <p:cTn id="47" dur="3000" fill="hold"/>
                                        <p:tgtEl>
                                          <p:spTgt spid="88"/>
                                        </p:tgtEl>
                                        <p:attrNameLst>
                                          <p:attrName>ppt_x</p:attrName>
                                          <p:attrName>ppt_y</p:attrName>
                                        </p:attrNameLst>
                                      </p:cBhvr>
                                    </p:animMotion>
                                  </p:childTnLst>
                                </p:cTn>
                              </p:par>
                              <p:par>
                                <p:cTn id="48" presetID="8" presetClass="emph" presetSubtype="0" fill="hold" nodeType="withEffect">
                                  <p:stCondLst>
                                    <p:cond delay="0"/>
                                  </p:stCondLst>
                                  <p:childTnLst>
                                    <p:animRot by="43200000">
                                      <p:cBhvr>
                                        <p:cTn id="49" dur="3000" fill="hold"/>
                                        <p:tgtEl>
                                          <p:spTgt spid="88"/>
                                        </p:tgtEl>
                                        <p:attrNameLst>
                                          <p:attrName>r</p:attrName>
                                        </p:attrNameLst>
                                      </p:cBhvr>
                                    </p:animRot>
                                  </p:childTnLst>
                                </p:cTn>
                              </p:par>
                              <p:par>
                                <p:cTn id="50" presetID="0" presetClass="path" presetSubtype="0" accel="50000" decel="50000" fill="hold" nodeType="withEffect">
                                  <p:stCondLst>
                                    <p:cond delay="0"/>
                                  </p:stCondLst>
                                  <p:childTnLst>
                                    <p:animMotion origin="layout" path="M -3.33333E-6 1.60494E-6 C 0.09306 -0.08518 0.18611 -0.17037 0.30625 -0.21852 C 0.42639 -0.26667 0.61806 -0.25339 0.72083 -0.2892 C 0.82361 -0.325 0.86806 -0.3821 0.92292 -0.43333 C 0.97778 -0.48457 0.99844 -0.55895 1.05 -0.5963 C 1.10139 -0.63426 1.14497 -0.57809 1.23108 -0.65957 C 1.31719 -0.74074 1.44201 -0.91296 1.56667 -1.08518 " pathEditMode="relative" ptsTypes="aaaaaaA">
                                      <p:cBhvr>
                                        <p:cTn id="51" dur="3000" fill="hold"/>
                                        <p:tgtEl>
                                          <p:spTgt spid="89"/>
                                        </p:tgtEl>
                                        <p:attrNameLst>
                                          <p:attrName>ppt_x</p:attrName>
                                          <p:attrName>ppt_y</p:attrName>
                                        </p:attrNameLst>
                                      </p:cBhvr>
                                    </p:animMotion>
                                  </p:childTnLst>
                                </p:cTn>
                              </p:par>
                              <p:par>
                                <p:cTn id="52" presetID="8" presetClass="emph" presetSubtype="0" fill="hold" nodeType="withEffect">
                                  <p:stCondLst>
                                    <p:cond delay="0"/>
                                  </p:stCondLst>
                                  <p:childTnLst>
                                    <p:animRot by="64800000">
                                      <p:cBhvr>
                                        <p:cTn id="53" dur="3000" fill="hold"/>
                                        <p:tgtEl>
                                          <p:spTgt spid="89"/>
                                        </p:tgtEl>
                                        <p:attrNameLst>
                                          <p:attrName>r</p:attrName>
                                        </p:attrNameLst>
                                      </p:cBhvr>
                                    </p:animRot>
                                  </p:childTnLst>
                                </p:cTn>
                              </p:par>
                              <p:par>
                                <p:cTn id="54" presetID="0" presetClass="path" presetSubtype="0" accel="50000" decel="50000" fill="hold" nodeType="withEffect">
                                  <p:stCondLst>
                                    <p:cond delay="0"/>
                                  </p:stCondLst>
                                  <p:childTnLst>
                                    <p:animMotion origin="layout" path="M 2.77778E-6 9.25926E-6 C 0.09427 -0.04259 0.18854 -0.08518 0.27083 -0.12962 C 0.35312 -0.17438 0.41493 -0.20678 0.49375 -0.26666 C 0.57257 -0.32654 0.67569 -0.39753 0.74375 -0.48888 C 0.8118 -0.58055 0.82951 -0.73981 0.90208 -0.81481 C 0.97465 -0.89012 1.07569 -0.86111 1.17916 -0.94074 C 1.28264 -1.02037 1.40277 -1.15648 1.52291 -1.29259 " pathEditMode="relative" ptsTypes="aaaaaaA">
                                      <p:cBhvr>
                                        <p:cTn id="55" dur="3000" fill="hold"/>
                                        <p:tgtEl>
                                          <p:spTgt spid="76"/>
                                        </p:tgtEl>
                                        <p:attrNameLst>
                                          <p:attrName>ppt_x</p:attrName>
                                          <p:attrName>ppt_y</p:attrName>
                                        </p:attrNameLst>
                                      </p:cBhvr>
                                    </p:animMotion>
                                  </p:childTnLst>
                                </p:cTn>
                              </p:par>
                              <p:par>
                                <p:cTn id="56" presetID="8" presetClass="emph" presetSubtype="0" fill="hold" nodeType="withEffect">
                                  <p:stCondLst>
                                    <p:cond delay="0"/>
                                  </p:stCondLst>
                                  <p:childTnLst>
                                    <p:animRot by="43200000">
                                      <p:cBhvr>
                                        <p:cTn id="57" dur="3000" fill="hold"/>
                                        <p:tgtEl>
                                          <p:spTgt spid="76"/>
                                        </p:tgtEl>
                                        <p:attrNameLst>
                                          <p:attrName>r</p:attrName>
                                        </p:attrNameLst>
                                      </p:cBhvr>
                                    </p:animRot>
                                  </p:childTnLst>
                                </p:cTn>
                              </p:par>
                              <p:par>
                                <p:cTn id="58" presetID="0" presetClass="path" presetSubtype="0" accel="50000" decel="50000" fill="hold" nodeType="withEffect">
                                  <p:stCondLst>
                                    <p:cond delay="0"/>
                                  </p:stCondLst>
                                  <p:childTnLst>
                                    <p:animMotion origin="layout" path="M -2.77778E-7 -1.42416E-6 C 0.19791 -0.07383 0.39583 -0.14766 0.52708 -0.24559 C 0.65833 -0.34352 0.71909 -0.51096 0.78732 -0.58758 C 0.85555 -0.66419 0.88246 -0.63423 0.93663 -0.70621 C 0.9908 -0.77819 1.00746 -0.91535 1.11267 -1.01977 C 1.21788 -1.12419 1.39305 -1.2286 1.56823 -1.33302 " pathEditMode="relative" ptsTypes="aaaaaA">
                                      <p:cBhvr>
                                        <p:cTn id="59" dur="3000" fill="hold"/>
                                        <p:tgtEl>
                                          <p:spTgt spid="90"/>
                                        </p:tgtEl>
                                        <p:attrNameLst>
                                          <p:attrName>ppt_x</p:attrName>
                                          <p:attrName>ppt_y</p:attrName>
                                        </p:attrNameLst>
                                      </p:cBhvr>
                                    </p:animMotion>
                                  </p:childTnLst>
                                </p:cTn>
                              </p:par>
                              <p:par>
                                <p:cTn id="60" presetID="8" presetClass="emph" presetSubtype="0" fill="hold" nodeType="withEffect">
                                  <p:stCondLst>
                                    <p:cond delay="0"/>
                                  </p:stCondLst>
                                  <p:childTnLst>
                                    <p:animRot by="64800000">
                                      <p:cBhvr>
                                        <p:cTn id="61" dur="3000" fill="hold"/>
                                        <p:tgtEl>
                                          <p:spTgt spid="90"/>
                                        </p:tgtEl>
                                        <p:attrNameLst>
                                          <p:attrName>r</p:attrName>
                                        </p:attrNameLst>
                                      </p:cBhvr>
                                    </p:animRot>
                                  </p:childTnLst>
                                </p:cTn>
                              </p:par>
                              <p:par>
                                <p:cTn id="62" presetID="0" presetClass="path" presetSubtype="0" accel="50000" decel="50000" fill="hold" nodeType="withEffect">
                                  <p:stCondLst>
                                    <p:cond delay="0"/>
                                  </p:stCondLst>
                                  <p:childTnLst>
                                    <p:animMotion origin="layout" path="M -8.33333E-7 1.08743E-6 C 0.10399 -0.06549 0.20816 -0.13067 0.28247 -0.16651 C 0.35677 -0.20234 0.39236 -0.17083 0.44601 -0.2147 C 0.49965 -0.25857 0.55521 -0.38276 0.60469 -0.42941 C 0.65417 -0.47605 0.69636 -0.44732 0.74288 -0.49428 C 0.78941 -0.54124 0.77483 -0.59406 0.88403 -0.71177 C 0.99323 -0.82947 1.19583 -1.01513 1.39844 -1.20049 " pathEditMode="relative" ptsTypes="aaaaaaA">
                                      <p:cBhvr>
                                        <p:cTn id="63" dur="3000" fill="hold"/>
                                        <p:tgtEl>
                                          <p:spTgt spid="91"/>
                                        </p:tgtEl>
                                        <p:attrNameLst>
                                          <p:attrName>ppt_x</p:attrName>
                                          <p:attrName>ppt_y</p:attrName>
                                        </p:attrNameLst>
                                      </p:cBhvr>
                                    </p:animMotion>
                                  </p:childTnLst>
                                </p:cTn>
                              </p:par>
                              <p:par>
                                <p:cTn id="64" presetID="8" presetClass="emph" presetSubtype="0" fill="hold" nodeType="withEffect">
                                  <p:stCondLst>
                                    <p:cond delay="0"/>
                                  </p:stCondLst>
                                  <p:childTnLst>
                                    <p:animRot by="64800000">
                                      <p:cBhvr>
                                        <p:cTn id="65" dur="3000" fill="hold"/>
                                        <p:tgtEl>
                                          <p:spTgt spid="91"/>
                                        </p:tgtEl>
                                        <p:attrNameLst>
                                          <p:attrName>r</p:attrName>
                                        </p:attrNameLst>
                                      </p:cBhvr>
                                    </p:animRot>
                                  </p:childTnLst>
                                </p:cTn>
                              </p:par>
                              <p:par>
                                <p:cTn id="66" presetID="0" presetClass="path" presetSubtype="0" accel="50000" decel="50000" fill="hold" nodeType="withEffect">
                                  <p:stCondLst>
                                    <p:cond delay="0"/>
                                  </p:stCondLst>
                                  <p:childTnLst>
                                    <p:animMotion origin="layout" path="M -5E-6 -1.42416E-6 C 0.06129 -0.06395 0.12257 -0.12759 0.19688 -0.15539 C 0.27118 -0.1832 0.37379 -0.13531 0.44601 -0.16651 C 0.51823 -0.19803 0.54896 -0.29688 0.63021 -0.34168 C 0.71146 -0.38647 0.85243 -0.38709 0.93334 -0.43497 C 1.01424 -0.48317 1.02101 -0.58141 1.11597 -0.62991 C 1.21094 -0.67841 1.35712 -0.7022 1.5033 -0.72598 " pathEditMode="relative" ptsTypes="aaaaaaA">
                                      <p:cBhvr>
                                        <p:cTn id="67" dur="3000" fill="hold"/>
                                        <p:tgtEl>
                                          <p:spTgt spid="87"/>
                                        </p:tgtEl>
                                        <p:attrNameLst>
                                          <p:attrName>ppt_x</p:attrName>
                                          <p:attrName>ppt_y</p:attrName>
                                        </p:attrNameLst>
                                      </p:cBhvr>
                                    </p:animMotion>
                                  </p:childTnLst>
                                </p:cTn>
                              </p:par>
                              <p:par>
                                <p:cTn id="68" presetID="8" presetClass="emph" presetSubtype="0" fill="hold" nodeType="withEffect">
                                  <p:stCondLst>
                                    <p:cond delay="0"/>
                                  </p:stCondLst>
                                  <p:childTnLst>
                                    <p:animRot by="21600000">
                                      <p:cBhvr>
                                        <p:cTn id="69" dur="3000" fill="hold"/>
                                        <p:tgtEl>
                                          <p:spTgt spid="87"/>
                                        </p:tgtEl>
                                        <p:attrNameLst>
                                          <p:attrName>r</p:attrName>
                                        </p:attrNameLst>
                                      </p:cBhvr>
                                    </p:animRot>
                                  </p:childTnLst>
                                </p:cTn>
                              </p:par>
                              <p:par>
                                <p:cTn id="70" presetID="0" presetClass="path" presetSubtype="0" accel="50000" decel="50000" fill="hold" nodeType="withEffect">
                                  <p:stCondLst>
                                    <p:cond delay="0"/>
                                  </p:stCondLst>
                                  <p:childTnLst>
                                    <p:animMotion origin="layout" path="M 4.44444E-6 2.96296E-6 C 0.11458 -0.09445 0.22934 -0.18858 0.30694 -0.27192 C 0.38454 -0.35463 0.38836 -0.43704 0.46527 -0.49877 C 0.54218 -0.5605 0.69027 -0.5997 0.76805 -0.64198 C 0.84583 -0.68457 0.84149 -0.65093 0.93194 -0.75309 C 1.02239 -0.85525 1.16666 -1.05494 1.31111 -1.25432 " pathEditMode="relative" ptsTypes="aaaaaA">
                                      <p:cBhvr>
                                        <p:cTn id="71" dur="3000" fill="hold"/>
                                        <p:tgtEl>
                                          <p:spTgt spid="86"/>
                                        </p:tgtEl>
                                        <p:attrNameLst>
                                          <p:attrName>ppt_x</p:attrName>
                                          <p:attrName>ppt_y</p:attrName>
                                        </p:attrNameLst>
                                      </p:cBhvr>
                                    </p:animMotion>
                                  </p:childTnLst>
                                </p:cTn>
                              </p:par>
                              <p:par>
                                <p:cTn id="72" presetID="8" presetClass="emph" presetSubtype="0" fill="hold" nodeType="withEffect">
                                  <p:stCondLst>
                                    <p:cond delay="0"/>
                                  </p:stCondLst>
                                  <p:childTnLst>
                                    <p:animRot by="64800000">
                                      <p:cBhvr>
                                        <p:cTn id="73" dur="3000" fill="hold"/>
                                        <p:tgtEl>
                                          <p:spTgt spid="86"/>
                                        </p:tgtEl>
                                        <p:attrNameLst>
                                          <p:attrName>r</p:attrName>
                                        </p:attrNameLst>
                                      </p:cBhvr>
                                    </p:animRot>
                                  </p:childTnLst>
                                </p:cTn>
                              </p:par>
                              <p:par>
                                <p:cTn id="74" presetID="53" presetClass="exit" presetSubtype="0" fill="hold" nodeType="withEffect">
                                  <p:stCondLst>
                                    <p:cond delay="1500"/>
                                  </p:stCondLst>
                                  <p:childTnLst>
                                    <p:anim calcmode="lin" valueType="num">
                                      <p:cBhvr>
                                        <p:cTn id="75" dur="2000"/>
                                        <p:tgtEl>
                                          <p:spTgt spid="76"/>
                                        </p:tgtEl>
                                        <p:attrNameLst>
                                          <p:attrName>ppt_w</p:attrName>
                                        </p:attrNameLst>
                                      </p:cBhvr>
                                      <p:tavLst>
                                        <p:tav tm="0">
                                          <p:val>
                                            <p:strVal val="ppt_w"/>
                                          </p:val>
                                        </p:tav>
                                        <p:tav tm="100000">
                                          <p:val>
                                            <p:fltVal val="0"/>
                                          </p:val>
                                        </p:tav>
                                      </p:tavLst>
                                    </p:anim>
                                    <p:anim calcmode="lin" valueType="num">
                                      <p:cBhvr>
                                        <p:cTn id="76" dur="2000"/>
                                        <p:tgtEl>
                                          <p:spTgt spid="76"/>
                                        </p:tgtEl>
                                        <p:attrNameLst>
                                          <p:attrName>ppt_h</p:attrName>
                                        </p:attrNameLst>
                                      </p:cBhvr>
                                      <p:tavLst>
                                        <p:tav tm="0">
                                          <p:val>
                                            <p:strVal val="ppt_h"/>
                                          </p:val>
                                        </p:tav>
                                        <p:tav tm="100000">
                                          <p:val>
                                            <p:fltVal val="0"/>
                                          </p:val>
                                        </p:tav>
                                      </p:tavLst>
                                    </p:anim>
                                    <p:animEffect transition="out" filter="fade">
                                      <p:cBhvr>
                                        <p:cTn id="77" dur="2000"/>
                                        <p:tgtEl>
                                          <p:spTgt spid="76"/>
                                        </p:tgtEl>
                                      </p:cBhvr>
                                    </p:animEffect>
                                    <p:set>
                                      <p:cBhvr>
                                        <p:cTn id="78" dur="1" fill="hold">
                                          <p:stCondLst>
                                            <p:cond delay="1999"/>
                                          </p:stCondLst>
                                        </p:cTn>
                                        <p:tgtEl>
                                          <p:spTgt spid="76"/>
                                        </p:tgtEl>
                                        <p:attrNameLst>
                                          <p:attrName>style.visibility</p:attrName>
                                        </p:attrNameLst>
                                      </p:cBhvr>
                                      <p:to>
                                        <p:strVal val="hidden"/>
                                      </p:to>
                                    </p:set>
                                  </p:childTnLst>
                                </p:cTn>
                              </p:par>
                              <p:par>
                                <p:cTn id="79" presetID="53" presetClass="exit" presetSubtype="0" fill="hold" nodeType="withEffect">
                                  <p:stCondLst>
                                    <p:cond delay="1300"/>
                                  </p:stCondLst>
                                  <p:childTnLst>
                                    <p:anim calcmode="lin" valueType="num">
                                      <p:cBhvr>
                                        <p:cTn id="80" dur="2000"/>
                                        <p:tgtEl>
                                          <p:spTgt spid="77"/>
                                        </p:tgtEl>
                                        <p:attrNameLst>
                                          <p:attrName>ppt_w</p:attrName>
                                        </p:attrNameLst>
                                      </p:cBhvr>
                                      <p:tavLst>
                                        <p:tav tm="0">
                                          <p:val>
                                            <p:strVal val="ppt_w"/>
                                          </p:val>
                                        </p:tav>
                                        <p:tav tm="100000">
                                          <p:val>
                                            <p:fltVal val="0"/>
                                          </p:val>
                                        </p:tav>
                                      </p:tavLst>
                                    </p:anim>
                                    <p:anim calcmode="lin" valueType="num">
                                      <p:cBhvr>
                                        <p:cTn id="81" dur="2000"/>
                                        <p:tgtEl>
                                          <p:spTgt spid="77"/>
                                        </p:tgtEl>
                                        <p:attrNameLst>
                                          <p:attrName>ppt_h</p:attrName>
                                        </p:attrNameLst>
                                      </p:cBhvr>
                                      <p:tavLst>
                                        <p:tav tm="0">
                                          <p:val>
                                            <p:strVal val="ppt_h"/>
                                          </p:val>
                                        </p:tav>
                                        <p:tav tm="100000">
                                          <p:val>
                                            <p:fltVal val="0"/>
                                          </p:val>
                                        </p:tav>
                                      </p:tavLst>
                                    </p:anim>
                                    <p:animEffect transition="out" filter="fade">
                                      <p:cBhvr>
                                        <p:cTn id="82" dur="2000"/>
                                        <p:tgtEl>
                                          <p:spTgt spid="77"/>
                                        </p:tgtEl>
                                      </p:cBhvr>
                                    </p:animEffect>
                                    <p:set>
                                      <p:cBhvr>
                                        <p:cTn id="83" dur="1" fill="hold">
                                          <p:stCondLst>
                                            <p:cond delay="1999"/>
                                          </p:stCondLst>
                                        </p:cTn>
                                        <p:tgtEl>
                                          <p:spTgt spid="77"/>
                                        </p:tgtEl>
                                        <p:attrNameLst>
                                          <p:attrName>style.visibility</p:attrName>
                                        </p:attrNameLst>
                                      </p:cBhvr>
                                      <p:to>
                                        <p:strVal val="hidden"/>
                                      </p:to>
                                    </p:set>
                                  </p:childTnLst>
                                </p:cTn>
                              </p:par>
                              <p:par>
                                <p:cTn id="84" presetID="53" presetClass="exit" presetSubtype="0" fill="hold" nodeType="withEffect">
                                  <p:stCondLst>
                                    <p:cond delay="1300"/>
                                  </p:stCondLst>
                                  <p:childTnLst>
                                    <p:anim calcmode="lin" valueType="num">
                                      <p:cBhvr>
                                        <p:cTn id="85" dur="2000"/>
                                        <p:tgtEl>
                                          <p:spTgt spid="78"/>
                                        </p:tgtEl>
                                        <p:attrNameLst>
                                          <p:attrName>ppt_w</p:attrName>
                                        </p:attrNameLst>
                                      </p:cBhvr>
                                      <p:tavLst>
                                        <p:tav tm="0">
                                          <p:val>
                                            <p:strVal val="ppt_w"/>
                                          </p:val>
                                        </p:tav>
                                        <p:tav tm="100000">
                                          <p:val>
                                            <p:fltVal val="0"/>
                                          </p:val>
                                        </p:tav>
                                      </p:tavLst>
                                    </p:anim>
                                    <p:anim calcmode="lin" valueType="num">
                                      <p:cBhvr>
                                        <p:cTn id="86" dur="2000"/>
                                        <p:tgtEl>
                                          <p:spTgt spid="78"/>
                                        </p:tgtEl>
                                        <p:attrNameLst>
                                          <p:attrName>ppt_h</p:attrName>
                                        </p:attrNameLst>
                                      </p:cBhvr>
                                      <p:tavLst>
                                        <p:tav tm="0">
                                          <p:val>
                                            <p:strVal val="ppt_h"/>
                                          </p:val>
                                        </p:tav>
                                        <p:tav tm="100000">
                                          <p:val>
                                            <p:fltVal val="0"/>
                                          </p:val>
                                        </p:tav>
                                      </p:tavLst>
                                    </p:anim>
                                    <p:animEffect transition="out" filter="fade">
                                      <p:cBhvr>
                                        <p:cTn id="87" dur="2000"/>
                                        <p:tgtEl>
                                          <p:spTgt spid="78"/>
                                        </p:tgtEl>
                                      </p:cBhvr>
                                    </p:animEffect>
                                    <p:set>
                                      <p:cBhvr>
                                        <p:cTn id="88" dur="1" fill="hold">
                                          <p:stCondLst>
                                            <p:cond delay="1999"/>
                                          </p:stCondLst>
                                        </p:cTn>
                                        <p:tgtEl>
                                          <p:spTgt spid="78"/>
                                        </p:tgtEl>
                                        <p:attrNameLst>
                                          <p:attrName>style.visibility</p:attrName>
                                        </p:attrNameLst>
                                      </p:cBhvr>
                                      <p:to>
                                        <p:strVal val="hidden"/>
                                      </p:to>
                                    </p:set>
                                  </p:childTnLst>
                                </p:cTn>
                              </p:par>
                              <p:par>
                                <p:cTn id="89" presetID="53" presetClass="exit" presetSubtype="0" fill="hold" nodeType="withEffect">
                                  <p:stCondLst>
                                    <p:cond delay="1300"/>
                                  </p:stCondLst>
                                  <p:childTnLst>
                                    <p:anim calcmode="lin" valueType="num">
                                      <p:cBhvr>
                                        <p:cTn id="90" dur="2000"/>
                                        <p:tgtEl>
                                          <p:spTgt spid="79"/>
                                        </p:tgtEl>
                                        <p:attrNameLst>
                                          <p:attrName>ppt_w</p:attrName>
                                        </p:attrNameLst>
                                      </p:cBhvr>
                                      <p:tavLst>
                                        <p:tav tm="0">
                                          <p:val>
                                            <p:strVal val="ppt_w"/>
                                          </p:val>
                                        </p:tav>
                                        <p:tav tm="100000">
                                          <p:val>
                                            <p:fltVal val="0"/>
                                          </p:val>
                                        </p:tav>
                                      </p:tavLst>
                                    </p:anim>
                                    <p:anim calcmode="lin" valueType="num">
                                      <p:cBhvr>
                                        <p:cTn id="91" dur="2000"/>
                                        <p:tgtEl>
                                          <p:spTgt spid="79"/>
                                        </p:tgtEl>
                                        <p:attrNameLst>
                                          <p:attrName>ppt_h</p:attrName>
                                        </p:attrNameLst>
                                      </p:cBhvr>
                                      <p:tavLst>
                                        <p:tav tm="0">
                                          <p:val>
                                            <p:strVal val="ppt_h"/>
                                          </p:val>
                                        </p:tav>
                                        <p:tav tm="100000">
                                          <p:val>
                                            <p:fltVal val="0"/>
                                          </p:val>
                                        </p:tav>
                                      </p:tavLst>
                                    </p:anim>
                                    <p:animEffect transition="out" filter="fade">
                                      <p:cBhvr>
                                        <p:cTn id="92" dur="2000"/>
                                        <p:tgtEl>
                                          <p:spTgt spid="79"/>
                                        </p:tgtEl>
                                      </p:cBhvr>
                                    </p:animEffect>
                                    <p:set>
                                      <p:cBhvr>
                                        <p:cTn id="93" dur="1" fill="hold">
                                          <p:stCondLst>
                                            <p:cond delay="1999"/>
                                          </p:stCondLst>
                                        </p:cTn>
                                        <p:tgtEl>
                                          <p:spTgt spid="79"/>
                                        </p:tgtEl>
                                        <p:attrNameLst>
                                          <p:attrName>style.visibility</p:attrName>
                                        </p:attrNameLst>
                                      </p:cBhvr>
                                      <p:to>
                                        <p:strVal val="hidden"/>
                                      </p:to>
                                    </p:set>
                                  </p:childTnLst>
                                </p:cTn>
                              </p:par>
                              <p:par>
                                <p:cTn id="94" presetID="53" presetClass="exit" presetSubtype="0" fill="hold" nodeType="withEffect">
                                  <p:stCondLst>
                                    <p:cond delay="1800"/>
                                  </p:stCondLst>
                                  <p:childTnLst>
                                    <p:anim calcmode="lin" valueType="num">
                                      <p:cBhvr>
                                        <p:cTn id="95" dur="2000"/>
                                        <p:tgtEl>
                                          <p:spTgt spid="80"/>
                                        </p:tgtEl>
                                        <p:attrNameLst>
                                          <p:attrName>ppt_w</p:attrName>
                                        </p:attrNameLst>
                                      </p:cBhvr>
                                      <p:tavLst>
                                        <p:tav tm="0">
                                          <p:val>
                                            <p:strVal val="ppt_w"/>
                                          </p:val>
                                        </p:tav>
                                        <p:tav tm="100000">
                                          <p:val>
                                            <p:fltVal val="0"/>
                                          </p:val>
                                        </p:tav>
                                      </p:tavLst>
                                    </p:anim>
                                    <p:anim calcmode="lin" valueType="num">
                                      <p:cBhvr>
                                        <p:cTn id="96" dur="2000"/>
                                        <p:tgtEl>
                                          <p:spTgt spid="80"/>
                                        </p:tgtEl>
                                        <p:attrNameLst>
                                          <p:attrName>ppt_h</p:attrName>
                                        </p:attrNameLst>
                                      </p:cBhvr>
                                      <p:tavLst>
                                        <p:tav tm="0">
                                          <p:val>
                                            <p:strVal val="ppt_h"/>
                                          </p:val>
                                        </p:tav>
                                        <p:tav tm="100000">
                                          <p:val>
                                            <p:fltVal val="0"/>
                                          </p:val>
                                        </p:tav>
                                      </p:tavLst>
                                    </p:anim>
                                    <p:animEffect transition="out" filter="fade">
                                      <p:cBhvr>
                                        <p:cTn id="97" dur="2000"/>
                                        <p:tgtEl>
                                          <p:spTgt spid="80"/>
                                        </p:tgtEl>
                                      </p:cBhvr>
                                    </p:animEffect>
                                    <p:set>
                                      <p:cBhvr>
                                        <p:cTn id="98" dur="1" fill="hold">
                                          <p:stCondLst>
                                            <p:cond delay="1999"/>
                                          </p:stCondLst>
                                        </p:cTn>
                                        <p:tgtEl>
                                          <p:spTgt spid="80"/>
                                        </p:tgtEl>
                                        <p:attrNameLst>
                                          <p:attrName>style.visibility</p:attrName>
                                        </p:attrNameLst>
                                      </p:cBhvr>
                                      <p:to>
                                        <p:strVal val="hidden"/>
                                      </p:to>
                                    </p:set>
                                  </p:childTnLst>
                                </p:cTn>
                              </p:par>
                              <p:par>
                                <p:cTn id="99" presetID="53" presetClass="exit" presetSubtype="0" fill="hold" nodeType="withEffect">
                                  <p:stCondLst>
                                    <p:cond delay="1700"/>
                                  </p:stCondLst>
                                  <p:childTnLst>
                                    <p:anim calcmode="lin" valueType="num">
                                      <p:cBhvr>
                                        <p:cTn id="100" dur="2000"/>
                                        <p:tgtEl>
                                          <p:spTgt spid="81"/>
                                        </p:tgtEl>
                                        <p:attrNameLst>
                                          <p:attrName>ppt_w</p:attrName>
                                        </p:attrNameLst>
                                      </p:cBhvr>
                                      <p:tavLst>
                                        <p:tav tm="0">
                                          <p:val>
                                            <p:strVal val="ppt_w"/>
                                          </p:val>
                                        </p:tav>
                                        <p:tav tm="100000">
                                          <p:val>
                                            <p:fltVal val="0"/>
                                          </p:val>
                                        </p:tav>
                                      </p:tavLst>
                                    </p:anim>
                                    <p:anim calcmode="lin" valueType="num">
                                      <p:cBhvr>
                                        <p:cTn id="101" dur="2000"/>
                                        <p:tgtEl>
                                          <p:spTgt spid="81"/>
                                        </p:tgtEl>
                                        <p:attrNameLst>
                                          <p:attrName>ppt_h</p:attrName>
                                        </p:attrNameLst>
                                      </p:cBhvr>
                                      <p:tavLst>
                                        <p:tav tm="0">
                                          <p:val>
                                            <p:strVal val="ppt_h"/>
                                          </p:val>
                                        </p:tav>
                                        <p:tav tm="100000">
                                          <p:val>
                                            <p:fltVal val="0"/>
                                          </p:val>
                                        </p:tav>
                                      </p:tavLst>
                                    </p:anim>
                                    <p:animEffect transition="out" filter="fade">
                                      <p:cBhvr>
                                        <p:cTn id="102" dur="2000"/>
                                        <p:tgtEl>
                                          <p:spTgt spid="81"/>
                                        </p:tgtEl>
                                      </p:cBhvr>
                                    </p:animEffect>
                                    <p:set>
                                      <p:cBhvr>
                                        <p:cTn id="103" dur="1" fill="hold">
                                          <p:stCondLst>
                                            <p:cond delay="1999"/>
                                          </p:stCondLst>
                                        </p:cTn>
                                        <p:tgtEl>
                                          <p:spTgt spid="81"/>
                                        </p:tgtEl>
                                        <p:attrNameLst>
                                          <p:attrName>style.visibility</p:attrName>
                                        </p:attrNameLst>
                                      </p:cBhvr>
                                      <p:to>
                                        <p:strVal val="hidden"/>
                                      </p:to>
                                    </p:set>
                                  </p:childTnLst>
                                </p:cTn>
                              </p:par>
                              <p:par>
                                <p:cTn id="104" presetID="53" presetClass="exit" presetSubtype="0" fill="hold" nodeType="withEffect">
                                  <p:stCondLst>
                                    <p:cond delay="1400"/>
                                  </p:stCondLst>
                                  <p:childTnLst>
                                    <p:anim calcmode="lin" valueType="num">
                                      <p:cBhvr>
                                        <p:cTn id="105" dur="2000"/>
                                        <p:tgtEl>
                                          <p:spTgt spid="82"/>
                                        </p:tgtEl>
                                        <p:attrNameLst>
                                          <p:attrName>ppt_w</p:attrName>
                                        </p:attrNameLst>
                                      </p:cBhvr>
                                      <p:tavLst>
                                        <p:tav tm="0">
                                          <p:val>
                                            <p:strVal val="ppt_w"/>
                                          </p:val>
                                        </p:tav>
                                        <p:tav tm="100000">
                                          <p:val>
                                            <p:fltVal val="0"/>
                                          </p:val>
                                        </p:tav>
                                      </p:tavLst>
                                    </p:anim>
                                    <p:anim calcmode="lin" valueType="num">
                                      <p:cBhvr>
                                        <p:cTn id="106" dur="2000"/>
                                        <p:tgtEl>
                                          <p:spTgt spid="82"/>
                                        </p:tgtEl>
                                        <p:attrNameLst>
                                          <p:attrName>ppt_h</p:attrName>
                                        </p:attrNameLst>
                                      </p:cBhvr>
                                      <p:tavLst>
                                        <p:tav tm="0">
                                          <p:val>
                                            <p:strVal val="ppt_h"/>
                                          </p:val>
                                        </p:tav>
                                        <p:tav tm="100000">
                                          <p:val>
                                            <p:fltVal val="0"/>
                                          </p:val>
                                        </p:tav>
                                      </p:tavLst>
                                    </p:anim>
                                    <p:animEffect transition="out" filter="fade">
                                      <p:cBhvr>
                                        <p:cTn id="107" dur="2000"/>
                                        <p:tgtEl>
                                          <p:spTgt spid="82"/>
                                        </p:tgtEl>
                                      </p:cBhvr>
                                    </p:animEffect>
                                    <p:set>
                                      <p:cBhvr>
                                        <p:cTn id="108" dur="1" fill="hold">
                                          <p:stCondLst>
                                            <p:cond delay="1999"/>
                                          </p:stCondLst>
                                        </p:cTn>
                                        <p:tgtEl>
                                          <p:spTgt spid="82"/>
                                        </p:tgtEl>
                                        <p:attrNameLst>
                                          <p:attrName>style.visibility</p:attrName>
                                        </p:attrNameLst>
                                      </p:cBhvr>
                                      <p:to>
                                        <p:strVal val="hidden"/>
                                      </p:to>
                                    </p:set>
                                  </p:childTnLst>
                                </p:cTn>
                              </p:par>
                              <p:par>
                                <p:cTn id="109" presetID="53" presetClass="exit" presetSubtype="0" fill="hold" nodeType="withEffect">
                                  <p:stCondLst>
                                    <p:cond delay="1500"/>
                                  </p:stCondLst>
                                  <p:childTnLst>
                                    <p:anim calcmode="lin" valueType="num">
                                      <p:cBhvr>
                                        <p:cTn id="110" dur="2000"/>
                                        <p:tgtEl>
                                          <p:spTgt spid="83"/>
                                        </p:tgtEl>
                                        <p:attrNameLst>
                                          <p:attrName>ppt_w</p:attrName>
                                        </p:attrNameLst>
                                      </p:cBhvr>
                                      <p:tavLst>
                                        <p:tav tm="0">
                                          <p:val>
                                            <p:strVal val="ppt_w"/>
                                          </p:val>
                                        </p:tav>
                                        <p:tav tm="100000">
                                          <p:val>
                                            <p:fltVal val="0"/>
                                          </p:val>
                                        </p:tav>
                                      </p:tavLst>
                                    </p:anim>
                                    <p:anim calcmode="lin" valueType="num">
                                      <p:cBhvr>
                                        <p:cTn id="111" dur="2000"/>
                                        <p:tgtEl>
                                          <p:spTgt spid="83"/>
                                        </p:tgtEl>
                                        <p:attrNameLst>
                                          <p:attrName>ppt_h</p:attrName>
                                        </p:attrNameLst>
                                      </p:cBhvr>
                                      <p:tavLst>
                                        <p:tav tm="0">
                                          <p:val>
                                            <p:strVal val="ppt_h"/>
                                          </p:val>
                                        </p:tav>
                                        <p:tav tm="100000">
                                          <p:val>
                                            <p:fltVal val="0"/>
                                          </p:val>
                                        </p:tav>
                                      </p:tavLst>
                                    </p:anim>
                                    <p:animEffect transition="out" filter="fade">
                                      <p:cBhvr>
                                        <p:cTn id="112" dur="2000"/>
                                        <p:tgtEl>
                                          <p:spTgt spid="83"/>
                                        </p:tgtEl>
                                      </p:cBhvr>
                                    </p:animEffect>
                                    <p:set>
                                      <p:cBhvr>
                                        <p:cTn id="113" dur="1" fill="hold">
                                          <p:stCondLst>
                                            <p:cond delay="1999"/>
                                          </p:stCondLst>
                                        </p:cTn>
                                        <p:tgtEl>
                                          <p:spTgt spid="83"/>
                                        </p:tgtEl>
                                        <p:attrNameLst>
                                          <p:attrName>style.visibility</p:attrName>
                                        </p:attrNameLst>
                                      </p:cBhvr>
                                      <p:to>
                                        <p:strVal val="hidden"/>
                                      </p:to>
                                    </p:set>
                                  </p:childTnLst>
                                </p:cTn>
                              </p:par>
                              <p:par>
                                <p:cTn id="114" presetID="53" presetClass="exit" presetSubtype="0" fill="hold" nodeType="withEffect">
                                  <p:stCondLst>
                                    <p:cond delay="1100"/>
                                  </p:stCondLst>
                                  <p:childTnLst>
                                    <p:anim calcmode="lin" valueType="num">
                                      <p:cBhvr>
                                        <p:cTn id="115" dur="2000"/>
                                        <p:tgtEl>
                                          <p:spTgt spid="84"/>
                                        </p:tgtEl>
                                        <p:attrNameLst>
                                          <p:attrName>ppt_w</p:attrName>
                                        </p:attrNameLst>
                                      </p:cBhvr>
                                      <p:tavLst>
                                        <p:tav tm="0">
                                          <p:val>
                                            <p:strVal val="ppt_w"/>
                                          </p:val>
                                        </p:tav>
                                        <p:tav tm="100000">
                                          <p:val>
                                            <p:fltVal val="0"/>
                                          </p:val>
                                        </p:tav>
                                      </p:tavLst>
                                    </p:anim>
                                    <p:anim calcmode="lin" valueType="num">
                                      <p:cBhvr>
                                        <p:cTn id="116" dur="2000"/>
                                        <p:tgtEl>
                                          <p:spTgt spid="84"/>
                                        </p:tgtEl>
                                        <p:attrNameLst>
                                          <p:attrName>ppt_h</p:attrName>
                                        </p:attrNameLst>
                                      </p:cBhvr>
                                      <p:tavLst>
                                        <p:tav tm="0">
                                          <p:val>
                                            <p:strVal val="ppt_h"/>
                                          </p:val>
                                        </p:tav>
                                        <p:tav tm="100000">
                                          <p:val>
                                            <p:fltVal val="0"/>
                                          </p:val>
                                        </p:tav>
                                      </p:tavLst>
                                    </p:anim>
                                    <p:animEffect transition="out" filter="fade">
                                      <p:cBhvr>
                                        <p:cTn id="117" dur="2000"/>
                                        <p:tgtEl>
                                          <p:spTgt spid="84"/>
                                        </p:tgtEl>
                                      </p:cBhvr>
                                    </p:animEffect>
                                    <p:set>
                                      <p:cBhvr>
                                        <p:cTn id="118" dur="1" fill="hold">
                                          <p:stCondLst>
                                            <p:cond delay="1999"/>
                                          </p:stCondLst>
                                        </p:cTn>
                                        <p:tgtEl>
                                          <p:spTgt spid="84"/>
                                        </p:tgtEl>
                                        <p:attrNameLst>
                                          <p:attrName>style.visibility</p:attrName>
                                        </p:attrNameLst>
                                      </p:cBhvr>
                                      <p:to>
                                        <p:strVal val="hidden"/>
                                      </p:to>
                                    </p:set>
                                  </p:childTnLst>
                                </p:cTn>
                              </p:par>
                              <p:par>
                                <p:cTn id="119" presetID="53" presetClass="exit" presetSubtype="0" fill="hold" nodeType="withEffect">
                                  <p:stCondLst>
                                    <p:cond delay="1600"/>
                                  </p:stCondLst>
                                  <p:childTnLst>
                                    <p:anim calcmode="lin" valueType="num">
                                      <p:cBhvr>
                                        <p:cTn id="120" dur="2000"/>
                                        <p:tgtEl>
                                          <p:spTgt spid="85"/>
                                        </p:tgtEl>
                                        <p:attrNameLst>
                                          <p:attrName>ppt_w</p:attrName>
                                        </p:attrNameLst>
                                      </p:cBhvr>
                                      <p:tavLst>
                                        <p:tav tm="0">
                                          <p:val>
                                            <p:strVal val="ppt_w"/>
                                          </p:val>
                                        </p:tav>
                                        <p:tav tm="100000">
                                          <p:val>
                                            <p:fltVal val="0"/>
                                          </p:val>
                                        </p:tav>
                                      </p:tavLst>
                                    </p:anim>
                                    <p:anim calcmode="lin" valueType="num">
                                      <p:cBhvr>
                                        <p:cTn id="121" dur="2000"/>
                                        <p:tgtEl>
                                          <p:spTgt spid="85"/>
                                        </p:tgtEl>
                                        <p:attrNameLst>
                                          <p:attrName>ppt_h</p:attrName>
                                        </p:attrNameLst>
                                      </p:cBhvr>
                                      <p:tavLst>
                                        <p:tav tm="0">
                                          <p:val>
                                            <p:strVal val="ppt_h"/>
                                          </p:val>
                                        </p:tav>
                                        <p:tav tm="100000">
                                          <p:val>
                                            <p:fltVal val="0"/>
                                          </p:val>
                                        </p:tav>
                                      </p:tavLst>
                                    </p:anim>
                                    <p:animEffect transition="out" filter="fade">
                                      <p:cBhvr>
                                        <p:cTn id="122" dur="2000"/>
                                        <p:tgtEl>
                                          <p:spTgt spid="85"/>
                                        </p:tgtEl>
                                      </p:cBhvr>
                                    </p:animEffect>
                                    <p:set>
                                      <p:cBhvr>
                                        <p:cTn id="123" dur="1" fill="hold">
                                          <p:stCondLst>
                                            <p:cond delay="1999"/>
                                          </p:stCondLst>
                                        </p:cTn>
                                        <p:tgtEl>
                                          <p:spTgt spid="85"/>
                                        </p:tgtEl>
                                        <p:attrNameLst>
                                          <p:attrName>style.visibility</p:attrName>
                                        </p:attrNameLst>
                                      </p:cBhvr>
                                      <p:to>
                                        <p:strVal val="hidden"/>
                                      </p:to>
                                    </p:set>
                                  </p:childTnLst>
                                </p:cTn>
                              </p:par>
                              <p:par>
                                <p:cTn id="124" presetID="53" presetClass="exit" presetSubtype="0" fill="hold" nodeType="withEffect">
                                  <p:stCondLst>
                                    <p:cond delay="1300"/>
                                  </p:stCondLst>
                                  <p:childTnLst>
                                    <p:anim calcmode="lin" valueType="num">
                                      <p:cBhvr>
                                        <p:cTn id="125" dur="2000"/>
                                        <p:tgtEl>
                                          <p:spTgt spid="86"/>
                                        </p:tgtEl>
                                        <p:attrNameLst>
                                          <p:attrName>ppt_w</p:attrName>
                                        </p:attrNameLst>
                                      </p:cBhvr>
                                      <p:tavLst>
                                        <p:tav tm="0">
                                          <p:val>
                                            <p:strVal val="ppt_w"/>
                                          </p:val>
                                        </p:tav>
                                        <p:tav tm="100000">
                                          <p:val>
                                            <p:fltVal val="0"/>
                                          </p:val>
                                        </p:tav>
                                      </p:tavLst>
                                    </p:anim>
                                    <p:anim calcmode="lin" valueType="num">
                                      <p:cBhvr>
                                        <p:cTn id="126" dur="2000"/>
                                        <p:tgtEl>
                                          <p:spTgt spid="86"/>
                                        </p:tgtEl>
                                        <p:attrNameLst>
                                          <p:attrName>ppt_h</p:attrName>
                                        </p:attrNameLst>
                                      </p:cBhvr>
                                      <p:tavLst>
                                        <p:tav tm="0">
                                          <p:val>
                                            <p:strVal val="ppt_h"/>
                                          </p:val>
                                        </p:tav>
                                        <p:tav tm="100000">
                                          <p:val>
                                            <p:fltVal val="0"/>
                                          </p:val>
                                        </p:tav>
                                      </p:tavLst>
                                    </p:anim>
                                    <p:animEffect transition="out" filter="fade">
                                      <p:cBhvr>
                                        <p:cTn id="127" dur="2000"/>
                                        <p:tgtEl>
                                          <p:spTgt spid="86"/>
                                        </p:tgtEl>
                                      </p:cBhvr>
                                    </p:animEffect>
                                    <p:set>
                                      <p:cBhvr>
                                        <p:cTn id="128" dur="1" fill="hold">
                                          <p:stCondLst>
                                            <p:cond delay="1999"/>
                                          </p:stCondLst>
                                        </p:cTn>
                                        <p:tgtEl>
                                          <p:spTgt spid="86"/>
                                        </p:tgtEl>
                                        <p:attrNameLst>
                                          <p:attrName>style.visibility</p:attrName>
                                        </p:attrNameLst>
                                      </p:cBhvr>
                                      <p:to>
                                        <p:strVal val="hidden"/>
                                      </p:to>
                                    </p:set>
                                  </p:childTnLst>
                                </p:cTn>
                              </p:par>
                              <p:par>
                                <p:cTn id="129" presetID="53" presetClass="exit" presetSubtype="0" fill="hold" nodeType="withEffect">
                                  <p:stCondLst>
                                    <p:cond delay="1300"/>
                                  </p:stCondLst>
                                  <p:childTnLst>
                                    <p:anim calcmode="lin" valueType="num">
                                      <p:cBhvr>
                                        <p:cTn id="130" dur="2000"/>
                                        <p:tgtEl>
                                          <p:spTgt spid="87"/>
                                        </p:tgtEl>
                                        <p:attrNameLst>
                                          <p:attrName>ppt_w</p:attrName>
                                        </p:attrNameLst>
                                      </p:cBhvr>
                                      <p:tavLst>
                                        <p:tav tm="0">
                                          <p:val>
                                            <p:strVal val="ppt_w"/>
                                          </p:val>
                                        </p:tav>
                                        <p:tav tm="100000">
                                          <p:val>
                                            <p:fltVal val="0"/>
                                          </p:val>
                                        </p:tav>
                                      </p:tavLst>
                                    </p:anim>
                                    <p:anim calcmode="lin" valueType="num">
                                      <p:cBhvr>
                                        <p:cTn id="131" dur="2000"/>
                                        <p:tgtEl>
                                          <p:spTgt spid="87"/>
                                        </p:tgtEl>
                                        <p:attrNameLst>
                                          <p:attrName>ppt_h</p:attrName>
                                        </p:attrNameLst>
                                      </p:cBhvr>
                                      <p:tavLst>
                                        <p:tav tm="0">
                                          <p:val>
                                            <p:strVal val="ppt_h"/>
                                          </p:val>
                                        </p:tav>
                                        <p:tav tm="100000">
                                          <p:val>
                                            <p:fltVal val="0"/>
                                          </p:val>
                                        </p:tav>
                                      </p:tavLst>
                                    </p:anim>
                                    <p:animEffect transition="out" filter="fade">
                                      <p:cBhvr>
                                        <p:cTn id="132" dur="2000"/>
                                        <p:tgtEl>
                                          <p:spTgt spid="87"/>
                                        </p:tgtEl>
                                      </p:cBhvr>
                                    </p:animEffect>
                                    <p:set>
                                      <p:cBhvr>
                                        <p:cTn id="133" dur="1" fill="hold">
                                          <p:stCondLst>
                                            <p:cond delay="1999"/>
                                          </p:stCondLst>
                                        </p:cTn>
                                        <p:tgtEl>
                                          <p:spTgt spid="87"/>
                                        </p:tgtEl>
                                        <p:attrNameLst>
                                          <p:attrName>style.visibility</p:attrName>
                                        </p:attrNameLst>
                                      </p:cBhvr>
                                      <p:to>
                                        <p:strVal val="hidden"/>
                                      </p:to>
                                    </p:set>
                                  </p:childTnLst>
                                </p:cTn>
                              </p:par>
                              <p:par>
                                <p:cTn id="134" presetID="53" presetClass="exit" presetSubtype="0" fill="hold" nodeType="withEffect">
                                  <p:stCondLst>
                                    <p:cond delay="1600"/>
                                  </p:stCondLst>
                                  <p:childTnLst>
                                    <p:anim calcmode="lin" valueType="num">
                                      <p:cBhvr>
                                        <p:cTn id="135" dur="2000"/>
                                        <p:tgtEl>
                                          <p:spTgt spid="88"/>
                                        </p:tgtEl>
                                        <p:attrNameLst>
                                          <p:attrName>ppt_w</p:attrName>
                                        </p:attrNameLst>
                                      </p:cBhvr>
                                      <p:tavLst>
                                        <p:tav tm="0">
                                          <p:val>
                                            <p:strVal val="ppt_w"/>
                                          </p:val>
                                        </p:tav>
                                        <p:tav tm="100000">
                                          <p:val>
                                            <p:fltVal val="0"/>
                                          </p:val>
                                        </p:tav>
                                      </p:tavLst>
                                    </p:anim>
                                    <p:anim calcmode="lin" valueType="num">
                                      <p:cBhvr>
                                        <p:cTn id="136" dur="2000"/>
                                        <p:tgtEl>
                                          <p:spTgt spid="88"/>
                                        </p:tgtEl>
                                        <p:attrNameLst>
                                          <p:attrName>ppt_h</p:attrName>
                                        </p:attrNameLst>
                                      </p:cBhvr>
                                      <p:tavLst>
                                        <p:tav tm="0">
                                          <p:val>
                                            <p:strVal val="ppt_h"/>
                                          </p:val>
                                        </p:tav>
                                        <p:tav tm="100000">
                                          <p:val>
                                            <p:fltVal val="0"/>
                                          </p:val>
                                        </p:tav>
                                      </p:tavLst>
                                    </p:anim>
                                    <p:animEffect transition="out" filter="fade">
                                      <p:cBhvr>
                                        <p:cTn id="137" dur="2000"/>
                                        <p:tgtEl>
                                          <p:spTgt spid="88"/>
                                        </p:tgtEl>
                                      </p:cBhvr>
                                    </p:animEffect>
                                    <p:set>
                                      <p:cBhvr>
                                        <p:cTn id="138" dur="1" fill="hold">
                                          <p:stCondLst>
                                            <p:cond delay="1999"/>
                                          </p:stCondLst>
                                        </p:cTn>
                                        <p:tgtEl>
                                          <p:spTgt spid="88"/>
                                        </p:tgtEl>
                                        <p:attrNameLst>
                                          <p:attrName>style.visibility</p:attrName>
                                        </p:attrNameLst>
                                      </p:cBhvr>
                                      <p:to>
                                        <p:strVal val="hidden"/>
                                      </p:to>
                                    </p:set>
                                  </p:childTnLst>
                                </p:cTn>
                              </p:par>
                              <p:par>
                                <p:cTn id="139" presetID="53" presetClass="exit" presetSubtype="0" fill="hold" nodeType="withEffect">
                                  <p:stCondLst>
                                    <p:cond delay="1400"/>
                                  </p:stCondLst>
                                  <p:childTnLst>
                                    <p:anim calcmode="lin" valueType="num">
                                      <p:cBhvr>
                                        <p:cTn id="140" dur="2000"/>
                                        <p:tgtEl>
                                          <p:spTgt spid="89"/>
                                        </p:tgtEl>
                                        <p:attrNameLst>
                                          <p:attrName>ppt_w</p:attrName>
                                        </p:attrNameLst>
                                      </p:cBhvr>
                                      <p:tavLst>
                                        <p:tav tm="0">
                                          <p:val>
                                            <p:strVal val="ppt_w"/>
                                          </p:val>
                                        </p:tav>
                                        <p:tav tm="100000">
                                          <p:val>
                                            <p:fltVal val="0"/>
                                          </p:val>
                                        </p:tav>
                                      </p:tavLst>
                                    </p:anim>
                                    <p:anim calcmode="lin" valueType="num">
                                      <p:cBhvr>
                                        <p:cTn id="141" dur="2000"/>
                                        <p:tgtEl>
                                          <p:spTgt spid="89"/>
                                        </p:tgtEl>
                                        <p:attrNameLst>
                                          <p:attrName>ppt_h</p:attrName>
                                        </p:attrNameLst>
                                      </p:cBhvr>
                                      <p:tavLst>
                                        <p:tav tm="0">
                                          <p:val>
                                            <p:strVal val="ppt_h"/>
                                          </p:val>
                                        </p:tav>
                                        <p:tav tm="100000">
                                          <p:val>
                                            <p:fltVal val="0"/>
                                          </p:val>
                                        </p:tav>
                                      </p:tavLst>
                                    </p:anim>
                                    <p:animEffect transition="out" filter="fade">
                                      <p:cBhvr>
                                        <p:cTn id="142" dur="2000"/>
                                        <p:tgtEl>
                                          <p:spTgt spid="89"/>
                                        </p:tgtEl>
                                      </p:cBhvr>
                                    </p:animEffect>
                                    <p:set>
                                      <p:cBhvr>
                                        <p:cTn id="143" dur="1" fill="hold">
                                          <p:stCondLst>
                                            <p:cond delay="1999"/>
                                          </p:stCondLst>
                                        </p:cTn>
                                        <p:tgtEl>
                                          <p:spTgt spid="89"/>
                                        </p:tgtEl>
                                        <p:attrNameLst>
                                          <p:attrName>style.visibility</p:attrName>
                                        </p:attrNameLst>
                                      </p:cBhvr>
                                      <p:to>
                                        <p:strVal val="hidden"/>
                                      </p:to>
                                    </p:set>
                                  </p:childTnLst>
                                </p:cTn>
                              </p:par>
                              <p:par>
                                <p:cTn id="144" presetID="53" presetClass="exit" presetSubtype="0" fill="hold" nodeType="withEffect">
                                  <p:stCondLst>
                                    <p:cond delay="1800"/>
                                  </p:stCondLst>
                                  <p:childTnLst>
                                    <p:anim calcmode="lin" valueType="num">
                                      <p:cBhvr>
                                        <p:cTn id="145" dur="2000"/>
                                        <p:tgtEl>
                                          <p:spTgt spid="90"/>
                                        </p:tgtEl>
                                        <p:attrNameLst>
                                          <p:attrName>ppt_w</p:attrName>
                                        </p:attrNameLst>
                                      </p:cBhvr>
                                      <p:tavLst>
                                        <p:tav tm="0">
                                          <p:val>
                                            <p:strVal val="ppt_w"/>
                                          </p:val>
                                        </p:tav>
                                        <p:tav tm="100000">
                                          <p:val>
                                            <p:fltVal val="0"/>
                                          </p:val>
                                        </p:tav>
                                      </p:tavLst>
                                    </p:anim>
                                    <p:anim calcmode="lin" valueType="num">
                                      <p:cBhvr>
                                        <p:cTn id="146" dur="2000"/>
                                        <p:tgtEl>
                                          <p:spTgt spid="90"/>
                                        </p:tgtEl>
                                        <p:attrNameLst>
                                          <p:attrName>ppt_h</p:attrName>
                                        </p:attrNameLst>
                                      </p:cBhvr>
                                      <p:tavLst>
                                        <p:tav tm="0">
                                          <p:val>
                                            <p:strVal val="ppt_h"/>
                                          </p:val>
                                        </p:tav>
                                        <p:tav tm="100000">
                                          <p:val>
                                            <p:fltVal val="0"/>
                                          </p:val>
                                        </p:tav>
                                      </p:tavLst>
                                    </p:anim>
                                    <p:animEffect transition="out" filter="fade">
                                      <p:cBhvr>
                                        <p:cTn id="147" dur="2000"/>
                                        <p:tgtEl>
                                          <p:spTgt spid="90"/>
                                        </p:tgtEl>
                                      </p:cBhvr>
                                    </p:animEffect>
                                    <p:set>
                                      <p:cBhvr>
                                        <p:cTn id="148" dur="1" fill="hold">
                                          <p:stCondLst>
                                            <p:cond delay="1999"/>
                                          </p:stCondLst>
                                        </p:cTn>
                                        <p:tgtEl>
                                          <p:spTgt spid="90"/>
                                        </p:tgtEl>
                                        <p:attrNameLst>
                                          <p:attrName>style.visibility</p:attrName>
                                        </p:attrNameLst>
                                      </p:cBhvr>
                                      <p:to>
                                        <p:strVal val="hidden"/>
                                      </p:to>
                                    </p:set>
                                  </p:childTnLst>
                                </p:cTn>
                              </p:par>
                              <p:par>
                                <p:cTn id="149" presetID="53" presetClass="exit" presetSubtype="0" fill="hold" nodeType="withEffect">
                                  <p:stCondLst>
                                    <p:cond delay="1600"/>
                                  </p:stCondLst>
                                  <p:childTnLst>
                                    <p:anim calcmode="lin" valueType="num">
                                      <p:cBhvr>
                                        <p:cTn id="150" dur="2000"/>
                                        <p:tgtEl>
                                          <p:spTgt spid="91"/>
                                        </p:tgtEl>
                                        <p:attrNameLst>
                                          <p:attrName>ppt_w</p:attrName>
                                        </p:attrNameLst>
                                      </p:cBhvr>
                                      <p:tavLst>
                                        <p:tav tm="0">
                                          <p:val>
                                            <p:strVal val="ppt_w"/>
                                          </p:val>
                                        </p:tav>
                                        <p:tav tm="100000">
                                          <p:val>
                                            <p:fltVal val="0"/>
                                          </p:val>
                                        </p:tav>
                                      </p:tavLst>
                                    </p:anim>
                                    <p:anim calcmode="lin" valueType="num">
                                      <p:cBhvr>
                                        <p:cTn id="151" dur="2000"/>
                                        <p:tgtEl>
                                          <p:spTgt spid="91"/>
                                        </p:tgtEl>
                                        <p:attrNameLst>
                                          <p:attrName>ppt_h</p:attrName>
                                        </p:attrNameLst>
                                      </p:cBhvr>
                                      <p:tavLst>
                                        <p:tav tm="0">
                                          <p:val>
                                            <p:strVal val="ppt_h"/>
                                          </p:val>
                                        </p:tav>
                                        <p:tav tm="100000">
                                          <p:val>
                                            <p:fltVal val="0"/>
                                          </p:val>
                                        </p:tav>
                                      </p:tavLst>
                                    </p:anim>
                                    <p:animEffect transition="out" filter="fade">
                                      <p:cBhvr>
                                        <p:cTn id="152" dur="2000"/>
                                        <p:tgtEl>
                                          <p:spTgt spid="91"/>
                                        </p:tgtEl>
                                      </p:cBhvr>
                                    </p:animEffect>
                                    <p:set>
                                      <p:cBhvr>
                                        <p:cTn id="153" dur="1" fill="hold">
                                          <p:stCondLst>
                                            <p:cond delay="1999"/>
                                          </p:stCondLst>
                                        </p:cTn>
                                        <p:tgtEl>
                                          <p:spTgt spid="91"/>
                                        </p:tgtEl>
                                        <p:attrNameLst>
                                          <p:attrName>style.visibility</p:attrName>
                                        </p:attrNameLst>
                                      </p:cBhvr>
                                      <p:to>
                                        <p:strVal val="hidden"/>
                                      </p:to>
                                    </p:set>
                                  </p:childTnLst>
                                </p:cTn>
                              </p:par>
                              <p:par>
                                <p:cTn id="154" presetID="47" presetClass="entr" presetSubtype="0" fill="hold" nodeType="withEffect">
                                  <p:stCondLst>
                                    <p:cond delay="600"/>
                                  </p:stCondLst>
                                  <p:childTnLst>
                                    <p:set>
                                      <p:cBhvr>
                                        <p:cTn id="155" dur="1" fill="hold">
                                          <p:stCondLst>
                                            <p:cond delay="0"/>
                                          </p:stCondLst>
                                        </p:cTn>
                                        <p:tgtEl>
                                          <p:spTgt spid="3074"/>
                                        </p:tgtEl>
                                        <p:attrNameLst>
                                          <p:attrName>style.visibility</p:attrName>
                                        </p:attrNameLst>
                                      </p:cBhvr>
                                      <p:to>
                                        <p:strVal val="visible"/>
                                      </p:to>
                                    </p:set>
                                    <p:animEffect transition="in" filter="fade">
                                      <p:cBhvr>
                                        <p:cTn id="156" dur="1000"/>
                                        <p:tgtEl>
                                          <p:spTgt spid="3074"/>
                                        </p:tgtEl>
                                      </p:cBhvr>
                                    </p:animEffect>
                                    <p:anim calcmode="lin" valueType="num">
                                      <p:cBhvr>
                                        <p:cTn id="157" dur="1000" fill="hold"/>
                                        <p:tgtEl>
                                          <p:spTgt spid="3074"/>
                                        </p:tgtEl>
                                        <p:attrNameLst>
                                          <p:attrName>ppt_x</p:attrName>
                                        </p:attrNameLst>
                                      </p:cBhvr>
                                      <p:tavLst>
                                        <p:tav tm="0">
                                          <p:val>
                                            <p:strVal val="#ppt_x"/>
                                          </p:val>
                                        </p:tav>
                                        <p:tav tm="100000">
                                          <p:val>
                                            <p:strVal val="#ppt_x"/>
                                          </p:val>
                                        </p:tav>
                                      </p:tavLst>
                                    </p:anim>
                                    <p:anim calcmode="lin" valueType="num">
                                      <p:cBhvr>
                                        <p:cTn id="15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02656" y="5176802"/>
            <a:ext cx="4195377" cy="750747"/>
          </a:xfrm>
          <a:prstGeom prst="rect">
            <a:avLst/>
          </a:prstGeom>
          <a:noFill/>
        </p:spPr>
        <p:txBody>
          <a:bodyPr wrap="square" lIns="92151" tIns="46076" rIns="92151" bIns="46076" rtlCol="0">
            <a:spAutoFit/>
          </a:bodyPr>
          <a:lstStyle/>
          <a:p>
            <a:pPr defTabSz="963680"/>
            <a:r>
              <a:rPr lang="en-US" sz="4200" b="1">
                <a:solidFill>
                  <a:srgbClr val="FF0000"/>
                </a:solidFill>
                <a:latin typeface="VNI-Avo" pitchFamily="2" charset="0"/>
              </a:rPr>
              <a:t>ñaàm aám</a:t>
            </a:r>
            <a:endParaRPr lang="en-US" sz="4200" b="1" dirty="0">
              <a:solidFill>
                <a:srgbClr val="FF0000"/>
              </a:solidFill>
              <a:latin typeface="VNI-Avo" pitchFamily="2" charset="0"/>
            </a:endParaRPr>
          </a:p>
        </p:txBody>
      </p:sp>
      <p:sp>
        <p:nvSpPr>
          <p:cNvPr id="2" name="Rectangle 1"/>
          <p:cNvSpPr/>
          <p:nvPr/>
        </p:nvSpPr>
        <p:spPr>
          <a:xfrm>
            <a:off x="1970689" y="5930205"/>
            <a:ext cx="9459310" cy="1077218"/>
          </a:xfrm>
          <a:prstGeom prst="rect">
            <a:avLst/>
          </a:prstGeom>
        </p:spPr>
        <p:txBody>
          <a:bodyPr wrap="square">
            <a:spAutoFit/>
          </a:bodyPr>
          <a:lstStyle/>
          <a:p>
            <a:r>
              <a:rPr lang="vi-VN" sz="3200" b="1">
                <a:solidFill>
                  <a:srgbClr val="000000"/>
                </a:solidFill>
              </a:rPr>
              <a:t>	Là cảm giác thân mật, dễ chịu do có quan hệ gần gũi, thương yêu nhau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420" y="332389"/>
            <a:ext cx="7126014" cy="4750676"/>
          </a:xfrm>
          <a:prstGeom prst="rect">
            <a:avLst/>
          </a:prstGeom>
        </p:spPr>
      </p:pic>
    </p:spTree>
    <p:extLst>
      <p:ext uri="{BB962C8B-B14F-4D97-AF65-F5344CB8AC3E}">
        <p14:creationId xmlns:p14="http://schemas.microsoft.com/office/powerpoint/2010/main" val="18021269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0036" b="100000" l="0" r="51114"/>
                    </a14:imgEffect>
                  </a14:imgLayer>
                </a14:imgProps>
              </a:ext>
              <a:ext uri="{28A0092B-C50C-407E-A947-70E740481C1C}">
                <a14:useLocalDpi xmlns:a14="http://schemas.microsoft.com/office/drawing/2010/main" val="0"/>
              </a:ext>
            </a:extLst>
          </a:blip>
          <a:srcRect l="1" t="83073" r="53764" b="-3968"/>
          <a:stretch/>
        </p:blipFill>
        <p:spPr>
          <a:xfrm>
            <a:off x="0" y="5544846"/>
            <a:ext cx="4132717" cy="2385579"/>
          </a:xfrm>
          <a:prstGeom prst="rect">
            <a:avLst/>
          </a:prstGeom>
        </p:spPr>
      </p:pic>
      <p:sp>
        <p:nvSpPr>
          <p:cNvPr id="3" name="TextBox 2">
            <a:extLst>
              <a:ext uri="{FF2B5EF4-FFF2-40B4-BE49-F238E27FC236}">
                <a16:creationId xmlns:a16="http://schemas.microsoft.com/office/drawing/2014/main" xmlns="" id="{FBAF6B29-D87A-4616-B368-D0C5B602B9FC}"/>
              </a:ext>
            </a:extLst>
          </p:cNvPr>
          <p:cNvSpPr txBox="1"/>
          <p:nvPr/>
        </p:nvSpPr>
        <p:spPr>
          <a:xfrm>
            <a:off x="665998" y="1216798"/>
            <a:ext cx="11504979" cy="5170436"/>
          </a:xfrm>
          <a:prstGeom prst="rect">
            <a:avLst/>
          </a:prstGeom>
          <a:noFill/>
        </p:spPr>
        <p:txBody>
          <a:bodyPr wrap="square" lIns="91231" tIns="45616" rIns="91231" bIns="45616" rtlCol="0">
            <a:spAutoFit/>
          </a:bodyPr>
          <a:lstStyle/>
          <a:p>
            <a:pPr algn="just">
              <a:lnSpc>
                <a:spcPct val="150000"/>
              </a:lnSpc>
            </a:pPr>
            <a:r>
              <a:rPr lang="en-US" sz="3000" b="1" dirty="0">
                <a:solidFill>
                  <a:prstClr val="black"/>
                </a:solidFill>
                <a:latin typeface="VNI-Avo" pitchFamily="2" charset="0"/>
              </a:rPr>
              <a:t>        </a:t>
            </a:r>
            <a:r>
              <a:rPr lang="en-US" sz="3000" b="1" dirty="0" err="1">
                <a:solidFill>
                  <a:prstClr val="black"/>
                </a:solidFill>
                <a:latin typeface="VNI-Avo" pitchFamily="2" charset="0"/>
              </a:rPr>
              <a:t>Ngöôøi</a:t>
            </a:r>
            <a:r>
              <a:rPr lang="en-US" sz="3000" b="1" dirty="0">
                <a:solidFill>
                  <a:prstClr val="black"/>
                </a:solidFill>
                <a:latin typeface="VNI-Avo" pitchFamily="2" charset="0"/>
              </a:rPr>
              <a:t> </a:t>
            </a:r>
            <a:r>
              <a:rPr lang="en-US" sz="3000" b="1" dirty="0" err="1">
                <a:solidFill>
                  <a:prstClr val="black"/>
                </a:solidFill>
                <a:latin typeface="VNI-Avo" pitchFamily="2" charset="0"/>
              </a:rPr>
              <a:t>Hueá</a:t>
            </a:r>
            <a:r>
              <a:rPr lang="en-US" sz="3000" b="1" dirty="0">
                <a:solidFill>
                  <a:prstClr val="black"/>
                </a:solidFill>
                <a:latin typeface="VNI-Avo" pitchFamily="2" charset="0"/>
              </a:rPr>
              <a:t> </a:t>
            </a:r>
            <a:r>
              <a:rPr lang="en-US" sz="3000" b="1" dirty="0" err="1">
                <a:solidFill>
                  <a:prstClr val="black"/>
                </a:solidFill>
                <a:latin typeface="VNI-Avo" pitchFamily="2" charset="0"/>
              </a:rPr>
              <a:t>raát</a:t>
            </a:r>
            <a:r>
              <a:rPr lang="en-US" sz="3000" b="1" dirty="0">
                <a:solidFill>
                  <a:prstClr val="black"/>
                </a:solidFill>
                <a:latin typeface="VNI-Avo" pitchFamily="2" charset="0"/>
              </a:rPr>
              <a:t> </a:t>
            </a:r>
            <a:r>
              <a:rPr lang="en-US" sz="3000" b="1" dirty="0" err="1">
                <a:solidFill>
                  <a:prstClr val="black"/>
                </a:solidFill>
                <a:latin typeface="VNI-Avo" pitchFamily="2" charset="0"/>
              </a:rPr>
              <a:t>chaêm</a:t>
            </a:r>
            <a:r>
              <a:rPr lang="en-US" sz="3000" b="1" dirty="0">
                <a:solidFill>
                  <a:prstClr val="black"/>
                </a:solidFill>
                <a:latin typeface="VNI-Avo" pitchFamily="2" charset="0"/>
              </a:rPr>
              <a:t> </a:t>
            </a:r>
            <a:r>
              <a:rPr lang="en-US" sz="3000" b="1" dirty="0" err="1">
                <a:solidFill>
                  <a:prstClr val="black"/>
                </a:solidFill>
                <a:latin typeface="VNI-Avo" pitchFamily="2" charset="0"/>
              </a:rPr>
              <a:t>chuùt</a:t>
            </a:r>
            <a:r>
              <a:rPr lang="en-US" sz="3000" b="1" dirty="0">
                <a:solidFill>
                  <a:prstClr val="black"/>
                </a:solidFill>
                <a:latin typeface="VNI-Avo" pitchFamily="2" charset="0"/>
              </a:rPr>
              <a:t> </a:t>
            </a:r>
            <a:r>
              <a:rPr lang="en-US" sz="3000" b="1" dirty="0" err="1">
                <a:solidFill>
                  <a:prstClr val="black"/>
                </a:solidFill>
                <a:latin typeface="VNI-Avo" pitchFamily="2" charset="0"/>
              </a:rPr>
              <a:t>cho</a:t>
            </a:r>
            <a:r>
              <a:rPr lang="en-US" sz="3000" b="1" dirty="0">
                <a:solidFill>
                  <a:prstClr val="black"/>
                </a:solidFill>
                <a:latin typeface="VNI-Avo" pitchFamily="2" charset="0"/>
              </a:rPr>
              <a:t> </a:t>
            </a:r>
            <a:r>
              <a:rPr lang="en-US" sz="3000" b="1" dirty="0" err="1">
                <a:solidFill>
                  <a:prstClr val="black"/>
                </a:solidFill>
                <a:latin typeface="VNI-Avo" pitchFamily="2" charset="0"/>
              </a:rPr>
              <a:t>böõa</a:t>
            </a:r>
            <a:r>
              <a:rPr lang="en-US" sz="3000" b="1" dirty="0">
                <a:solidFill>
                  <a:prstClr val="black"/>
                </a:solidFill>
                <a:latin typeface="VNI-Avo" pitchFamily="2" charset="0"/>
              </a:rPr>
              <a:t> </a:t>
            </a:r>
            <a:r>
              <a:rPr lang="en-US" sz="3000" b="1" dirty="0" err="1">
                <a:solidFill>
                  <a:prstClr val="black"/>
                </a:solidFill>
                <a:latin typeface="VNI-Avo" pitchFamily="2" charset="0"/>
              </a:rPr>
              <a:t>aên</a:t>
            </a:r>
            <a:r>
              <a:rPr lang="en-US" sz="3000" b="1" dirty="0">
                <a:solidFill>
                  <a:prstClr val="black"/>
                </a:solidFill>
                <a:latin typeface="VNI-Avo" pitchFamily="2" charset="0"/>
              </a:rPr>
              <a:t> </a:t>
            </a:r>
            <a:r>
              <a:rPr lang="en-US" sz="3000" b="1" dirty="0" err="1">
                <a:solidFill>
                  <a:prstClr val="black"/>
                </a:solidFill>
                <a:latin typeface="VNI-Avo" pitchFamily="2" charset="0"/>
              </a:rPr>
              <a:t>ngaøy</a:t>
            </a:r>
            <a:r>
              <a:rPr lang="en-US" sz="3000" b="1" dirty="0">
                <a:solidFill>
                  <a:prstClr val="black"/>
                </a:solidFill>
                <a:latin typeface="VNI-Avo" pitchFamily="2" charset="0"/>
              </a:rPr>
              <a:t> </a:t>
            </a:r>
            <a:r>
              <a:rPr lang="en-US" sz="3000" b="1" dirty="0" err="1">
                <a:solidFill>
                  <a:prstClr val="black"/>
                </a:solidFill>
                <a:latin typeface="VNI-Avo" pitchFamily="2" charset="0"/>
              </a:rPr>
              <a:t>Teát</a:t>
            </a:r>
            <a:r>
              <a:rPr lang="en-US" sz="3000" b="1" dirty="0">
                <a:solidFill>
                  <a:prstClr val="black"/>
                </a:solidFill>
                <a:latin typeface="VNI-Avo" pitchFamily="2" charset="0"/>
              </a:rPr>
              <a:t>.</a:t>
            </a:r>
          </a:p>
          <a:p>
            <a:pPr algn="just">
              <a:lnSpc>
                <a:spcPct val="150000"/>
              </a:lnSpc>
            </a:pPr>
            <a:r>
              <a:rPr lang="en-US" sz="3000" b="1" dirty="0">
                <a:solidFill>
                  <a:prstClr val="black"/>
                </a:solidFill>
                <a:latin typeface="VNI-Avo" pitchFamily="2" charset="0"/>
              </a:rPr>
              <a:t>	</a:t>
            </a:r>
            <a:r>
              <a:rPr lang="en-US" sz="3000" b="1" dirty="0" err="1">
                <a:solidFill>
                  <a:prstClr val="black"/>
                </a:solidFill>
                <a:latin typeface="VNI-Avo" pitchFamily="2" charset="0"/>
              </a:rPr>
              <a:t>Baùnh</a:t>
            </a:r>
            <a:r>
              <a:rPr lang="en-US" sz="3000" b="1" dirty="0">
                <a:solidFill>
                  <a:prstClr val="black"/>
                </a:solidFill>
                <a:latin typeface="VNI-Avo" pitchFamily="2" charset="0"/>
              </a:rPr>
              <a:t> </a:t>
            </a:r>
            <a:r>
              <a:rPr lang="en-US" sz="3000" b="1" dirty="0" err="1">
                <a:solidFill>
                  <a:prstClr val="black"/>
                </a:solidFill>
                <a:latin typeface="VNI-Avo" pitchFamily="2" charset="0"/>
              </a:rPr>
              <a:t>chöng</a:t>
            </a:r>
            <a:r>
              <a:rPr lang="en-US" sz="3000" b="1" dirty="0">
                <a:solidFill>
                  <a:prstClr val="black"/>
                </a:solidFill>
                <a:latin typeface="VNI-Avo" pitchFamily="2" charset="0"/>
              </a:rPr>
              <a:t>, </a:t>
            </a:r>
            <a:r>
              <a:rPr lang="en-US" sz="3000" b="1" dirty="0" err="1">
                <a:solidFill>
                  <a:prstClr val="black"/>
                </a:solidFill>
                <a:latin typeface="VNI-Avo" pitchFamily="2" charset="0"/>
              </a:rPr>
              <a:t>nem</a:t>
            </a:r>
            <a:r>
              <a:rPr lang="en-US" sz="3000" b="1" dirty="0">
                <a:solidFill>
                  <a:prstClr val="black"/>
                </a:solidFill>
                <a:latin typeface="VNI-Avo" pitchFamily="2" charset="0"/>
              </a:rPr>
              <a:t>, </a:t>
            </a:r>
            <a:r>
              <a:rPr lang="en-US" sz="3000" b="1" dirty="0" err="1">
                <a:solidFill>
                  <a:prstClr val="black"/>
                </a:solidFill>
                <a:latin typeface="VNI-Avo" pitchFamily="2" charset="0"/>
              </a:rPr>
              <a:t>chaû</a:t>
            </a:r>
            <a:r>
              <a:rPr lang="en-US" sz="3000" b="1" dirty="0">
                <a:solidFill>
                  <a:prstClr val="black"/>
                </a:solidFill>
                <a:latin typeface="VNI-Avo" pitchFamily="2" charset="0"/>
              </a:rPr>
              <a:t>, </a:t>
            </a:r>
            <a:r>
              <a:rPr lang="en-US" sz="3000" b="1" dirty="0" err="1">
                <a:solidFill>
                  <a:prstClr val="black"/>
                </a:solidFill>
                <a:latin typeface="VNI-Avo" pitchFamily="2" charset="0"/>
              </a:rPr>
              <a:t>toâm</a:t>
            </a:r>
            <a:r>
              <a:rPr lang="en-US" sz="3000" b="1" dirty="0">
                <a:solidFill>
                  <a:prstClr val="black"/>
                </a:solidFill>
                <a:latin typeface="VNI-Avo" pitchFamily="2" charset="0"/>
              </a:rPr>
              <a:t> </a:t>
            </a:r>
            <a:r>
              <a:rPr lang="en-US" sz="3000" b="1" dirty="0" err="1">
                <a:solidFill>
                  <a:prstClr val="black"/>
                </a:solidFill>
                <a:latin typeface="VNI-Avo" pitchFamily="2" charset="0"/>
              </a:rPr>
              <a:t>chua</a:t>
            </a:r>
            <a:r>
              <a:rPr lang="en-US" sz="3000" b="1" dirty="0">
                <a:solidFill>
                  <a:prstClr val="black"/>
                </a:solidFill>
                <a:latin typeface="VNI-Avo" pitchFamily="2" charset="0"/>
              </a:rPr>
              <a:t>, </a:t>
            </a:r>
            <a:r>
              <a:rPr lang="en-US" sz="3000" b="1" dirty="0" err="1">
                <a:solidFill>
                  <a:prstClr val="black"/>
                </a:solidFill>
                <a:latin typeface="VNI-Avo" pitchFamily="2" charset="0"/>
              </a:rPr>
              <a:t>thòt</a:t>
            </a:r>
            <a:r>
              <a:rPr lang="en-US" sz="3000" b="1" dirty="0">
                <a:solidFill>
                  <a:prstClr val="black"/>
                </a:solidFill>
                <a:latin typeface="VNI-Avo" pitchFamily="2" charset="0"/>
              </a:rPr>
              <a:t> </a:t>
            </a:r>
            <a:r>
              <a:rPr lang="en-US" sz="3000" b="1" dirty="0" err="1">
                <a:solidFill>
                  <a:prstClr val="black"/>
                </a:solidFill>
                <a:latin typeface="VNI-Avo" pitchFamily="2" charset="0"/>
              </a:rPr>
              <a:t>luoäc</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caùc</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aên</a:t>
            </a:r>
            <a:r>
              <a:rPr lang="en-US" sz="3000" b="1" dirty="0">
                <a:solidFill>
                  <a:prstClr val="black"/>
                </a:solidFill>
                <a:latin typeface="VNI-Avo" pitchFamily="2" charset="0"/>
              </a:rPr>
              <a:t> </a:t>
            </a:r>
            <a:r>
              <a:rPr lang="en-US" sz="3000" b="1" dirty="0" err="1">
                <a:solidFill>
                  <a:prstClr val="black"/>
                </a:solidFill>
                <a:latin typeface="VNI-Avo" pitchFamily="2" charset="0"/>
              </a:rPr>
              <a:t>chính</a:t>
            </a:r>
            <a:r>
              <a:rPr lang="en-US" sz="3000" b="1" dirty="0">
                <a:solidFill>
                  <a:prstClr val="black"/>
                </a:solidFill>
                <a:latin typeface="VNI-Avo" pitchFamily="2" charset="0"/>
              </a:rPr>
              <a:t>. </a:t>
            </a:r>
            <a:r>
              <a:rPr lang="en-US" sz="3000" b="1" dirty="0" err="1">
                <a:solidFill>
                  <a:prstClr val="black"/>
                </a:solidFill>
                <a:latin typeface="VNI-Avo" pitchFamily="2" charset="0"/>
              </a:rPr>
              <a:t>Gaø</a:t>
            </a:r>
            <a:r>
              <a:rPr lang="en-US" sz="3000" b="1" dirty="0">
                <a:solidFill>
                  <a:prstClr val="black"/>
                </a:solidFill>
                <a:latin typeface="VNI-Avo" pitchFamily="2" charset="0"/>
              </a:rPr>
              <a:t> </a:t>
            </a:r>
            <a:r>
              <a:rPr lang="en-US" sz="3000" b="1" dirty="0" err="1">
                <a:solidFill>
                  <a:prstClr val="black"/>
                </a:solidFill>
                <a:latin typeface="VNI-Avo" pitchFamily="2" charset="0"/>
              </a:rPr>
              <a:t>boùp</a:t>
            </a:r>
            <a:r>
              <a:rPr lang="en-US" sz="3000" b="1" dirty="0">
                <a:solidFill>
                  <a:prstClr val="black"/>
                </a:solidFill>
                <a:latin typeface="VNI-Avo" pitchFamily="2" charset="0"/>
              </a:rPr>
              <a:t> </a:t>
            </a:r>
            <a:r>
              <a:rPr lang="en-US" sz="3000" b="1" dirty="0" err="1">
                <a:solidFill>
                  <a:prstClr val="black"/>
                </a:solidFill>
                <a:latin typeface="VNI-Avo" pitchFamily="2" charset="0"/>
              </a:rPr>
              <a:t>rau</a:t>
            </a:r>
            <a:r>
              <a:rPr lang="en-US" sz="3000" b="1" dirty="0">
                <a:solidFill>
                  <a:prstClr val="black"/>
                </a:solidFill>
                <a:latin typeface="VNI-Avo" pitchFamily="2" charset="0"/>
              </a:rPr>
              <a:t> </a:t>
            </a:r>
            <a:r>
              <a:rPr lang="en-US" sz="3000" b="1" dirty="0" err="1">
                <a:solidFill>
                  <a:prstClr val="black"/>
                </a:solidFill>
                <a:latin typeface="VNI-Avo" pitchFamily="2" charset="0"/>
              </a:rPr>
              <a:t>raêm</a:t>
            </a:r>
            <a:r>
              <a:rPr lang="en-US" sz="3000" b="1" dirty="0">
                <a:solidFill>
                  <a:prstClr val="black"/>
                </a:solidFill>
                <a:latin typeface="VNI-Avo" pitchFamily="2" charset="0"/>
              </a:rPr>
              <a:t>, </a:t>
            </a:r>
            <a:r>
              <a:rPr lang="en-US" sz="3000" b="1" dirty="0" err="1">
                <a:solidFill>
                  <a:prstClr val="black"/>
                </a:solidFill>
                <a:latin typeface="VNI-Avo" pitchFamily="2" charset="0"/>
              </a:rPr>
              <a:t>mít</a:t>
            </a:r>
            <a:r>
              <a:rPr lang="en-US" sz="3000" b="1" dirty="0">
                <a:solidFill>
                  <a:prstClr val="black"/>
                </a:solidFill>
                <a:latin typeface="VNI-Avo" pitchFamily="2" charset="0"/>
              </a:rPr>
              <a:t> </a:t>
            </a:r>
            <a:r>
              <a:rPr lang="en-US" sz="3000" b="1" dirty="0" err="1">
                <a:solidFill>
                  <a:prstClr val="black"/>
                </a:solidFill>
                <a:latin typeface="VNI-Avo" pitchFamily="2" charset="0"/>
              </a:rPr>
              <a:t>troän</a:t>
            </a:r>
            <a:r>
              <a:rPr lang="en-US" sz="3000" b="1" dirty="0">
                <a:solidFill>
                  <a:prstClr val="black"/>
                </a:solidFill>
                <a:latin typeface="VNI-Avo" pitchFamily="2" charset="0"/>
              </a:rPr>
              <a:t> </a:t>
            </a:r>
            <a:r>
              <a:rPr lang="en-US" sz="3000" b="1" dirty="0" err="1">
                <a:solidFill>
                  <a:prstClr val="black"/>
                </a:solidFill>
                <a:latin typeface="VNI-Avo" pitchFamily="2" charset="0"/>
              </a:rPr>
              <a:t>cuõng</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nhöõng</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thöôøng</a:t>
            </a:r>
            <a:r>
              <a:rPr lang="en-US" sz="3000" b="1" dirty="0">
                <a:solidFill>
                  <a:prstClr val="black"/>
                </a:solidFill>
                <a:latin typeface="VNI-Avo" pitchFamily="2" charset="0"/>
              </a:rPr>
              <a:t> </a:t>
            </a:r>
            <a:r>
              <a:rPr lang="en-US" sz="3000" b="1" dirty="0" err="1">
                <a:solidFill>
                  <a:prstClr val="black"/>
                </a:solidFill>
                <a:latin typeface="VNI-Avo" pitchFamily="2" charset="0"/>
              </a:rPr>
              <a:t>thaáy</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ñaëc</a:t>
            </a:r>
            <a:r>
              <a:rPr lang="en-US" sz="3000" b="1" dirty="0">
                <a:solidFill>
                  <a:prstClr val="black"/>
                </a:solidFill>
                <a:latin typeface="VNI-Avo" pitchFamily="2" charset="0"/>
              </a:rPr>
              <a:t> </a:t>
            </a:r>
            <a:r>
              <a:rPr lang="en-US" sz="3000" b="1" dirty="0" err="1">
                <a:solidFill>
                  <a:prstClr val="black"/>
                </a:solidFill>
                <a:latin typeface="VNI-Avo" pitchFamily="2" charset="0"/>
              </a:rPr>
              <a:t>bieät</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thòt</a:t>
            </a:r>
            <a:r>
              <a:rPr lang="en-US" sz="3000" b="1" dirty="0">
                <a:solidFill>
                  <a:prstClr val="black"/>
                </a:solidFill>
                <a:latin typeface="VNI-Avo" pitchFamily="2" charset="0"/>
              </a:rPr>
              <a:t> </a:t>
            </a:r>
            <a:r>
              <a:rPr lang="en-US" sz="3000" b="1" dirty="0" err="1">
                <a:solidFill>
                  <a:prstClr val="black"/>
                </a:solidFill>
                <a:latin typeface="VNI-Avo" pitchFamily="2" charset="0"/>
              </a:rPr>
              <a:t>boø</a:t>
            </a:r>
            <a:r>
              <a:rPr lang="en-US" sz="3000" b="1" dirty="0">
                <a:solidFill>
                  <a:prstClr val="black"/>
                </a:solidFill>
                <a:latin typeface="VNI-Avo" pitchFamily="2" charset="0"/>
              </a:rPr>
              <a:t> </a:t>
            </a:r>
            <a:r>
              <a:rPr lang="en-US" sz="3000" b="1" dirty="0" err="1">
                <a:solidFill>
                  <a:prstClr val="black"/>
                </a:solidFill>
                <a:latin typeface="VNI-Avo" pitchFamily="2" charset="0"/>
              </a:rPr>
              <a:t>ngaâm</a:t>
            </a:r>
            <a:r>
              <a:rPr lang="en-US" sz="3000" b="1" dirty="0">
                <a:solidFill>
                  <a:prstClr val="black"/>
                </a:solidFill>
                <a:latin typeface="VNI-Avo" pitchFamily="2" charset="0"/>
              </a:rPr>
              <a:t> </a:t>
            </a:r>
            <a:r>
              <a:rPr lang="en-US" sz="3000" b="1" dirty="0" err="1">
                <a:solidFill>
                  <a:prstClr val="black"/>
                </a:solidFill>
                <a:latin typeface="VNI-Avo" pitchFamily="2" charset="0"/>
              </a:rPr>
              <a:t>nöôùc</a:t>
            </a:r>
            <a:r>
              <a:rPr lang="en-US" sz="3000" b="1" dirty="0">
                <a:solidFill>
                  <a:prstClr val="black"/>
                </a:solidFill>
                <a:latin typeface="VNI-Avo" pitchFamily="2" charset="0"/>
              </a:rPr>
              <a:t> </a:t>
            </a:r>
            <a:r>
              <a:rPr lang="en-US" sz="3000" b="1" dirty="0" err="1">
                <a:solidFill>
                  <a:prstClr val="black"/>
                </a:solidFill>
                <a:latin typeface="VNI-Avo" pitchFamily="2" charset="0"/>
              </a:rPr>
              <a:t>maém</a:t>
            </a:r>
            <a:r>
              <a:rPr lang="en-US" sz="3000" b="1" dirty="0">
                <a:solidFill>
                  <a:prstClr val="black"/>
                </a:solidFill>
                <a:latin typeface="VNI-Avo" pitchFamily="2" charset="0"/>
              </a:rPr>
              <a:t> </a:t>
            </a:r>
            <a:r>
              <a:rPr lang="en-US" sz="3000" b="1" dirty="0" err="1">
                <a:solidFill>
                  <a:prstClr val="black"/>
                </a:solidFill>
                <a:latin typeface="VNI-Avo" pitchFamily="2" charset="0"/>
              </a:rPr>
              <a:t>pha</a:t>
            </a:r>
            <a:r>
              <a:rPr lang="en-US" sz="3000" b="1" dirty="0">
                <a:solidFill>
                  <a:prstClr val="black"/>
                </a:solidFill>
                <a:latin typeface="VNI-Avo" pitchFamily="2" charset="0"/>
              </a:rPr>
              <a:t> </a:t>
            </a:r>
            <a:r>
              <a:rPr lang="en-US" sz="3000" b="1" dirty="0" err="1">
                <a:solidFill>
                  <a:prstClr val="black"/>
                </a:solidFill>
                <a:latin typeface="VNI-Avo" pitchFamily="2" charset="0"/>
              </a:rPr>
              <a:t>nhaït</a:t>
            </a:r>
            <a:r>
              <a:rPr lang="en-US" sz="3000" b="1" dirty="0">
                <a:solidFill>
                  <a:prstClr val="black"/>
                </a:solidFill>
                <a:latin typeface="VNI-Avo" pitchFamily="2" charset="0"/>
              </a:rPr>
              <a:t>. </a:t>
            </a:r>
            <a:r>
              <a:rPr lang="en-US" sz="3000" b="1" dirty="0" err="1">
                <a:solidFill>
                  <a:prstClr val="black"/>
                </a:solidFill>
                <a:latin typeface="VNI-Avo" pitchFamily="2" charset="0"/>
              </a:rPr>
              <a:t>Baùnh</a:t>
            </a:r>
            <a:r>
              <a:rPr lang="en-US" sz="3000" b="1" dirty="0">
                <a:solidFill>
                  <a:prstClr val="black"/>
                </a:solidFill>
                <a:latin typeface="VNI-Avo" pitchFamily="2" charset="0"/>
              </a:rPr>
              <a:t> </a:t>
            </a:r>
            <a:r>
              <a:rPr lang="en-US" sz="3000" b="1" dirty="0" err="1">
                <a:solidFill>
                  <a:prstClr val="black"/>
                </a:solidFill>
                <a:latin typeface="VNI-Avo" pitchFamily="2" charset="0"/>
              </a:rPr>
              <a:t>traùng</a:t>
            </a:r>
            <a:r>
              <a:rPr lang="en-US" sz="3000" b="1" dirty="0">
                <a:solidFill>
                  <a:prstClr val="black"/>
                </a:solidFill>
                <a:latin typeface="VNI-Avo" pitchFamily="2" charset="0"/>
              </a:rPr>
              <a:t>, </a:t>
            </a:r>
            <a:r>
              <a:rPr lang="en-US" sz="3000" b="1" dirty="0" err="1">
                <a:solidFill>
                  <a:prstClr val="black"/>
                </a:solidFill>
                <a:latin typeface="VNI-Avo" pitchFamily="2" charset="0"/>
              </a:rPr>
              <a:t>rau</a:t>
            </a:r>
            <a:r>
              <a:rPr lang="en-US" sz="3000" b="1" dirty="0">
                <a:solidFill>
                  <a:prstClr val="black"/>
                </a:solidFill>
                <a:latin typeface="VNI-Avo" pitchFamily="2" charset="0"/>
              </a:rPr>
              <a:t> </a:t>
            </a:r>
            <a:r>
              <a:rPr lang="en-US" sz="3000" b="1" dirty="0" err="1">
                <a:solidFill>
                  <a:prstClr val="black"/>
                </a:solidFill>
                <a:latin typeface="VNI-Avo" pitchFamily="2" charset="0"/>
              </a:rPr>
              <a:t>soáng</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nhöõng</a:t>
            </a:r>
            <a:r>
              <a:rPr lang="en-US" sz="3000" b="1" dirty="0">
                <a:solidFill>
                  <a:prstClr val="black"/>
                </a:solidFill>
                <a:latin typeface="VNI-Avo" pitchFamily="2" charset="0"/>
              </a:rPr>
              <a:t> </a:t>
            </a:r>
            <a:r>
              <a:rPr lang="en-US" sz="3000" b="1" dirty="0" err="1">
                <a:solidFill>
                  <a:prstClr val="black"/>
                </a:solidFill>
                <a:latin typeface="VNI-Avo" pitchFamily="2" charset="0"/>
              </a:rPr>
              <a:t>thöù</a:t>
            </a:r>
            <a:r>
              <a:rPr lang="en-US" sz="3000" b="1" dirty="0">
                <a:solidFill>
                  <a:prstClr val="black"/>
                </a:solidFill>
                <a:latin typeface="VNI-Avo" pitchFamily="2" charset="0"/>
              </a:rPr>
              <a:t> </a:t>
            </a:r>
            <a:r>
              <a:rPr lang="en-US" sz="3000" b="1" dirty="0" err="1">
                <a:solidFill>
                  <a:prstClr val="black"/>
                </a:solidFill>
                <a:latin typeface="VNI-Avo" pitchFamily="2" charset="0"/>
              </a:rPr>
              <a:t>aên</a:t>
            </a:r>
            <a:r>
              <a:rPr lang="en-US" sz="3000" b="1" dirty="0">
                <a:solidFill>
                  <a:prstClr val="black"/>
                </a:solidFill>
                <a:latin typeface="VNI-Avo" pitchFamily="2" charset="0"/>
              </a:rPr>
              <a:t> </a:t>
            </a:r>
            <a:r>
              <a:rPr lang="en-US" sz="3000" b="1" dirty="0" err="1">
                <a:solidFill>
                  <a:prstClr val="black"/>
                </a:solidFill>
                <a:latin typeface="VNI-Avo" pitchFamily="2" charset="0"/>
              </a:rPr>
              <a:t>keøm</a:t>
            </a:r>
            <a:r>
              <a:rPr lang="en-US" sz="3000" b="1" dirty="0">
                <a:solidFill>
                  <a:prstClr val="black"/>
                </a:solidFill>
                <a:latin typeface="VNI-Avo" pitchFamily="2" charset="0"/>
              </a:rPr>
              <a:t> </a:t>
            </a:r>
            <a:r>
              <a:rPr lang="en-US" sz="3000" b="1" dirty="0" err="1">
                <a:solidFill>
                  <a:prstClr val="black"/>
                </a:solidFill>
                <a:latin typeface="VNI-Avo" pitchFamily="2" charset="0"/>
              </a:rPr>
              <a:t>khaùc</a:t>
            </a:r>
            <a:r>
              <a:rPr lang="en-US" sz="3000" b="1" dirty="0">
                <a:solidFill>
                  <a:prstClr val="black"/>
                </a:solidFill>
                <a:latin typeface="VNI-Avo" pitchFamily="2" charset="0"/>
              </a:rPr>
              <a:t> </a:t>
            </a:r>
            <a:r>
              <a:rPr lang="en-US" sz="3000" b="1" dirty="0" err="1">
                <a:solidFill>
                  <a:prstClr val="black"/>
                </a:solidFill>
                <a:latin typeface="VNI-Avo" pitchFamily="2" charset="0"/>
              </a:rPr>
              <a:t>cho</a:t>
            </a:r>
            <a:r>
              <a:rPr lang="en-US" sz="3000" b="1" dirty="0">
                <a:solidFill>
                  <a:prstClr val="black"/>
                </a:solidFill>
                <a:latin typeface="VNI-Avo" pitchFamily="2" charset="0"/>
              </a:rPr>
              <a:t> </a:t>
            </a:r>
            <a:r>
              <a:rPr lang="en-US" sz="3000" b="1" dirty="0" err="1">
                <a:solidFill>
                  <a:prstClr val="black"/>
                </a:solidFill>
                <a:latin typeface="VNI-Avo" pitchFamily="2" charset="0"/>
              </a:rPr>
              <a:t>ngöôøi</a:t>
            </a:r>
            <a:r>
              <a:rPr lang="en-US" sz="3000" b="1" dirty="0">
                <a:solidFill>
                  <a:prstClr val="black"/>
                </a:solidFill>
                <a:latin typeface="VNI-Avo" pitchFamily="2" charset="0"/>
              </a:rPr>
              <a:t> </a:t>
            </a:r>
            <a:r>
              <a:rPr lang="en-US" sz="3000" b="1" dirty="0" err="1">
                <a:solidFill>
                  <a:prstClr val="black"/>
                </a:solidFill>
                <a:latin typeface="VNI-Avo" pitchFamily="2" charset="0"/>
              </a:rPr>
              <a:t>thích</a:t>
            </a:r>
            <a:r>
              <a:rPr lang="en-US" sz="3000" b="1" dirty="0">
                <a:solidFill>
                  <a:prstClr val="black"/>
                </a:solidFill>
                <a:latin typeface="VNI-Avo" pitchFamily="2" charset="0"/>
              </a:rPr>
              <a:t> </a:t>
            </a:r>
            <a:r>
              <a:rPr lang="en-US" sz="3000" b="1" dirty="0" err="1">
                <a:solidFill>
                  <a:prstClr val="black"/>
                </a:solidFill>
                <a:latin typeface="VNI-Avo" pitchFamily="2" charset="0"/>
              </a:rPr>
              <a:t>moùn</a:t>
            </a:r>
            <a:r>
              <a:rPr lang="en-US" sz="3000" b="1" dirty="0">
                <a:solidFill>
                  <a:prstClr val="black"/>
                </a:solidFill>
                <a:latin typeface="VNI-Avo" pitchFamily="2" charset="0"/>
              </a:rPr>
              <a:t> </a:t>
            </a:r>
            <a:r>
              <a:rPr lang="en-US" sz="3000" b="1" dirty="0" err="1">
                <a:solidFill>
                  <a:prstClr val="black"/>
                </a:solidFill>
                <a:latin typeface="VNI-Avo" pitchFamily="2" charset="0"/>
              </a:rPr>
              <a:t>cuoán</a:t>
            </a:r>
            <a:r>
              <a:rPr lang="en-US" sz="3000" b="1" dirty="0">
                <a:solidFill>
                  <a:prstClr val="black"/>
                </a:solidFill>
                <a:latin typeface="VNI-Avo" pitchFamily="2" charset="0"/>
              </a:rPr>
              <a:t>.</a:t>
            </a:r>
          </a:p>
          <a:p>
            <a:pPr algn="just"/>
            <a:r>
              <a:rPr lang="en-US" sz="3000" b="1" dirty="0">
                <a:solidFill>
                  <a:prstClr val="black"/>
                </a:solidFill>
                <a:latin typeface="VNI-Avo" pitchFamily="2" charset="0"/>
              </a:rPr>
              <a:t>	</a:t>
            </a:r>
            <a:r>
              <a:rPr lang="en-US" sz="3000" b="1" dirty="0" err="1">
                <a:solidFill>
                  <a:prstClr val="black"/>
                </a:solidFill>
                <a:latin typeface="VNI-Avo" pitchFamily="2" charset="0"/>
              </a:rPr>
              <a:t>Böõa</a:t>
            </a:r>
            <a:r>
              <a:rPr lang="en-US" sz="3000" b="1" dirty="0">
                <a:solidFill>
                  <a:prstClr val="black"/>
                </a:solidFill>
                <a:latin typeface="VNI-Avo" pitchFamily="2" charset="0"/>
              </a:rPr>
              <a:t> </a:t>
            </a:r>
            <a:r>
              <a:rPr lang="en-US" sz="3000" b="1" dirty="0" err="1">
                <a:solidFill>
                  <a:prstClr val="black"/>
                </a:solidFill>
                <a:latin typeface="VNI-Avo" pitchFamily="2" charset="0"/>
              </a:rPr>
              <a:t>côm</a:t>
            </a:r>
            <a:r>
              <a:rPr lang="en-US" sz="3000" b="1" dirty="0">
                <a:solidFill>
                  <a:prstClr val="black"/>
                </a:solidFill>
                <a:latin typeface="VNI-Avo" pitchFamily="2" charset="0"/>
              </a:rPr>
              <a:t> </a:t>
            </a:r>
            <a:r>
              <a:rPr lang="en-US" sz="3000" b="1" dirty="0" err="1">
                <a:solidFill>
                  <a:prstClr val="black"/>
                </a:solidFill>
                <a:latin typeface="VNI-Avo" pitchFamily="2" charset="0"/>
              </a:rPr>
              <a:t>ngaøy</a:t>
            </a:r>
            <a:r>
              <a:rPr lang="en-US" sz="3000" b="1" dirty="0">
                <a:solidFill>
                  <a:prstClr val="black"/>
                </a:solidFill>
                <a:latin typeface="VNI-Avo" pitchFamily="2" charset="0"/>
              </a:rPr>
              <a:t> </a:t>
            </a:r>
            <a:r>
              <a:rPr lang="en-US" sz="3000" b="1" dirty="0" err="1">
                <a:solidFill>
                  <a:prstClr val="black"/>
                </a:solidFill>
                <a:latin typeface="VNI-Avo" pitchFamily="2" charset="0"/>
              </a:rPr>
              <a:t>Teát</a:t>
            </a:r>
            <a:r>
              <a:rPr lang="en-US" sz="3000" b="1" dirty="0">
                <a:solidFill>
                  <a:prstClr val="black"/>
                </a:solidFill>
                <a:latin typeface="VNI-Avo" pitchFamily="2" charset="0"/>
              </a:rPr>
              <a:t> </a:t>
            </a:r>
            <a:r>
              <a:rPr lang="en-US" sz="3000" b="1" dirty="0" err="1">
                <a:solidFill>
                  <a:prstClr val="black"/>
                </a:solidFill>
                <a:latin typeface="VNI-Avo" pitchFamily="2" charset="0"/>
              </a:rPr>
              <a:t>laø</a:t>
            </a:r>
            <a:r>
              <a:rPr lang="en-US" sz="3000" b="1" dirty="0">
                <a:solidFill>
                  <a:prstClr val="black"/>
                </a:solidFill>
                <a:latin typeface="VNI-Avo" pitchFamily="2" charset="0"/>
              </a:rPr>
              <a:t> </a:t>
            </a:r>
            <a:r>
              <a:rPr lang="en-US" sz="3000" b="1" dirty="0" err="1">
                <a:solidFill>
                  <a:prstClr val="black"/>
                </a:solidFill>
                <a:latin typeface="VNI-Avo" pitchFamily="2" charset="0"/>
              </a:rPr>
              <a:t>dòp</a:t>
            </a:r>
            <a:r>
              <a:rPr lang="en-US" sz="3000" b="1" dirty="0">
                <a:solidFill>
                  <a:prstClr val="black"/>
                </a:solidFill>
                <a:latin typeface="VNI-Avo" pitchFamily="2" charset="0"/>
              </a:rPr>
              <a:t> </a:t>
            </a:r>
            <a:r>
              <a:rPr lang="en-US" sz="3000" b="1" dirty="0" err="1">
                <a:solidFill>
                  <a:prstClr val="black"/>
                </a:solidFill>
                <a:latin typeface="VNI-Avo" pitchFamily="2" charset="0"/>
              </a:rPr>
              <a:t>caû</a:t>
            </a:r>
            <a:r>
              <a:rPr lang="en-US" sz="3000" b="1" dirty="0">
                <a:solidFill>
                  <a:prstClr val="black"/>
                </a:solidFill>
                <a:latin typeface="VNI-Avo" pitchFamily="2" charset="0"/>
              </a:rPr>
              <a:t> </a:t>
            </a:r>
            <a:r>
              <a:rPr lang="en-US" sz="3000" b="1" dirty="0" err="1">
                <a:solidFill>
                  <a:prstClr val="black"/>
                </a:solidFill>
                <a:latin typeface="VNI-Avo" pitchFamily="2" charset="0"/>
              </a:rPr>
              <a:t>nhaø</a:t>
            </a:r>
            <a:r>
              <a:rPr lang="en-US" sz="3000" b="1" dirty="0">
                <a:solidFill>
                  <a:prstClr val="black"/>
                </a:solidFill>
                <a:latin typeface="VNI-Avo" pitchFamily="2" charset="0"/>
              </a:rPr>
              <a:t> </a:t>
            </a:r>
            <a:r>
              <a:rPr lang="en-US" sz="3000" b="1" dirty="0" err="1">
                <a:solidFill>
                  <a:prstClr val="black"/>
                </a:solidFill>
                <a:latin typeface="VNI-Avo" pitchFamily="2" charset="0"/>
              </a:rPr>
              <a:t>quaây</a:t>
            </a:r>
            <a:r>
              <a:rPr lang="en-US" sz="3000" b="1" dirty="0">
                <a:solidFill>
                  <a:prstClr val="black"/>
                </a:solidFill>
                <a:latin typeface="VNI-Avo" pitchFamily="2" charset="0"/>
              </a:rPr>
              <a:t> </a:t>
            </a:r>
            <a:r>
              <a:rPr lang="en-US" sz="3000" b="1" dirty="0" err="1">
                <a:solidFill>
                  <a:prstClr val="black"/>
                </a:solidFill>
                <a:latin typeface="VNI-Avo" pitchFamily="2" charset="0"/>
              </a:rPr>
              <a:t>quaàn</a:t>
            </a:r>
            <a:r>
              <a:rPr lang="en-US" sz="3000" b="1" dirty="0">
                <a:solidFill>
                  <a:prstClr val="black"/>
                </a:solidFill>
                <a:latin typeface="VNI-Avo" pitchFamily="2" charset="0"/>
              </a:rPr>
              <a:t> </a:t>
            </a:r>
            <a:r>
              <a:rPr lang="en-US" sz="3000" b="1" dirty="0" err="1">
                <a:solidFill>
                  <a:prstClr val="black"/>
                </a:solidFill>
                <a:latin typeface="VNI-Avo" pitchFamily="2" charset="0"/>
              </a:rPr>
              <a:t>ñaàm</a:t>
            </a:r>
            <a:r>
              <a:rPr lang="en-US" sz="3000" b="1" dirty="0">
                <a:solidFill>
                  <a:prstClr val="black"/>
                </a:solidFill>
                <a:latin typeface="VNI-Avo" pitchFamily="2" charset="0"/>
              </a:rPr>
              <a:t> </a:t>
            </a:r>
            <a:r>
              <a:rPr lang="en-US" sz="3000" b="1" dirty="0" err="1">
                <a:solidFill>
                  <a:prstClr val="black"/>
                </a:solidFill>
                <a:latin typeface="VNI-Avo" pitchFamily="2" charset="0"/>
              </a:rPr>
              <a:t>aám</a:t>
            </a:r>
            <a:r>
              <a:rPr lang="en-US" sz="3000" b="1" dirty="0">
                <a:solidFill>
                  <a:prstClr val="black"/>
                </a:solidFill>
                <a:latin typeface="VNI-Avo" pitchFamily="2" charset="0"/>
              </a:rPr>
              <a:t> </a:t>
            </a:r>
            <a:r>
              <a:rPr lang="en-US" sz="3000" b="1" dirty="0" err="1">
                <a:solidFill>
                  <a:prstClr val="black"/>
                </a:solidFill>
                <a:latin typeface="VNI-Avo" pitchFamily="2" charset="0"/>
              </a:rPr>
              <a:t>beân</a:t>
            </a:r>
            <a:r>
              <a:rPr lang="en-US" sz="3000" b="1" dirty="0">
                <a:solidFill>
                  <a:prstClr val="black"/>
                </a:solidFill>
                <a:latin typeface="VNI-Avo" pitchFamily="2" charset="0"/>
              </a:rPr>
              <a:t> </a:t>
            </a:r>
            <a:r>
              <a:rPr lang="en-US" sz="3000" b="1" dirty="0" err="1">
                <a:solidFill>
                  <a:prstClr val="black"/>
                </a:solidFill>
                <a:latin typeface="VNI-Avo" pitchFamily="2" charset="0"/>
              </a:rPr>
              <a:t>nhau</a:t>
            </a:r>
            <a:r>
              <a:rPr lang="en-US" sz="3000" b="1" dirty="0">
                <a:solidFill>
                  <a:prstClr val="black"/>
                </a:solidFill>
                <a:latin typeface="VNI-Avo" pitchFamily="2" charset="0"/>
              </a:rPr>
              <a:t>.</a:t>
            </a:r>
          </a:p>
        </p:txBody>
      </p:sp>
      <p:sp>
        <p:nvSpPr>
          <p:cNvPr id="4" name="TextBox 3">
            <a:extLst>
              <a:ext uri="{FF2B5EF4-FFF2-40B4-BE49-F238E27FC236}">
                <a16:creationId xmlns:a16="http://schemas.microsoft.com/office/drawing/2014/main" xmlns="" id="{717745D8-FC38-46F6-A5F2-1C0E1063E674}"/>
              </a:ext>
            </a:extLst>
          </p:cNvPr>
          <p:cNvSpPr txBox="1"/>
          <p:nvPr/>
        </p:nvSpPr>
        <p:spPr>
          <a:xfrm>
            <a:off x="533899" y="615007"/>
            <a:ext cx="11769176" cy="662006"/>
          </a:xfrm>
          <a:prstGeom prst="rect">
            <a:avLst/>
          </a:prstGeom>
          <a:noFill/>
        </p:spPr>
        <p:txBody>
          <a:bodyPr wrap="square" lIns="91231" tIns="45616" rIns="91231" bIns="45616" rtlCol="0">
            <a:spAutoFit/>
          </a:bodyPr>
          <a:lstStyle/>
          <a:p>
            <a:pPr algn="ctr"/>
            <a:r>
              <a:rPr lang="en-US" sz="3700" b="1">
                <a:solidFill>
                  <a:srgbClr val="00B050"/>
                </a:solidFill>
                <a:latin typeface="VNI-Avo" pitchFamily="2" charset="0"/>
              </a:rPr>
              <a:t>Maâm côm ngaøy Teát ôû Hueá</a:t>
            </a:r>
            <a:endParaRPr lang="en-US" sz="3700" b="1" dirty="0">
              <a:solidFill>
                <a:srgbClr val="00B050"/>
              </a:solidFill>
              <a:latin typeface="VNI-Avo" pitchFamily="2" charset="0"/>
            </a:endParaRPr>
          </a:p>
        </p:txBody>
      </p:sp>
      <p:sp>
        <p:nvSpPr>
          <p:cNvPr id="5" name="TextBox 4">
            <a:extLst>
              <a:ext uri="{FF2B5EF4-FFF2-40B4-BE49-F238E27FC236}">
                <a16:creationId xmlns:a16="http://schemas.microsoft.com/office/drawing/2014/main" xmlns="" id="{717745D8-FC38-46F6-A5F2-1C0E1063E674}"/>
              </a:ext>
            </a:extLst>
          </p:cNvPr>
          <p:cNvSpPr txBox="1"/>
          <p:nvPr/>
        </p:nvSpPr>
        <p:spPr>
          <a:xfrm>
            <a:off x="6124704" y="6439452"/>
            <a:ext cx="7701671" cy="596368"/>
          </a:xfrm>
          <a:prstGeom prst="rect">
            <a:avLst/>
          </a:prstGeom>
          <a:noFill/>
        </p:spPr>
        <p:txBody>
          <a:bodyPr wrap="square" lIns="91231" tIns="45616" rIns="91231" bIns="45616" rtlCol="0">
            <a:spAutoFit/>
          </a:bodyPr>
          <a:lstStyle/>
          <a:p>
            <a:pPr algn="ctr"/>
            <a:r>
              <a:rPr lang="en-US" sz="3200" b="1">
                <a:solidFill>
                  <a:prstClr val="black"/>
                </a:solidFill>
                <a:latin typeface="VNI-Avo" pitchFamily="2" charset="0"/>
              </a:rPr>
              <a:t>Thanh Vaân</a:t>
            </a:r>
            <a:endParaRPr lang="en-US" sz="3200" b="1" dirty="0">
              <a:solidFill>
                <a:prstClr val="black"/>
              </a:solidFill>
              <a:latin typeface="VNI-Avo" pitchFamily="2" charset="0"/>
            </a:endParaRPr>
          </a:p>
        </p:txBody>
      </p:sp>
      <p:pic>
        <p:nvPicPr>
          <p:cNvPr id="7" name="Content Placeholder 4"/>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47449" b="67413" l="70545" r="100000"/>
                    </a14:imgEffect>
                  </a14:imgLayer>
                </a14:imgProps>
              </a:ext>
              <a:ext uri="{28A0092B-C50C-407E-A947-70E740481C1C}">
                <a14:useLocalDpi xmlns:a14="http://schemas.microsoft.com/office/drawing/2010/main" val="0"/>
              </a:ext>
            </a:extLst>
          </a:blip>
          <a:srcRect l="75507" t="47176" r="-2055" b="31929"/>
          <a:stretch/>
        </p:blipFill>
        <p:spPr>
          <a:xfrm>
            <a:off x="10698788" y="-507224"/>
            <a:ext cx="2485131" cy="2498347"/>
          </a:xfrm>
          <a:prstGeom prst="rect">
            <a:avLst/>
          </a:prstGeom>
        </p:spPr>
      </p:pic>
      <p:pic>
        <p:nvPicPr>
          <p:cNvPr id="10"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5875" t="57720" r="86032" b="36302"/>
          <a:stretch/>
        </p:blipFill>
        <p:spPr>
          <a:xfrm>
            <a:off x="-11920" y="1"/>
            <a:ext cx="1289617" cy="1216798"/>
          </a:xfrm>
          <a:prstGeom prst="rect">
            <a:avLst/>
          </a:prstGeom>
        </p:spPr>
      </p:pic>
      <p:sp>
        <p:nvSpPr>
          <p:cNvPr id="12" name="TextBox 11">
            <a:extLst>
              <a:ext uri="{FF2B5EF4-FFF2-40B4-BE49-F238E27FC236}">
                <a16:creationId xmlns:a16="http://schemas.microsoft.com/office/drawing/2014/main" xmlns="" id="{3B8F936B-A325-465E-A9BC-BF4C57F2B973}"/>
              </a:ext>
            </a:extLst>
          </p:cNvPr>
          <p:cNvSpPr txBox="1"/>
          <p:nvPr/>
        </p:nvSpPr>
        <p:spPr>
          <a:xfrm>
            <a:off x="-709435" y="220"/>
            <a:ext cx="13240445" cy="662001"/>
          </a:xfrm>
          <a:prstGeom prst="rect">
            <a:avLst/>
          </a:prstGeom>
          <a:noFill/>
        </p:spPr>
        <p:txBody>
          <a:bodyPr wrap="square" lIns="91223" tIns="45613" rIns="91223" bIns="45613" rtlCol="0">
            <a:spAutoFit/>
          </a:bodyPr>
          <a:lstStyle/>
          <a:p>
            <a:pPr algn="ctr" defTabSz="912217">
              <a:defRPr/>
            </a:pPr>
            <a:r>
              <a:rPr lang="en-US" sz="3700" b="1" err="1">
                <a:solidFill>
                  <a:srgbClr val="7030A0"/>
                </a:solidFill>
                <a:latin typeface="VNI-Avo" pitchFamily="2" charset="0"/>
              </a:rPr>
              <a:t>Tìm</a:t>
            </a:r>
            <a:r>
              <a:rPr lang="en-US" sz="3700" b="1">
                <a:solidFill>
                  <a:srgbClr val="7030A0"/>
                </a:solidFill>
                <a:latin typeface="VNI-Avo" pitchFamily="2" charset="0"/>
              </a:rPr>
              <a:t> trong baøi ñoïc tieáng coù vaàn </a:t>
            </a:r>
            <a:r>
              <a:rPr lang="en-US" sz="3700" b="1">
                <a:solidFill>
                  <a:srgbClr val="FF0000"/>
                </a:solidFill>
                <a:latin typeface="VNI-Avo" pitchFamily="2" charset="0"/>
              </a:rPr>
              <a:t>at, ac, eât</a:t>
            </a:r>
            <a:endParaRPr lang="en-US" sz="3700" b="1" dirty="0">
              <a:solidFill>
                <a:srgbClr val="FF0000"/>
              </a:solidFill>
              <a:latin typeface="VNI-Avo" pitchFamily="2" charset="0"/>
            </a:endParaRPr>
          </a:p>
        </p:txBody>
      </p:sp>
      <p:sp>
        <p:nvSpPr>
          <p:cNvPr id="13" name="TextBox 12"/>
          <p:cNvSpPr txBox="1"/>
          <p:nvPr/>
        </p:nvSpPr>
        <p:spPr>
          <a:xfrm>
            <a:off x="1569340" y="4101237"/>
            <a:ext cx="4195377" cy="553545"/>
          </a:xfrm>
          <a:prstGeom prst="rect">
            <a:avLst/>
          </a:prstGeom>
          <a:noFill/>
        </p:spPr>
        <p:txBody>
          <a:bodyPr wrap="square" lIns="92151" tIns="46076" rIns="92151" bIns="46076" rtlCol="0">
            <a:spAutoFit/>
          </a:bodyPr>
          <a:lstStyle/>
          <a:p>
            <a:pPr defTabSz="963680"/>
            <a:r>
              <a:rPr lang="en-US" sz="3000" b="1">
                <a:solidFill>
                  <a:srgbClr val="FF0000"/>
                </a:solidFill>
                <a:latin typeface="VNI-Avo" pitchFamily="2" charset="0"/>
              </a:rPr>
              <a:t>nhaït</a:t>
            </a:r>
            <a:endParaRPr lang="en-US" sz="3000" b="1" dirty="0">
              <a:solidFill>
                <a:srgbClr val="FF0000"/>
              </a:solidFill>
              <a:latin typeface="VNI-Avo" pitchFamily="2" charset="0"/>
            </a:endParaRPr>
          </a:p>
        </p:txBody>
      </p:sp>
      <p:sp>
        <p:nvSpPr>
          <p:cNvPr id="14" name="TextBox 13"/>
          <p:cNvSpPr txBox="1"/>
          <p:nvPr/>
        </p:nvSpPr>
        <p:spPr>
          <a:xfrm>
            <a:off x="11228124" y="2038421"/>
            <a:ext cx="4195377" cy="553545"/>
          </a:xfrm>
          <a:prstGeom prst="rect">
            <a:avLst/>
          </a:prstGeom>
          <a:noFill/>
        </p:spPr>
        <p:txBody>
          <a:bodyPr wrap="square" lIns="92151" tIns="46076" rIns="92151" bIns="46076" rtlCol="0">
            <a:spAutoFit/>
          </a:bodyPr>
          <a:lstStyle/>
          <a:p>
            <a:pPr defTabSz="963680"/>
            <a:r>
              <a:rPr lang="en-US" sz="3000" b="1">
                <a:solidFill>
                  <a:srgbClr val="00B0F0"/>
                </a:solidFill>
                <a:latin typeface="VNI-Avo" pitchFamily="2" charset="0"/>
              </a:rPr>
              <a:t>caùc</a:t>
            </a:r>
            <a:endParaRPr lang="en-US" sz="3000" b="1" dirty="0">
              <a:solidFill>
                <a:srgbClr val="00B0F0"/>
              </a:solidFill>
              <a:latin typeface="VNI-Avo" pitchFamily="2" charset="0"/>
            </a:endParaRPr>
          </a:p>
        </p:txBody>
      </p:sp>
      <p:sp>
        <p:nvSpPr>
          <p:cNvPr id="15" name="TextBox 14"/>
          <p:cNvSpPr txBox="1"/>
          <p:nvPr/>
        </p:nvSpPr>
        <p:spPr>
          <a:xfrm>
            <a:off x="11014102" y="4098898"/>
            <a:ext cx="4195377" cy="553545"/>
          </a:xfrm>
          <a:prstGeom prst="rect">
            <a:avLst/>
          </a:prstGeom>
          <a:noFill/>
        </p:spPr>
        <p:txBody>
          <a:bodyPr wrap="square" lIns="92151" tIns="46076" rIns="92151" bIns="46076" rtlCol="0">
            <a:spAutoFit/>
          </a:bodyPr>
          <a:lstStyle/>
          <a:p>
            <a:pPr defTabSz="963680"/>
            <a:r>
              <a:rPr lang="en-US" sz="3000" b="1">
                <a:solidFill>
                  <a:srgbClr val="00B0F0"/>
                </a:solidFill>
                <a:latin typeface="VNI-Avo" pitchFamily="2" charset="0"/>
              </a:rPr>
              <a:t>khaùc</a:t>
            </a:r>
            <a:endParaRPr lang="en-US" sz="3000" b="1" dirty="0">
              <a:solidFill>
                <a:srgbClr val="00B0F0"/>
              </a:solidFill>
              <a:latin typeface="VNI-Avo" pitchFamily="2" charset="0"/>
            </a:endParaRPr>
          </a:p>
        </p:txBody>
      </p:sp>
      <p:sp>
        <p:nvSpPr>
          <p:cNvPr id="19" name="TextBox 18"/>
          <p:cNvSpPr txBox="1"/>
          <p:nvPr/>
        </p:nvSpPr>
        <p:spPr>
          <a:xfrm>
            <a:off x="9835956" y="1355843"/>
            <a:ext cx="4195377" cy="553545"/>
          </a:xfrm>
          <a:prstGeom prst="rect">
            <a:avLst/>
          </a:prstGeom>
          <a:noFill/>
        </p:spPr>
        <p:txBody>
          <a:bodyPr wrap="square" lIns="92151" tIns="46076" rIns="92151" bIns="46076" rtlCol="0">
            <a:spAutoFit/>
          </a:bodyPr>
          <a:lstStyle/>
          <a:p>
            <a:pPr defTabSz="963680"/>
            <a:r>
              <a:rPr lang="en-US" sz="3000" b="1">
                <a:solidFill>
                  <a:srgbClr val="7030A0"/>
                </a:solidFill>
                <a:latin typeface="VNI-Avo" pitchFamily="2" charset="0"/>
              </a:rPr>
              <a:t>Teát</a:t>
            </a:r>
            <a:endParaRPr lang="en-US" sz="3000" b="1" dirty="0">
              <a:solidFill>
                <a:srgbClr val="7030A0"/>
              </a:solidFill>
              <a:latin typeface="VNI-Avo" pitchFamily="2" charset="0"/>
            </a:endParaRPr>
          </a:p>
        </p:txBody>
      </p:sp>
      <p:sp>
        <p:nvSpPr>
          <p:cNvPr id="20" name="TextBox 19"/>
          <p:cNvSpPr txBox="1"/>
          <p:nvPr/>
        </p:nvSpPr>
        <p:spPr>
          <a:xfrm>
            <a:off x="4574165" y="5331137"/>
            <a:ext cx="4195377" cy="553545"/>
          </a:xfrm>
          <a:prstGeom prst="rect">
            <a:avLst/>
          </a:prstGeom>
          <a:noFill/>
        </p:spPr>
        <p:txBody>
          <a:bodyPr wrap="square" lIns="92151" tIns="46076" rIns="92151" bIns="46076" rtlCol="0">
            <a:spAutoFit/>
          </a:bodyPr>
          <a:lstStyle/>
          <a:p>
            <a:pPr defTabSz="963680"/>
            <a:r>
              <a:rPr lang="en-US" sz="3000" b="1">
                <a:solidFill>
                  <a:srgbClr val="7030A0"/>
                </a:solidFill>
                <a:latin typeface="VNI-Avo" pitchFamily="2" charset="0"/>
              </a:rPr>
              <a:t>Teát</a:t>
            </a:r>
            <a:endParaRPr lang="en-US" sz="3000" b="1" dirty="0">
              <a:solidFill>
                <a:srgbClr val="7030A0"/>
              </a:solidFill>
              <a:latin typeface="VNI-Avo" pitchFamily="2" charset="0"/>
            </a:endParaRPr>
          </a:p>
        </p:txBody>
      </p:sp>
      <p:sp>
        <p:nvSpPr>
          <p:cNvPr id="21" name="TextBox 20"/>
          <p:cNvSpPr txBox="1"/>
          <p:nvPr/>
        </p:nvSpPr>
        <p:spPr>
          <a:xfrm>
            <a:off x="7174635" y="617423"/>
            <a:ext cx="4195377" cy="662439"/>
          </a:xfrm>
          <a:prstGeom prst="rect">
            <a:avLst/>
          </a:prstGeom>
          <a:noFill/>
        </p:spPr>
        <p:txBody>
          <a:bodyPr wrap="square" lIns="92151" tIns="46076" rIns="92151" bIns="46076" rtlCol="0">
            <a:spAutoFit/>
          </a:bodyPr>
          <a:lstStyle/>
          <a:p>
            <a:pPr defTabSz="963680"/>
            <a:r>
              <a:rPr lang="en-US" sz="3700" b="1">
                <a:solidFill>
                  <a:srgbClr val="7030A0"/>
                </a:solidFill>
                <a:latin typeface="VNI-Avo" pitchFamily="2" charset="0"/>
              </a:rPr>
              <a:t>Teát</a:t>
            </a:r>
            <a:endParaRPr lang="en-US" sz="3700" b="1" dirty="0">
              <a:solidFill>
                <a:srgbClr val="7030A0"/>
              </a:solidFill>
              <a:latin typeface="VNI-Avo" pitchFamily="2" charset="0"/>
            </a:endParaRPr>
          </a:p>
        </p:txBody>
      </p:sp>
    </p:spTree>
    <p:extLst>
      <p:ext uri="{BB962C8B-B14F-4D97-AF65-F5344CB8AC3E}">
        <p14:creationId xmlns:p14="http://schemas.microsoft.com/office/powerpoint/2010/main" val="17667811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058" y="-822351"/>
            <a:ext cx="6357464" cy="813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7339" y="-455504"/>
            <a:ext cx="7040879" cy="806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30143" y="4311267"/>
            <a:ext cx="4700589" cy="187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286" tIns="40145" rIns="80286" bIns="40145">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defTabSz="802843" eaLnBrk="0" fontAlgn="base" hangingPunct="0">
              <a:spcBef>
                <a:spcPct val="0"/>
              </a:spcBef>
              <a:spcAft>
                <a:spcPct val="0"/>
              </a:spcAft>
            </a:pPr>
            <a:r>
              <a:rPr lang="en-US" sz="3200">
                <a:solidFill>
                  <a:prstClr val="black"/>
                </a:solidFill>
                <a:latin typeface="VNI-Avo" pitchFamily="2" charset="0"/>
              </a:rPr>
              <a:t>Tìm ngoaøi baøi ñoïc töø ngöõ chöùa tieáng coù vaàn </a:t>
            </a:r>
            <a:r>
              <a:rPr lang="en-US" sz="3200">
                <a:solidFill>
                  <a:srgbClr val="FF0000"/>
                </a:solidFill>
                <a:latin typeface="VNI-Avo" pitchFamily="2" charset="0"/>
              </a:rPr>
              <a:t>at</a:t>
            </a:r>
            <a:r>
              <a:rPr lang="en-US" sz="3200">
                <a:solidFill>
                  <a:prstClr val="black"/>
                </a:solidFill>
                <a:latin typeface="VNI-Avo" pitchFamily="2" charset="0"/>
              </a:rPr>
              <a:t>?</a:t>
            </a:r>
          </a:p>
          <a:p>
            <a:pPr defTabSz="802843"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0" y="73724"/>
            <a:ext cx="3887268" cy="593798"/>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466159" tIns="50342" rIns="365469" bIns="50342" numCol="1" spcCol="1118" anchor="ctr" anchorCtr="0">
            <a:noAutofit/>
          </a:bodyPr>
          <a:lstStyle/>
          <a:p>
            <a:pPr algn="ctr" defTabSz="1678159">
              <a:lnSpc>
                <a:spcPct val="90000"/>
              </a:lnSpc>
              <a:spcBef>
                <a:spcPct val="0"/>
              </a:spcBef>
              <a:spcAft>
                <a:spcPct val="35000"/>
              </a:spcAft>
              <a:defRPr/>
            </a:pPr>
            <a:r>
              <a:rPr lang="en-US" sz="3200" err="1">
                <a:solidFill>
                  <a:srgbClr val="FF0000"/>
                </a:solidFill>
                <a:latin typeface="VNI-Avo" pitchFamily="2" charset="0"/>
              </a:rPr>
              <a:t>Tìm</a:t>
            </a:r>
            <a:r>
              <a:rPr lang="en-US" sz="3200">
                <a:solidFill>
                  <a:srgbClr val="FF0000"/>
                </a:solidFill>
                <a:latin typeface="VNI-Avo" pitchFamily="2" charset="0"/>
              </a:rPr>
              <a:t> tieáng</a:t>
            </a:r>
            <a:endParaRPr lang="en-US" sz="3200" dirty="0">
              <a:solidFill>
                <a:srgbClr val="FF0000"/>
              </a:solidFill>
              <a:latin typeface="VNI-Avo" pitchFamily="2" charset="0"/>
            </a:endParaRPr>
          </a:p>
        </p:txBody>
      </p:sp>
      <p:sp>
        <p:nvSpPr>
          <p:cNvPr id="10" name="Rectangle 9"/>
          <p:cNvSpPr>
            <a:spLocks noChangeArrowheads="1"/>
          </p:cNvSpPr>
          <p:nvPr/>
        </p:nvSpPr>
        <p:spPr bwMode="auto">
          <a:xfrm>
            <a:off x="8237024" y="5147511"/>
            <a:ext cx="1726672" cy="72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286" tIns="40145" rIns="80286" bIns="40145">
            <a:spAutoFit/>
          </a:bodyPr>
          <a:lstStyle/>
          <a:p>
            <a:pPr algn="ctr" defTabSz="802843"/>
            <a:r>
              <a:rPr lang="en-US" sz="4200" b="1">
                <a:solidFill>
                  <a:prstClr val="black"/>
                </a:solidFill>
                <a:latin typeface="VNI-Avo" pitchFamily="2" charset="0"/>
              </a:rPr>
              <a:t>boù l</a:t>
            </a:r>
            <a:r>
              <a:rPr lang="en-US" sz="4200" b="1">
                <a:solidFill>
                  <a:srgbClr val="FF0000"/>
                </a:solidFill>
                <a:latin typeface="VNI-Avo" pitchFamily="2" charset="0"/>
              </a:rPr>
              <a:t>aït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9906" y="1632956"/>
            <a:ext cx="4840908" cy="3226949"/>
          </a:xfrm>
          <a:prstGeom prst="rect">
            <a:avLst/>
          </a:prstGeom>
        </p:spPr>
      </p:pic>
    </p:spTree>
    <p:extLst>
      <p:ext uri="{BB962C8B-B14F-4D97-AF65-F5344CB8AC3E}">
        <p14:creationId xmlns:p14="http://schemas.microsoft.com/office/powerpoint/2010/main" val="40158291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8080948" y="5808835"/>
            <a:ext cx="2827924" cy="9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281" tIns="40140" rIns="80281" bIns="40140">
            <a:spAutoFit/>
          </a:bodyPr>
          <a:lstStyle/>
          <a:p>
            <a:pPr algn="ctr" defTabSz="802795"/>
            <a:r>
              <a:rPr lang="en-US" sz="5800" b="1">
                <a:solidFill>
                  <a:prstClr val="black"/>
                </a:solidFill>
                <a:latin typeface="VNI-Avo" pitchFamily="2" charset="0"/>
              </a:rPr>
              <a:t>baõi c</a:t>
            </a:r>
            <a:r>
              <a:rPr lang="en-US" sz="5800" b="1">
                <a:solidFill>
                  <a:srgbClr val="FF0000"/>
                </a:solidFill>
                <a:latin typeface="VNI-Avo" pitchFamily="2" charset="0"/>
              </a:rPr>
              <a:t>aùt</a:t>
            </a:r>
          </a:p>
        </p:txBody>
      </p:sp>
      <p:sp>
        <p:nvSpPr>
          <p:cNvPr id="9" name="Rectangle 8"/>
          <p:cNvSpPr>
            <a:spLocks noChangeArrowheads="1"/>
          </p:cNvSpPr>
          <p:nvPr/>
        </p:nvSpPr>
        <p:spPr bwMode="auto">
          <a:xfrm>
            <a:off x="1670507" y="5800166"/>
            <a:ext cx="2563428" cy="9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281" tIns="40140" rIns="80281" bIns="40140">
            <a:spAutoFit/>
          </a:bodyPr>
          <a:lstStyle/>
          <a:p>
            <a:pPr algn="ctr" defTabSz="802795"/>
            <a:r>
              <a:rPr lang="en-US" sz="5800" b="1">
                <a:solidFill>
                  <a:prstClr val="black"/>
                </a:solidFill>
                <a:latin typeface="VNI-Avo" pitchFamily="2" charset="0"/>
              </a:rPr>
              <a:t>ca h</a:t>
            </a:r>
            <a:r>
              <a:rPr lang="en-US" sz="5800" b="1">
                <a:solidFill>
                  <a:srgbClr val="FF0000"/>
                </a:solidFill>
                <a:latin typeface="VNI-Avo" pitchFamily="2" charset="0"/>
              </a:rPr>
              <a:t>aùt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033" y="1545175"/>
            <a:ext cx="5168712" cy="387653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21" y="1664248"/>
            <a:ext cx="6466733" cy="3638388"/>
          </a:xfrm>
          <a:prstGeom prst="rect">
            <a:avLst/>
          </a:prstGeom>
        </p:spPr>
      </p:pic>
    </p:spTree>
    <p:extLst>
      <p:ext uri="{BB962C8B-B14F-4D97-AF65-F5344CB8AC3E}">
        <p14:creationId xmlns:p14="http://schemas.microsoft.com/office/powerpoint/2010/main" val="251165155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056" y="-822351"/>
            <a:ext cx="6990536" cy="813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7339" y="-455504"/>
            <a:ext cx="7040879" cy="806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734685" y="4337334"/>
            <a:ext cx="4385959" cy="187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281" tIns="40140" rIns="80281" bIns="40140">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defTabSz="802795" eaLnBrk="0" fontAlgn="base" hangingPunct="0">
              <a:spcBef>
                <a:spcPct val="0"/>
              </a:spcBef>
              <a:spcAft>
                <a:spcPct val="0"/>
              </a:spcAft>
            </a:pPr>
            <a:r>
              <a:rPr lang="en-US" sz="3200">
                <a:solidFill>
                  <a:prstClr val="black"/>
                </a:solidFill>
                <a:latin typeface="VNI-Avo" pitchFamily="2" charset="0"/>
              </a:rPr>
              <a:t>Tìm ngoaøi baøi ñoïc töø ngöõ chöùa tieáng coù vaàn </a:t>
            </a:r>
            <a:r>
              <a:rPr lang="en-US" sz="3200">
                <a:solidFill>
                  <a:srgbClr val="FF0000"/>
                </a:solidFill>
                <a:latin typeface="VNI-Avo" pitchFamily="2" charset="0"/>
              </a:rPr>
              <a:t>ac</a:t>
            </a:r>
            <a:r>
              <a:rPr lang="en-US" sz="3200">
                <a:solidFill>
                  <a:prstClr val="black"/>
                </a:solidFill>
                <a:latin typeface="VNI-Avo" pitchFamily="2" charset="0"/>
              </a:rPr>
              <a:t>?</a:t>
            </a:r>
          </a:p>
          <a:p>
            <a:pPr defTabSz="802795"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xmlns="" id="{B7B87692-3312-4DF9-BB41-682106908F77}"/>
              </a:ext>
            </a:extLst>
          </p:cNvPr>
          <p:cNvSpPr/>
          <p:nvPr/>
        </p:nvSpPr>
        <p:spPr>
          <a:xfrm>
            <a:off x="0" y="23562"/>
            <a:ext cx="3887268" cy="593798"/>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466133" tIns="50340" rIns="365448" bIns="50340" numCol="1" spcCol="1118" anchor="ctr" anchorCtr="0">
            <a:noAutofit/>
          </a:bodyPr>
          <a:lstStyle/>
          <a:p>
            <a:pPr algn="ctr" defTabSz="1678067">
              <a:lnSpc>
                <a:spcPct val="90000"/>
              </a:lnSpc>
              <a:spcBef>
                <a:spcPct val="0"/>
              </a:spcBef>
              <a:spcAft>
                <a:spcPct val="35000"/>
              </a:spcAft>
              <a:defRPr/>
            </a:pPr>
            <a:r>
              <a:rPr lang="en-US" sz="3200" err="1">
                <a:solidFill>
                  <a:srgbClr val="FF0000"/>
                </a:solidFill>
                <a:latin typeface="VNI-Avo" pitchFamily="2" charset="0"/>
              </a:rPr>
              <a:t>Tìm</a:t>
            </a:r>
            <a:r>
              <a:rPr lang="en-US" sz="3200">
                <a:solidFill>
                  <a:srgbClr val="FF0000"/>
                </a:solidFill>
                <a:latin typeface="VNI-Avo" pitchFamily="2" charset="0"/>
              </a:rPr>
              <a:t> tieáng</a:t>
            </a:r>
            <a:endParaRPr lang="en-US" sz="3200" dirty="0">
              <a:solidFill>
                <a:srgbClr val="FF0000"/>
              </a:solidFill>
              <a:latin typeface="VNI-Avo" pitchFamily="2" charset="0"/>
            </a:endParaRPr>
          </a:p>
        </p:txBody>
      </p:sp>
      <p:sp>
        <p:nvSpPr>
          <p:cNvPr id="11" name="TextBox 10">
            <a:extLst>
              <a:ext uri="{FF2B5EF4-FFF2-40B4-BE49-F238E27FC236}">
                <a16:creationId xmlns:a16="http://schemas.microsoft.com/office/drawing/2014/main" xmlns="" id="{717745D8-FC38-46F6-A5F2-1C0E1063E674}"/>
              </a:ext>
            </a:extLst>
          </p:cNvPr>
          <p:cNvSpPr txBox="1"/>
          <p:nvPr/>
        </p:nvSpPr>
        <p:spPr>
          <a:xfrm>
            <a:off x="6740968" y="4768817"/>
            <a:ext cx="4153685" cy="696617"/>
          </a:xfrm>
          <a:prstGeom prst="rect">
            <a:avLst/>
          </a:prstGeom>
          <a:noFill/>
        </p:spPr>
        <p:txBody>
          <a:bodyPr wrap="square" lIns="80281" tIns="40140" rIns="80281" bIns="40140" rtlCol="0">
            <a:spAutoFit/>
          </a:bodyPr>
          <a:lstStyle/>
          <a:p>
            <a:pPr algn="ctr" defTabSz="802795"/>
            <a:r>
              <a:rPr lang="en-US" sz="4000" b="1">
                <a:solidFill>
                  <a:prstClr val="black"/>
                </a:solidFill>
                <a:latin typeface="VNI-Avo" pitchFamily="2" charset="0"/>
              </a:rPr>
              <a:t>tranh hoàng h</a:t>
            </a:r>
            <a:r>
              <a:rPr lang="en-US" sz="4000" b="1">
                <a:solidFill>
                  <a:srgbClr val="FF0000"/>
                </a:solidFill>
                <a:latin typeface="VNI-Avo" pitchFamily="2" charset="0"/>
              </a:rPr>
              <a:t>aïc</a:t>
            </a:r>
            <a:endParaRPr lang="en-US" sz="4000" b="1" dirty="0">
              <a:solidFill>
                <a:srgbClr val="FF0000"/>
              </a:solidFill>
              <a:latin typeface="VNI-Avo" pitchFamily="2"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8261" y="1417325"/>
            <a:ext cx="3365808" cy="2793884"/>
          </a:xfrm>
          <a:prstGeom prst="rect">
            <a:avLst/>
          </a:prstGeom>
        </p:spPr>
      </p:pic>
    </p:spTree>
    <p:extLst>
      <p:ext uri="{BB962C8B-B14F-4D97-AF65-F5344CB8AC3E}">
        <p14:creationId xmlns:p14="http://schemas.microsoft.com/office/powerpoint/2010/main" val="2092259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4604625" y="6052414"/>
            <a:ext cx="2851969" cy="9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281" tIns="40140" rIns="80281" bIns="40140">
            <a:spAutoFit/>
          </a:bodyPr>
          <a:lstStyle/>
          <a:p>
            <a:pPr algn="ctr" defTabSz="802795"/>
            <a:r>
              <a:rPr lang="en-US" sz="5800" b="1">
                <a:solidFill>
                  <a:prstClr val="black"/>
                </a:solidFill>
                <a:latin typeface="VNI-Avo" pitchFamily="2" charset="0"/>
              </a:rPr>
              <a:t>B</a:t>
            </a:r>
            <a:r>
              <a:rPr lang="en-US" sz="5800" b="1">
                <a:solidFill>
                  <a:srgbClr val="FF0000"/>
                </a:solidFill>
                <a:latin typeface="VNI-Avo" pitchFamily="2" charset="0"/>
              </a:rPr>
              <a:t>aùc</a:t>
            </a:r>
            <a:r>
              <a:rPr lang="en-US" sz="5800" b="1">
                <a:solidFill>
                  <a:prstClr val="black"/>
                </a:solidFill>
                <a:latin typeface="VNI-Avo" pitchFamily="2" charset="0"/>
              </a:rPr>
              <a:t> Hoà</a:t>
            </a:r>
            <a:endParaRPr lang="en-US" sz="5800" b="1">
              <a:solidFill>
                <a:srgbClr val="FF0000"/>
              </a:solidFill>
              <a:latin typeface="VNI-Avo"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881" y="90837"/>
            <a:ext cx="4083926" cy="5709329"/>
          </a:xfrm>
          <a:prstGeom prst="rect">
            <a:avLst/>
          </a:prstGeom>
        </p:spPr>
      </p:pic>
    </p:spTree>
    <p:extLst>
      <p:ext uri="{BB962C8B-B14F-4D97-AF65-F5344CB8AC3E}">
        <p14:creationId xmlns:p14="http://schemas.microsoft.com/office/powerpoint/2010/main" val="124777094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705955" y="5966490"/>
            <a:ext cx="2603504" cy="9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281" tIns="40140" rIns="80281" bIns="40140">
            <a:spAutoFit/>
          </a:bodyPr>
          <a:lstStyle/>
          <a:p>
            <a:pPr algn="ctr" defTabSz="802795"/>
            <a:r>
              <a:rPr lang="en-US" sz="5800" b="1">
                <a:solidFill>
                  <a:prstClr val="black"/>
                </a:solidFill>
                <a:latin typeface="VNI-Avo" pitchFamily="2" charset="0"/>
              </a:rPr>
              <a:t>l</a:t>
            </a:r>
            <a:r>
              <a:rPr lang="en-US" sz="5800" b="1">
                <a:solidFill>
                  <a:srgbClr val="FF0000"/>
                </a:solidFill>
                <a:latin typeface="VNI-Avo" pitchFamily="2" charset="0"/>
              </a:rPr>
              <a:t>aïc</a:t>
            </a:r>
            <a:r>
              <a:rPr lang="en-US" sz="5800" b="1">
                <a:solidFill>
                  <a:prstClr val="black"/>
                </a:solidFill>
                <a:latin typeface="VNI-Avo" pitchFamily="2" charset="0"/>
              </a:rPr>
              <a:t> ñaø</a:t>
            </a:r>
            <a:endParaRPr lang="en-US" sz="5800" b="1">
              <a:solidFill>
                <a:srgbClr val="FF0000"/>
              </a:solidFill>
              <a:latin typeface="VNI-Avo" pitchFamily="2"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152" y="226199"/>
            <a:ext cx="7313110" cy="5499459"/>
          </a:xfrm>
          <a:prstGeom prst="rect">
            <a:avLst/>
          </a:prstGeom>
        </p:spPr>
      </p:pic>
    </p:spTree>
    <p:extLst>
      <p:ext uri="{BB962C8B-B14F-4D97-AF65-F5344CB8AC3E}">
        <p14:creationId xmlns:p14="http://schemas.microsoft.com/office/powerpoint/2010/main" val="176456156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801600" cy="7315200"/>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8960" y="5311432"/>
            <a:ext cx="5623706" cy="1907213"/>
          </a:xfrm>
          <a:prstGeom prst="rect">
            <a:avLst/>
          </a:prstGeom>
        </p:spPr>
      </p:pic>
      <p:sp>
        <p:nvSpPr>
          <p:cNvPr id="10" name="Rectangle 9"/>
          <p:cNvSpPr/>
          <p:nvPr/>
        </p:nvSpPr>
        <p:spPr>
          <a:xfrm>
            <a:off x="2509490" y="1604504"/>
            <a:ext cx="8577894" cy="2085566"/>
          </a:xfrm>
          <a:prstGeom prst="rect">
            <a:avLst/>
          </a:prstGeom>
        </p:spPr>
        <p:txBody>
          <a:bodyPr wrap="square" lIns="81200" tIns="40601" rIns="81200" bIns="40601">
            <a:spAutoFit/>
          </a:bodyPr>
          <a:lstStyle/>
          <a:p>
            <a:pPr algn="ctr" defTabSz="1085534">
              <a:defRPr/>
            </a:pPr>
            <a:r>
              <a:rPr lang="en-US" sz="6300" b="1" dirty="0" err="1">
                <a:ln w="22225">
                  <a:solidFill>
                    <a:srgbClr val="ED7D31"/>
                  </a:solidFill>
                  <a:prstDash val="solid"/>
                </a:ln>
                <a:solidFill>
                  <a:srgbClr val="FF0000"/>
                </a:solidFill>
                <a:latin typeface="VNI-Avo" pitchFamily="2" charset="0"/>
              </a:rPr>
              <a:t>Luyeän</a:t>
            </a:r>
            <a:r>
              <a:rPr lang="en-US" sz="6300" b="1" dirty="0">
                <a:ln w="22225">
                  <a:solidFill>
                    <a:srgbClr val="ED7D31"/>
                  </a:solidFill>
                  <a:prstDash val="solid"/>
                </a:ln>
                <a:solidFill>
                  <a:srgbClr val="FF0000"/>
                </a:solidFill>
                <a:latin typeface="VNI-Avo" pitchFamily="2" charset="0"/>
              </a:rPr>
              <a:t> </a:t>
            </a:r>
            <a:r>
              <a:rPr lang="en-US" sz="6300" b="1" dirty="0" err="1">
                <a:ln w="22225">
                  <a:solidFill>
                    <a:srgbClr val="ED7D31"/>
                  </a:solidFill>
                  <a:prstDash val="solid"/>
                </a:ln>
                <a:solidFill>
                  <a:srgbClr val="FF0000"/>
                </a:solidFill>
                <a:latin typeface="VNI-Avo" pitchFamily="2" charset="0"/>
              </a:rPr>
              <a:t>ñoïc</a:t>
            </a:r>
            <a:endParaRPr lang="en-US" sz="6300" b="1" dirty="0">
              <a:ln w="22225">
                <a:solidFill>
                  <a:srgbClr val="ED7D31"/>
                </a:solidFill>
                <a:prstDash val="solid"/>
              </a:ln>
              <a:solidFill>
                <a:srgbClr val="FF0000"/>
              </a:solidFill>
              <a:latin typeface="VNI-Avo" pitchFamily="2" charset="0"/>
            </a:endParaRPr>
          </a:p>
          <a:p>
            <a:pPr algn="ctr" defTabSz="1085534">
              <a:defRPr/>
            </a:pPr>
            <a:r>
              <a:rPr lang="en-US" sz="6300" b="1">
                <a:ln w="22225">
                  <a:solidFill>
                    <a:srgbClr val="ED7D31"/>
                  </a:solidFill>
                  <a:prstDash val="solid"/>
                </a:ln>
                <a:solidFill>
                  <a:srgbClr val="FF0000"/>
                </a:solidFill>
                <a:latin typeface="VNI-Avo" pitchFamily="2" charset="0"/>
              </a:rPr>
              <a:t>nhoùm</a:t>
            </a:r>
            <a:endParaRPr lang="en-US" sz="9600" b="1" dirty="0">
              <a:ln w="22225">
                <a:solidFill>
                  <a:srgbClr val="ED7D31"/>
                </a:solidFill>
                <a:prstDash val="solid"/>
              </a:ln>
              <a:solidFill>
                <a:srgbClr val="FF0000"/>
              </a:solidFill>
              <a:latin typeface="VNI-Avo" pitchFamily="2" charset="0"/>
            </a:endParaRPr>
          </a:p>
        </p:txBody>
      </p:sp>
      <p:pic>
        <p:nvPicPr>
          <p:cNvPr id="11"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60974" y="2179564"/>
            <a:ext cx="2146642" cy="122658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870" y="6909433"/>
            <a:ext cx="506237" cy="428560"/>
          </a:xfrm>
          <a:prstGeom prst="rect">
            <a:avLst/>
          </a:prstGeom>
        </p:spPr>
      </p:pic>
    </p:spTree>
    <p:extLst>
      <p:ext uri="{BB962C8B-B14F-4D97-AF65-F5344CB8AC3E}">
        <p14:creationId xmlns:p14="http://schemas.microsoft.com/office/powerpoint/2010/main" val="358045913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1"/>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 y="0"/>
            <a:ext cx="12800899" cy="73152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969"/>
          <a:stretch/>
        </p:blipFill>
        <p:spPr>
          <a:xfrm>
            <a:off x="378" y="4167440"/>
            <a:ext cx="12800899" cy="3147793"/>
          </a:xfrm>
          <a:prstGeom prst="rect">
            <a:avLst/>
          </a:prstGeom>
        </p:spPr>
      </p:pic>
      <p:sp>
        <p:nvSpPr>
          <p:cNvPr id="23" name="TextBox 1"/>
          <p:cNvSpPr txBox="1"/>
          <p:nvPr/>
        </p:nvSpPr>
        <p:spPr>
          <a:xfrm>
            <a:off x="3671180" y="2132871"/>
            <a:ext cx="5691847" cy="1773437"/>
          </a:xfrm>
          <a:prstGeom prst="rect">
            <a:avLst/>
          </a:prstGeom>
          <a:noFill/>
        </p:spPr>
        <p:txBody>
          <a:bodyPr wrap="none" lIns="91179" tIns="45591" rIns="91179" bIns="45591" rtlCol="0">
            <a:spAutoFit/>
          </a:bodyPr>
          <a:lstStyle/>
          <a:p>
            <a:pPr defTabSz="911778" fontAlgn="base">
              <a:lnSpc>
                <a:spcPct val="120000"/>
              </a:lnSpc>
              <a:spcBef>
                <a:spcPct val="0"/>
              </a:spcBef>
              <a:spcAft>
                <a:spcPct val="0"/>
              </a:spcAft>
              <a:defRPr sz="1800">
                <a:solidFill>
                  <a:srgbClr val="000000"/>
                </a:solidFill>
              </a:defRPr>
            </a:pPr>
            <a:r>
              <a:rPr lang="en-US" altLang="zh-CN" sz="9000" b="1">
                <a:solidFill>
                  <a:srgbClr val="FF0000"/>
                </a:solidFill>
                <a:latin typeface="VNI-Avo" pitchFamily="2" charset="0"/>
                <a:ea typeface="微软雅黑" panose="020B0503020204020204" pitchFamily="34" charset="-122"/>
                <a:sym typeface="Arial" panose="020B0604020202020204" pitchFamily="34" charset="0"/>
              </a:rPr>
              <a:t>THÖ GIAÕN</a:t>
            </a:r>
            <a:endParaRPr lang="zh-CN" altLang="en-US" sz="9000" b="1" dirty="0">
              <a:solidFill>
                <a:srgbClr val="FF0000"/>
              </a:solidFill>
              <a:latin typeface="VNI-Avo" pitchFamily="2"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9076198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ppt_x</p:attrName>
                                        </p:attrNameLst>
                                      </p:cBhvr>
                                      <p:tavLst>
                                        <p:tav tm="0">
                                          <p:val>
                                            <p:strVal val="#ppt_x-#ppt_w*1.125000"/>
                                          </p:val>
                                        </p:tav>
                                        <p:tav tm="100000">
                                          <p:val>
                                            <p:strVal val="#ppt_x"/>
                                          </p:val>
                                        </p:tav>
                                      </p:tavLst>
                                    </p:anim>
                                    <p:animEffect transition="in" filter="wipe(righ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ết Là Khi Được Trở Về - SUNHOUSE OFFICIAL MV.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2801601" cy="7315200"/>
          </a:xfrm>
          <a:prstGeom prst="rect">
            <a:avLst/>
          </a:prstGeom>
        </p:spPr>
      </p:pic>
    </p:spTree>
    <p:extLst>
      <p:ext uri="{BB962C8B-B14F-4D97-AF65-F5344CB8AC3E}">
        <p14:creationId xmlns:p14="http://schemas.microsoft.com/office/powerpoint/2010/main" val="240509062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常用内页素材4\464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 y="-153104"/>
            <a:ext cx="12800487" cy="7547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istrator\Desktop\01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1056" y="-54093"/>
            <a:ext cx="9472380" cy="73692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Administrator\Desktop\门0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09"/>
          <a:stretch/>
        </p:blipFill>
        <p:spPr bwMode="auto">
          <a:xfrm flipH="1">
            <a:off x="8861859" y="-78422"/>
            <a:ext cx="3939752" cy="747263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istrator\Desktop\门0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26"/>
          <a:stretch/>
        </p:blipFill>
        <p:spPr bwMode="auto">
          <a:xfrm>
            <a:off x="1127" y="-104386"/>
            <a:ext cx="3938642" cy="7472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我图PPT\01.30\M融合梦想年会\上边.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660" y="-54092"/>
            <a:ext cx="7466303" cy="5957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我图PPT\01.30\M融合梦想年会\灯笼边.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4" y="-134276"/>
            <a:ext cx="4303071" cy="31130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我图PPT\01.30\M融合梦想年会\灯笼边.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30708" y="-134291"/>
            <a:ext cx="4256791" cy="30795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我图PPT\01.30\M融合梦想年会\花边.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61869" y="5417918"/>
            <a:ext cx="2938633" cy="19232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E:\我图PPT\01.30\M融合梦想年会\花边.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117" y="5276752"/>
            <a:ext cx="3319865" cy="21727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istrator\Desktop\vwefnty.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4347" y="5421721"/>
            <a:ext cx="2314740" cy="22444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Administrator\Desktop\vwefnty.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8427373" y="5417912"/>
            <a:ext cx="2314740" cy="224446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3" descr="C:\Users\PC\Desktop\wwe2e.png"/>
          <p:cNvPicPr>
            <a:picLocks noChangeAspect="1" noChangeArrowheads="1"/>
          </p:cNvPicPr>
          <p:nvPr/>
        </p:nvPicPr>
        <p:blipFill>
          <a:blip r:embed="rId11">
            <a:duotone>
              <a:schemeClr val="accent6">
                <a:shade val="45000"/>
                <a:satMod val="135000"/>
              </a:schemeClr>
              <a:prstClr val="white"/>
            </a:duotone>
          </a:blip>
          <a:srcRect/>
          <a:stretch>
            <a:fillRect/>
          </a:stretch>
        </p:blipFill>
        <p:spPr bwMode="auto">
          <a:xfrm>
            <a:off x="12850509" y="3092851"/>
            <a:ext cx="15212271" cy="878301"/>
          </a:xfrm>
          <a:prstGeom prst="rect">
            <a:avLst/>
          </a:prstGeom>
          <a:noFill/>
        </p:spPr>
      </p:pic>
      <p:pic>
        <p:nvPicPr>
          <p:cNvPr id="134" name="Picture 3" descr="C:\Users\PC\Desktop\wwe2e.png"/>
          <p:cNvPicPr>
            <a:picLocks noChangeAspect="1" noChangeArrowheads="1"/>
          </p:cNvPicPr>
          <p:nvPr/>
        </p:nvPicPr>
        <p:blipFill>
          <a:blip r:embed="rId11">
            <a:duotone>
              <a:schemeClr val="accent6">
                <a:shade val="45000"/>
                <a:satMod val="135000"/>
              </a:schemeClr>
              <a:prstClr val="white"/>
            </a:duotone>
          </a:blip>
          <a:srcRect/>
          <a:stretch>
            <a:fillRect/>
          </a:stretch>
        </p:blipFill>
        <p:spPr bwMode="auto">
          <a:xfrm>
            <a:off x="-15263358" y="4888964"/>
            <a:ext cx="15212271" cy="718777"/>
          </a:xfrm>
          <a:prstGeom prst="rect">
            <a:avLst/>
          </a:prstGeom>
          <a:noFill/>
        </p:spPr>
      </p:pic>
      <p:sp>
        <p:nvSpPr>
          <p:cNvPr id="147" name="椭圆 146"/>
          <p:cNvSpPr/>
          <p:nvPr/>
        </p:nvSpPr>
        <p:spPr>
          <a:xfrm rot="2270211">
            <a:off x="6237475" y="-1679255"/>
            <a:ext cx="275542" cy="28664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48" name="椭圆 147"/>
          <p:cNvSpPr/>
          <p:nvPr/>
        </p:nvSpPr>
        <p:spPr>
          <a:xfrm rot="4680544">
            <a:off x="6653188" y="-2557423"/>
            <a:ext cx="266336" cy="266654"/>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49" name="椭圆 148"/>
          <p:cNvSpPr/>
          <p:nvPr/>
        </p:nvSpPr>
        <p:spPr>
          <a:xfrm rot="2084213" flipH="1">
            <a:off x="5657520" y="-2582101"/>
            <a:ext cx="148882" cy="153482"/>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0" name="椭圆 149"/>
          <p:cNvSpPr/>
          <p:nvPr/>
        </p:nvSpPr>
        <p:spPr>
          <a:xfrm rot="3120000">
            <a:off x="6740457" y="-2375199"/>
            <a:ext cx="187337" cy="18887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1" name="椭圆 150"/>
          <p:cNvSpPr/>
          <p:nvPr/>
        </p:nvSpPr>
        <p:spPr>
          <a:xfrm rot="3006897">
            <a:off x="7255385" y="-1711032"/>
            <a:ext cx="264078" cy="264431"/>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2" name="椭圆 151"/>
          <p:cNvSpPr/>
          <p:nvPr/>
        </p:nvSpPr>
        <p:spPr>
          <a:xfrm rot="1199333">
            <a:off x="5839729" y="-2069738"/>
            <a:ext cx="251100" cy="25956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3" name="椭圆 152"/>
          <p:cNvSpPr/>
          <p:nvPr/>
        </p:nvSpPr>
        <p:spPr>
          <a:xfrm rot="2270211">
            <a:off x="6204146" y="-1679255"/>
            <a:ext cx="275542" cy="28664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4" name="椭圆 153"/>
          <p:cNvSpPr/>
          <p:nvPr/>
        </p:nvSpPr>
        <p:spPr>
          <a:xfrm rot="4680544">
            <a:off x="6619844" y="-2557423"/>
            <a:ext cx="266336" cy="266654"/>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5" name="椭圆 154"/>
          <p:cNvSpPr/>
          <p:nvPr/>
        </p:nvSpPr>
        <p:spPr>
          <a:xfrm rot="2084213" flipH="1">
            <a:off x="5624196" y="-2582101"/>
            <a:ext cx="148881" cy="153482"/>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6" name="椭圆 155"/>
          <p:cNvSpPr/>
          <p:nvPr/>
        </p:nvSpPr>
        <p:spPr>
          <a:xfrm rot="3120000">
            <a:off x="6704903" y="-2375199"/>
            <a:ext cx="187337" cy="188879"/>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7" name="椭圆 156"/>
          <p:cNvSpPr/>
          <p:nvPr/>
        </p:nvSpPr>
        <p:spPr>
          <a:xfrm rot="3006897">
            <a:off x="7222057" y="-1711044"/>
            <a:ext cx="264078" cy="264432"/>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158" name="椭圆 157"/>
          <p:cNvSpPr/>
          <p:nvPr/>
        </p:nvSpPr>
        <p:spPr>
          <a:xfrm rot="1199333">
            <a:off x="5806393" y="-2069738"/>
            <a:ext cx="248877" cy="259565"/>
          </a:xfrm>
          <a:prstGeom prst="ellipse">
            <a:avLst/>
          </a:prstGeom>
          <a:gradFill>
            <a:gsLst>
              <a:gs pos="0">
                <a:srgbClr val="FFD85D"/>
              </a:gs>
              <a:gs pos="100000">
                <a:schemeClr val="tx2">
                  <a:lumMod val="60000"/>
                  <a:lumOff val="40000"/>
                  <a:alpha val="0"/>
                </a:schemeClr>
              </a:gs>
            </a:gsLst>
            <a:path path="shape">
              <a:fillToRect l="50000" t="50000" r="50000" b="50000"/>
            </a:path>
          </a:gradFill>
          <a:ln>
            <a:noFill/>
          </a:ln>
          <a:effectLst>
            <a:outerShdw blurRad="165100" algn="ctr" rotWithShape="0">
              <a:srgbClr val="FFC000"/>
            </a:outerShdw>
          </a:effectLst>
        </p:spPr>
        <p:style>
          <a:lnRef idx="2">
            <a:schemeClr val="accent1">
              <a:shade val="50000"/>
            </a:schemeClr>
          </a:lnRef>
          <a:fillRef idx="1">
            <a:schemeClr val="accent1"/>
          </a:fillRef>
          <a:effectRef idx="0">
            <a:schemeClr val="accent1"/>
          </a:effectRef>
          <a:fontRef idx="minor">
            <a:schemeClr val="lt1"/>
          </a:fontRef>
        </p:style>
        <p:txBody>
          <a:bodyPr lIns="145947" tIns="72972" rIns="145947" bIns="72972" anchor="ctr"/>
          <a:lstStyle/>
          <a:p>
            <a:pPr algn="ctr" defTabSz="1459587">
              <a:defRPr/>
            </a:pPr>
            <a:endParaRPr lang="zh-CN" altLang="en-US" sz="3000" b="1">
              <a:solidFill>
                <a:srgbClr val="D7E4BE"/>
              </a:solidFill>
            </a:endParaRPr>
          </a:p>
        </p:txBody>
      </p:sp>
      <p:sp>
        <p:nvSpPr>
          <p:cNvPr id="30" name="Rectangle 29"/>
          <p:cNvSpPr/>
          <p:nvPr/>
        </p:nvSpPr>
        <p:spPr>
          <a:xfrm>
            <a:off x="2325656" y="2672722"/>
            <a:ext cx="9019664" cy="1143309"/>
          </a:xfrm>
          <a:prstGeom prst="rect">
            <a:avLst/>
          </a:prstGeom>
          <a:noFill/>
        </p:spPr>
        <p:txBody>
          <a:bodyPr wrap="square" lIns="91181" tIns="45592" rIns="91181" bIns="45592">
            <a:spAutoFit/>
          </a:bodyPr>
          <a:lstStyle/>
          <a:p>
            <a:pPr algn="ctr" defTabSz="911807"/>
            <a:r>
              <a:rPr lang="en-US" sz="6800" b="1">
                <a:ln w="0"/>
                <a:effectLst>
                  <a:outerShdw blurRad="38100" dist="25400" dir="5400000" algn="ctr" rotWithShape="0">
                    <a:srgbClr val="6E747A">
                      <a:alpha val="43000"/>
                    </a:srgbClr>
                  </a:outerShdw>
                </a:effectLst>
                <a:latin typeface="VNI-Avo" pitchFamily="2" charset="0"/>
                <a:cs typeface="Times New Roman" panose="02020603050405020304" pitchFamily="18" charset="0"/>
              </a:rPr>
              <a:t>KHÔÛI ÑOÄNG</a:t>
            </a:r>
            <a:endParaRPr lang="en-US" sz="6800" b="1" dirty="0">
              <a:ln w="0"/>
              <a:effectLst>
                <a:outerShdw blurRad="38100" dist="25400" dir="5400000" algn="ctr" rotWithShape="0">
                  <a:srgbClr val="6E747A">
                    <a:alpha val="43000"/>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815456752"/>
      </p:ext>
    </p:extLst>
  </p:cSld>
  <p:clrMapOvr>
    <a:masterClrMapping/>
  </p:clrMapOvr>
  <mc:AlternateContent xmlns:mc="http://schemas.openxmlformats.org/markup-compatibility/2006" xmlns:p14="http://schemas.microsoft.com/office/powerpoint/2010/main">
    <mc:Choice Requires="p14">
      <p:transition spd="slow" p14:dur="15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additive="base">
                                        <p:cTn id="7" dur="1000"/>
                                        <p:tgtEl>
                                          <p:spTgt spid="1033"/>
                                        </p:tgtEl>
                                        <p:attrNameLst>
                                          <p:attrName>ppt_x</p:attrName>
                                        </p:attrNameLst>
                                      </p:cBhvr>
                                      <p:tavLst>
                                        <p:tav tm="0">
                                          <p:val>
                                            <p:strVal val="#ppt_x-#ppt_w*1.125000"/>
                                          </p:val>
                                        </p:tav>
                                        <p:tav tm="100000">
                                          <p:val>
                                            <p:strVal val="#ppt_x"/>
                                          </p:val>
                                        </p:tav>
                                      </p:tavLst>
                                    </p:anim>
                                    <p:animEffect transition="in" filter="wipe(right)">
                                      <p:cBhvr>
                                        <p:cTn id="8" dur="1000"/>
                                        <p:tgtEl>
                                          <p:spTgt spid="1033"/>
                                        </p:tgtEl>
                                      </p:cBhvr>
                                    </p:animEffect>
                                  </p:childTnLst>
                                </p:cTn>
                              </p:par>
                              <p:par>
                                <p:cTn id="9" presetID="1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p:tgtEl>
                                          <p:spTgt spid="26"/>
                                        </p:tgtEl>
                                        <p:attrNameLst>
                                          <p:attrName>ppt_x</p:attrName>
                                        </p:attrNameLst>
                                      </p:cBhvr>
                                      <p:tavLst>
                                        <p:tav tm="0">
                                          <p:val>
                                            <p:strVal val="#ppt_x+#ppt_w*1.125000"/>
                                          </p:val>
                                        </p:tav>
                                        <p:tav tm="100000">
                                          <p:val>
                                            <p:strVal val="#ppt_x"/>
                                          </p:val>
                                        </p:tav>
                                      </p:tavLst>
                                    </p:anim>
                                    <p:animEffect transition="in" filter="wipe(left)">
                                      <p:cBhvr>
                                        <p:cTn id="12" dur="1000"/>
                                        <p:tgtEl>
                                          <p:spTgt spid="26"/>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randombar(horizontal)">
                                      <p:cBhvr>
                                        <p:cTn id="16" dur="500"/>
                                        <p:tgtEl>
                                          <p:spTgt spid="1032"/>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16" presetClass="entr" presetSubtype="21"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2" presetClass="entr" presetSubtype="6"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000" fill="hold"/>
                                        <p:tgtEl>
                                          <p:spTgt spid="28"/>
                                        </p:tgtEl>
                                        <p:attrNameLst>
                                          <p:attrName>ppt_x</p:attrName>
                                        </p:attrNameLst>
                                      </p:cBhvr>
                                      <p:tavLst>
                                        <p:tav tm="0">
                                          <p:val>
                                            <p:strVal val="1+#ppt_w/2"/>
                                          </p:val>
                                        </p:tav>
                                        <p:tav tm="100000">
                                          <p:val>
                                            <p:strVal val="#ppt_x"/>
                                          </p:val>
                                        </p:tav>
                                      </p:tavLst>
                                    </p:anim>
                                    <p:anim calcmode="lin" valueType="num">
                                      <p:cBhvr additive="base">
                                        <p:cTn id="44" dur="10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1000" fill="hold"/>
                                        <p:tgtEl>
                                          <p:spTgt spid="18"/>
                                        </p:tgtEl>
                                        <p:attrNameLst>
                                          <p:attrName>ppt_x</p:attrName>
                                        </p:attrNameLst>
                                      </p:cBhvr>
                                      <p:tavLst>
                                        <p:tav tm="0">
                                          <p:val>
                                            <p:strVal val="0-#ppt_w/2"/>
                                          </p:val>
                                        </p:tav>
                                        <p:tav tm="100000">
                                          <p:val>
                                            <p:strVal val="#ppt_x"/>
                                          </p:val>
                                        </p:tav>
                                      </p:tavLst>
                                    </p:anim>
                                    <p:anim calcmode="lin" valueType="num">
                                      <p:cBhvr additive="base">
                                        <p:cTn id="48" dur="1000" fill="hold"/>
                                        <p:tgtEl>
                                          <p:spTgt spid="18"/>
                                        </p:tgtEl>
                                        <p:attrNameLst>
                                          <p:attrName>ppt_y</p:attrName>
                                        </p:attrNameLst>
                                      </p:cBhvr>
                                      <p:tavLst>
                                        <p:tav tm="0">
                                          <p:val>
                                            <p:strVal val="1+#ppt_h/2"/>
                                          </p:val>
                                        </p:tav>
                                        <p:tav tm="100000">
                                          <p:val>
                                            <p:strVal val="#ppt_y"/>
                                          </p:val>
                                        </p:tav>
                                      </p:tavLst>
                                    </p:anim>
                                  </p:childTnLst>
                                </p:cTn>
                              </p:par>
                              <p:par>
                                <p:cTn id="49" presetID="35" presetClass="path" presetSubtype="0" accel="50000" decel="50000" fill="hold" nodeType="withEffect">
                                  <p:stCondLst>
                                    <p:cond delay="1200"/>
                                  </p:stCondLst>
                                  <p:childTnLst>
                                    <p:animMotion origin="layout" path="M -3.88889E-6 0.00277 L -2.73628 0.00277 " pathEditMode="relative" rAng="0" ptsTypes="AA">
                                      <p:cBhvr>
                                        <p:cTn id="50" dur="2250" fill="hold"/>
                                        <p:tgtEl>
                                          <p:spTgt spid="133"/>
                                        </p:tgtEl>
                                        <p:attrNameLst>
                                          <p:attrName>ppt_x</p:attrName>
                                          <p:attrName>ppt_y</p:attrName>
                                        </p:attrNameLst>
                                      </p:cBhvr>
                                      <p:rCtr x="-136823" y="0"/>
                                    </p:animMotion>
                                  </p:childTnLst>
                                </p:cTn>
                              </p:par>
                              <p:par>
                                <p:cTn id="51" presetID="63" presetClass="path" presetSubtype="0" accel="50000" decel="50000" fill="hold" nodeType="withEffect">
                                  <p:stCondLst>
                                    <p:cond delay="1200"/>
                                  </p:stCondLst>
                                  <p:childTnLst>
                                    <p:animMotion origin="layout" path="M 3.88889E-6 1.11111E-6 L 2.40555 1.11111E-6 " pathEditMode="relative" rAng="0" ptsTypes="AA">
                                      <p:cBhvr>
                                        <p:cTn id="52" dur="2250" fill="hold"/>
                                        <p:tgtEl>
                                          <p:spTgt spid="134"/>
                                        </p:tgtEl>
                                        <p:attrNameLst>
                                          <p:attrName>ppt_x</p:attrName>
                                          <p:attrName>ppt_y</p:attrName>
                                        </p:attrNameLst>
                                      </p:cBhvr>
                                      <p:rCtr x="120278" y="0"/>
                                    </p:animMotion>
                                  </p:childTnLst>
                                </p:cTn>
                              </p:par>
                              <p:par>
                                <p:cTn id="53" presetID="42" presetClass="path" presetSubtype="0" repeatCount="indefinite" fill="hold" grpId="0" nodeType="withEffect">
                                  <p:stCondLst>
                                    <p:cond delay="0"/>
                                  </p:stCondLst>
                                  <p:childTnLst>
                                    <p:animMotion origin="layout" path="M -6.61521E-8 9.80392E-7 L 0.03266 1.06961 " pathEditMode="relative" rAng="0" ptsTypes="AA">
                                      <p:cBhvr>
                                        <p:cTn id="54" dur="5000" fill="hold"/>
                                        <p:tgtEl>
                                          <p:spTgt spid="147"/>
                                        </p:tgtEl>
                                        <p:attrNameLst>
                                          <p:attrName>ppt_x</p:attrName>
                                          <p:attrName>ppt_y</p:attrName>
                                        </p:attrNameLst>
                                      </p:cBhvr>
                                      <p:rCtr x="1626" y="53480"/>
                                    </p:animMotion>
                                  </p:childTnLst>
                                </p:cTn>
                              </p:par>
                              <p:par>
                                <p:cTn id="55" presetID="42" presetClass="path" presetSubtype="0" repeatCount="indefinite" fill="hold" grpId="0" nodeType="withEffect">
                                  <p:stCondLst>
                                    <p:cond delay="1100"/>
                                  </p:stCondLst>
                                  <p:childTnLst>
                                    <p:animMotion origin="layout" path="M -4.44444E-6 -1.11111E-6 L 0.03941 1.09639 " pathEditMode="relative" rAng="0" ptsTypes="AA">
                                      <p:cBhvr>
                                        <p:cTn id="56" dur="6000" fill="hold"/>
                                        <p:tgtEl>
                                          <p:spTgt spid="148"/>
                                        </p:tgtEl>
                                        <p:attrNameLst>
                                          <p:attrName>ppt_x</p:attrName>
                                          <p:attrName>ppt_y</p:attrName>
                                        </p:attrNameLst>
                                      </p:cBhvr>
                                      <p:rCtr x="1962" y="54806"/>
                                    </p:animMotion>
                                  </p:childTnLst>
                                </p:cTn>
                              </p:par>
                              <p:par>
                                <p:cTn id="57" presetID="42" presetClass="path" presetSubtype="0" repeatCount="indefinite" fill="hold" grpId="0" nodeType="withEffect">
                                  <p:stCondLst>
                                    <p:cond delay="900"/>
                                  </p:stCondLst>
                                  <p:childTnLst>
                                    <p:animMotion origin="layout" path="M -0.08159 -0.17445 L -0.02482 1.21944 " pathEditMode="relative" rAng="0" ptsTypes="AA">
                                      <p:cBhvr>
                                        <p:cTn id="58" dur="4500" fill="hold"/>
                                        <p:tgtEl>
                                          <p:spTgt spid="149"/>
                                        </p:tgtEl>
                                        <p:attrNameLst>
                                          <p:attrName>ppt_x</p:attrName>
                                          <p:attrName>ppt_y</p:attrName>
                                        </p:attrNameLst>
                                      </p:cBhvr>
                                      <p:rCtr x="2830" y="69694"/>
                                    </p:animMotion>
                                  </p:childTnLst>
                                </p:cTn>
                              </p:par>
                              <p:par>
                                <p:cTn id="59" presetID="42" presetClass="path" presetSubtype="0" repeatCount="indefinite" fill="hold" grpId="0" nodeType="withEffect">
                                  <p:stCondLst>
                                    <p:cond delay="1200"/>
                                  </p:stCondLst>
                                  <p:childTnLst>
                                    <p:animMotion origin="layout" path="M 0.06858 -0.49194 L 0.15521 1.08306 " pathEditMode="relative" rAng="0" ptsTypes="AA">
                                      <p:cBhvr>
                                        <p:cTn id="60" dur="6500" fill="hold"/>
                                        <p:tgtEl>
                                          <p:spTgt spid="150"/>
                                        </p:tgtEl>
                                        <p:attrNameLst>
                                          <p:attrName>ppt_x</p:attrName>
                                          <p:attrName>ppt_y</p:attrName>
                                        </p:attrNameLst>
                                      </p:cBhvr>
                                      <p:rCtr x="4323" y="78750"/>
                                    </p:animMotion>
                                  </p:childTnLst>
                                </p:cTn>
                              </p:par>
                              <p:par>
                                <p:cTn id="61" presetID="42" presetClass="path" presetSubtype="0" repeatCount="indefinite" fill="hold" grpId="0" nodeType="withEffect">
                                  <p:stCondLst>
                                    <p:cond delay="500"/>
                                  </p:stCondLst>
                                  <p:childTnLst>
                                    <p:animMotion origin="layout" path="M 0.096 -0.26333 L 0.15104 1.11 " pathEditMode="relative" rAng="0" ptsTypes="AA">
                                      <p:cBhvr>
                                        <p:cTn id="62" dur="5000" fill="hold"/>
                                        <p:tgtEl>
                                          <p:spTgt spid="151"/>
                                        </p:tgtEl>
                                        <p:attrNameLst>
                                          <p:attrName>ppt_x</p:attrName>
                                          <p:attrName>ppt_y</p:attrName>
                                        </p:attrNameLst>
                                      </p:cBhvr>
                                      <p:rCtr x="2743" y="68667"/>
                                    </p:animMotion>
                                  </p:childTnLst>
                                </p:cTn>
                              </p:par>
                              <p:par>
                                <p:cTn id="63" presetID="42" presetClass="path" presetSubtype="0" repeatCount="indefinite" fill="hold" grpId="0" nodeType="withEffect">
                                  <p:stCondLst>
                                    <p:cond delay="1500"/>
                                  </p:stCondLst>
                                  <p:childTnLst>
                                    <p:animMotion origin="layout" path="M 0.00111 -0.17108 L 0.0707 1.12451 " pathEditMode="relative" rAng="0" ptsTypes="AA">
                                      <p:cBhvr>
                                        <p:cTn id="64" dur="5800" fill="hold"/>
                                        <p:tgtEl>
                                          <p:spTgt spid="152"/>
                                        </p:tgtEl>
                                        <p:attrNameLst>
                                          <p:attrName>ppt_x</p:attrName>
                                          <p:attrName>ppt_y</p:attrName>
                                        </p:attrNameLst>
                                      </p:cBhvr>
                                      <p:rCtr x="3473" y="64779"/>
                                    </p:animMotion>
                                  </p:childTnLst>
                                </p:cTn>
                              </p:par>
                              <p:par>
                                <p:cTn id="65" presetID="8" presetClass="emph" presetSubtype="0" repeatCount="indefinite" fill="hold" grpId="1" nodeType="withEffect">
                                  <p:stCondLst>
                                    <p:cond delay="0"/>
                                  </p:stCondLst>
                                  <p:childTnLst>
                                    <p:animRot by="21600000">
                                      <p:cBhvr>
                                        <p:cTn id="66" dur="5000" fill="hold"/>
                                        <p:tgtEl>
                                          <p:spTgt spid="147"/>
                                        </p:tgtEl>
                                        <p:attrNameLst>
                                          <p:attrName>r</p:attrName>
                                        </p:attrNameLst>
                                      </p:cBhvr>
                                    </p:animRot>
                                  </p:childTnLst>
                                </p:cTn>
                              </p:par>
                              <p:par>
                                <p:cTn id="67" presetID="8" presetClass="emph" presetSubtype="0" repeatCount="indefinite" fill="hold" grpId="1" nodeType="withEffect">
                                  <p:stCondLst>
                                    <p:cond delay="0"/>
                                  </p:stCondLst>
                                  <p:childTnLst>
                                    <p:animRot by="21600000">
                                      <p:cBhvr>
                                        <p:cTn id="68" dur="4000" fill="hold"/>
                                        <p:tgtEl>
                                          <p:spTgt spid="148"/>
                                        </p:tgtEl>
                                        <p:attrNameLst>
                                          <p:attrName>r</p:attrName>
                                        </p:attrNameLst>
                                      </p:cBhvr>
                                    </p:animRot>
                                  </p:childTnLst>
                                </p:cTn>
                              </p:par>
                              <p:par>
                                <p:cTn id="69" presetID="8" presetClass="emph" presetSubtype="0" repeatCount="indefinite" fill="hold" grpId="1" nodeType="withEffect">
                                  <p:stCondLst>
                                    <p:cond delay="0"/>
                                  </p:stCondLst>
                                  <p:childTnLst>
                                    <p:animRot by="21600000">
                                      <p:cBhvr>
                                        <p:cTn id="70" dur="3000" fill="hold"/>
                                        <p:tgtEl>
                                          <p:spTgt spid="149"/>
                                        </p:tgtEl>
                                        <p:attrNameLst>
                                          <p:attrName>r</p:attrName>
                                        </p:attrNameLst>
                                      </p:cBhvr>
                                    </p:animRot>
                                  </p:childTnLst>
                                </p:cTn>
                              </p:par>
                              <p:par>
                                <p:cTn id="71" presetID="8" presetClass="emph" presetSubtype="0" repeatCount="indefinite" fill="hold" grpId="1" nodeType="withEffect">
                                  <p:stCondLst>
                                    <p:cond delay="0"/>
                                  </p:stCondLst>
                                  <p:childTnLst>
                                    <p:animRot by="21600000">
                                      <p:cBhvr>
                                        <p:cTn id="72" dur="2000" fill="hold"/>
                                        <p:tgtEl>
                                          <p:spTgt spid="150"/>
                                        </p:tgtEl>
                                        <p:attrNameLst>
                                          <p:attrName>r</p:attrName>
                                        </p:attrNameLst>
                                      </p:cBhvr>
                                    </p:animRot>
                                  </p:childTnLst>
                                </p:cTn>
                              </p:par>
                              <p:par>
                                <p:cTn id="73" presetID="8" presetClass="emph" presetSubtype="0" repeatCount="indefinite" fill="hold" grpId="1" nodeType="withEffect">
                                  <p:stCondLst>
                                    <p:cond delay="0"/>
                                  </p:stCondLst>
                                  <p:childTnLst>
                                    <p:animRot by="21600000">
                                      <p:cBhvr>
                                        <p:cTn id="74" dur="2500" fill="hold"/>
                                        <p:tgtEl>
                                          <p:spTgt spid="151"/>
                                        </p:tgtEl>
                                        <p:attrNameLst>
                                          <p:attrName>r</p:attrName>
                                        </p:attrNameLst>
                                      </p:cBhvr>
                                    </p:animRot>
                                  </p:childTnLst>
                                </p:cTn>
                              </p:par>
                              <p:par>
                                <p:cTn id="75" presetID="8" presetClass="emph" presetSubtype="0" repeatCount="indefinite" fill="hold" grpId="1" nodeType="withEffect">
                                  <p:stCondLst>
                                    <p:cond delay="0"/>
                                  </p:stCondLst>
                                  <p:childTnLst>
                                    <p:animRot by="21600000">
                                      <p:cBhvr>
                                        <p:cTn id="76" dur="3500" fill="hold"/>
                                        <p:tgtEl>
                                          <p:spTgt spid="152"/>
                                        </p:tgtEl>
                                        <p:attrNameLst>
                                          <p:attrName>r</p:attrName>
                                        </p:attrNameLst>
                                      </p:cBhvr>
                                    </p:animRot>
                                  </p:childTnLst>
                                </p:cTn>
                              </p:par>
                              <p:par>
                                <p:cTn id="77" presetID="10" presetClass="entr" presetSubtype="0" repeatCount="indefinite" fill="hold" grpId="2" nodeType="withEffect">
                                  <p:stCondLst>
                                    <p:cond delay="0"/>
                                  </p:stCondLst>
                                  <p:childTnLst>
                                    <p:set>
                                      <p:cBhvr>
                                        <p:cTn id="78" dur="1" fill="hold">
                                          <p:stCondLst>
                                            <p:cond delay="0"/>
                                          </p:stCondLst>
                                        </p:cTn>
                                        <p:tgtEl>
                                          <p:spTgt spid="147"/>
                                        </p:tgtEl>
                                        <p:attrNameLst>
                                          <p:attrName>style.visibility</p:attrName>
                                        </p:attrNameLst>
                                      </p:cBhvr>
                                      <p:to>
                                        <p:strVal val="visible"/>
                                      </p:to>
                                    </p:set>
                                    <p:animEffect transition="in" filter="fade">
                                      <p:cBhvr>
                                        <p:cTn id="79" dur="10"/>
                                        <p:tgtEl>
                                          <p:spTgt spid="147"/>
                                        </p:tgtEl>
                                      </p:cBhvr>
                                    </p:animEffect>
                                  </p:childTnLst>
                                </p:cTn>
                              </p:par>
                              <p:par>
                                <p:cTn id="80" presetID="10" presetClass="entr" presetSubtype="0" repeatCount="indefinite" fill="hold" grpId="2" nodeType="withEffect">
                                  <p:stCondLst>
                                    <p:cond delay="0"/>
                                  </p:stCondLst>
                                  <p:childTnLst>
                                    <p:set>
                                      <p:cBhvr>
                                        <p:cTn id="81" dur="1" fill="hold">
                                          <p:stCondLst>
                                            <p:cond delay="0"/>
                                          </p:stCondLst>
                                        </p:cTn>
                                        <p:tgtEl>
                                          <p:spTgt spid="148"/>
                                        </p:tgtEl>
                                        <p:attrNameLst>
                                          <p:attrName>style.visibility</p:attrName>
                                        </p:attrNameLst>
                                      </p:cBhvr>
                                      <p:to>
                                        <p:strVal val="visible"/>
                                      </p:to>
                                    </p:set>
                                    <p:animEffect transition="in" filter="fade">
                                      <p:cBhvr>
                                        <p:cTn id="82" dur="10"/>
                                        <p:tgtEl>
                                          <p:spTgt spid="148"/>
                                        </p:tgtEl>
                                      </p:cBhvr>
                                    </p:animEffect>
                                  </p:childTnLst>
                                </p:cTn>
                              </p:par>
                              <p:par>
                                <p:cTn id="83" presetID="10" presetClass="entr" presetSubtype="0" repeatCount="indefinite" fill="hold" grpId="2" nodeType="withEffect">
                                  <p:stCondLst>
                                    <p:cond delay="0"/>
                                  </p:stCondLst>
                                  <p:childTnLst>
                                    <p:set>
                                      <p:cBhvr>
                                        <p:cTn id="84" dur="1" fill="hold">
                                          <p:stCondLst>
                                            <p:cond delay="0"/>
                                          </p:stCondLst>
                                        </p:cTn>
                                        <p:tgtEl>
                                          <p:spTgt spid="149"/>
                                        </p:tgtEl>
                                        <p:attrNameLst>
                                          <p:attrName>style.visibility</p:attrName>
                                        </p:attrNameLst>
                                      </p:cBhvr>
                                      <p:to>
                                        <p:strVal val="visible"/>
                                      </p:to>
                                    </p:set>
                                    <p:animEffect transition="in" filter="fade">
                                      <p:cBhvr>
                                        <p:cTn id="85" dur="10"/>
                                        <p:tgtEl>
                                          <p:spTgt spid="149"/>
                                        </p:tgtEl>
                                      </p:cBhvr>
                                    </p:animEffect>
                                  </p:childTnLst>
                                </p:cTn>
                              </p:par>
                              <p:par>
                                <p:cTn id="86" presetID="10" presetClass="entr" presetSubtype="0" repeatCount="indefinite" fill="hold" grpId="2" nodeType="withEffect">
                                  <p:stCondLst>
                                    <p:cond delay="0"/>
                                  </p:stCondLst>
                                  <p:childTnLst>
                                    <p:set>
                                      <p:cBhvr>
                                        <p:cTn id="87" dur="1" fill="hold">
                                          <p:stCondLst>
                                            <p:cond delay="0"/>
                                          </p:stCondLst>
                                        </p:cTn>
                                        <p:tgtEl>
                                          <p:spTgt spid="150"/>
                                        </p:tgtEl>
                                        <p:attrNameLst>
                                          <p:attrName>style.visibility</p:attrName>
                                        </p:attrNameLst>
                                      </p:cBhvr>
                                      <p:to>
                                        <p:strVal val="visible"/>
                                      </p:to>
                                    </p:set>
                                    <p:animEffect transition="in" filter="fade">
                                      <p:cBhvr>
                                        <p:cTn id="88" dur="10"/>
                                        <p:tgtEl>
                                          <p:spTgt spid="150"/>
                                        </p:tgtEl>
                                      </p:cBhvr>
                                    </p:animEffect>
                                  </p:childTnLst>
                                </p:cTn>
                              </p:par>
                              <p:par>
                                <p:cTn id="89" presetID="10" presetClass="entr" presetSubtype="0" repeatCount="indefinite" fill="hold" grpId="2" nodeType="withEffect">
                                  <p:stCondLst>
                                    <p:cond delay="0"/>
                                  </p:stCondLst>
                                  <p:childTnLst>
                                    <p:set>
                                      <p:cBhvr>
                                        <p:cTn id="90" dur="1" fill="hold">
                                          <p:stCondLst>
                                            <p:cond delay="0"/>
                                          </p:stCondLst>
                                        </p:cTn>
                                        <p:tgtEl>
                                          <p:spTgt spid="151"/>
                                        </p:tgtEl>
                                        <p:attrNameLst>
                                          <p:attrName>style.visibility</p:attrName>
                                        </p:attrNameLst>
                                      </p:cBhvr>
                                      <p:to>
                                        <p:strVal val="visible"/>
                                      </p:to>
                                    </p:set>
                                    <p:animEffect transition="in" filter="fade">
                                      <p:cBhvr>
                                        <p:cTn id="91" dur="10"/>
                                        <p:tgtEl>
                                          <p:spTgt spid="151"/>
                                        </p:tgtEl>
                                      </p:cBhvr>
                                    </p:animEffect>
                                  </p:childTnLst>
                                </p:cTn>
                              </p:par>
                              <p:par>
                                <p:cTn id="92" presetID="10" presetClass="entr" presetSubtype="0" repeatCount="indefinite" fill="hold" grpId="2" nodeType="withEffect">
                                  <p:stCondLst>
                                    <p:cond delay="0"/>
                                  </p:stCondLst>
                                  <p:childTnLst>
                                    <p:set>
                                      <p:cBhvr>
                                        <p:cTn id="93" dur="1" fill="hold">
                                          <p:stCondLst>
                                            <p:cond delay="0"/>
                                          </p:stCondLst>
                                        </p:cTn>
                                        <p:tgtEl>
                                          <p:spTgt spid="152"/>
                                        </p:tgtEl>
                                        <p:attrNameLst>
                                          <p:attrName>style.visibility</p:attrName>
                                        </p:attrNameLst>
                                      </p:cBhvr>
                                      <p:to>
                                        <p:strVal val="visible"/>
                                      </p:to>
                                    </p:set>
                                    <p:animEffect transition="in" filter="fade">
                                      <p:cBhvr>
                                        <p:cTn id="94" dur="10"/>
                                        <p:tgtEl>
                                          <p:spTgt spid="152"/>
                                        </p:tgtEl>
                                      </p:cBhvr>
                                    </p:animEffect>
                                  </p:childTnLst>
                                </p:cTn>
                              </p:par>
                              <p:par>
                                <p:cTn id="95" presetID="42" presetClass="path" presetSubtype="0" repeatCount="indefinite" fill="hold" grpId="0" nodeType="withEffect">
                                  <p:stCondLst>
                                    <p:cond delay="2700"/>
                                  </p:stCondLst>
                                  <p:childTnLst>
                                    <p:animMotion origin="layout" path="M -4.99449E-6 9.80392E-7 L 0.0725 1.09191 " pathEditMode="relative" rAng="0" ptsTypes="AA">
                                      <p:cBhvr>
                                        <p:cTn id="96" dur="6000" fill="hold"/>
                                        <p:tgtEl>
                                          <p:spTgt spid="153"/>
                                        </p:tgtEl>
                                        <p:attrNameLst>
                                          <p:attrName>ppt_x</p:attrName>
                                          <p:attrName>ppt_y</p:attrName>
                                        </p:attrNameLst>
                                      </p:cBhvr>
                                      <p:rCtr x="3625" y="54583"/>
                                    </p:animMotion>
                                  </p:childTnLst>
                                </p:cTn>
                              </p:par>
                              <p:par>
                                <p:cTn id="97" presetID="42" presetClass="path" presetSubtype="0" repeatCount="indefinite" fill="hold" grpId="0" nodeType="withEffect">
                                  <p:stCondLst>
                                    <p:cond delay="0"/>
                                  </p:stCondLst>
                                  <p:childTnLst>
                                    <p:animMotion origin="layout" path="M 0.07431 0.00444 L 0.05122 1.16361 " pathEditMode="relative" rAng="0" ptsTypes="AA">
                                      <p:cBhvr>
                                        <p:cTn id="98" dur="6750" fill="hold"/>
                                        <p:tgtEl>
                                          <p:spTgt spid="154"/>
                                        </p:tgtEl>
                                        <p:attrNameLst>
                                          <p:attrName>ppt_x</p:attrName>
                                          <p:attrName>ppt_y</p:attrName>
                                        </p:attrNameLst>
                                      </p:cBhvr>
                                      <p:rCtr x="-1163" y="57944"/>
                                    </p:animMotion>
                                  </p:childTnLst>
                                </p:cTn>
                              </p:par>
                              <p:par>
                                <p:cTn id="99" presetID="42" presetClass="path" presetSubtype="0" repeatCount="indefinite" fill="hold" grpId="0" nodeType="withEffect">
                                  <p:stCondLst>
                                    <p:cond delay="1800"/>
                                  </p:stCondLst>
                                  <p:childTnLst>
                                    <p:animMotion origin="layout" path="M -0.14983 -0.17445 L -0.1283 1.21944 " pathEditMode="relative" rAng="0" ptsTypes="AA">
                                      <p:cBhvr>
                                        <p:cTn id="100" dur="6000" fill="hold"/>
                                        <p:tgtEl>
                                          <p:spTgt spid="155"/>
                                        </p:tgtEl>
                                        <p:attrNameLst>
                                          <p:attrName>ppt_x</p:attrName>
                                          <p:attrName>ppt_y</p:attrName>
                                        </p:attrNameLst>
                                      </p:cBhvr>
                                      <p:rCtr x="1076" y="69694"/>
                                    </p:animMotion>
                                  </p:childTnLst>
                                </p:cTn>
                              </p:par>
                              <p:par>
                                <p:cTn id="101" presetID="42" presetClass="path" presetSubtype="0" repeatCount="indefinite" fill="hold" grpId="0" nodeType="withEffect">
                                  <p:stCondLst>
                                    <p:cond delay="2800"/>
                                  </p:stCondLst>
                                  <p:childTnLst>
                                    <p:animMotion origin="layout" path="M 0.06753 -0.49194 L 0.05555 1.15834 " pathEditMode="relative" rAng="0" ptsTypes="AA">
                                      <p:cBhvr>
                                        <p:cTn id="102" dur="4750" fill="hold"/>
                                        <p:tgtEl>
                                          <p:spTgt spid="156"/>
                                        </p:tgtEl>
                                        <p:attrNameLst>
                                          <p:attrName>ppt_x</p:attrName>
                                          <p:attrName>ppt_y</p:attrName>
                                        </p:attrNameLst>
                                      </p:cBhvr>
                                      <p:rCtr x="-608" y="82500"/>
                                    </p:animMotion>
                                  </p:childTnLst>
                                </p:cTn>
                              </p:par>
                              <p:par>
                                <p:cTn id="103" presetID="42" presetClass="path" presetSubtype="0" repeatCount="indefinite" fill="hold" grpId="0" nodeType="withEffect">
                                  <p:stCondLst>
                                    <p:cond delay="1400"/>
                                  </p:stCondLst>
                                  <p:childTnLst>
                                    <p:animMotion origin="layout" path="M 0.16962 -0.32639 L 0.23524 1.12278 " pathEditMode="relative" rAng="0" ptsTypes="AA">
                                      <p:cBhvr>
                                        <p:cTn id="104" dur="8250" fill="hold"/>
                                        <p:tgtEl>
                                          <p:spTgt spid="157"/>
                                        </p:tgtEl>
                                        <p:attrNameLst>
                                          <p:attrName>ppt_x</p:attrName>
                                          <p:attrName>ppt_y</p:attrName>
                                        </p:attrNameLst>
                                      </p:cBhvr>
                                      <p:rCtr x="3281" y="72444"/>
                                    </p:animMotion>
                                  </p:childTnLst>
                                </p:cTn>
                              </p:par>
                              <p:par>
                                <p:cTn id="105" presetID="42" presetClass="path" presetSubtype="0" repeatCount="indefinite" fill="hold" grpId="0" nodeType="withEffect">
                                  <p:stCondLst>
                                    <p:cond delay="600"/>
                                  </p:stCondLst>
                                  <p:childTnLst>
                                    <p:animMotion origin="layout" path="M -0.05 -0.14333 L 0.08316 1.145 " pathEditMode="relative" rAng="0" ptsTypes="AA">
                                      <p:cBhvr>
                                        <p:cTn id="106" dur="6250" fill="hold"/>
                                        <p:tgtEl>
                                          <p:spTgt spid="158"/>
                                        </p:tgtEl>
                                        <p:attrNameLst>
                                          <p:attrName>ppt_x</p:attrName>
                                          <p:attrName>ppt_y</p:attrName>
                                        </p:attrNameLst>
                                      </p:cBhvr>
                                      <p:rCtr x="6649" y="64417"/>
                                    </p:animMotion>
                                  </p:childTnLst>
                                </p:cTn>
                              </p:par>
                              <p:par>
                                <p:cTn id="107" presetID="8" presetClass="emph" presetSubtype="0" repeatCount="indefinite" fill="hold" grpId="1" nodeType="withEffect">
                                  <p:stCondLst>
                                    <p:cond delay="0"/>
                                  </p:stCondLst>
                                  <p:childTnLst>
                                    <p:animRot by="21600000">
                                      <p:cBhvr>
                                        <p:cTn id="108" dur="5000" fill="hold"/>
                                        <p:tgtEl>
                                          <p:spTgt spid="153"/>
                                        </p:tgtEl>
                                        <p:attrNameLst>
                                          <p:attrName>r</p:attrName>
                                        </p:attrNameLst>
                                      </p:cBhvr>
                                    </p:animRot>
                                  </p:childTnLst>
                                </p:cTn>
                              </p:par>
                              <p:par>
                                <p:cTn id="109" presetID="8" presetClass="emph" presetSubtype="0" repeatCount="indefinite" fill="hold" grpId="1" nodeType="withEffect">
                                  <p:stCondLst>
                                    <p:cond delay="0"/>
                                  </p:stCondLst>
                                  <p:childTnLst>
                                    <p:animRot by="21600000">
                                      <p:cBhvr>
                                        <p:cTn id="110" dur="4000" fill="hold"/>
                                        <p:tgtEl>
                                          <p:spTgt spid="154"/>
                                        </p:tgtEl>
                                        <p:attrNameLst>
                                          <p:attrName>r</p:attrName>
                                        </p:attrNameLst>
                                      </p:cBhvr>
                                    </p:animRot>
                                  </p:childTnLst>
                                </p:cTn>
                              </p:par>
                              <p:par>
                                <p:cTn id="111" presetID="8" presetClass="emph" presetSubtype="0" repeatCount="indefinite" fill="hold" grpId="1" nodeType="withEffect">
                                  <p:stCondLst>
                                    <p:cond delay="0"/>
                                  </p:stCondLst>
                                  <p:childTnLst>
                                    <p:animRot by="21600000">
                                      <p:cBhvr>
                                        <p:cTn id="112" dur="3000" fill="hold"/>
                                        <p:tgtEl>
                                          <p:spTgt spid="155"/>
                                        </p:tgtEl>
                                        <p:attrNameLst>
                                          <p:attrName>r</p:attrName>
                                        </p:attrNameLst>
                                      </p:cBhvr>
                                    </p:animRot>
                                  </p:childTnLst>
                                </p:cTn>
                              </p:par>
                              <p:par>
                                <p:cTn id="113" presetID="8" presetClass="emph" presetSubtype="0" repeatCount="indefinite" fill="hold" grpId="1" nodeType="withEffect">
                                  <p:stCondLst>
                                    <p:cond delay="0"/>
                                  </p:stCondLst>
                                  <p:childTnLst>
                                    <p:animRot by="21600000">
                                      <p:cBhvr>
                                        <p:cTn id="114" dur="2000" fill="hold"/>
                                        <p:tgtEl>
                                          <p:spTgt spid="156"/>
                                        </p:tgtEl>
                                        <p:attrNameLst>
                                          <p:attrName>r</p:attrName>
                                        </p:attrNameLst>
                                      </p:cBhvr>
                                    </p:animRot>
                                  </p:childTnLst>
                                </p:cTn>
                              </p:par>
                              <p:par>
                                <p:cTn id="115" presetID="8" presetClass="emph" presetSubtype="0" repeatCount="indefinite" fill="hold" grpId="1" nodeType="withEffect">
                                  <p:stCondLst>
                                    <p:cond delay="0"/>
                                  </p:stCondLst>
                                  <p:childTnLst>
                                    <p:animRot by="21600000">
                                      <p:cBhvr>
                                        <p:cTn id="116" dur="2500" fill="hold"/>
                                        <p:tgtEl>
                                          <p:spTgt spid="157"/>
                                        </p:tgtEl>
                                        <p:attrNameLst>
                                          <p:attrName>r</p:attrName>
                                        </p:attrNameLst>
                                      </p:cBhvr>
                                    </p:animRot>
                                  </p:childTnLst>
                                </p:cTn>
                              </p:par>
                              <p:par>
                                <p:cTn id="117" presetID="8" presetClass="emph" presetSubtype="0" repeatCount="indefinite" fill="hold" grpId="1" nodeType="withEffect">
                                  <p:stCondLst>
                                    <p:cond delay="0"/>
                                  </p:stCondLst>
                                  <p:childTnLst>
                                    <p:animRot by="21600000">
                                      <p:cBhvr>
                                        <p:cTn id="118" dur="3500" fill="hold"/>
                                        <p:tgtEl>
                                          <p:spTgt spid="158"/>
                                        </p:tgtEl>
                                        <p:attrNameLst>
                                          <p:attrName>r</p:attrName>
                                        </p:attrNameLst>
                                      </p:cBhvr>
                                    </p:animRot>
                                  </p:childTnLst>
                                </p:cTn>
                              </p:par>
                              <p:par>
                                <p:cTn id="119" presetID="10" presetClass="entr" presetSubtype="0" repeatCount="indefinite" fill="hold" grpId="2" nodeType="withEffect">
                                  <p:stCondLst>
                                    <p:cond delay="0"/>
                                  </p:stCondLst>
                                  <p:childTnLst>
                                    <p:set>
                                      <p:cBhvr>
                                        <p:cTn id="120" dur="1" fill="hold">
                                          <p:stCondLst>
                                            <p:cond delay="0"/>
                                          </p:stCondLst>
                                        </p:cTn>
                                        <p:tgtEl>
                                          <p:spTgt spid="153"/>
                                        </p:tgtEl>
                                        <p:attrNameLst>
                                          <p:attrName>style.visibility</p:attrName>
                                        </p:attrNameLst>
                                      </p:cBhvr>
                                      <p:to>
                                        <p:strVal val="visible"/>
                                      </p:to>
                                    </p:set>
                                    <p:animEffect transition="in" filter="fade">
                                      <p:cBhvr>
                                        <p:cTn id="121" dur="10"/>
                                        <p:tgtEl>
                                          <p:spTgt spid="153"/>
                                        </p:tgtEl>
                                      </p:cBhvr>
                                    </p:animEffect>
                                  </p:childTnLst>
                                </p:cTn>
                              </p:par>
                              <p:par>
                                <p:cTn id="122" presetID="10" presetClass="entr" presetSubtype="0" repeatCount="indefinite" fill="hold" grpId="2" nodeType="withEffect">
                                  <p:stCondLst>
                                    <p:cond delay="0"/>
                                  </p:stCondLst>
                                  <p:childTnLst>
                                    <p:set>
                                      <p:cBhvr>
                                        <p:cTn id="123" dur="1" fill="hold">
                                          <p:stCondLst>
                                            <p:cond delay="0"/>
                                          </p:stCondLst>
                                        </p:cTn>
                                        <p:tgtEl>
                                          <p:spTgt spid="154"/>
                                        </p:tgtEl>
                                        <p:attrNameLst>
                                          <p:attrName>style.visibility</p:attrName>
                                        </p:attrNameLst>
                                      </p:cBhvr>
                                      <p:to>
                                        <p:strVal val="visible"/>
                                      </p:to>
                                    </p:set>
                                    <p:animEffect transition="in" filter="fade">
                                      <p:cBhvr>
                                        <p:cTn id="124" dur="10"/>
                                        <p:tgtEl>
                                          <p:spTgt spid="154"/>
                                        </p:tgtEl>
                                      </p:cBhvr>
                                    </p:animEffect>
                                  </p:childTnLst>
                                </p:cTn>
                              </p:par>
                              <p:par>
                                <p:cTn id="125" presetID="10" presetClass="entr" presetSubtype="0" repeatCount="indefinite" fill="hold" grpId="2" nodeType="withEffect">
                                  <p:stCondLst>
                                    <p:cond delay="0"/>
                                  </p:stCondLst>
                                  <p:childTnLst>
                                    <p:set>
                                      <p:cBhvr>
                                        <p:cTn id="126" dur="1" fill="hold">
                                          <p:stCondLst>
                                            <p:cond delay="0"/>
                                          </p:stCondLst>
                                        </p:cTn>
                                        <p:tgtEl>
                                          <p:spTgt spid="155"/>
                                        </p:tgtEl>
                                        <p:attrNameLst>
                                          <p:attrName>style.visibility</p:attrName>
                                        </p:attrNameLst>
                                      </p:cBhvr>
                                      <p:to>
                                        <p:strVal val="visible"/>
                                      </p:to>
                                    </p:set>
                                    <p:animEffect transition="in" filter="fade">
                                      <p:cBhvr>
                                        <p:cTn id="127" dur="10"/>
                                        <p:tgtEl>
                                          <p:spTgt spid="155"/>
                                        </p:tgtEl>
                                      </p:cBhvr>
                                    </p:animEffect>
                                  </p:childTnLst>
                                </p:cTn>
                              </p:par>
                              <p:par>
                                <p:cTn id="128" presetID="10" presetClass="entr" presetSubtype="0" repeatCount="indefinite" fill="hold" grpId="2" nodeType="withEffect">
                                  <p:stCondLst>
                                    <p:cond delay="0"/>
                                  </p:stCondLst>
                                  <p:childTnLst>
                                    <p:set>
                                      <p:cBhvr>
                                        <p:cTn id="129" dur="1" fill="hold">
                                          <p:stCondLst>
                                            <p:cond delay="0"/>
                                          </p:stCondLst>
                                        </p:cTn>
                                        <p:tgtEl>
                                          <p:spTgt spid="156"/>
                                        </p:tgtEl>
                                        <p:attrNameLst>
                                          <p:attrName>style.visibility</p:attrName>
                                        </p:attrNameLst>
                                      </p:cBhvr>
                                      <p:to>
                                        <p:strVal val="visible"/>
                                      </p:to>
                                    </p:set>
                                    <p:animEffect transition="in" filter="fade">
                                      <p:cBhvr>
                                        <p:cTn id="130" dur="10"/>
                                        <p:tgtEl>
                                          <p:spTgt spid="156"/>
                                        </p:tgtEl>
                                      </p:cBhvr>
                                    </p:animEffect>
                                  </p:childTnLst>
                                </p:cTn>
                              </p:par>
                              <p:par>
                                <p:cTn id="131" presetID="10" presetClass="entr" presetSubtype="0" repeatCount="indefinite" fill="hold" grpId="2" nodeType="withEffect">
                                  <p:stCondLst>
                                    <p:cond delay="0"/>
                                  </p:stCondLst>
                                  <p:childTnLst>
                                    <p:set>
                                      <p:cBhvr>
                                        <p:cTn id="132" dur="1" fill="hold">
                                          <p:stCondLst>
                                            <p:cond delay="0"/>
                                          </p:stCondLst>
                                        </p:cTn>
                                        <p:tgtEl>
                                          <p:spTgt spid="157"/>
                                        </p:tgtEl>
                                        <p:attrNameLst>
                                          <p:attrName>style.visibility</p:attrName>
                                        </p:attrNameLst>
                                      </p:cBhvr>
                                      <p:to>
                                        <p:strVal val="visible"/>
                                      </p:to>
                                    </p:set>
                                    <p:animEffect transition="in" filter="fade">
                                      <p:cBhvr>
                                        <p:cTn id="133" dur="10"/>
                                        <p:tgtEl>
                                          <p:spTgt spid="157"/>
                                        </p:tgtEl>
                                      </p:cBhvr>
                                    </p:animEffect>
                                  </p:childTnLst>
                                </p:cTn>
                              </p:par>
                              <p:par>
                                <p:cTn id="134" presetID="10" presetClass="entr" presetSubtype="0" repeatCount="indefinite" fill="hold" grpId="2" nodeType="withEffect">
                                  <p:stCondLst>
                                    <p:cond delay="0"/>
                                  </p:stCondLst>
                                  <p:childTnLst>
                                    <p:set>
                                      <p:cBhvr>
                                        <p:cTn id="135" dur="1" fill="hold">
                                          <p:stCondLst>
                                            <p:cond delay="0"/>
                                          </p:stCondLst>
                                        </p:cTn>
                                        <p:tgtEl>
                                          <p:spTgt spid="158"/>
                                        </p:tgtEl>
                                        <p:attrNameLst>
                                          <p:attrName>style.visibility</p:attrName>
                                        </p:attrNameLst>
                                      </p:cBhvr>
                                      <p:to>
                                        <p:strVal val="visible"/>
                                      </p:to>
                                    </p:set>
                                    <p:animEffect transition="in" filter="fade">
                                      <p:cBhvr>
                                        <p:cTn id="136" dur="10"/>
                                        <p:tgtEl>
                                          <p:spTgt spid="158"/>
                                        </p:tgtEl>
                                      </p:cBhvr>
                                    </p:animEffect>
                                  </p:childTnLst>
                                </p:cTn>
                              </p:par>
                              <p:par>
                                <p:cTn id="137" presetID="34" presetClass="emph" presetSubtype="0" fill="hold" grpId="0" nodeType="withEffect">
                                  <p:stCondLst>
                                    <p:cond delay="0"/>
                                  </p:stCondLst>
                                  <p:iterate type="lt">
                                    <p:tmPct val="10000"/>
                                  </p:iterate>
                                  <p:childTnLst>
                                    <p:animMotion origin="layout" path="M 0.0 0.0 L 0.0 -0.07213" pathEditMode="relative" ptsTypes="">
                                      <p:cBhvr>
                                        <p:cTn id="138" dur="250" accel="50000" decel="50000" autoRev="1" fill="hold">
                                          <p:stCondLst>
                                            <p:cond delay="0"/>
                                          </p:stCondLst>
                                        </p:cTn>
                                        <p:tgtEl>
                                          <p:spTgt spid="30"/>
                                        </p:tgtEl>
                                        <p:attrNameLst>
                                          <p:attrName>ppt_x</p:attrName>
                                          <p:attrName>ppt_y</p:attrName>
                                        </p:attrNameLst>
                                      </p:cBhvr>
                                    </p:animMotion>
                                    <p:animRot by="1500000">
                                      <p:cBhvr>
                                        <p:cTn id="139" dur="125" fill="hold">
                                          <p:stCondLst>
                                            <p:cond delay="0"/>
                                          </p:stCondLst>
                                        </p:cTn>
                                        <p:tgtEl>
                                          <p:spTgt spid="30"/>
                                        </p:tgtEl>
                                        <p:attrNameLst>
                                          <p:attrName>r</p:attrName>
                                        </p:attrNameLst>
                                      </p:cBhvr>
                                    </p:animRot>
                                    <p:animRot by="-1500000">
                                      <p:cBhvr>
                                        <p:cTn id="140" dur="125" fill="hold">
                                          <p:stCondLst>
                                            <p:cond delay="125"/>
                                          </p:stCondLst>
                                        </p:cTn>
                                        <p:tgtEl>
                                          <p:spTgt spid="30"/>
                                        </p:tgtEl>
                                        <p:attrNameLst>
                                          <p:attrName>r</p:attrName>
                                        </p:attrNameLst>
                                      </p:cBhvr>
                                    </p:animRot>
                                    <p:animRot by="-1500000">
                                      <p:cBhvr>
                                        <p:cTn id="141" dur="125" fill="hold">
                                          <p:stCondLst>
                                            <p:cond delay="250"/>
                                          </p:stCondLst>
                                        </p:cTn>
                                        <p:tgtEl>
                                          <p:spTgt spid="30"/>
                                        </p:tgtEl>
                                        <p:attrNameLst>
                                          <p:attrName>r</p:attrName>
                                        </p:attrNameLst>
                                      </p:cBhvr>
                                    </p:animRot>
                                    <p:animRot by="1500000">
                                      <p:cBhvr>
                                        <p:cTn id="142" dur="125" fill="hold">
                                          <p:stCondLst>
                                            <p:cond delay="375"/>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7" grpId="1" animBg="1"/>
      <p:bldP spid="147" grpId="2" animBg="1"/>
      <p:bldP spid="148" grpId="0" animBg="1"/>
      <p:bldP spid="148" grpId="1" animBg="1"/>
      <p:bldP spid="148" grpId="2" animBg="1"/>
      <p:bldP spid="149" grpId="0" animBg="1"/>
      <p:bldP spid="149" grpId="1" animBg="1"/>
      <p:bldP spid="149" grpId="2" animBg="1"/>
      <p:bldP spid="150" grpId="0" animBg="1"/>
      <p:bldP spid="150" grpId="1" animBg="1"/>
      <p:bldP spid="150" grpId="2" animBg="1"/>
      <p:bldP spid="151" grpId="0" animBg="1"/>
      <p:bldP spid="151" grpId="1" animBg="1"/>
      <p:bldP spid="151" grpId="2" animBg="1"/>
      <p:bldP spid="152" grpId="0" animBg="1"/>
      <p:bldP spid="152" grpId="1" animBg="1"/>
      <p:bldP spid="152" grpId="2" animBg="1"/>
      <p:bldP spid="153" grpId="0" animBg="1"/>
      <p:bldP spid="153" grpId="1" animBg="1"/>
      <p:bldP spid="153" grpId="2" animBg="1"/>
      <p:bldP spid="154" grpId="0" animBg="1"/>
      <p:bldP spid="154" grpId="1" animBg="1"/>
      <p:bldP spid="154" grpId="2" animBg="1"/>
      <p:bldP spid="155" grpId="0" animBg="1"/>
      <p:bldP spid="155" grpId="1" animBg="1"/>
      <p:bldP spid="155" grpId="2" animBg="1"/>
      <p:bldP spid="156" grpId="0" animBg="1"/>
      <p:bldP spid="156" grpId="1" animBg="1"/>
      <p:bldP spid="156" grpId="2" animBg="1"/>
      <p:bldP spid="157" grpId="0" animBg="1"/>
      <p:bldP spid="157" grpId="1" animBg="1"/>
      <p:bldP spid="157" grpId="2" animBg="1"/>
      <p:bldP spid="158" grpId="0" animBg="1"/>
      <p:bldP spid="158" grpId="1" animBg="1"/>
      <p:bldP spid="158" grpId="2" animBg="1"/>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064293" y="277790"/>
            <a:ext cx="6128472" cy="856178"/>
            <a:chOff x="3568352" y="2594608"/>
            <a:chExt cx="5760641" cy="1195255"/>
          </a:xfrm>
        </p:grpSpPr>
        <p:sp>
          <p:nvSpPr>
            <p:cNvPr id="3" name="Rounded Rectangle 2"/>
            <p:cNvSpPr/>
            <p:nvPr/>
          </p:nvSpPr>
          <p:spPr>
            <a:xfrm>
              <a:off x="3568352" y="2594608"/>
              <a:ext cx="5760641" cy="1195255"/>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3083"/>
              <a:endParaRPr lang="en-US" kern="0">
                <a:solidFill>
                  <a:prstClr val="white"/>
                </a:solidFill>
                <a:latin typeface="Calibri"/>
              </a:endParaRPr>
            </a:p>
          </p:txBody>
        </p:sp>
        <p:sp>
          <p:nvSpPr>
            <p:cNvPr id="4" name="文本框 6"/>
            <p:cNvSpPr txBox="1">
              <a:spLocks noChangeArrowheads="1"/>
            </p:cNvSpPr>
            <p:nvPr/>
          </p:nvSpPr>
          <p:spPr bwMode="auto">
            <a:xfrm>
              <a:off x="3968923" y="2765361"/>
              <a:ext cx="4887517" cy="93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294" fontAlgn="base">
                <a:spcBef>
                  <a:spcPct val="0"/>
                </a:spcBef>
                <a:spcAft>
                  <a:spcPct val="0"/>
                </a:spcAft>
                <a:defRPr/>
              </a:pPr>
              <a:r>
                <a:rPr lang="en-US" altLang="zh-CN" sz="3700" b="1" kern="0" dirty="0" err="1">
                  <a:solidFill>
                    <a:srgbClr val="FF0000"/>
                  </a:solidFill>
                  <a:latin typeface="VNI-Avo" pitchFamily="2" charset="0"/>
                  <a:ea typeface="华康海报体W12(P)" panose="040B0C00000000000000" pitchFamily="82" charset="-122"/>
                </a:rPr>
                <a:t>Tìm</a:t>
              </a:r>
              <a:r>
                <a:rPr lang="en-US" altLang="zh-CN" sz="3700" b="1" kern="0" dirty="0">
                  <a:solidFill>
                    <a:srgbClr val="FF0000"/>
                  </a:solidFill>
                  <a:latin typeface="VNI-Avo" pitchFamily="2" charset="0"/>
                  <a:ea typeface="华康海报体W12(P)" panose="040B0C00000000000000" pitchFamily="82" charset="-122"/>
                </a:rPr>
                <a:t> </a:t>
              </a:r>
              <a:r>
                <a:rPr lang="en-US" altLang="zh-CN" sz="3700" b="1" kern="0" dirty="0" err="1">
                  <a:solidFill>
                    <a:srgbClr val="FF0000"/>
                  </a:solidFill>
                  <a:latin typeface="VNI-Avo" pitchFamily="2" charset="0"/>
                  <a:ea typeface="华康海报体W12(P)" panose="040B0C00000000000000" pitchFamily="82" charset="-122"/>
                </a:rPr>
                <a:t>hieåu</a:t>
              </a:r>
              <a:r>
                <a:rPr lang="en-US" altLang="zh-CN" sz="3700" b="1" kern="0" dirty="0">
                  <a:solidFill>
                    <a:srgbClr val="FF0000"/>
                  </a:solidFill>
                  <a:latin typeface="VNI-Avo" pitchFamily="2" charset="0"/>
                  <a:ea typeface="华康海报体W12(P)" panose="040B0C00000000000000" pitchFamily="82" charset="-122"/>
                </a:rPr>
                <a:t> </a:t>
              </a:r>
              <a:r>
                <a:rPr lang="en-US" altLang="zh-CN" sz="3700" b="1" kern="0" dirty="0" err="1">
                  <a:solidFill>
                    <a:srgbClr val="FF0000"/>
                  </a:solidFill>
                  <a:latin typeface="VNI-Avo" pitchFamily="2" charset="0"/>
                  <a:ea typeface="华康海报体W12(P)" panose="040B0C00000000000000" pitchFamily="82" charset="-122"/>
                </a:rPr>
                <a:t>noäi</a:t>
              </a:r>
              <a:r>
                <a:rPr lang="en-US" altLang="zh-CN" sz="3700" b="1" kern="0" dirty="0">
                  <a:solidFill>
                    <a:srgbClr val="FF0000"/>
                  </a:solidFill>
                  <a:latin typeface="VNI-Avo" pitchFamily="2" charset="0"/>
                  <a:ea typeface="华康海报体W12(P)" panose="040B0C00000000000000" pitchFamily="82" charset="-122"/>
                </a:rPr>
                <a:t> dung </a:t>
              </a:r>
              <a:r>
                <a:rPr lang="en-US" altLang="zh-CN" sz="3700" b="1" kern="0" dirty="0" err="1">
                  <a:solidFill>
                    <a:srgbClr val="FF0000"/>
                  </a:solidFill>
                  <a:latin typeface="VNI-Avo" pitchFamily="2" charset="0"/>
                  <a:ea typeface="华康海报体W12(P)" panose="040B0C00000000000000" pitchFamily="82" charset="-122"/>
                </a:rPr>
                <a:t>baøi</a:t>
              </a:r>
              <a:endParaRPr lang="zh-CN" altLang="en-US" sz="3700" b="1" kern="0" dirty="0">
                <a:solidFill>
                  <a:srgbClr val="FF0000"/>
                </a:solidFill>
                <a:latin typeface="VNI-Avo" pitchFamily="2" charset="0"/>
                <a:ea typeface="华康海报体W12(P)" panose="040B0C00000000000000" pitchFamily="82" charset="-122"/>
              </a:endParaRPr>
            </a:p>
          </p:txBody>
        </p:sp>
      </p:grpSp>
      <p:sp>
        <p:nvSpPr>
          <p:cNvPr id="5" name="文本框 6"/>
          <p:cNvSpPr txBox="1">
            <a:spLocks noChangeArrowheads="1"/>
          </p:cNvSpPr>
          <p:nvPr/>
        </p:nvSpPr>
        <p:spPr bwMode="auto">
          <a:xfrm>
            <a:off x="4064293" y="1493195"/>
            <a:ext cx="6665329" cy="10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96" tIns="46076" rIns="92096" bIns="4607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514350" indent="-514350" algn="ctr" defTabSz="511294" fontAlgn="base">
              <a:spcBef>
                <a:spcPct val="0"/>
              </a:spcBef>
              <a:spcAft>
                <a:spcPct val="0"/>
              </a:spcAft>
              <a:buAutoNum type="arabicPeriod"/>
              <a:defRPr/>
            </a:pPr>
            <a:r>
              <a:rPr lang="en-US" altLang="zh-CN" sz="3200" b="1">
                <a:solidFill>
                  <a:srgbClr val="FFFF00"/>
                </a:solidFill>
                <a:latin typeface="VNI-Avo" pitchFamily="2" charset="0"/>
                <a:ea typeface="华康海报体W12(P)" panose="040B0C00000000000000" pitchFamily="82" charset="-122"/>
              </a:rPr>
              <a:t>Keå teân caùc moùn aên chính </a:t>
            </a:r>
          </a:p>
          <a:p>
            <a:pPr algn="ctr" defTabSz="511294" fontAlgn="base">
              <a:spcBef>
                <a:spcPct val="0"/>
              </a:spcBef>
              <a:spcAft>
                <a:spcPct val="0"/>
              </a:spcAft>
              <a:defRPr/>
            </a:pPr>
            <a:r>
              <a:rPr lang="en-US" altLang="zh-CN" sz="3200" b="1">
                <a:solidFill>
                  <a:srgbClr val="FFFF00"/>
                </a:solidFill>
                <a:latin typeface="VNI-Avo" pitchFamily="2" charset="0"/>
                <a:ea typeface="华康海报体W12(P)" panose="040B0C00000000000000" pitchFamily="82" charset="-122"/>
              </a:rPr>
              <a:t>trong maâm côm ngaøy Teát ôû Hueá</a:t>
            </a:r>
            <a:endParaRPr lang="zh-CN" altLang="en-US" sz="3200" b="1" dirty="0">
              <a:solidFill>
                <a:srgbClr val="FFFF00"/>
              </a:solidFill>
              <a:latin typeface="VNI-Avo" pitchFamily="2" charset="0"/>
              <a:ea typeface="华康海报体W12(P)" panose="040B0C00000000000000" pitchFamily="82" charset="-122"/>
            </a:endParaRPr>
          </a:p>
        </p:txBody>
      </p:sp>
      <p:sp>
        <p:nvSpPr>
          <p:cNvPr id="6" name="文本框 6"/>
          <p:cNvSpPr txBox="1">
            <a:spLocks noChangeArrowheads="1"/>
          </p:cNvSpPr>
          <p:nvPr/>
        </p:nvSpPr>
        <p:spPr bwMode="auto">
          <a:xfrm>
            <a:off x="2695616" y="4018127"/>
            <a:ext cx="9654930" cy="10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96" tIns="46076" rIns="92096" bIns="4607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1294" fontAlgn="base">
              <a:spcBef>
                <a:spcPct val="0"/>
              </a:spcBef>
              <a:spcAft>
                <a:spcPct val="0"/>
              </a:spcAft>
              <a:defRPr/>
            </a:pPr>
            <a:r>
              <a:rPr lang="en-US" altLang="zh-CN" sz="3200" b="1">
                <a:solidFill>
                  <a:srgbClr val="FFFF00"/>
                </a:solidFill>
                <a:latin typeface="VNI-Avo" pitchFamily="2" charset="0"/>
                <a:ea typeface="华康海报体W12(P)" panose="040B0C00000000000000" pitchFamily="82" charset="-122"/>
              </a:rPr>
              <a:t>2.Moùn naøo laø moùn aên ñaëc bieät cuûa ngöôøi Hueá </a:t>
            </a:r>
          </a:p>
          <a:p>
            <a:pPr algn="ctr" defTabSz="511294" fontAlgn="base">
              <a:spcBef>
                <a:spcPct val="0"/>
              </a:spcBef>
              <a:spcAft>
                <a:spcPct val="0"/>
              </a:spcAft>
              <a:defRPr/>
            </a:pPr>
            <a:r>
              <a:rPr lang="en-US" altLang="zh-CN" sz="3200" b="1">
                <a:solidFill>
                  <a:srgbClr val="FFFF00"/>
                </a:solidFill>
                <a:latin typeface="VNI-Avo" pitchFamily="2" charset="0"/>
                <a:ea typeface="华康海报体W12(P)" panose="040B0C00000000000000" pitchFamily="82" charset="-122"/>
              </a:rPr>
              <a:t>trong nhöõng ngaøy Teát?</a:t>
            </a:r>
            <a:endParaRPr lang="zh-CN" altLang="en-US" sz="3200" b="1" dirty="0">
              <a:solidFill>
                <a:srgbClr val="FFFF00"/>
              </a:solidFill>
              <a:latin typeface="VNI-Avo" pitchFamily="2" charset="0"/>
              <a:ea typeface="华康海报体W12(P)" panose="040B0C00000000000000" pitchFamily="82" charset="-122"/>
            </a:endParaRPr>
          </a:p>
        </p:txBody>
      </p:sp>
      <p:sp>
        <p:nvSpPr>
          <p:cNvPr id="10" name="Rectangle 9"/>
          <p:cNvSpPr/>
          <p:nvPr/>
        </p:nvSpPr>
        <p:spPr>
          <a:xfrm>
            <a:off x="4064293" y="5517905"/>
            <a:ext cx="6665330" cy="1077048"/>
          </a:xfrm>
          <a:prstGeom prst="rect">
            <a:avLst/>
          </a:prstGeom>
          <a:solidFill>
            <a:schemeClr val="bg1"/>
          </a:solidFill>
        </p:spPr>
        <p:txBody>
          <a:bodyPr wrap="square" lIns="91275" tIns="45636" rIns="91275" bIns="45636">
            <a:spAutoFit/>
          </a:bodyPr>
          <a:lstStyle/>
          <a:p>
            <a:pPr lvl="0" algn="ctr"/>
            <a:r>
              <a:rPr lang="en-US" sz="3200" b="1">
                <a:solidFill>
                  <a:prstClr val="black"/>
                </a:solidFill>
                <a:latin typeface="VNI-Avo" pitchFamily="2" charset="0"/>
              </a:rPr>
              <a:t>Thòt boø ngaâm nöôùc maém </a:t>
            </a:r>
          </a:p>
          <a:p>
            <a:pPr lvl="0" algn="ctr"/>
            <a:r>
              <a:rPr lang="en-US" sz="3200" b="1">
                <a:solidFill>
                  <a:prstClr val="black"/>
                </a:solidFill>
                <a:latin typeface="VNI-Avo" pitchFamily="2" charset="0"/>
              </a:rPr>
              <a:t>pha nhaït</a:t>
            </a:r>
            <a:endParaRPr lang="en-US" sz="4800" b="1">
              <a:solidFill>
                <a:srgbClr val="00B0F0"/>
              </a:solidFill>
              <a:latin typeface="VNI-Avo" pitchFamily="2" charset="0"/>
            </a:endParaRPr>
          </a:p>
        </p:txBody>
      </p:sp>
      <p:sp>
        <p:nvSpPr>
          <p:cNvPr id="7" name="Rectangle 6"/>
          <p:cNvSpPr/>
          <p:nvPr/>
        </p:nvSpPr>
        <p:spPr>
          <a:xfrm>
            <a:off x="4196557" y="2897521"/>
            <a:ext cx="6400800" cy="1015663"/>
          </a:xfrm>
          <a:prstGeom prst="rect">
            <a:avLst/>
          </a:prstGeom>
          <a:solidFill>
            <a:schemeClr val="bg1"/>
          </a:solidFill>
        </p:spPr>
        <p:txBody>
          <a:bodyPr>
            <a:spAutoFit/>
          </a:bodyPr>
          <a:lstStyle/>
          <a:p>
            <a:pPr algn="ctr"/>
            <a:r>
              <a:rPr lang="en-US" sz="3000" b="1">
                <a:solidFill>
                  <a:srgbClr val="00B0F0"/>
                </a:solidFill>
                <a:latin typeface="VNI-Avo" pitchFamily="2" charset="0"/>
              </a:rPr>
              <a:t>Baùnh chöng, nem, chaû, toâm chua, thòt luoäc</a:t>
            </a:r>
            <a:endParaRPr lang="vi-VN">
              <a:solidFill>
                <a:srgbClr val="00B0F0"/>
              </a:solidFill>
            </a:endParaRPr>
          </a:p>
        </p:txBody>
      </p:sp>
    </p:spTree>
    <p:extLst>
      <p:ext uri="{BB962C8B-B14F-4D97-AF65-F5344CB8AC3E}">
        <p14:creationId xmlns:p14="http://schemas.microsoft.com/office/powerpoint/2010/main" val="19205844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8" y="276"/>
            <a:ext cx="12801979" cy="7314985"/>
          </a:xfrm>
          <a:prstGeom prst="rect">
            <a:avLst/>
          </a:prstGeom>
        </p:spPr>
      </p:pic>
      <p:sp>
        <p:nvSpPr>
          <p:cNvPr id="4" name="Rectangle 3"/>
          <p:cNvSpPr/>
          <p:nvPr/>
        </p:nvSpPr>
        <p:spPr>
          <a:xfrm>
            <a:off x="978974" y="2510144"/>
            <a:ext cx="7949863" cy="2299754"/>
          </a:xfrm>
          <a:prstGeom prst="rect">
            <a:avLst/>
          </a:prstGeom>
          <a:noFill/>
        </p:spPr>
        <p:txBody>
          <a:bodyPr wrap="square" lIns="130155" tIns="65076" rIns="130155" bIns="65076">
            <a:spAutoFit/>
          </a:bodyPr>
          <a:lstStyle/>
          <a:p>
            <a:pPr algn="ctr" defTabSz="1017991"/>
            <a:r>
              <a:rPr lang="en-US" sz="13900" b="1">
                <a:ln w="12700">
                  <a:solidFill>
                    <a:srgbClr val="4BACC6"/>
                  </a:solidFill>
                  <a:prstDash val="solid"/>
                </a:ln>
                <a:solidFill>
                  <a:srgbClr val="FFFF00"/>
                </a:solidFill>
                <a:latin typeface="HP001" panose="020B0603050302020204" pitchFamily="34" charset="0"/>
                <a:ea typeface="HP001" panose="020B0603050302020204" pitchFamily="34" charset="0"/>
              </a:rPr>
              <a:t>1.Tập </a:t>
            </a:r>
            <a:r>
              <a:rPr lang="en-US" sz="13900" b="1" dirty="0">
                <a:ln w="12700">
                  <a:solidFill>
                    <a:srgbClr val="4BACC6"/>
                  </a:solidFill>
                  <a:prstDash val="solid"/>
                </a:ln>
                <a:solidFill>
                  <a:srgbClr val="FFFF00"/>
                </a:solidFill>
                <a:latin typeface="HP001" panose="020B0603050302020204" pitchFamily="34" charset="0"/>
                <a:ea typeface="HP001" panose="020B0603050302020204" pitchFamily="34" charset="0"/>
              </a:rPr>
              <a:t>ȫ</a:t>
            </a:r>
            <a:r>
              <a:rPr lang="el-GR" sz="13900" b="1" dirty="0">
                <a:ln w="12700">
                  <a:solidFill>
                    <a:srgbClr val="4BACC6"/>
                  </a:solidFill>
                  <a:prstDash val="solid"/>
                </a:ln>
                <a:solidFill>
                  <a:srgbClr val="FFFF00"/>
                </a:solidFill>
                <a:latin typeface="HP001" panose="020B0603050302020204" pitchFamily="34" charset="0"/>
                <a:ea typeface="HP001" panose="020B0603050302020204" pitchFamily="34" charset="0"/>
              </a:rPr>
              <a:t>μ</a:t>
            </a:r>
            <a:r>
              <a:rPr lang="en-US" sz="13900" b="1" dirty="0" err="1">
                <a:ln w="12700">
                  <a:solidFill>
                    <a:srgbClr val="4BACC6"/>
                  </a:solidFill>
                  <a:prstDash val="solid"/>
                </a:ln>
                <a:solidFill>
                  <a:srgbClr val="FFFF00"/>
                </a:solidFill>
                <a:latin typeface="HP001" panose="020B0603050302020204" pitchFamily="34" charset="0"/>
                <a:ea typeface="HP001" panose="020B0603050302020204" pitchFamily="34" charset="0"/>
              </a:rPr>
              <a:t>ết</a:t>
            </a:r>
            <a:r>
              <a:rPr lang="en-US" sz="13900" b="1" dirty="0">
                <a:ln w="12700">
                  <a:solidFill>
                    <a:srgbClr val="4BACC6"/>
                  </a:solidFill>
                  <a:prstDash val="solid"/>
                </a:ln>
                <a:solidFill>
                  <a:srgbClr val="FFFF00"/>
                </a:solidFill>
                <a:latin typeface="HP001" panose="020B0603050302020204" pitchFamily="34" charset="0"/>
                <a:ea typeface="HP001" panose="020B0603050302020204" pitchFamily="34" charset="0"/>
              </a:rPr>
              <a:t> </a:t>
            </a:r>
          </a:p>
        </p:txBody>
      </p:sp>
    </p:spTree>
    <p:extLst>
      <p:ext uri="{BB962C8B-B14F-4D97-AF65-F5344CB8AC3E}">
        <p14:creationId xmlns:p14="http://schemas.microsoft.com/office/powerpoint/2010/main" val="2518547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4522698" y="329338"/>
            <a:ext cx="2825180" cy="655296"/>
          </a:xfrm>
          <a:prstGeom prst="rect">
            <a:avLst/>
          </a:prstGeom>
          <a:noFill/>
        </p:spPr>
        <p:txBody>
          <a:bodyPr wrap="square" lIns="127246" tIns="63620" rIns="127246" bIns="63620" rtlCol="0">
            <a:spAutoFit/>
          </a:bodyPr>
          <a:lstStyle/>
          <a:p>
            <a:pPr defTabSz="1275372">
              <a:defRPr/>
            </a:pPr>
            <a:r>
              <a:rPr lang="en-US" sz="3400" b="1" kern="0">
                <a:solidFill>
                  <a:sysClr val="windowText" lastClr="000000"/>
                </a:solidFill>
                <a:latin typeface="VNI-Avo" pitchFamily="2" charset="0"/>
              </a:rPr>
              <a:t>Tö theá vieát</a:t>
            </a:r>
            <a:endParaRPr lang="vi-VN" sz="3400" b="1" kern="0">
              <a:solidFill>
                <a:sysClr val="windowText" lastClr="00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706804" y="1430129"/>
            <a:ext cx="4457568" cy="5246137"/>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0674" y="34429"/>
            <a:ext cx="1196878" cy="1663324"/>
          </a:xfrm>
          <a:prstGeom prst="rect">
            <a:avLst/>
          </a:prstGeom>
        </p:spPr>
      </p:pic>
    </p:spTree>
    <p:extLst>
      <p:ext uri="{BB962C8B-B14F-4D97-AF65-F5344CB8AC3E}">
        <p14:creationId xmlns:p14="http://schemas.microsoft.com/office/powerpoint/2010/main" val="361700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0674" y="34429"/>
            <a:ext cx="1196878" cy="1663324"/>
          </a:xfrm>
          <a:prstGeom prst="rect">
            <a:avLst/>
          </a:prstGeom>
        </p:spPr>
      </p:pic>
      <p:pic>
        <p:nvPicPr>
          <p:cNvPr id="3" name="chu D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56502" y="34429"/>
            <a:ext cx="6996992" cy="6996992"/>
          </a:xfrm>
        </p:spPr>
      </p:pic>
    </p:spTree>
    <p:extLst>
      <p:ext uri="{BB962C8B-B14F-4D97-AF65-F5344CB8AC3E}">
        <p14:creationId xmlns:p14="http://schemas.microsoft.com/office/powerpoint/2010/main" val="3247132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26490" y="1923700"/>
            <a:ext cx="12363016" cy="327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9120" y="2623849"/>
            <a:ext cx="12589470" cy="914681"/>
          </a:xfrm>
          <a:prstGeom prst="rect">
            <a:avLst/>
          </a:prstGeom>
        </p:spPr>
        <p:txBody>
          <a:bodyPr wrap="square" lIns="128451" tIns="64228" rIns="128451" bIns="64228">
            <a:spAutoFit/>
          </a:bodyPr>
          <a:lstStyle/>
          <a:p>
            <a:pPr algn="just" defTabSz="1284305"/>
            <a:r>
              <a:rPr lang="vi-VN" sz="5100" b="1">
                <a:solidFill>
                  <a:prstClr val="black"/>
                </a:solidFill>
                <a:latin typeface="HP001 4 hàng" pitchFamily="34" charset="0"/>
              </a:rPr>
              <a:t> Đường phố đông vui, tấp nập.</a:t>
            </a:r>
            <a:endParaRPr lang="en-US" sz="5100" b="1">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 y="95"/>
            <a:ext cx="1196878" cy="1663324"/>
          </a:xfrm>
          <a:prstGeom prst="rect">
            <a:avLst/>
          </a:prstGeom>
        </p:spPr>
      </p:pic>
    </p:spTree>
    <p:extLst>
      <p:ext uri="{BB962C8B-B14F-4D97-AF65-F5344CB8AC3E}">
        <p14:creationId xmlns:p14="http://schemas.microsoft.com/office/powerpoint/2010/main" val="2723884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 y="81540"/>
            <a:ext cx="12801979" cy="7314985"/>
          </a:xfrm>
          <a:prstGeom prst="rect">
            <a:avLst/>
          </a:prstGeom>
        </p:spPr>
      </p:pic>
      <p:sp>
        <p:nvSpPr>
          <p:cNvPr id="4" name="Rectangle 3"/>
          <p:cNvSpPr/>
          <p:nvPr/>
        </p:nvSpPr>
        <p:spPr>
          <a:xfrm>
            <a:off x="1498071" y="2510109"/>
            <a:ext cx="7430769" cy="1577599"/>
          </a:xfrm>
          <a:prstGeom prst="rect">
            <a:avLst/>
          </a:prstGeom>
          <a:noFill/>
        </p:spPr>
        <p:txBody>
          <a:bodyPr wrap="square" lIns="130277" tIns="65134" rIns="130277" bIns="65134">
            <a:spAutoFit/>
          </a:bodyPr>
          <a:lstStyle/>
          <a:p>
            <a:pPr algn="ctr" defTabSz="1019022"/>
            <a:r>
              <a:rPr lang="en-US" sz="9300" b="1">
                <a:ln w="12700">
                  <a:solidFill>
                    <a:srgbClr val="4BACC6"/>
                  </a:solidFill>
                  <a:prstDash val="solid"/>
                </a:ln>
                <a:solidFill>
                  <a:srgbClr val="FFFF00"/>
                </a:solidFill>
                <a:latin typeface="HP001" panose="020B0603050302020204" pitchFamily="34" charset="0"/>
                <a:ea typeface="HP001" panose="020B0603050302020204" pitchFamily="34" charset="0"/>
              </a:rPr>
              <a:t>2. Nghe- viết </a:t>
            </a:r>
            <a:endParaRPr lang="en-US" sz="9300" b="1" dirty="0">
              <a:ln w="12700">
                <a:solidFill>
                  <a:srgbClr val="4BACC6"/>
                </a:solidFill>
                <a:prstDash val="solid"/>
              </a:ln>
              <a:solidFill>
                <a:srgbClr val="FFFF00"/>
              </a:solidFill>
              <a:latin typeface="HP001" panose="020B0603050302020204" pitchFamily="34" charset="0"/>
              <a:ea typeface="HP001" panose="020B06030503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 y="6882252"/>
            <a:ext cx="506237" cy="514273"/>
          </a:xfrm>
          <a:prstGeom prst="rect">
            <a:avLst/>
          </a:prstGeom>
        </p:spPr>
      </p:pic>
    </p:spTree>
    <p:extLst>
      <p:ext uri="{BB962C8B-B14F-4D97-AF65-F5344CB8AC3E}">
        <p14:creationId xmlns:p14="http://schemas.microsoft.com/office/powerpoint/2010/main" val="407324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1367519" y="362101"/>
            <a:ext cx="2825180" cy="655387"/>
          </a:xfrm>
          <a:prstGeom prst="rect">
            <a:avLst/>
          </a:prstGeom>
          <a:noFill/>
        </p:spPr>
        <p:txBody>
          <a:bodyPr wrap="square" lIns="127392" tIns="63687" rIns="127392" bIns="63687" rtlCol="0">
            <a:spAutoFit/>
          </a:bodyPr>
          <a:lstStyle/>
          <a:p>
            <a:pPr defTabSz="1276941">
              <a:defRPr/>
            </a:pPr>
            <a:r>
              <a:rPr lang="en-US" sz="3400" b="1" kern="0">
                <a:solidFill>
                  <a:sysClr val="windowText" lastClr="000000"/>
                </a:solidFill>
                <a:latin typeface="VNI-Avo" pitchFamily="2" charset="0"/>
              </a:rPr>
              <a:t>Tö theá vieát</a:t>
            </a:r>
            <a:endParaRPr lang="vi-VN" sz="3400" b="1" kern="0">
              <a:solidFill>
                <a:sysClr val="windowText" lastClr="00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4570957" y="34385"/>
            <a:ext cx="3406395" cy="3528727"/>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0667" y="34385"/>
            <a:ext cx="1196878" cy="166332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129" t="41595" r="7382" b="50000"/>
          <a:stretch/>
        </p:blipFill>
        <p:spPr>
          <a:xfrm>
            <a:off x="769106" y="3498729"/>
            <a:ext cx="11471528" cy="2949365"/>
          </a:xfrm>
          <a:prstGeom prst="rect">
            <a:avLst/>
          </a:prstGeom>
        </p:spPr>
      </p:pic>
    </p:spTree>
    <p:extLst>
      <p:ext uri="{BB962C8B-B14F-4D97-AF65-F5344CB8AC3E}">
        <p14:creationId xmlns:p14="http://schemas.microsoft.com/office/powerpoint/2010/main" val="5643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xmlns="" id="{43B1AF0E-107B-4987-8215-BE0A32D874DA}"/>
              </a:ext>
            </a:extLst>
          </p:cNvPr>
          <p:cNvSpPr txBox="1"/>
          <p:nvPr/>
        </p:nvSpPr>
        <p:spPr>
          <a:xfrm>
            <a:off x="8582244" y="6077265"/>
            <a:ext cx="3879967" cy="697996"/>
          </a:xfrm>
          <a:prstGeom prst="rect">
            <a:avLst/>
          </a:prstGeom>
          <a:noFill/>
        </p:spPr>
        <p:txBody>
          <a:bodyPr wrap="square" lIns="127382" tIns="63683" rIns="127382" bIns="63683" rtlCol="0">
            <a:spAutoFit/>
          </a:bodyPr>
          <a:lstStyle/>
          <a:p>
            <a:pPr algn="ctr" defTabSz="1276847">
              <a:defRPr/>
            </a:pPr>
            <a:r>
              <a:rPr lang="en-US" sz="3700" b="1" kern="0">
                <a:solidFill>
                  <a:sysClr val="windowText" lastClr="000000"/>
                </a:solidFill>
                <a:latin typeface="VNI-Avo" pitchFamily="2" charset="0"/>
              </a:rPr>
              <a:t>lau baøn     eá</a:t>
            </a:r>
            <a:endParaRPr lang="vi-VN" sz="3700" b="1" kern="0">
              <a:solidFill>
                <a:sysClr val="windowText" lastClr="000000"/>
              </a:solidFill>
            </a:endParaRPr>
          </a:p>
        </p:txBody>
      </p:sp>
      <p:sp>
        <p:nvSpPr>
          <p:cNvPr id="5" name="TextBox 1">
            <a:extLst>
              <a:ext uri="{FF2B5EF4-FFF2-40B4-BE49-F238E27FC236}">
                <a16:creationId xmlns:a16="http://schemas.microsoft.com/office/drawing/2014/main" xmlns="" id="{43B1AF0E-107B-4987-8215-BE0A32D874DA}"/>
              </a:ext>
            </a:extLst>
          </p:cNvPr>
          <p:cNvSpPr txBox="1"/>
          <p:nvPr/>
        </p:nvSpPr>
        <p:spPr>
          <a:xfrm>
            <a:off x="4223442" y="6107077"/>
            <a:ext cx="5233979" cy="682608"/>
          </a:xfrm>
          <a:prstGeom prst="rect">
            <a:avLst/>
          </a:prstGeom>
          <a:noFill/>
        </p:spPr>
        <p:txBody>
          <a:bodyPr wrap="square" lIns="127382" tIns="63683" rIns="127382" bIns="63683" rtlCol="0">
            <a:spAutoFit/>
          </a:bodyPr>
          <a:lstStyle/>
          <a:p>
            <a:pPr defTabSz="1276847">
              <a:defRPr/>
            </a:pPr>
            <a:r>
              <a:rPr lang="en-US" sz="3600" b="1" kern="0">
                <a:solidFill>
                  <a:sysClr val="windowText" lastClr="000000"/>
                </a:solidFill>
                <a:latin typeface="VNI-Avo" pitchFamily="2" charset="0"/>
              </a:rPr>
              <a:t>laøm möùt     öøng</a:t>
            </a:r>
            <a:endParaRPr lang="vi-VN" sz="3600" b="1" kern="0">
              <a:solidFill>
                <a:sysClr val="windowText" lastClr="000000"/>
              </a:solidFill>
            </a:endParaRPr>
          </a:p>
        </p:txBody>
      </p:sp>
      <p:sp>
        <p:nvSpPr>
          <p:cNvPr id="4" name="TextBox 1">
            <a:extLst>
              <a:ext uri="{FF2B5EF4-FFF2-40B4-BE49-F238E27FC236}">
                <a16:creationId xmlns:a16="http://schemas.microsoft.com/office/drawing/2014/main" xmlns="" id="{43B1AF0E-107B-4987-8215-BE0A32D874DA}"/>
              </a:ext>
            </a:extLst>
          </p:cNvPr>
          <p:cNvSpPr txBox="1"/>
          <p:nvPr/>
        </p:nvSpPr>
        <p:spPr>
          <a:xfrm>
            <a:off x="382240" y="6068297"/>
            <a:ext cx="3702669" cy="682608"/>
          </a:xfrm>
          <a:prstGeom prst="rect">
            <a:avLst/>
          </a:prstGeom>
          <a:noFill/>
        </p:spPr>
        <p:txBody>
          <a:bodyPr wrap="square" lIns="127382" tIns="63683" rIns="127382" bIns="63683" rtlCol="0">
            <a:spAutoFit/>
          </a:bodyPr>
          <a:lstStyle/>
          <a:p>
            <a:pPr defTabSz="1276847">
              <a:defRPr/>
            </a:pPr>
            <a:r>
              <a:rPr lang="en-US" sz="3600" b="1" kern="0">
                <a:solidFill>
                  <a:sysClr val="windowText" lastClr="000000"/>
                </a:solidFill>
                <a:latin typeface="VNI-Avo" pitchFamily="2" charset="0"/>
              </a:rPr>
              <a:t> oùi baùnh chöng</a:t>
            </a:r>
            <a:endParaRPr lang="vi-VN" sz="3600" b="1" kern="0">
              <a:solidFill>
                <a:sysClr val="windowText" lastClr="000000"/>
              </a:solidFill>
            </a:endParaRPr>
          </a:p>
        </p:txBody>
      </p:sp>
      <p:sp>
        <p:nvSpPr>
          <p:cNvPr id="18" name="TextBox 1">
            <a:extLst>
              <a:ext uri="{FF2B5EF4-FFF2-40B4-BE49-F238E27FC236}">
                <a16:creationId xmlns:a16="http://schemas.microsoft.com/office/drawing/2014/main" xmlns="" id="{43B1AF0E-107B-4987-8215-BE0A32D874DA}"/>
              </a:ext>
            </a:extLst>
          </p:cNvPr>
          <p:cNvSpPr txBox="1"/>
          <p:nvPr/>
        </p:nvSpPr>
        <p:spPr>
          <a:xfrm>
            <a:off x="6362889" y="6091311"/>
            <a:ext cx="2084209" cy="682608"/>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g</a:t>
            </a:r>
            <a:endParaRPr lang="vi-VN" sz="3600" b="1" kern="0">
              <a:solidFill>
                <a:srgbClr val="FF0000"/>
              </a:solidFill>
            </a:endParaRPr>
          </a:p>
        </p:txBody>
      </p:sp>
      <p:sp>
        <p:nvSpPr>
          <p:cNvPr id="19" name="TextBox 1">
            <a:extLst>
              <a:ext uri="{FF2B5EF4-FFF2-40B4-BE49-F238E27FC236}">
                <a16:creationId xmlns:a16="http://schemas.microsoft.com/office/drawing/2014/main" xmlns="" id="{43B1AF0E-107B-4987-8215-BE0A32D874DA}"/>
              </a:ext>
            </a:extLst>
          </p:cNvPr>
          <p:cNvSpPr txBox="1"/>
          <p:nvPr/>
        </p:nvSpPr>
        <p:spPr>
          <a:xfrm>
            <a:off x="10843209" y="6106556"/>
            <a:ext cx="2084209" cy="698895"/>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gh</a:t>
            </a:r>
            <a:endParaRPr lang="vi-VN" sz="3600" b="1" kern="0">
              <a:solidFill>
                <a:srgbClr val="FF0000"/>
              </a:solidFill>
            </a:endParaRPr>
          </a:p>
        </p:txBody>
      </p:sp>
      <p:sp>
        <p:nvSpPr>
          <p:cNvPr id="2" name="TextBox 1">
            <a:extLst>
              <a:ext uri="{FF2B5EF4-FFF2-40B4-BE49-F238E27FC236}">
                <a16:creationId xmlns:a16="http://schemas.microsoft.com/office/drawing/2014/main" xmlns="" id="{43B1AF0E-107B-4987-8215-BE0A32D874DA}"/>
              </a:ext>
            </a:extLst>
          </p:cNvPr>
          <p:cNvSpPr txBox="1"/>
          <p:nvPr/>
        </p:nvSpPr>
        <p:spPr>
          <a:xfrm>
            <a:off x="263568" y="82328"/>
            <a:ext cx="12010912" cy="655387"/>
          </a:xfrm>
          <a:prstGeom prst="rect">
            <a:avLst/>
          </a:prstGeom>
          <a:noFill/>
        </p:spPr>
        <p:txBody>
          <a:bodyPr wrap="square" lIns="127382" tIns="63683" rIns="127382" bIns="63683" rtlCol="0">
            <a:spAutoFit/>
          </a:bodyPr>
          <a:lstStyle/>
          <a:p>
            <a:pPr defTabSz="1276847">
              <a:defRPr/>
            </a:pPr>
            <a:r>
              <a:rPr lang="en-US" sz="3400" b="1" kern="0">
                <a:solidFill>
                  <a:sysClr val="windowText" lastClr="000000"/>
                </a:solidFill>
                <a:latin typeface="VNI-Avo" pitchFamily="2" charset="0"/>
              </a:rPr>
              <a:t>3.Thay hình ngoâi sao baèng chöõ </a:t>
            </a:r>
            <a:r>
              <a:rPr lang="en-US" sz="3400" b="1" kern="0">
                <a:solidFill>
                  <a:srgbClr val="FF0000"/>
                </a:solidFill>
                <a:latin typeface="VNI-Avo" pitchFamily="2" charset="0"/>
              </a:rPr>
              <a:t>g </a:t>
            </a:r>
            <a:r>
              <a:rPr lang="en-US" sz="3400" b="1" kern="0">
                <a:solidFill>
                  <a:sysClr val="windowText" lastClr="000000"/>
                </a:solidFill>
                <a:latin typeface="VNI-Avo" pitchFamily="2" charset="0"/>
              </a:rPr>
              <a:t>hoaëc vaàn </a:t>
            </a:r>
            <a:r>
              <a:rPr lang="en-US" sz="3400" b="1" kern="0">
                <a:solidFill>
                  <a:srgbClr val="FF0000"/>
                </a:solidFill>
                <a:latin typeface="VNI-Avo" pitchFamily="2" charset="0"/>
              </a:rPr>
              <a:t>gh.</a:t>
            </a:r>
            <a:endParaRPr lang="vi-VN" sz="3400" b="1" kern="0">
              <a:solidFill>
                <a:srgbClr val="FF0000"/>
              </a:solidFill>
            </a:endParaRPr>
          </a:p>
        </p:txBody>
      </p:sp>
      <p:sp>
        <p:nvSpPr>
          <p:cNvPr id="8" name="5-Point Star 7"/>
          <p:cNvSpPr/>
          <p:nvPr/>
        </p:nvSpPr>
        <p:spPr bwMode="auto">
          <a:xfrm>
            <a:off x="6199581" y="6068909"/>
            <a:ext cx="790688" cy="6555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394" tIns="48198" rIns="96394" bIns="48198" numCol="1" rtlCol="0" anchor="t" anchorCtr="0" compatLnSpc="1">
            <a:prstTxWarp prst="textNoShape">
              <a:avLst/>
            </a:prstTxWarp>
          </a:bodyPr>
          <a:lstStyle/>
          <a:p>
            <a:pPr defTabSz="963928" eaLnBrk="0" fontAlgn="base" hangingPunct="0">
              <a:spcBef>
                <a:spcPct val="0"/>
              </a:spcBef>
              <a:spcAft>
                <a:spcPct val="0"/>
              </a:spcAft>
            </a:pPr>
            <a:endParaRPr lang="vi-VN">
              <a:solidFill>
                <a:srgbClr val="000000"/>
              </a:solidFill>
            </a:endParaRPr>
          </a:p>
        </p:txBody>
      </p:sp>
      <p:sp>
        <p:nvSpPr>
          <p:cNvPr id="9" name="5-Point Star 8"/>
          <p:cNvSpPr/>
          <p:nvPr/>
        </p:nvSpPr>
        <p:spPr bwMode="auto">
          <a:xfrm>
            <a:off x="10843209" y="6107077"/>
            <a:ext cx="790688" cy="6555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394" tIns="48198" rIns="96394" bIns="48198" numCol="1" rtlCol="0" anchor="t" anchorCtr="0" compatLnSpc="1">
            <a:prstTxWarp prst="textNoShape">
              <a:avLst/>
            </a:prstTxWarp>
          </a:bodyPr>
          <a:lstStyle/>
          <a:p>
            <a:pPr defTabSz="963928" eaLnBrk="0" fontAlgn="base" hangingPunct="0">
              <a:spcBef>
                <a:spcPct val="0"/>
              </a:spcBef>
              <a:spcAft>
                <a:spcPct val="0"/>
              </a:spcAft>
            </a:pPr>
            <a:endParaRPr lang="vi-VN">
              <a:solidFill>
                <a:srgbClr val="000000"/>
              </a:solidFill>
            </a:endParaRPr>
          </a:p>
        </p:txBody>
      </p:sp>
      <p:sp>
        <p:nvSpPr>
          <p:cNvPr id="20" name="TextBox 1">
            <a:extLst>
              <a:ext uri="{FF2B5EF4-FFF2-40B4-BE49-F238E27FC236}">
                <a16:creationId xmlns:a16="http://schemas.microsoft.com/office/drawing/2014/main" xmlns="" id="{43B1AF0E-107B-4987-8215-BE0A32D874DA}"/>
              </a:ext>
            </a:extLst>
          </p:cNvPr>
          <p:cNvSpPr txBox="1"/>
          <p:nvPr/>
        </p:nvSpPr>
        <p:spPr>
          <a:xfrm>
            <a:off x="165131" y="6073333"/>
            <a:ext cx="2084209" cy="682608"/>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g</a:t>
            </a:r>
            <a:endParaRPr lang="vi-VN" sz="3600" b="1" kern="0">
              <a:solidFill>
                <a:srgbClr val="FF0000"/>
              </a:solidFill>
            </a:endParaRPr>
          </a:p>
        </p:txBody>
      </p:sp>
      <p:sp>
        <p:nvSpPr>
          <p:cNvPr id="21" name="5-Point Star 20"/>
          <p:cNvSpPr/>
          <p:nvPr/>
        </p:nvSpPr>
        <p:spPr bwMode="auto">
          <a:xfrm>
            <a:off x="-131776" y="6039589"/>
            <a:ext cx="790688" cy="6555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394" tIns="48198" rIns="96394" bIns="48198" numCol="1" rtlCol="0" anchor="t" anchorCtr="0" compatLnSpc="1">
            <a:prstTxWarp prst="textNoShape">
              <a:avLst/>
            </a:prstTxWarp>
          </a:bodyPr>
          <a:lstStyle/>
          <a:p>
            <a:pPr defTabSz="963928" eaLnBrk="0" fontAlgn="base" hangingPunct="0">
              <a:spcBef>
                <a:spcPct val="0"/>
              </a:spcBef>
              <a:spcAft>
                <a:spcPct val="0"/>
              </a:spcAft>
            </a:pPr>
            <a:endParaRPr lang="vi-VN">
              <a:solidFill>
                <a:srgbClr val="000000"/>
              </a:solidFill>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9986" t="54266" r="9290" b="33016"/>
          <a:stretch/>
        </p:blipFill>
        <p:spPr>
          <a:xfrm>
            <a:off x="263568" y="737715"/>
            <a:ext cx="12198643" cy="4731772"/>
          </a:xfrm>
          <a:prstGeom prst="rect">
            <a:avLst/>
          </a:prstGeom>
        </p:spPr>
      </p:pic>
    </p:spTree>
    <p:extLst>
      <p:ext uri="{BB962C8B-B14F-4D97-AF65-F5344CB8AC3E}">
        <p14:creationId xmlns:p14="http://schemas.microsoft.com/office/powerpoint/2010/main" val="2793296371"/>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290" t="21120" r="6622" b="52586"/>
          <a:stretch/>
        </p:blipFill>
        <p:spPr>
          <a:xfrm>
            <a:off x="0" y="0"/>
            <a:ext cx="12801600" cy="7250489"/>
          </a:xfrm>
          <a:prstGeom prst="rect">
            <a:avLst/>
          </a:prstGeom>
        </p:spPr>
      </p:pic>
      <p:sp>
        <p:nvSpPr>
          <p:cNvPr id="3" name="TextBox 1">
            <a:extLst>
              <a:ext uri="{FF2B5EF4-FFF2-40B4-BE49-F238E27FC236}">
                <a16:creationId xmlns:a16="http://schemas.microsoft.com/office/drawing/2014/main" xmlns="" id="{43B1AF0E-107B-4987-8215-BE0A32D874DA}"/>
              </a:ext>
            </a:extLst>
          </p:cNvPr>
          <p:cNvSpPr txBox="1"/>
          <p:nvPr/>
        </p:nvSpPr>
        <p:spPr>
          <a:xfrm>
            <a:off x="1051874" y="3681944"/>
            <a:ext cx="865682" cy="682608"/>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g</a:t>
            </a:r>
            <a:endParaRPr lang="vi-VN" sz="3600" b="1" kern="0">
              <a:solidFill>
                <a:srgbClr val="FF0000"/>
              </a:solidFill>
            </a:endParaRPr>
          </a:p>
        </p:txBody>
      </p:sp>
      <p:sp>
        <p:nvSpPr>
          <p:cNvPr id="4" name="TextBox 1">
            <a:extLst>
              <a:ext uri="{FF2B5EF4-FFF2-40B4-BE49-F238E27FC236}">
                <a16:creationId xmlns:a16="http://schemas.microsoft.com/office/drawing/2014/main" xmlns="" id="{43B1AF0E-107B-4987-8215-BE0A32D874DA}"/>
              </a:ext>
            </a:extLst>
          </p:cNvPr>
          <p:cNvSpPr txBox="1"/>
          <p:nvPr/>
        </p:nvSpPr>
        <p:spPr>
          <a:xfrm>
            <a:off x="6833692" y="6477055"/>
            <a:ext cx="1101777" cy="682608"/>
          </a:xfrm>
          <a:prstGeom prst="rect">
            <a:avLst/>
          </a:prstGeom>
          <a:noFill/>
        </p:spPr>
        <p:txBody>
          <a:bodyPr wrap="square" lIns="127382" tIns="63683" rIns="127382" bIns="63683" rtlCol="0">
            <a:spAutoFit/>
          </a:bodyPr>
          <a:lstStyle/>
          <a:p>
            <a:pPr defTabSz="1276847">
              <a:defRPr/>
            </a:pPr>
            <a:r>
              <a:rPr lang="en-US" sz="3600" b="1" kern="0" dirty="0" err="1">
                <a:solidFill>
                  <a:srgbClr val="FF0000"/>
                </a:solidFill>
                <a:latin typeface="VNI-Avo" pitchFamily="2" charset="0"/>
              </a:rPr>
              <a:t>gh</a:t>
            </a:r>
            <a:endParaRPr lang="vi-VN" sz="3600" b="1" kern="0" dirty="0">
              <a:solidFill>
                <a:srgbClr val="FF0000"/>
              </a:solidFill>
            </a:endParaRPr>
          </a:p>
        </p:txBody>
      </p:sp>
      <p:sp>
        <p:nvSpPr>
          <p:cNvPr id="5" name="TextBox 1">
            <a:extLst>
              <a:ext uri="{FF2B5EF4-FFF2-40B4-BE49-F238E27FC236}">
                <a16:creationId xmlns:a16="http://schemas.microsoft.com/office/drawing/2014/main" xmlns="" id="{43B1AF0E-107B-4987-8215-BE0A32D874DA}"/>
              </a:ext>
            </a:extLst>
          </p:cNvPr>
          <p:cNvSpPr txBox="1"/>
          <p:nvPr/>
        </p:nvSpPr>
        <p:spPr>
          <a:xfrm>
            <a:off x="10364768" y="3647838"/>
            <a:ext cx="865682" cy="682608"/>
          </a:xfrm>
          <a:prstGeom prst="rect">
            <a:avLst/>
          </a:prstGeom>
          <a:noFill/>
        </p:spPr>
        <p:txBody>
          <a:bodyPr wrap="square" lIns="127382" tIns="63683" rIns="127382" bIns="63683" rtlCol="0">
            <a:spAutoFit/>
          </a:bodyPr>
          <a:lstStyle/>
          <a:p>
            <a:pPr defTabSz="1276847">
              <a:defRPr/>
            </a:pPr>
            <a:r>
              <a:rPr lang="en-US" sz="3600" b="1" kern="0" dirty="0">
                <a:solidFill>
                  <a:srgbClr val="FF0000"/>
                </a:solidFill>
                <a:latin typeface="VNI-Avo" pitchFamily="2" charset="0"/>
              </a:rPr>
              <a:t>g</a:t>
            </a:r>
            <a:endParaRPr lang="vi-VN" sz="3600" b="1" kern="0" dirty="0">
              <a:solidFill>
                <a:srgbClr val="FF0000"/>
              </a:solidFill>
            </a:endParaRPr>
          </a:p>
        </p:txBody>
      </p:sp>
    </p:spTree>
    <p:extLst>
      <p:ext uri="{BB962C8B-B14F-4D97-AF65-F5344CB8AC3E}">
        <p14:creationId xmlns:p14="http://schemas.microsoft.com/office/powerpoint/2010/main" val="505449384"/>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xmlns="" id="{43B1AF0E-107B-4987-8215-BE0A32D874DA}"/>
              </a:ext>
            </a:extLst>
          </p:cNvPr>
          <p:cNvSpPr txBox="1"/>
          <p:nvPr/>
        </p:nvSpPr>
        <p:spPr>
          <a:xfrm>
            <a:off x="7999571" y="6047341"/>
            <a:ext cx="3879967" cy="682608"/>
          </a:xfrm>
          <a:prstGeom prst="rect">
            <a:avLst/>
          </a:prstGeom>
          <a:noFill/>
        </p:spPr>
        <p:txBody>
          <a:bodyPr wrap="square" lIns="127382" tIns="63683" rIns="127382" bIns="63683" rtlCol="0">
            <a:spAutoFit/>
          </a:bodyPr>
          <a:lstStyle/>
          <a:p>
            <a:pPr algn="ctr" defTabSz="1276847">
              <a:defRPr/>
            </a:pPr>
            <a:r>
              <a:rPr lang="en-US" sz="3600" b="1" kern="0">
                <a:solidFill>
                  <a:sysClr val="windowText" lastClr="000000"/>
                </a:solidFill>
                <a:latin typeface="VNI-Avo" pitchFamily="2" charset="0"/>
              </a:rPr>
              <a:t>caét     oø luïa</a:t>
            </a:r>
            <a:endParaRPr lang="vi-VN" sz="3600" b="1" kern="0">
              <a:solidFill>
                <a:sysClr val="windowText" lastClr="000000"/>
              </a:solidFill>
            </a:endParaRPr>
          </a:p>
        </p:txBody>
      </p:sp>
      <p:sp>
        <p:nvSpPr>
          <p:cNvPr id="5" name="TextBox 1">
            <a:extLst>
              <a:ext uri="{FF2B5EF4-FFF2-40B4-BE49-F238E27FC236}">
                <a16:creationId xmlns:a16="http://schemas.microsoft.com/office/drawing/2014/main" xmlns="" id="{43B1AF0E-107B-4987-8215-BE0A32D874DA}"/>
              </a:ext>
            </a:extLst>
          </p:cNvPr>
          <p:cNvSpPr txBox="1"/>
          <p:nvPr/>
        </p:nvSpPr>
        <p:spPr>
          <a:xfrm>
            <a:off x="4705576" y="6084063"/>
            <a:ext cx="3035293" cy="682608"/>
          </a:xfrm>
          <a:prstGeom prst="rect">
            <a:avLst/>
          </a:prstGeom>
          <a:noFill/>
        </p:spPr>
        <p:txBody>
          <a:bodyPr wrap="square" lIns="127382" tIns="63683" rIns="127382" bIns="63683" rtlCol="0">
            <a:spAutoFit/>
          </a:bodyPr>
          <a:lstStyle/>
          <a:p>
            <a:pPr defTabSz="1276847">
              <a:defRPr/>
            </a:pPr>
            <a:r>
              <a:rPr lang="en-US" sz="3600" b="1" kern="0">
                <a:solidFill>
                  <a:sysClr val="windowText" lastClr="000000"/>
                </a:solidFill>
                <a:latin typeface="VNI-Avo" pitchFamily="2" charset="0"/>
              </a:rPr>
              <a:t>ñi    u lòch</a:t>
            </a:r>
            <a:endParaRPr lang="vi-VN" sz="3600" b="1" kern="0">
              <a:solidFill>
                <a:sysClr val="windowText" lastClr="000000"/>
              </a:solidFill>
            </a:endParaRPr>
          </a:p>
        </p:txBody>
      </p:sp>
      <p:sp>
        <p:nvSpPr>
          <p:cNvPr id="4" name="TextBox 1">
            <a:extLst>
              <a:ext uri="{FF2B5EF4-FFF2-40B4-BE49-F238E27FC236}">
                <a16:creationId xmlns:a16="http://schemas.microsoft.com/office/drawing/2014/main" xmlns="" id="{43B1AF0E-107B-4987-8215-BE0A32D874DA}"/>
              </a:ext>
            </a:extLst>
          </p:cNvPr>
          <p:cNvSpPr txBox="1"/>
          <p:nvPr/>
        </p:nvSpPr>
        <p:spPr>
          <a:xfrm>
            <a:off x="263568" y="6105333"/>
            <a:ext cx="4442008" cy="682608"/>
          </a:xfrm>
          <a:prstGeom prst="rect">
            <a:avLst/>
          </a:prstGeom>
          <a:noFill/>
        </p:spPr>
        <p:txBody>
          <a:bodyPr wrap="square" lIns="127382" tIns="63683" rIns="127382" bIns="63683" rtlCol="0">
            <a:spAutoFit/>
          </a:bodyPr>
          <a:lstStyle/>
          <a:p>
            <a:pPr defTabSz="1276847">
              <a:defRPr/>
            </a:pPr>
            <a:r>
              <a:rPr lang="en-US" sz="3600" b="1" kern="0">
                <a:solidFill>
                  <a:sysClr val="windowText" lastClr="000000"/>
                </a:solidFill>
                <a:latin typeface="VNI-Avo" pitchFamily="2" charset="0"/>
              </a:rPr>
              <a:t>   öïng caây neâu</a:t>
            </a:r>
            <a:endParaRPr lang="vi-VN" sz="3600" b="1" kern="0">
              <a:solidFill>
                <a:sysClr val="windowText" lastClr="000000"/>
              </a:solidFill>
            </a:endParaRPr>
          </a:p>
        </p:txBody>
      </p:sp>
      <p:sp>
        <p:nvSpPr>
          <p:cNvPr id="18" name="TextBox 1">
            <a:extLst>
              <a:ext uri="{FF2B5EF4-FFF2-40B4-BE49-F238E27FC236}">
                <a16:creationId xmlns:a16="http://schemas.microsoft.com/office/drawing/2014/main" xmlns="" id="{43B1AF0E-107B-4987-8215-BE0A32D874DA}"/>
              </a:ext>
            </a:extLst>
          </p:cNvPr>
          <p:cNvSpPr txBox="1"/>
          <p:nvPr/>
        </p:nvSpPr>
        <p:spPr>
          <a:xfrm>
            <a:off x="5269888" y="6103907"/>
            <a:ext cx="2084209" cy="682608"/>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d</a:t>
            </a:r>
            <a:endParaRPr lang="vi-VN" sz="3600" b="1" kern="0">
              <a:solidFill>
                <a:srgbClr val="FF0000"/>
              </a:solidFill>
            </a:endParaRPr>
          </a:p>
        </p:txBody>
      </p:sp>
      <p:sp>
        <p:nvSpPr>
          <p:cNvPr id="19" name="TextBox 1">
            <a:extLst>
              <a:ext uri="{FF2B5EF4-FFF2-40B4-BE49-F238E27FC236}">
                <a16:creationId xmlns:a16="http://schemas.microsoft.com/office/drawing/2014/main" xmlns="" id="{43B1AF0E-107B-4987-8215-BE0A32D874DA}"/>
              </a:ext>
            </a:extLst>
          </p:cNvPr>
          <p:cNvSpPr txBox="1"/>
          <p:nvPr/>
        </p:nvSpPr>
        <p:spPr>
          <a:xfrm>
            <a:off x="9533823" y="6008792"/>
            <a:ext cx="2084209" cy="698895"/>
          </a:xfrm>
          <a:prstGeom prst="rect">
            <a:avLst/>
          </a:prstGeom>
          <a:noFill/>
        </p:spPr>
        <p:txBody>
          <a:bodyPr wrap="square" lIns="127382" tIns="63683" rIns="127382" bIns="63683" rtlCol="0">
            <a:spAutoFit/>
          </a:bodyPr>
          <a:lstStyle/>
          <a:p>
            <a:pPr defTabSz="1276847">
              <a:defRPr/>
            </a:pPr>
            <a:r>
              <a:rPr lang="en-US" sz="3700" b="1" kern="0">
                <a:solidFill>
                  <a:srgbClr val="FF0000"/>
                </a:solidFill>
                <a:latin typeface="VNI-Avo" pitchFamily="2" charset="0"/>
              </a:rPr>
              <a:t>gi</a:t>
            </a:r>
            <a:endParaRPr lang="vi-VN" sz="3700" b="1" kern="0">
              <a:solidFill>
                <a:srgbClr val="FF0000"/>
              </a:solidFill>
            </a:endParaRPr>
          </a:p>
        </p:txBody>
      </p:sp>
      <p:sp>
        <p:nvSpPr>
          <p:cNvPr id="2" name="TextBox 1">
            <a:extLst>
              <a:ext uri="{FF2B5EF4-FFF2-40B4-BE49-F238E27FC236}">
                <a16:creationId xmlns:a16="http://schemas.microsoft.com/office/drawing/2014/main" xmlns="" id="{43B1AF0E-107B-4987-8215-BE0A32D874DA}"/>
              </a:ext>
            </a:extLst>
          </p:cNvPr>
          <p:cNvSpPr txBox="1"/>
          <p:nvPr/>
        </p:nvSpPr>
        <p:spPr>
          <a:xfrm>
            <a:off x="263568" y="82328"/>
            <a:ext cx="12010912" cy="655387"/>
          </a:xfrm>
          <a:prstGeom prst="rect">
            <a:avLst/>
          </a:prstGeom>
          <a:noFill/>
        </p:spPr>
        <p:txBody>
          <a:bodyPr wrap="square" lIns="127382" tIns="63683" rIns="127382" bIns="63683" rtlCol="0">
            <a:spAutoFit/>
          </a:bodyPr>
          <a:lstStyle/>
          <a:p>
            <a:pPr defTabSz="1276847">
              <a:defRPr/>
            </a:pPr>
            <a:r>
              <a:rPr lang="en-US" sz="3400" b="1" kern="0">
                <a:solidFill>
                  <a:sysClr val="windowText" lastClr="000000"/>
                </a:solidFill>
                <a:latin typeface="VNI-Avo" pitchFamily="2" charset="0"/>
              </a:rPr>
              <a:t>4.Thay hình ngoâi sao baèng chöõ </a:t>
            </a:r>
            <a:r>
              <a:rPr lang="en-US" sz="3400" b="1" kern="0">
                <a:solidFill>
                  <a:srgbClr val="FF0000"/>
                </a:solidFill>
                <a:latin typeface="VNI-Avo" pitchFamily="2" charset="0"/>
              </a:rPr>
              <a:t>d </a:t>
            </a:r>
            <a:r>
              <a:rPr lang="en-US" sz="3400" b="1" kern="0">
                <a:solidFill>
                  <a:sysClr val="windowText" lastClr="000000"/>
                </a:solidFill>
                <a:latin typeface="VNI-Avo" pitchFamily="2" charset="0"/>
              </a:rPr>
              <a:t>hoaëc vaàn </a:t>
            </a:r>
            <a:r>
              <a:rPr lang="en-US" sz="3400" b="1" kern="0">
                <a:solidFill>
                  <a:srgbClr val="FF0000"/>
                </a:solidFill>
                <a:latin typeface="VNI-Avo" pitchFamily="2" charset="0"/>
              </a:rPr>
              <a:t>gi.</a:t>
            </a:r>
            <a:endParaRPr lang="vi-VN" sz="3400" b="1" kern="0">
              <a:solidFill>
                <a:srgbClr val="FF0000"/>
              </a:solidFill>
            </a:endParaRPr>
          </a:p>
        </p:txBody>
      </p:sp>
      <p:sp>
        <p:nvSpPr>
          <p:cNvPr id="8" name="5-Point Star 7"/>
          <p:cNvSpPr/>
          <p:nvPr/>
        </p:nvSpPr>
        <p:spPr bwMode="auto">
          <a:xfrm>
            <a:off x="5269888" y="6043135"/>
            <a:ext cx="527900" cy="6555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394" tIns="48198" rIns="96394" bIns="48198" numCol="1" rtlCol="0" anchor="t" anchorCtr="0" compatLnSpc="1">
            <a:prstTxWarp prst="textNoShape">
              <a:avLst/>
            </a:prstTxWarp>
          </a:bodyPr>
          <a:lstStyle/>
          <a:p>
            <a:pPr defTabSz="963928" eaLnBrk="0" fontAlgn="base" hangingPunct="0">
              <a:spcBef>
                <a:spcPct val="0"/>
              </a:spcBef>
              <a:spcAft>
                <a:spcPct val="0"/>
              </a:spcAft>
            </a:pPr>
            <a:endParaRPr lang="vi-VN">
              <a:solidFill>
                <a:srgbClr val="000000"/>
              </a:solidFill>
            </a:endParaRPr>
          </a:p>
        </p:txBody>
      </p:sp>
      <p:sp>
        <p:nvSpPr>
          <p:cNvPr id="9" name="5-Point Star 8"/>
          <p:cNvSpPr/>
          <p:nvPr/>
        </p:nvSpPr>
        <p:spPr bwMode="auto">
          <a:xfrm>
            <a:off x="9341529" y="5986030"/>
            <a:ext cx="790688" cy="6555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394" tIns="48198" rIns="96394" bIns="48198" numCol="1" rtlCol="0" anchor="t" anchorCtr="0" compatLnSpc="1">
            <a:prstTxWarp prst="textNoShape">
              <a:avLst/>
            </a:prstTxWarp>
          </a:bodyPr>
          <a:lstStyle/>
          <a:p>
            <a:pPr defTabSz="963928" eaLnBrk="0" fontAlgn="base" hangingPunct="0">
              <a:spcBef>
                <a:spcPct val="0"/>
              </a:spcBef>
              <a:spcAft>
                <a:spcPct val="0"/>
              </a:spcAft>
            </a:pPr>
            <a:endParaRPr lang="vi-VN">
              <a:solidFill>
                <a:srgbClr val="000000"/>
              </a:solidFill>
            </a:endParaRPr>
          </a:p>
        </p:txBody>
      </p:sp>
      <p:sp>
        <p:nvSpPr>
          <p:cNvPr id="20" name="TextBox 1">
            <a:extLst>
              <a:ext uri="{FF2B5EF4-FFF2-40B4-BE49-F238E27FC236}">
                <a16:creationId xmlns:a16="http://schemas.microsoft.com/office/drawing/2014/main" xmlns="" id="{43B1AF0E-107B-4987-8215-BE0A32D874DA}"/>
              </a:ext>
            </a:extLst>
          </p:cNvPr>
          <p:cNvSpPr txBox="1"/>
          <p:nvPr/>
        </p:nvSpPr>
        <p:spPr>
          <a:xfrm>
            <a:off x="149406" y="6068297"/>
            <a:ext cx="2084209" cy="786704"/>
          </a:xfrm>
          <a:prstGeom prst="rect">
            <a:avLst/>
          </a:prstGeom>
          <a:noFill/>
        </p:spPr>
        <p:txBody>
          <a:bodyPr wrap="square" lIns="127382" tIns="63683" rIns="127382" bIns="63683" rtlCol="0">
            <a:spAutoFit/>
          </a:bodyPr>
          <a:lstStyle/>
          <a:p>
            <a:pPr defTabSz="1276847">
              <a:defRPr/>
            </a:pPr>
            <a:r>
              <a:rPr lang="en-US" sz="4200" b="1" kern="0">
                <a:solidFill>
                  <a:srgbClr val="FF0000"/>
                </a:solidFill>
                <a:latin typeface="VNI-Avo" pitchFamily="2" charset="0"/>
              </a:rPr>
              <a:t>d</a:t>
            </a:r>
            <a:endParaRPr lang="vi-VN" sz="4200" b="1" kern="0">
              <a:solidFill>
                <a:srgbClr val="FF0000"/>
              </a:solidFill>
            </a:endParaRPr>
          </a:p>
        </p:txBody>
      </p:sp>
      <p:sp>
        <p:nvSpPr>
          <p:cNvPr id="21" name="5-Point Star 20"/>
          <p:cNvSpPr/>
          <p:nvPr/>
        </p:nvSpPr>
        <p:spPr bwMode="auto">
          <a:xfrm>
            <a:off x="103315" y="6055355"/>
            <a:ext cx="790688" cy="6555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6394" tIns="48198" rIns="96394" bIns="48198" numCol="1" rtlCol="0" anchor="t" anchorCtr="0" compatLnSpc="1">
            <a:prstTxWarp prst="textNoShape">
              <a:avLst/>
            </a:prstTxWarp>
          </a:bodyPr>
          <a:lstStyle/>
          <a:p>
            <a:pPr defTabSz="963928" eaLnBrk="0" fontAlgn="base" hangingPunct="0">
              <a:spcBef>
                <a:spcPct val="0"/>
              </a:spcBef>
              <a:spcAft>
                <a:spcPct val="0"/>
              </a:spcAft>
            </a:pPr>
            <a:endParaRPr lang="vi-VN">
              <a:solidFill>
                <a:srgbClr val="000000"/>
              </a:solidFill>
            </a:endParaRP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0259" t="75580" r="11883" b="10428"/>
          <a:stretch/>
        </p:blipFill>
        <p:spPr>
          <a:xfrm>
            <a:off x="279336" y="869756"/>
            <a:ext cx="11765522" cy="5181664"/>
          </a:xfrm>
          <a:prstGeom prst="rect">
            <a:avLst/>
          </a:prstGeom>
        </p:spPr>
      </p:pic>
    </p:spTree>
    <p:extLst>
      <p:ext uri="{BB962C8B-B14F-4D97-AF65-F5344CB8AC3E}">
        <p14:creationId xmlns:p14="http://schemas.microsoft.com/office/powerpoint/2010/main" val="2993514770"/>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7A4CC68B-A344-44AB-B962-4A3FAC893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437" y="3379168"/>
            <a:ext cx="7730966" cy="4067629"/>
          </a:xfrm>
          <a:prstGeom prst="rect">
            <a:avLst/>
          </a:prstGeom>
        </p:spPr>
      </p:pic>
      <p:pic>
        <p:nvPicPr>
          <p:cNvPr id="17" name="nai chuoi">
            <a:extLst>
              <a:ext uri="{FF2B5EF4-FFF2-40B4-BE49-F238E27FC236}">
                <a16:creationId xmlns:a16="http://schemas.microsoft.com/office/drawing/2014/main" xmlns="" id="{F0C52C2B-0D1E-485E-B0CD-630B9454D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199" y="1145662"/>
            <a:ext cx="7258527" cy="4875349"/>
          </a:xfrm>
          <a:prstGeom prst="rect">
            <a:avLst/>
          </a:prstGeom>
        </p:spPr>
      </p:pic>
      <p:pic>
        <p:nvPicPr>
          <p:cNvPr id="19" name="qua nho">
            <a:extLst>
              <a:ext uri="{FF2B5EF4-FFF2-40B4-BE49-F238E27FC236}">
                <a16:creationId xmlns:a16="http://schemas.microsoft.com/office/drawing/2014/main" xmlns="" id="{F77ADF0D-6A08-46FD-9C24-7543D32E6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717608" y="2194617"/>
            <a:ext cx="5000625" cy="1966204"/>
          </a:xfrm>
          <a:prstGeom prst="rect">
            <a:avLst/>
          </a:prstGeom>
        </p:spPr>
      </p:pic>
      <p:pic>
        <p:nvPicPr>
          <p:cNvPr id="21" name="qua buoi">
            <a:extLst>
              <a:ext uri="{FF2B5EF4-FFF2-40B4-BE49-F238E27FC236}">
                <a16:creationId xmlns:a16="http://schemas.microsoft.com/office/drawing/2014/main" xmlns="" id="{AA2761D7-E996-4045-A9F0-8B443A06A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8203" y="2995511"/>
            <a:ext cx="4302800" cy="4067630"/>
          </a:xfrm>
          <a:prstGeom prst="rect">
            <a:avLst/>
          </a:prstGeom>
        </p:spPr>
      </p:pic>
      <p:pic>
        <p:nvPicPr>
          <p:cNvPr id="23" name="qua na">
            <a:extLst>
              <a:ext uri="{FF2B5EF4-FFF2-40B4-BE49-F238E27FC236}">
                <a16:creationId xmlns:a16="http://schemas.microsoft.com/office/drawing/2014/main" xmlns="" id="{BCA8855F-D01D-4BD8-BCF7-1CB87B8B8C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7089" y="2051018"/>
            <a:ext cx="4167068" cy="3165379"/>
          </a:xfrm>
          <a:prstGeom prst="rect">
            <a:avLst/>
          </a:prstGeom>
        </p:spPr>
      </p:pic>
      <p:pic>
        <p:nvPicPr>
          <p:cNvPr id="25" name="dua hau">
            <a:extLst>
              <a:ext uri="{FF2B5EF4-FFF2-40B4-BE49-F238E27FC236}">
                <a16:creationId xmlns:a16="http://schemas.microsoft.com/office/drawing/2014/main" xmlns="" id="{36DE8C7E-7422-45B5-A21D-47B6FAF248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6463" y="3977287"/>
            <a:ext cx="4800600" cy="2640503"/>
          </a:xfrm>
          <a:prstGeom prst="rect">
            <a:avLst/>
          </a:prstGeom>
        </p:spPr>
      </p:pic>
      <p:pic>
        <p:nvPicPr>
          <p:cNvPr id="27" name="Picture 26">
            <a:extLst>
              <a:ext uri="{FF2B5EF4-FFF2-40B4-BE49-F238E27FC236}">
                <a16:creationId xmlns:a16="http://schemas.microsoft.com/office/drawing/2014/main" xmlns="" id="{12E6AFD4-154F-45C3-B4BF-7AED94B0D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482" y="4282633"/>
            <a:ext cx="4046088" cy="3572444"/>
          </a:xfrm>
          <a:prstGeom prst="rect">
            <a:avLst/>
          </a:prstGeom>
        </p:spPr>
      </p:pic>
      <p:pic>
        <p:nvPicPr>
          <p:cNvPr id="35" name="Picture 34">
            <a:hlinkClick r:id="rId10" action="ppaction://hlinksldjump"/>
            <a:extLst>
              <a:ext uri="{FF2B5EF4-FFF2-40B4-BE49-F238E27FC236}">
                <a16:creationId xmlns:a16="http://schemas.microsoft.com/office/drawing/2014/main" xmlns="" id="{9178E5AB-D125-492F-834C-517C8CC6A0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5325" y="4486948"/>
            <a:ext cx="3981636" cy="2895376"/>
          </a:xfrm>
          <a:prstGeom prst="rect">
            <a:avLst/>
          </a:prstGeom>
        </p:spPr>
      </p:pic>
      <p:pic>
        <p:nvPicPr>
          <p:cNvPr id="39" name="2">
            <a:extLst>
              <a:ext uri="{FF2B5EF4-FFF2-40B4-BE49-F238E27FC236}">
                <a16:creationId xmlns:a16="http://schemas.microsoft.com/office/drawing/2014/main" xmlns="" id="{40044620-9CEF-4EF4-90DB-99752ECF4F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7935" y="761546"/>
            <a:ext cx="1569689" cy="1111348"/>
          </a:xfrm>
          <a:prstGeom prst="rect">
            <a:avLst/>
          </a:prstGeom>
        </p:spPr>
      </p:pic>
      <p:pic>
        <p:nvPicPr>
          <p:cNvPr id="43" name="4">
            <a:extLst>
              <a:ext uri="{FF2B5EF4-FFF2-40B4-BE49-F238E27FC236}">
                <a16:creationId xmlns:a16="http://schemas.microsoft.com/office/drawing/2014/main" xmlns="" id="{6D3CA7CE-5E07-45D7-82C7-034FF331D2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74794" y="569647"/>
            <a:ext cx="857298" cy="1599264"/>
          </a:xfrm>
          <a:prstGeom prst="rect">
            <a:avLst/>
          </a:prstGeom>
        </p:spPr>
      </p:pic>
      <p:pic>
        <p:nvPicPr>
          <p:cNvPr id="45" name="5">
            <a:extLst>
              <a:ext uri="{FF2B5EF4-FFF2-40B4-BE49-F238E27FC236}">
                <a16:creationId xmlns:a16="http://schemas.microsoft.com/office/drawing/2014/main" xmlns="" id="{98FD06C9-AEFF-4D0D-9B2C-71348ECFD1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7200252" y="673260"/>
            <a:ext cx="1177007" cy="1422738"/>
          </a:xfrm>
          <a:prstGeom prst="rect">
            <a:avLst/>
          </a:prstGeom>
        </p:spPr>
      </p:pic>
      <p:pic>
        <p:nvPicPr>
          <p:cNvPr id="47" name="6">
            <a:extLst>
              <a:ext uri="{FF2B5EF4-FFF2-40B4-BE49-F238E27FC236}">
                <a16:creationId xmlns:a16="http://schemas.microsoft.com/office/drawing/2014/main" xmlns="" id="{AA675EAD-F3AD-41E0-97D9-A9BDC0E4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4856" y="771909"/>
            <a:ext cx="2257155" cy="1079435"/>
          </a:xfrm>
          <a:prstGeom prst="rect">
            <a:avLst/>
          </a:prstGeom>
        </p:spPr>
      </p:pic>
      <p:pic>
        <p:nvPicPr>
          <p:cNvPr id="49" name="7">
            <a:extLst>
              <a:ext uri="{FF2B5EF4-FFF2-40B4-BE49-F238E27FC236}">
                <a16:creationId xmlns:a16="http://schemas.microsoft.com/office/drawing/2014/main" xmlns="" id="{D22E6952-7D64-4E18-B0D2-4862A325C29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95383" y="877306"/>
            <a:ext cx="1358522" cy="871696"/>
          </a:xfrm>
          <a:prstGeom prst="rect">
            <a:avLst/>
          </a:prstGeom>
        </p:spPr>
      </p:pic>
      <p:sp>
        <p:nvSpPr>
          <p:cNvPr id="56" name="Rectangle 55">
            <a:hlinkClick r:id="rId16" action="ppaction://hlinksldjump"/>
            <a:extLst>
              <a:ext uri="{FF2B5EF4-FFF2-40B4-BE49-F238E27FC236}">
                <a16:creationId xmlns:a16="http://schemas.microsoft.com/office/drawing/2014/main" xmlns="" id="{D33CFE2E-DD63-48B4-A412-77E4C06BB192}"/>
              </a:ext>
            </a:extLst>
          </p:cNvPr>
          <p:cNvSpPr/>
          <p:nvPr/>
        </p:nvSpPr>
        <p:spPr>
          <a:xfrm>
            <a:off x="1863038" y="113264"/>
            <a:ext cx="454680" cy="713048"/>
          </a:xfrm>
          <a:prstGeom prst="rect">
            <a:avLst/>
          </a:prstGeom>
          <a:solidFill>
            <a:schemeClr val="bg1"/>
          </a:solidFill>
        </p:spPr>
        <p:txBody>
          <a:bodyPr wrap="none" lIns="96554" tIns="48276" rIns="96554" bIns="48276">
            <a:spAutoFit/>
            <a:scene3d>
              <a:camera prst="orthographicFront"/>
              <a:lightRig rig="soft" dir="t">
                <a:rot lat="0" lon="0" rev="15600000"/>
              </a:lightRig>
            </a:scene3d>
            <a:sp3d extrusionH="57150" prstMaterial="softEdge">
              <a:bevelT w="25400" h="38100"/>
            </a:sp3d>
          </a:bodyPr>
          <a:lstStyle/>
          <a:p>
            <a:pPr algn="ctr" defTabSz="965535"/>
            <a:r>
              <a:rPr lang="en-US" sz="4000" b="1" dirty="0">
                <a:ln/>
                <a:solidFill>
                  <a:srgbClr val="FF0000"/>
                </a:solidFill>
              </a:rPr>
              <a:t>5</a:t>
            </a:r>
          </a:p>
        </p:txBody>
      </p:sp>
      <p:sp>
        <p:nvSpPr>
          <p:cNvPr id="57" name="Rectangle 56">
            <a:hlinkClick r:id="rId17" action="ppaction://hlinksldjump"/>
            <a:extLst>
              <a:ext uri="{FF2B5EF4-FFF2-40B4-BE49-F238E27FC236}">
                <a16:creationId xmlns:a16="http://schemas.microsoft.com/office/drawing/2014/main" xmlns="" id="{EBECBF39-7FD6-459B-8666-DCF1CA9C6320}"/>
              </a:ext>
            </a:extLst>
          </p:cNvPr>
          <p:cNvSpPr/>
          <p:nvPr/>
        </p:nvSpPr>
        <p:spPr>
          <a:xfrm>
            <a:off x="2762099" y="203829"/>
            <a:ext cx="454680" cy="713048"/>
          </a:xfrm>
          <a:prstGeom prst="rect">
            <a:avLst/>
          </a:prstGeom>
          <a:solidFill>
            <a:schemeClr val="bg1"/>
          </a:solidFill>
        </p:spPr>
        <p:txBody>
          <a:bodyPr wrap="none" lIns="96554" tIns="48276" rIns="96554" bIns="48276">
            <a:spAutoFit/>
            <a:scene3d>
              <a:camera prst="orthographicFront"/>
              <a:lightRig rig="soft" dir="t">
                <a:rot lat="0" lon="0" rev="15600000"/>
              </a:lightRig>
            </a:scene3d>
            <a:sp3d extrusionH="57150" prstMaterial="softEdge">
              <a:bevelT w="25400" h="38100"/>
            </a:sp3d>
          </a:bodyPr>
          <a:lstStyle/>
          <a:p>
            <a:pPr algn="ctr" defTabSz="965535"/>
            <a:r>
              <a:rPr lang="en-US" sz="4000" b="1" dirty="0">
                <a:ln/>
                <a:solidFill>
                  <a:srgbClr val="FF0000"/>
                </a:solidFill>
              </a:rPr>
              <a:t>4</a:t>
            </a:r>
          </a:p>
        </p:txBody>
      </p:sp>
      <p:sp>
        <p:nvSpPr>
          <p:cNvPr id="58" name="Rectangle 57">
            <a:hlinkClick r:id="rId18" action="ppaction://hlinksldjump"/>
            <a:extLst>
              <a:ext uri="{FF2B5EF4-FFF2-40B4-BE49-F238E27FC236}">
                <a16:creationId xmlns:a16="http://schemas.microsoft.com/office/drawing/2014/main" xmlns="" id="{43EE49C0-8BC7-4B67-8272-C45CB5D5C513}"/>
              </a:ext>
            </a:extLst>
          </p:cNvPr>
          <p:cNvSpPr/>
          <p:nvPr/>
        </p:nvSpPr>
        <p:spPr>
          <a:xfrm>
            <a:off x="7561416" y="18671"/>
            <a:ext cx="454680" cy="713048"/>
          </a:xfrm>
          <a:prstGeom prst="rect">
            <a:avLst/>
          </a:prstGeom>
          <a:solidFill>
            <a:schemeClr val="bg1"/>
          </a:solidFill>
        </p:spPr>
        <p:txBody>
          <a:bodyPr wrap="none" lIns="96554" tIns="48276" rIns="96554" bIns="48276">
            <a:spAutoFit/>
            <a:scene3d>
              <a:camera prst="orthographicFront"/>
              <a:lightRig rig="soft" dir="t">
                <a:rot lat="0" lon="0" rev="15600000"/>
              </a:lightRig>
            </a:scene3d>
            <a:sp3d extrusionH="57150" prstMaterial="softEdge">
              <a:bevelT w="25400" h="38100"/>
            </a:sp3d>
          </a:bodyPr>
          <a:lstStyle/>
          <a:p>
            <a:pPr algn="ctr" defTabSz="965535"/>
            <a:r>
              <a:rPr lang="en-US" sz="4000" b="1" dirty="0">
                <a:ln/>
                <a:solidFill>
                  <a:srgbClr val="FF0000"/>
                </a:solidFill>
              </a:rPr>
              <a:t>3</a:t>
            </a:r>
          </a:p>
        </p:txBody>
      </p:sp>
      <p:sp>
        <p:nvSpPr>
          <p:cNvPr id="59" name="Rectangle 58">
            <a:hlinkClick r:id="rId19" action="ppaction://hlinksldjump"/>
            <a:extLst>
              <a:ext uri="{FF2B5EF4-FFF2-40B4-BE49-F238E27FC236}">
                <a16:creationId xmlns:a16="http://schemas.microsoft.com/office/drawing/2014/main" xmlns="" id="{2359E98E-8F41-4320-A3E5-BF4657749714}"/>
              </a:ext>
            </a:extLst>
          </p:cNvPr>
          <p:cNvSpPr/>
          <p:nvPr/>
        </p:nvSpPr>
        <p:spPr>
          <a:xfrm>
            <a:off x="8857063" y="30235"/>
            <a:ext cx="454680" cy="713048"/>
          </a:xfrm>
          <a:prstGeom prst="rect">
            <a:avLst/>
          </a:prstGeom>
          <a:solidFill>
            <a:schemeClr val="bg1"/>
          </a:solidFill>
        </p:spPr>
        <p:txBody>
          <a:bodyPr wrap="none" lIns="96554" tIns="48276" rIns="96554" bIns="48276">
            <a:spAutoFit/>
            <a:scene3d>
              <a:camera prst="orthographicFront"/>
              <a:lightRig rig="soft" dir="t">
                <a:rot lat="0" lon="0" rev="15600000"/>
              </a:lightRig>
            </a:scene3d>
            <a:sp3d extrusionH="57150" prstMaterial="softEdge">
              <a:bevelT w="25400" h="38100"/>
            </a:sp3d>
          </a:bodyPr>
          <a:lstStyle/>
          <a:p>
            <a:pPr algn="ctr" defTabSz="965535"/>
            <a:r>
              <a:rPr lang="en-US" sz="4000" b="1" dirty="0">
                <a:ln/>
                <a:solidFill>
                  <a:srgbClr val="FF0000"/>
                </a:solidFill>
              </a:rPr>
              <a:t>2</a:t>
            </a:r>
          </a:p>
        </p:txBody>
      </p:sp>
      <p:sp>
        <p:nvSpPr>
          <p:cNvPr id="60" name="Rectangle 59">
            <a:hlinkClick r:id="rId20" action="ppaction://hlinksldjump"/>
            <a:extLst>
              <a:ext uri="{FF2B5EF4-FFF2-40B4-BE49-F238E27FC236}">
                <a16:creationId xmlns:a16="http://schemas.microsoft.com/office/drawing/2014/main" xmlns="" id="{8E4EFA6C-788D-433F-86DF-8E25DA055D10}"/>
              </a:ext>
            </a:extLst>
          </p:cNvPr>
          <p:cNvSpPr/>
          <p:nvPr/>
        </p:nvSpPr>
        <p:spPr>
          <a:xfrm>
            <a:off x="10083404" y="14643"/>
            <a:ext cx="540030" cy="713048"/>
          </a:xfrm>
          <a:prstGeom prst="rect">
            <a:avLst/>
          </a:prstGeom>
          <a:solidFill>
            <a:schemeClr val="bg1"/>
          </a:solidFill>
        </p:spPr>
        <p:txBody>
          <a:bodyPr wrap="square" lIns="96554" tIns="48276" rIns="96554" bIns="48276">
            <a:spAutoFit/>
            <a:scene3d>
              <a:camera prst="orthographicFront"/>
              <a:lightRig rig="soft" dir="t">
                <a:rot lat="0" lon="0" rev="15600000"/>
              </a:lightRig>
            </a:scene3d>
            <a:sp3d extrusionH="57150" prstMaterial="softEdge">
              <a:bevelT w="25400" h="38100"/>
            </a:sp3d>
          </a:bodyPr>
          <a:lstStyle/>
          <a:p>
            <a:pPr algn="ctr" defTabSz="965535"/>
            <a:r>
              <a:rPr lang="en-US" sz="4000" b="1" dirty="0">
                <a:ln/>
                <a:solidFill>
                  <a:srgbClr val="FF0000"/>
                </a:solidFill>
              </a:rPr>
              <a:t>1</a:t>
            </a:r>
          </a:p>
        </p:txBody>
      </p:sp>
    </p:spTree>
    <p:extLst>
      <p:ext uri="{BB962C8B-B14F-4D97-AF65-F5344CB8AC3E}">
        <p14:creationId xmlns:p14="http://schemas.microsoft.com/office/powerpoint/2010/main" val="1969350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9"/>
                                        </p:tgtEl>
                                        <p:attrNameLst>
                                          <p:attrName>ppt_w</p:attrName>
                                        </p:attrNameLst>
                                      </p:cBhvr>
                                      <p:tavLst>
                                        <p:tav tm="0">
                                          <p:val>
                                            <p:strVal val="ppt_w"/>
                                          </p:val>
                                        </p:tav>
                                        <p:tav tm="100000">
                                          <p:val>
                                            <p:fltVal val="0"/>
                                          </p:val>
                                        </p:tav>
                                      </p:tavLst>
                                    </p:anim>
                                    <p:anim calcmode="lin" valueType="num">
                                      <p:cBhvr>
                                        <p:cTn id="14" dur="500"/>
                                        <p:tgtEl>
                                          <p:spTgt spid="39"/>
                                        </p:tgtEl>
                                        <p:attrNameLst>
                                          <p:attrName>ppt_h</p:attrName>
                                        </p:attrNameLst>
                                      </p:cBhvr>
                                      <p:tavLst>
                                        <p:tav tm="0">
                                          <p:val>
                                            <p:strVal val="ppt_h"/>
                                          </p:val>
                                        </p:tav>
                                        <p:tav tm="100000">
                                          <p:val>
                                            <p:fltVal val="0"/>
                                          </p:val>
                                        </p:tav>
                                      </p:tavLst>
                                    </p:anim>
                                    <p:animEffect transition="out" filter="fade">
                                      <p:cBhvr>
                                        <p:cTn id="15" dur="500"/>
                                        <p:tgtEl>
                                          <p:spTgt spid="39"/>
                                        </p:tgtEl>
                                      </p:cBhvr>
                                    </p:animEffect>
                                    <p:set>
                                      <p:cBhvr>
                                        <p:cTn id="1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strVal val="#ppt_w*0.70"/>
                                          </p:val>
                                        </p:tav>
                                        <p:tav tm="100000">
                                          <p:val>
                                            <p:strVal val="#ppt_w"/>
                                          </p:val>
                                        </p:tav>
                                      </p:tavLst>
                                    </p:anim>
                                    <p:anim calcmode="lin" valueType="num">
                                      <p:cBhvr>
                                        <p:cTn id="23" dur="1000" fill="hold"/>
                                        <p:tgtEl>
                                          <p:spTgt spid="21"/>
                                        </p:tgtEl>
                                        <p:attrNameLst>
                                          <p:attrName>ppt_h</p:attrName>
                                        </p:attrNameLst>
                                      </p:cBhvr>
                                      <p:tavLst>
                                        <p:tav tm="0">
                                          <p:val>
                                            <p:strVal val="#ppt_h"/>
                                          </p:val>
                                        </p:tav>
                                        <p:tav tm="100000">
                                          <p:val>
                                            <p:strVal val="#ppt_h"/>
                                          </p:val>
                                        </p:tav>
                                      </p:tavLst>
                                    </p:anim>
                                    <p:animEffect transition="in" filter="fade">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43"/>
                                        </p:tgtEl>
                                        <p:attrNameLst>
                                          <p:attrName>ppt_w</p:attrName>
                                        </p:attrNameLst>
                                      </p:cBhvr>
                                      <p:tavLst>
                                        <p:tav tm="0">
                                          <p:val>
                                            <p:strVal val="ppt_w"/>
                                          </p:val>
                                        </p:tav>
                                        <p:tav tm="100000">
                                          <p:val>
                                            <p:fltVal val="0"/>
                                          </p:val>
                                        </p:tav>
                                      </p:tavLst>
                                    </p:anim>
                                    <p:anim calcmode="lin" valueType="num">
                                      <p:cBhvr>
                                        <p:cTn id="29" dur="500"/>
                                        <p:tgtEl>
                                          <p:spTgt spid="43"/>
                                        </p:tgtEl>
                                        <p:attrNameLst>
                                          <p:attrName>ppt_h</p:attrName>
                                        </p:attrNameLst>
                                      </p:cBhvr>
                                      <p:tavLst>
                                        <p:tav tm="0">
                                          <p:val>
                                            <p:strVal val="ppt_h"/>
                                          </p:val>
                                        </p:tav>
                                        <p:tav tm="100000">
                                          <p:val>
                                            <p:fltVal val="0"/>
                                          </p:val>
                                        </p:tav>
                                      </p:tavLst>
                                    </p:anim>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strVal val="#ppt_w*0.70"/>
                                          </p:val>
                                        </p:tav>
                                        <p:tav tm="100000">
                                          <p:val>
                                            <p:strVal val="#ppt_w"/>
                                          </p:val>
                                        </p:tav>
                                      </p:tavLst>
                                    </p:anim>
                                    <p:anim calcmode="lin" valueType="num">
                                      <p:cBhvr>
                                        <p:cTn id="38" dur="1000" fill="hold"/>
                                        <p:tgtEl>
                                          <p:spTgt spid="19"/>
                                        </p:tgtEl>
                                        <p:attrNameLst>
                                          <p:attrName>ppt_h</p:attrName>
                                        </p:attrNameLst>
                                      </p:cBhvr>
                                      <p:tavLst>
                                        <p:tav tm="0">
                                          <p:val>
                                            <p:strVal val="#ppt_h"/>
                                          </p:val>
                                        </p:tav>
                                        <p:tav tm="100000">
                                          <p:val>
                                            <p:strVal val="#ppt_h"/>
                                          </p:val>
                                        </p:tav>
                                      </p:tavLst>
                                    </p:anim>
                                    <p:animEffect transition="in" filter="fad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45"/>
                                        </p:tgtEl>
                                        <p:attrNameLst>
                                          <p:attrName>ppt_w</p:attrName>
                                        </p:attrNameLst>
                                      </p:cBhvr>
                                      <p:tavLst>
                                        <p:tav tm="0">
                                          <p:val>
                                            <p:strVal val="ppt_w"/>
                                          </p:val>
                                        </p:tav>
                                        <p:tav tm="100000">
                                          <p:val>
                                            <p:fltVal val="0"/>
                                          </p:val>
                                        </p:tav>
                                      </p:tavLst>
                                    </p:anim>
                                    <p:anim calcmode="lin" valueType="num">
                                      <p:cBhvr>
                                        <p:cTn id="44" dur="500"/>
                                        <p:tgtEl>
                                          <p:spTgt spid="45"/>
                                        </p:tgtEl>
                                        <p:attrNameLst>
                                          <p:attrName>ppt_h</p:attrName>
                                        </p:attrNameLst>
                                      </p:cBhvr>
                                      <p:tavLst>
                                        <p:tav tm="0">
                                          <p:val>
                                            <p:strVal val="ppt_h"/>
                                          </p:val>
                                        </p:tav>
                                        <p:tav tm="100000">
                                          <p:val>
                                            <p:fltVal val="0"/>
                                          </p:val>
                                        </p:tav>
                                      </p:tavLst>
                                    </p:anim>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1000" fill="hold"/>
                                        <p:tgtEl>
                                          <p:spTgt spid="17"/>
                                        </p:tgtEl>
                                        <p:attrNameLst>
                                          <p:attrName>ppt_w</p:attrName>
                                        </p:attrNameLst>
                                      </p:cBhvr>
                                      <p:tavLst>
                                        <p:tav tm="0">
                                          <p:val>
                                            <p:strVal val="#ppt_w*0.70"/>
                                          </p:val>
                                        </p:tav>
                                        <p:tav tm="100000">
                                          <p:val>
                                            <p:strVal val="#ppt_w"/>
                                          </p:val>
                                        </p:tav>
                                      </p:tavLst>
                                    </p:anim>
                                    <p:anim calcmode="lin" valueType="num">
                                      <p:cBhvr>
                                        <p:cTn id="53" dur="1000" fill="hold"/>
                                        <p:tgtEl>
                                          <p:spTgt spid="17"/>
                                        </p:tgtEl>
                                        <p:attrNameLst>
                                          <p:attrName>ppt_h</p:attrName>
                                        </p:attrNameLst>
                                      </p:cBhvr>
                                      <p:tavLst>
                                        <p:tav tm="0">
                                          <p:val>
                                            <p:strVal val="#ppt_h"/>
                                          </p:val>
                                        </p:tav>
                                        <p:tav tm="100000">
                                          <p:val>
                                            <p:strVal val="#ppt_h"/>
                                          </p:val>
                                        </p:tav>
                                      </p:tavLst>
                                    </p:anim>
                                    <p:animEffect transition="in" filter="fade">
                                      <p:cBhvr>
                                        <p:cTn id="54" dur="10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47"/>
                                        </p:tgtEl>
                                        <p:attrNameLst>
                                          <p:attrName>ppt_w</p:attrName>
                                        </p:attrNameLst>
                                      </p:cBhvr>
                                      <p:tavLst>
                                        <p:tav tm="0">
                                          <p:val>
                                            <p:strVal val="ppt_w"/>
                                          </p:val>
                                        </p:tav>
                                        <p:tav tm="100000">
                                          <p:val>
                                            <p:fltVal val="0"/>
                                          </p:val>
                                        </p:tav>
                                      </p:tavLst>
                                    </p:anim>
                                    <p:anim calcmode="lin" valueType="num">
                                      <p:cBhvr>
                                        <p:cTn id="59" dur="500"/>
                                        <p:tgtEl>
                                          <p:spTgt spid="47"/>
                                        </p:tgtEl>
                                        <p:attrNameLst>
                                          <p:attrName>ppt_h</p:attrName>
                                        </p:attrNameLst>
                                      </p:cBhvr>
                                      <p:tavLst>
                                        <p:tav tm="0">
                                          <p:val>
                                            <p:strVal val="ppt_h"/>
                                          </p:val>
                                        </p:tav>
                                        <p:tav tm="100000">
                                          <p:val>
                                            <p:fltVal val="0"/>
                                          </p:val>
                                        </p:tav>
                                      </p:tavLst>
                                    </p:anim>
                                    <p:animEffect transition="out" filter="fad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55"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strVal val="#ppt_w*0.70"/>
                                          </p:val>
                                        </p:tav>
                                        <p:tav tm="100000">
                                          <p:val>
                                            <p:strVal val="#ppt_w"/>
                                          </p:val>
                                        </p:tav>
                                      </p:tavLst>
                                    </p:anim>
                                    <p:anim calcmode="lin" valueType="num">
                                      <p:cBhvr>
                                        <p:cTn id="68" dur="1000" fill="hold"/>
                                        <p:tgtEl>
                                          <p:spTgt spid="25"/>
                                        </p:tgtEl>
                                        <p:attrNameLst>
                                          <p:attrName>ppt_h</p:attrName>
                                        </p:attrNameLst>
                                      </p:cBhvr>
                                      <p:tavLst>
                                        <p:tav tm="0">
                                          <p:val>
                                            <p:strVal val="#ppt_h"/>
                                          </p:val>
                                        </p:tav>
                                        <p:tav tm="100000">
                                          <p:val>
                                            <p:strVal val="#ppt_h"/>
                                          </p:val>
                                        </p:tav>
                                      </p:tavLst>
                                    </p:anim>
                                    <p:animEffect transition="in" filter="fade">
                                      <p:cBhvr>
                                        <p:cTn id="69" dur="10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49"/>
                                        </p:tgtEl>
                                        <p:attrNameLst>
                                          <p:attrName>ppt_w</p:attrName>
                                        </p:attrNameLst>
                                      </p:cBhvr>
                                      <p:tavLst>
                                        <p:tav tm="0">
                                          <p:val>
                                            <p:strVal val="ppt_w"/>
                                          </p:val>
                                        </p:tav>
                                        <p:tav tm="100000">
                                          <p:val>
                                            <p:fltVal val="0"/>
                                          </p:val>
                                        </p:tav>
                                      </p:tavLst>
                                    </p:anim>
                                    <p:anim calcmode="lin" valueType="num">
                                      <p:cBhvr>
                                        <p:cTn id="74" dur="500"/>
                                        <p:tgtEl>
                                          <p:spTgt spid="49"/>
                                        </p:tgtEl>
                                        <p:attrNameLst>
                                          <p:attrName>ppt_h</p:attrName>
                                        </p:attrNameLst>
                                      </p:cBhvr>
                                      <p:tavLst>
                                        <p:tav tm="0">
                                          <p:val>
                                            <p:strVal val="ppt_h"/>
                                          </p:val>
                                        </p:tav>
                                        <p:tav tm="100000">
                                          <p:val>
                                            <p:fltVal val="0"/>
                                          </p:val>
                                        </p:tav>
                                      </p:tavLst>
                                    </p:anim>
                                    <p:animEffect transition="out" filter="fade">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6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60"/>
                                        </p:tgtEl>
                                      </p:cBhvr>
                                    </p:animEffect>
                                    <p:set>
                                      <p:cBhvr>
                                        <p:cTn id="82"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3" restart="whenNotActive" fill="hold" evtFilter="cancelBubble" nodeType="interactiveSeq">
                <p:stCondLst>
                  <p:cond evt="onClick" delay="0">
                    <p:tgtEl>
                      <p:spTgt spid="5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59"/>
                                        </p:tgtEl>
                                      </p:cBhvr>
                                    </p:animEffect>
                                    <p:set>
                                      <p:cBhvr>
                                        <p:cTn id="8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9" restart="whenNotActive" fill="hold" evtFilter="cancelBubble" nodeType="interactiveSeq">
                <p:stCondLst>
                  <p:cond evt="onClick" delay="0">
                    <p:tgtEl>
                      <p:spTgt spid="58"/>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58"/>
                                        </p:tgtEl>
                                      </p:cBhvr>
                                    </p:animEffect>
                                    <p:set>
                                      <p:cBhvr>
                                        <p:cTn id="94"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5" restart="whenNotActive" fill="hold" evtFilter="cancelBubble" nodeType="interactiveSeq">
                <p:stCondLst>
                  <p:cond evt="onClick" delay="0">
                    <p:tgtEl>
                      <p:spTgt spid="57"/>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57"/>
                                        </p:tgtEl>
                                      </p:cBhvr>
                                    </p:animEffect>
                                    <p:set>
                                      <p:cBhvr>
                                        <p:cTn id="10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01" restart="whenNotActive" fill="hold" evtFilter="cancelBubble" nodeType="interactiveSeq">
                <p:stCondLst>
                  <p:cond evt="onClick" delay="0">
                    <p:tgtEl>
                      <p:spTgt spid="56"/>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6"/>
                                        </p:tgtEl>
                                      </p:cBhvr>
                                    </p:animEffect>
                                    <p:set>
                                      <p:cBhvr>
                                        <p:cTn id="10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6" grpId="0" animBg="1"/>
      <p:bldP spid="57" grpId="0" animBg="1"/>
      <p:bldP spid="58" grpId="0" animBg="1"/>
      <p:bldP spid="59" grpId="0" animBg="1"/>
      <p:bldP spid="6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biLevel thresh="50000"/>
            <a:extLst>
              <a:ext uri="{28A0092B-C50C-407E-A947-70E740481C1C}">
                <a14:useLocalDpi xmlns:a14="http://schemas.microsoft.com/office/drawing/2010/main" val="0"/>
              </a:ext>
            </a:extLst>
          </a:blip>
          <a:srcRect l="84617" t="43679" b="33237"/>
          <a:stretch/>
        </p:blipFill>
        <p:spPr bwMode="auto">
          <a:xfrm>
            <a:off x="1425310" y="6055746"/>
            <a:ext cx="701040" cy="47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t="19928" r="50000" b="60143"/>
          <a:stretch/>
        </p:blipFill>
        <p:spPr bwMode="auto">
          <a:xfrm>
            <a:off x="5689785" y="6048026"/>
            <a:ext cx="579239" cy="40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t="19928" r="50000" b="60143"/>
          <a:stretch/>
        </p:blipFill>
        <p:spPr bwMode="auto">
          <a:xfrm>
            <a:off x="11481986" y="6143961"/>
            <a:ext cx="579239" cy="40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252" t="47591" r="10829" b="35028"/>
          <a:stretch/>
        </p:blipFill>
        <p:spPr>
          <a:xfrm>
            <a:off x="0" y="0"/>
            <a:ext cx="12894554" cy="7315200"/>
          </a:xfrm>
          <a:prstGeom prst="rect">
            <a:avLst/>
          </a:prstGeom>
        </p:spPr>
      </p:pic>
      <p:sp>
        <p:nvSpPr>
          <p:cNvPr id="7" name="TextBox 1">
            <a:extLst>
              <a:ext uri="{FF2B5EF4-FFF2-40B4-BE49-F238E27FC236}">
                <a16:creationId xmlns:a16="http://schemas.microsoft.com/office/drawing/2014/main" xmlns="" id="{43B1AF0E-107B-4987-8215-BE0A32D874DA}"/>
              </a:ext>
            </a:extLst>
          </p:cNvPr>
          <p:cNvSpPr txBox="1"/>
          <p:nvPr/>
        </p:nvSpPr>
        <p:spPr>
          <a:xfrm>
            <a:off x="559628" y="6279825"/>
            <a:ext cx="865682" cy="682608"/>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d</a:t>
            </a:r>
            <a:endParaRPr lang="vi-VN" sz="3600" b="1" kern="0">
              <a:solidFill>
                <a:srgbClr val="FF0000"/>
              </a:solidFill>
            </a:endParaRPr>
          </a:p>
        </p:txBody>
      </p:sp>
      <p:sp>
        <p:nvSpPr>
          <p:cNvPr id="8" name="TextBox 1">
            <a:extLst>
              <a:ext uri="{FF2B5EF4-FFF2-40B4-BE49-F238E27FC236}">
                <a16:creationId xmlns:a16="http://schemas.microsoft.com/office/drawing/2014/main" xmlns="" id="{43B1AF0E-107B-4987-8215-BE0A32D874DA}"/>
              </a:ext>
            </a:extLst>
          </p:cNvPr>
          <p:cNvSpPr txBox="1"/>
          <p:nvPr/>
        </p:nvSpPr>
        <p:spPr>
          <a:xfrm>
            <a:off x="6269024" y="6212323"/>
            <a:ext cx="865682" cy="682608"/>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d</a:t>
            </a:r>
            <a:endParaRPr lang="vi-VN" sz="3600" b="1" kern="0">
              <a:solidFill>
                <a:srgbClr val="FF0000"/>
              </a:solidFill>
            </a:endParaRPr>
          </a:p>
        </p:txBody>
      </p:sp>
      <p:sp>
        <p:nvSpPr>
          <p:cNvPr id="9" name="TextBox 1">
            <a:extLst>
              <a:ext uri="{FF2B5EF4-FFF2-40B4-BE49-F238E27FC236}">
                <a16:creationId xmlns:a16="http://schemas.microsoft.com/office/drawing/2014/main" xmlns="" id="{43B1AF0E-107B-4987-8215-BE0A32D874DA}"/>
              </a:ext>
            </a:extLst>
          </p:cNvPr>
          <p:cNvSpPr txBox="1"/>
          <p:nvPr/>
        </p:nvSpPr>
        <p:spPr>
          <a:xfrm>
            <a:off x="10663602" y="6220515"/>
            <a:ext cx="865682" cy="682608"/>
          </a:xfrm>
          <a:prstGeom prst="rect">
            <a:avLst/>
          </a:prstGeom>
          <a:noFill/>
        </p:spPr>
        <p:txBody>
          <a:bodyPr wrap="square" lIns="127382" tIns="63683" rIns="127382" bIns="63683" rtlCol="0">
            <a:spAutoFit/>
          </a:bodyPr>
          <a:lstStyle/>
          <a:p>
            <a:pPr defTabSz="1276847">
              <a:defRPr/>
            </a:pPr>
            <a:r>
              <a:rPr lang="en-US" sz="3600" b="1" kern="0">
                <a:solidFill>
                  <a:srgbClr val="FF0000"/>
                </a:solidFill>
                <a:latin typeface="VNI-Avo" pitchFamily="2" charset="0"/>
              </a:rPr>
              <a:t>gi</a:t>
            </a:r>
            <a:endParaRPr lang="vi-VN" sz="3600" b="1" kern="0">
              <a:solidFill>
                <a:srgbClr val="FF0000"/>
              </a:solidFill>
            </a:endParaRPr>
          </a:p>
        </p:txBody>
      </p:sp>
    </p:spTree>
    <p:extLst>
      <p:ext uri="{BB962C8B-B14F-4D97-AF65-F5344CB8AC3E}">
        <p14:creationId xmlns:p14="http://schemas.microsoft.com/office/powerpoint/2010/main" val="1556092026"/>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561" t="7542" r="7381" b="43967"/>
          <a:stretch/>
        </p:blipFill>
        <p:spPr>
          <a:xfrm>
            <a:off x="0" y="-2"/>
            <a:ext cx="12801600" cy="7315201"/>
          </a:xfrm>
          <a:prstGeom prst="rect">
            <a:avLst/>
          </a:prstGeom>
        </p:spPr>
      </p:pic>
      <p:sp>
        <p:nvSpPr>
          <p:cNvPr id="4" name="TextBox 1">
            <a:extLst>
              <a:ext uri="{FF2B5EF4-FFF2-40B4-BE49-F238E27FC236}">
                <a16:creationId xmlns:a16="http://schemas.microsoft.com/office/drawing/2014/main" xmlns="" id="{43B1AF0E-107B-4987-8215-BE0A32D874DA}"/>
              </a:ext>
            </a:extLst>
          </p:cNvPr>
          <p:cNvSpPr txBox="1"/>
          <p:nvPr/>
        </p:nvSpPr>
        <p:spPr>
          <a:xfrm>
            <a:off x="392132" y="2110941"/>
            <a:ext cx="3092048" cy="2221490"/>
          </a:xfrm>
          <a:prstGeom prst="rect">
            <a:avLst/>
          </a:prstGeom>
          <a:noFill/>
        </p:spPr>
        <p:txBody>
          <a:bodyPr wrap="square" lIns="127382" tIns="63683" rIns="127382" bIns="63683" rtlCol="0">
            <a:spAutoFit/>
          </a:bodyPr>
          <a:lstStyle/>
          <a:p>
            <a:pPr marL="0" marR="0" lvl="0" indent="0" defTabSz="1276847" eaLnBrk="1" fontAlgn="auto" latinLnBrk="0" hangingPunct="1">
              <a:lnSpc>
                <a:spcPct val="100000"/>
              </a:lnSpc>
              <a:spcBef>
                <a:spcPts val="0"/>
              </a:spcBef>
              <a:spcAft>
                <a:spcPts val="0"/>
              </a:spcAft>
              <a:buClrTx/>
              <a:buSzTx/>
              <a:buFontTx/>
              <a:buNone/>
              <a:tabLst/>
              <a:defRPr/>
            </a:pPr>
            <a:r>
              <a:rPr lang="en-US" sz="3400" b="1" kern="0" noProof="0">
                <a:solidFill>
                  <a:srgbClr val="FF0000"/>
                </a:solidFill>
                <a:latin typeface="VNI-Avo" pitchFamily="2" charset="0"/>
              </a:rPr>
              <a:t>Caùc baïn nhoû ñang trang trí </a:t>
            </a:r>
          </a:p>
          <a:p>
            <a:pPr marL="0" marR="0" lvl="0" indent="0" defTabSz="1276847" eaLnBrk="1" fontAlgn="auto" latinLnBrk="0" hangingPunct="1">
              <a:lnSpc>
                <a:spcPct val="100000"/>
              </a:lnSpc>
              <a:spcBef>
                <a:spcPts val="0"/>
              </a:spcBef>
              <a:spcAft>
                <a:spcPts val="0"/>
              </a:spcAft>
              <a:buClrTx/>
              <a:buSzTx/>
              <a:buFontTx/>
              <a:buNone/>
              <a:tabLst/>
              <a:defRPr/>
            </a:pPr>
            <a:r>
              <a:rPr lang="en-US" sz="3400" b="1" kern="0" noProof="0">
                <a:solidFill>
                  <a:srgbClr val="FF0000"/>
                </a:solidFill>
                <a:latin typeface="VNI-Avo" pitchFamily="2" charset="0"/>
              </a:rPr>
              <a:t>caây mai</a:t>
            </a:r>
            <a:endParaRPr kumimoji="0" lang="vi-VN" sz="3400" b="1" i="0" u="none" strike="noStrike" kern="0" cap="none" spc="0" normalizeH="0" baseline="0" noProof="0">
              <a:ln>
                <a:noFill/>
              </a:ln>
              <a:solidFill>
                <a:srgbClr val="FF0000"/>
              </a:solidFill>
              <a:effectLst/>
              <a:uLnTx/>
              <a:uFillTx/>
            </a:endParaRPr>
          </a:p>
        </p:txBody>
      </p:sp>
      <p:sp>
        <p:nvSpPr>
          <p:cNvPr id="5" name="TextBox 1">
            <a:extLst>
              <a:ext uri="{FF2B5EF4-FFF2-40B4-BE49-F238E27FC236}">
                <a16:creationId xmlns:a16="http://schemas.microsoft.com/office/drawing/2014/main" xmlns="" id="{43B1AF0E-107B-4987-8215-BE0A32D874DA}"/>
              </a:ext>
            </a:extLst>
          </p:cNvPr>
          <p:cNvSpPr txBox="1"/>
          <p:nvPr/>
        </p:nvSpPr>
        <p:spPr>
          <a:xfrm>
            <a:off x="8008883" y="534389"/>
            <a:ext cx="4571999" cy="1175050"/>
          </a:xfrm>
          <a:prstGeom prst="rect">
            <a:avLst/>
          </a:prstGeom>
          <a:noFill/>
        </p:spPr>
        <p:txBody>
          <a:bodyPr wrap="square" lIns="127382" tIns="63683" rIns="127382" bIns="63683" rtlCol="0">
            <a:spAutoFit/>
          </a:bodyPr>
          <a:lstStyle/>
          <a:p>
            <a:pPr marL="0" marR="0" lvl="0" indent="0" defTabSz="1276847" eaLnBrk="1" fontAlgn="auto" latinLnBrk="0" hangingPunct="1">
              <a:lnSpc>
                <a:spcPct val="100000"/>
              </a:lnSpc>
              <a:spcBef>
                <a:spcPts val="0"/>
              </a:spcBef>
              <a:spcAft>
                <a:spcPts val="0"/>
              </a:spcAft>
              <a:buClrTx/>
              <a:buSzTx/>
              <a:buFontTx/>
              <a:buNone/>
              <a:tabLst/>
              <a:defRPr/>
            </a:pPr>
            <a:r>
              <a:rPr lang="en-US" sz="3400" b="1" kern="0" noProof="0">
                <a:solidFill>
                  <a:srgbClr val="FF0000"/>
                </a:solidFill>
                <a:latin typeface="VNI-Avo" pitchFamily="2" charset="0"/>
              </a:rPr>
              <a:t>Coâ giaùo ñang laøm cuøng caùc baïn</a:t>
            </a:r>
            <a:endParaRPr kumimoji="0" lang="vi-VN" sz="3400" b="1" i="0" u="none" strike="noStrike" kern="0" cap="none" spc="0" normalizeH="0" baseline="0" noProof="0">
              <a:ln>
                <a:noFill/>
              </a:ln>
              <a:solidFill>
                <a:srgbClr val="FF0000"/>
              </a:solidFill>
              <a:effectLst/>
              <a:uLnTx/>
              <a:uFillTx/>
            </a:endParaRPr>
          </a:p>
        </p:txBody>
      </p:sp>
    </p:spTree>
    <p:extLst>
      <p:ext uri="{BB962C8B-B14F-4D97-AF65-F5344CB8AC3E}">
        <p14:creationId xmlns:p14="http://schemas.microsoft.com/office/powerpoint/2010/main" val="3497414094"/>
      </p:ext>
    </p:extLst>
  </p:cSld>
  <p:clrMapOvr>
    <a:masterClrMapping/>
  </p:clrMapOvr>
  <p:transition advTm="66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4522698" y="1413577"/>
            <a:ext cx="2825180" cy="655387"/>
          </a:xfrm>
          <a:prstGeom prst="rect">
            <a:avLst/>
          </a:prstGeom>
          <a:noFill/>
        </p:spPr>
        <p:txBody>
          <a:bodyPr wrap="square" lIns="127382" tIns="63683" rIns="127382" bIns="63683" rtlCol="0">
            <a:spAutoFit/>
          </a:bodyPr>
          <a:lstStyle/>
          <a:p>
            <a:pPr defTabSz="1276847">
              <a:defRPr/>
            </a:pPr>
            <a:r>
              <a:rPr lang="en-US" sz="3400" b="1" kern="0">
                <a:solidFill>
                  <a:srgbClr val="FF0000"/>
                </a:solidFill>
                <a:latin typeface="VNI-Avo" pitchFamily="2" charset="0"/>
              </a:rPr>
              <a:t>Tö theá vieát</a:t>
            </a:r>
            <a:endParaRPr lang="vi-VN" sz="3400" b="1" kern="0">
              <a:solidFill>
                <a:srgbClr val="FF0000"/>
              </a:solidFill>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706552" y="2069072"/>
            <a:ext cx="4457568" cy="5246137"/>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0669" y="34348"/>
            <a:ext cx="864782" cy="1201806"/>
          </a:xfrm>
          <a:prstGeom prst="rect">
            <a:avLst/>
          </a:prstGeom>
        </p:spPr>
      </p:pic>
      <p:sp>
        <p:nvSpPr>
          <p:cNvPr id="7" name="TextBox 1">
            <a:extLst>
              <a:ext uri="{FF2B5EF4-FFF2-40B4-BE49-F238E27FC236}">
                <a16:creationId xmlns:a16="http://schemas.microsoft.com/office/drawing/2014/main" xmlns="" id="{43B1AF0E-107B-4987-8215-BE0A32D874DA}"/>
              </a:ext>
            </a:extLst>
          </p:cNvPr>
          <p:cNvSpPr txBox="1"/>
          <p:nvPr/>
        </p:nvSpPr>
        <p:spPr>
          <a:xfrm>
            <a:off x="1397610" y="307564"/>
            <a:ext cx="10726266" cy="655387"/>
          </a:xfrm>
          <a:prstGeom prst="rect">
            <a:avLst/>
          </a:prstGeom>
          <a:noFill/>
        </p:spPr>
        <p:txBody>
          <a:bodyPr wrap="square" lIns="127382" tIns="63683" rIns="127382" bIns="63683" rtlCol="0">
            <a:spAutoFit/>
          </a:bodyPr>
          <a:lstStyle/>
          <a:p>
            <a:pPr defTabSz="1276847">
              <a:defRPr/>
            </a:pPr>
            <a:r>
              <a:rPr lang="en-US" sz="3400" b="1" kern="0">
                <a:solidFill>
                  <a:sysClr val="windowText" lastClr="000000"/>
                </a:solidFill>
                <a:latin typeface="VNI-Avo" pitchFamily="2" charset="0"/>
              </a:rPr>
              <a:t>Vieát vaøo vôû moät noäi dung maø em vöøa noùi</a:t>
            </a:r>
            <a:endParaRPr lang="vi-VN" sz="3400" b="1" kern="0">
              <a:solidFill>
                <a:sysClr val="windowText" lastClr="000000"/>
              </a:solidFill>
            </a:endParaRPr>
          </a:p>
        </p:txBody>
      </p:sp>
    </p:spTree>
    <p:extLst>
      <p:ext uri="{BB962C8B-B14F-4D97-AF65-F5344CB8AC3E}">
        <p14:creationId xmlns:p14="http://schemas.microsoft.com/office/powerpoint/2010/main" val="11069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26490" y="1923700"/>
            <a:ext cx="12363016" cy="327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83238" y="2623792"/>
            <a:ext cx="12363012" cy="914579"/>
          </a:xfrm>
          <a:prstGeom prst="rect">
            <a:avLst/>
          </a:prstGeom>
        </p:spPr>
        <p:txBody>
          <a:bodyPr wrap="square" lIns="128489" tIns="64247" rIns="128489" bIns="64247">
            <a:spAutoFit/>
          </a:bodyPr>
          <a:lstStyle/>
          <a:p>
            <a:pPr algn="just" defTabSz="1284684"/>
            <a:r>
              <a:rPr lang="vi-VN" sz="5100" b="1">
                <a:solidFill>
                  <a:srgbClr val="FF0000"/>
                </a:solidFill>
                <a:latin typeface="HP001 4 hàng" pitchFamily="34" charset="0"/>
              </a:rPr>
              <a:t>Em cùng các bạn trang trí cây mai.</a:t>
            </a:r>
            <a:endParaRPr lang="en-US" sz="5100" b="1">
              <a:solidFill>
                <a:srgbClr val="FF0000"/>
              </a:solidFill>
              <a:latin typeface="HP001 4 hàng" pitchFamily="34" charset="0"/>
            </a:endParaRPr>
          </a:p>
        </p:txBody>
      </p:sp>
      <p:pic>
        <p:nvPicPr>
          <p:cNvPr id="5"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 y="91"/>
            <a:ext cx="1196878" cy="1663324"/>
          </a:xfrm>
          <a:prstGeom prst="rect">
            <a:avLst/>
          </a:prstGeom>
        </p:spPr>
      </p:pic>
    </p:spTree>
    <p:extLst>
      <p:ext uri="{BB962C8B-B14F-4D97-AF65-F5344CB8AC3E}">
        <p14:creationId xmlns:p14="http://schemas.microsoft.com/office/powerpoint/2010/main" val="426801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71" t="60734" r="7222" b="390"/>
          <a:stretch/>
        </p:blipFill>
        <p:spPr>
          <a:xfrm>
            <a:off x="0" y="-2"/>
            <a:ext cx="12801600" cy="7315201"/>
          </a:xfrm>
          <a:prstGeom prst="rect">
            <a:avLst/>
          </a:prstGeom>
        </p:spPr>
      </p:pic>
    </p:spTree>
    <p:extLst>
      <p:ext uri="{BB962C8B-B14F-4D97-AF65-F5344CB8AC3E}">
        <p14:creationId xmlns:p14="http://schemas.microsoft.com/office/powerpoint/2010/main" val="3719607434"/>
      </p:ext>
    </p:extLst>
  </p:cSld>
  <p:clrMapOvr>
    <a:masterClrMapping/>
  </p:clrMapOvr>
  <p:transition advTm="6645"/>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01600" cy="7402970"/>
          </a:xfrm>
          <a:prstGeom prst="rect">
            <a:avLst/>
          </a:prstGeom>
        </p:spPr>
      </p:pic>
    </p:spTree>
    <p:extLst>
      <p:ext uri="{BB962C8B-B14F-4D97-AF65-F5344CB8AC3E}">
        <p14:creationId xmlns:p14="http://schemas.microsoft.com/office/powerpoint/2010/main" val="4034142635"/>
      </p:ext>
    </p:extLst>
  </p:cSld>
  <p:clrMapOvr>
    <a:masterClrMapping/>
  </p:clrMapOvr>
  <p:transition advTm="6645"/>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918"/>
          <a:stretch/>
        </p:blipFill>
        <p:spPr>
          <a:xfrm>
            <a:off x="43" y="11"/>
            <a:ext cx="12801599" cy="7422252"/>
          </a:xfrm>
          <a:prstGeom prst="rect">
            <a:avLst/>
          </a:prstGeom>
        </p:spPr>
      </p:pic>
      <p:sp>
        <p:nvSpPr>
          <p:cNvPr id="6" name="矩形 6"/>
          <p:cNvSpPr/>
          <p:nvPr/>
        </p:nvSpPr>
        <p:spPr>
          <a:xfrm>
            <a:off x="2634850" y="2494383"/>
            <a:ext cx="7932833" cy="2338983"/>
          </a:xfrm>
          <a:prstGeom prst="rect">
            <a:avLst/>
          </a:prstGeom>
          <a:noFill/>
        </p:spPr>
        <p:txBody>
          <a:bodyPr wrap="none" lIns="121579" tIns="60788" rIns="121579" bIns="6078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5818"/>
            <a:r>
              <a:rPr lang="en-US" altLang="zh-CN" sz="7200" b="1" spc="68">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rPr>
              <a:t>CHÀO TẠM BIỆT</a:t>
            </a:r>
          </a:p>
          <a:p>
            <a:pPr algn="ctr" defTabSz="1215818"/>
            <a:r>
              <a:rPr lang="en-US" altLang="zh-CN" sz="7200" b="1" spc="68">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rPr>
              <a:t> CÁC CON</a:t>
            </a:r>
            <a:endParaRPr lang="zh-CN" altLang="en-US" sz="7200" b="1" spc="68" dirty="0">
              <a:ln w="11430"/>
              <a:solidFill>
                <a:srgbClr val="FF0000"/>
              </a:solidFill>
              <a:effectLst>
                <a:outerShdw blurRad="76200" dist="50800" dir="5400000" algn="tl" rotWithShape="0">
                  <a:srgbClr val="000000">
                    <a:alpha val="65000"/>
                  </a:srgbClr>
                </a:outerShdw>
              </a:effectLst>
              <a:latin typeface="Times New Roman" pitchFamily="18" charset="0"/>
              <a:ea typeface="汉仪粗宋简" pitchFamily="49" charset="-122"/>
              <a:cs typeface="Times New Roman" pitchFamily="18" charset="0"/>
            </a:endParaRPr>
          </a:p>
        </p:txBody>
      </p:sp>
    </p:spTree>
    <p:extLst>
      <p:ext uri="{BB962C8B-B14F-4D97-AF65-F5344CB8AC3E}">
        <p14:creationId xmlns:p14="http://schemas.microsoft.com/office/powerpoint/2010/main" val="2064820929"/>
      </p:ext>
    </p:extLst>
  </p:cSld>
  <p:clrMapOvr>
    <a:masterClrMapping/>
  </p:clrMapOvr>
  <p:transition spd="slow" advTm="58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C95221-556D-491D-BFC5-2CEE31F767AF}"/>
              </a:ext>
            </a:extLst>
          </p:cNvPr>
          <p:cNvPicPr>
            <a:picLocks noChangeAspect="1"/>
          </p:cNvPicPr>
          <p:nvPr/>
        </p:nvPicPr>
        <p:blipFill rotWithShape="1">
          <a:blip r:embed="rId3">
            <a:extLst>
              <a:ext uri="{28A0092B-C50C-407E-A947-70E740481C1C}">
                <a14:useLocalDpi xmlns:a14="http://schemas.microsoft.com/office/drawing/2010/main" val="0"/>
              </a:ext>
            </a:extLst>
          </a:blip>
          <a:srcRect l="4930" t="19264" r="-4226" b="25599"/>
          <a:stretch/>
        </p:blipFill>
        <p:spPr>
          <a:xfrm>
            <a:off x="1017632" y="-23428"/>
            <a:ext cx="11281410" cy="2800923"/>
          </a:xfrm>
          <a:prstGeom prst="rect">
            <a:avLst/>
          </a:prstGeom>
        </p:spPr>
      </p:pic>
      <p:sp>
        <p:nvSpPr>
          <p:cNvPr id="10" name="TextBox 9">
            <a:extLst>
              <a:ext uri="{FF2B5EF4-FFF2-40B4-BE49-F238E27FC236}">
                <a16:creationId xmlns:a16="http://schemas.microsoft.com/office/drawing/2014/main" xmlns="" id="{F5EC1493-D967-4DCD-ABB0-CF9EA10681B5}"/>
              </a:ext>
            </a:extLst>
          </p:cNvPr>
          <p:cNvSpPr txBox="1"/>
          <p:nvPr/>
        </p:nvSpPr>
        <p:spPr>
          <a:xfrm>
            <a:off x="4987776" y="1361089"/>
            <a:ext cx="1820439" cy="1020825"/>
          </a:xfrm>
          <a:prstGeom prst="rect">
            <a:avLst/>
          </a:prstGeom>
          <a:noFill/>
        </p:spPr>
        <p:txBody>
          <a:bodyPr wrap="none" lIns="96554" tIns="48276" rIns="96554" bIns="48276" rtlCol="0">
            <a:spAutoFit/>
          </a:bodyPr>
          <a:lstStyle/>
          <a:p>
            <a:pPr defTabSz="965535"/>
            <a:r>
              <a:rPr lang="en-US" sz="6000">
                <a:solidFill>
                  <a:srgbClr val="FF0000"/>
                </a:solidFill>
                <a:latin typeface="UTM A&amp;S Graceland" panose="02040603050506020204" pitchFamily="18" charset="0"/>
              </a:rPr>
              <a:t>ĐỌC</a:t>
            </a:r>
            <a:endParaRPr lang="en-US" sz="6000" dirty="0">
              <a:solidFill>
                <a:srgbClr val="FF0000"/>
              </a:solidFill>
              <a:latin typeface="UTM A&amp;S Graceland" panose="02040603050506020204" pitchFamily="18" charset="0"/>
            </a:endParaRPr>
          </a:p>
        </p:txBody>
      </p:sp>
      <p:sp>
        <p:nvSpPr>
          <p:cNvPr id="15" name="TextBox 14">
            <a:extLst>
              <a:ext uri="{FF2B5EF4-FFF2-40B4-BE49-F238E27FC236}">
                <a16:creationId xmlns:a16="http://schemas.microsoft.com/office/drawing/2014/main" xmlns="" id="{2DF5A760-4ABA-4BB5-9DAF-C82880BB63F2}"/>
              </a:ext>
            </a:extLst>
          </p:cNvPr>
          <p:cNvSpPr txBox="1"/>
          <p:nvPr/>
        </p:nvSpPr>
        <p:spPr>
          <a:xfrm>
            <a:off x="2427891" y="3275683"/>
            <a:ext cx="7646276" cy="2867484"/>
          </a:xfrm>
          <a:prstGeom prst="rect">
            <a:avLst/>
          </a:prstGeom>
          <a:noFill/>
        </p:spPr>
        <p:txBody>
          <a:bodyPr wrap="square" lIns="96554" tIns="48276" rIns="96554" bIns="48276" rtlCol="0">
            <a:spAutoFit/>
          </a:bodyPr>
          <a:lstStyle/>
          <a:p>
            <a:pPr algn="just" defTabSz="965535"/>
            <a:r>
              <a:rPr lang="en-US" sz="3000" b="1">
                <a:solidFill>
                  <a:srgbClr val="FFFF00"/>
                </a:solidFill>
                <a:latin typeface="VNI-Avo" pitchFamily="2" charset="0"/>
              </a:rPr>
              <a:t> 	Quaûng An, Quaûng Baù laø nhöõng chôï hoa noåi tieáng ôû Haø Noäi. Gaàn Teát, chôï nhoän nhòp hôn khi coù raát nhieàu xe chôû hoa ra vaøo. Ngöôøi baùn, ngöôøi mua, ngöôøi xem hoa taáp naäp khaép con phoá.</a:t>
            </a:r>
            <a:endParaRPr lang="en-US" sz="4200" dirty="0">
              <a:solidFill>
                <a:srgbClr val="FFFF00"/>
              </a:solidFill>
              <a:latin typeface="UTM A&amp;S Graceland" panose="02040603050506020204" pitchFamily="18" charset="0"/>
            </a:endParaRPr>
          </a:p>
        </p:txBody>
      </p:sp>
      <p:pic>
        <p:nvPicPr>
          <p:cNvPr id="17" name="Picture 16">
            <a:hlinkClick r:id="rId4" action="ppaction://hlinksldjump"/>
            <a:extLst>
              <a:ext uri="{FF2B5EF4-FFF2-40B4-BE49-F238E27FC236}">
                <a16:creationId xmlns:a16="http://schemas.microsoft.com/office/drawing/2014/main" xmlns="" id="{A4606E99-B819-45A0-8525-16414A456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1444" y="6187442"/>
            <a:ext cx="1205150" cy="990599"/>
          </a:xfrm>
          <a:prstGeom prst="rect">
            <a:avLst/>
          </a:prstGeom>
        </p:spPr>
      </p:pic>
    </p:spTree>
    <p:extLst>
      <p:ext uri="{BB962C8B-B14F-4D97-AF65-F5344CB8AC3E}">
        <p14:creationId xmlns:p14="http://schemas.microsoft.com/office/powerpoint/2010/main" val="205450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C95221-556D-491D-BFC5-2CEE31F767AF}"/>
              </a:ext>
            </a:extLst>
          </p:cNvPr>
          <p:cNvPicPr>
            <a:picLocks noChangeAspect="1"/>
          </p:cNvPicPr>
          <p:nvPr/>
        </p:nvPicPr>
        <p:blipFill rotWithShape="1">
          <a:blip r:embed="rId3">
            <a:extLst>
              <a:ext uri="{28A0092B-C50C-407E-A947-70E740481C1C}">
                <a14:useLocalDpi xmlns:a14="http://schemas.microsoft.com/office/drawing/2010/main" val="0"/>
              </a:ext>
            </a:extLst>
          </a:blip>
          <a:srcRect l="4930" t="19264" r="-4226" b="25599"/>
          <a:stretch/>
        </p:blipFill>
        <p:spPr>
          <a:xfrm>
            <a:off x="969409" y="-26276"/>
            <a:ext cx="11281410" cy="2800923"/>
          </a:xfrm>
          <a:prstGeom prst="rect">
            <a:avLst/>
          </a:prstGeom>
        </p:spPr>
      </p:pic>
      <p:sp>
        <p:nvSpPr>
          <p:cNvPr id="10" name="TextBox 9">
            <a:extLst>
              <a:ext uri="{FF2B5EF4-FFF2-40B4-BE49-F238E27FC236}">
                <a16:creationId xmlns:a16="http://schemas.microsoft.com/office/drawing/2014/main" xmlns="" id="{F5EC1493-D967-4DCD-ABB0-CF9EA10681B5}"/>
              </a:ext>
            </a:extLst>
          </p:cNvPr>
          <p:cNvSpPr txBox="1"/>
          <p:nvPr/>
        </p:nvSpPr>
        <p:spPr>
          <a:xfrm>
            <a:off x="5198158" y="1396470"/>
            <a:ext cx="1820439" cy="1020825"/>
          </a:xfrm>
          <a:prstGeom prst="rect">
            <a:avLst/>
          </a:prstGeom>
          <a:noFill/>
        </p:spPr>
        <p:txBody>
          <a:bodyPr wrap="none" lIns="96554" tIns="48276" rIns="96554" bIns="48276" rtlCol="0">
            <a:spAutoFit/>
          </a:bodyPr>
          <a:lstStyle/>
          <a:p>
            <a:pPr defTabSz="965535"/>
            <a:r>
              <a:rPr lang="en-US" sz="6000">
                <a:solidFill>
                  <a:srgbClr val="FF0000"/>
                </a:solidFill>
                <a:latin typeface="UTM A&amp;S Graceland" panose="02040603050506020204" pitchFamily="18" charset="0"/>
              </a:rPr>
              <a:t>ĐỌC</a:t>
            </a:r>
            <a:endParaRPr lang="en-US" sz="6000" dirty="0">
              <a:solidFill>
                <a:srgbClr val="FF0000"/>
              </a:solidFill>
              <a:latin typeface="UTM A&amp;S Graceland" panose="02040603050506020204" pitchFamily="18" charset="0"/>
            </a:endParaRPr>
          </a:p>
        </p:txBody>
      </p:sp>
      <p:sp>
        <p:nvSpPr>
          <p:cNvPr id="15" name="TextBox 14">
            <a:extLst>
              <a:ext uri="{FF2B5EF4-FFF2-40B4-BE49-F238E27FC236}">
                <a16:creationId xmlns:a16="http://schemas.microsoft.com/office/drawing/2014/main" xmlns="" id="{2DF5A760-4ABA-4BB5-9DAF-C82880BB63F2}"/>
              </a:ext>
            </a:extLst>
          </p:cNvPr>
          <p:cNvSpPr txBox="1"/>
          <p:nvPr/>
        </p:nvSpPr>
        <p:spPr>
          <a:xfrm>
            <a:off x="2301765" y="3070731"/>
            <a:ext cx="8229600" cy="3329149"/>
          </a:xfrm>
          <a:prstGeom prst="rect">
            <a:avLst/>
          </a:prstGeom>
          <a:noFill/>
        </p:spPr>
        <p:txBody>
          <a:bodyPr wrap="square" lIns="96554" tIns="48276" rIns="96554" bIns="48276" rtlCol="0">
            <a:spAutoFit/>
          </a:bodyPr>
          <a:lstStyle/>
          <a:p>
            <a:pPr lvl="0" algn="just" defTabSz="912797"/>
            <a:r>
              <a:rPr lang="en-US" sz="3000" b="1">
                <a:solidFill>
                  <a:srgbClr val="FFFF00"/>
                </a:solidFill>
                <a:latin typeface="VNI-Avo" pitchFamily="2" charset="0"/>
              </a:rPr>
              <a:t>	Ñaøo vaø lan ñöôïc baùn raát nhieàu vaøo dòp Teát. Nhöõng caây ñaøo bích khoûe khoaén vöôn nhaùnh chi chít nuï hoàng. Nhöõng caønh hoa ñòa lan töôi toát vôùi maøu vaøng töôi hoaëc xanh ngoïc. Ñoã quyeân, haûi ñöôøng, thuûy tieân...cuõng  laø nhöõng loaïi hoa Teát noåi baät trong khu chôï.</a:t>
            </a:r>
          </a:p>
        </p:txBody>
      </p:sp>
      <p:pic>
        <p:nvPicPr>
          <p:cNvPr id="17" name="Picture 16">
            <a:hlinkClick r:id="rId4" action="ppaction://hlinksldjump"/>
            <a:extLst>
              <a:ext uri="{FF2B5EF4-FFF2-40B4-BE49-F238E27FC236}">
                <a16:creationId xmlns:a16="http://schemas.microsoft.com/office/drawing/2014/main" xmlns="" id="{A4606E99-B819-45A0-8525-16414A456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1444" y="6187442"/>
            <a:ext cx="1205150" cy="990599"/>
          </a:xfrm>
          <a:prstGeom prst="rect">
            <a:avLst/>
          </a:prstGeom>
        </p:spPr>
      </p:pic>
    </p:spTree>
    <p:extLst>
      <p:ext uri="{BB962C8B-B14F-4D97-AF65-F5344CB8AC3E}">
        <p14:creationId xmlns:p14="http://schemas.microsoft.com/office/powerpoint/2010/main" val="38655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5EC1493-D967-4DCD-ABB0-CF9EA10681B5}"/>
              </a:ext>
            </a:extLst>
          </p:cNvPr>
          <p:cNvSpPr txBox="1"/>
          <p:nvPr/>
        </p:nvSpPr>
        <p:spPr>
          <a:xfrm>
            <a:off x="2096814" y="1556359"/>
            <a:ext cx="8875986" cy="1390156"/>
          </a:xfrm>
          <a:prstGeom prst="rect">
            <a:avLst/>
          </a:prstGeom>
          <a:noFill/>
        </p:spPr>
        <p:txBody>
          <a:bodyPr wrap="square" lIns="96554" tIns="48276" rIns="96554" bIns="48276" rtlCol="0">
            <a:spAutoFit/>
          </a:bodyPr>
          <a:lstStyle/>
          <a:p>
            <a:pPr defTabSz="965535"/>
            <a:r>
              <a:rPr lang="en-US" sz="4200" b="1">
                <a:solidFill>
                  <a:srgbClr val="FFFF00"/>
                </a:solidFill>
                <a:latin typeface="UTM A&amp;S Graceland" panose="02040603050506020204" pitchFamily="18" charset="0"/>
              </a:rPr>
              <a:t>Qua bài đọc trên e thấy chợ hoa ở Hà Nội thay đổi như thế nào vào dịp Tết?</a:t>
            </a:r>
            <a:endParaRPr lang="en-US" sz="4200" b="1" dirty="0">
              <a:solidFill>
                <a:srgbClr val="FFFF00"/>
              </a:solidFill>
              <a:latin typeface="UTM A&amp;S Graceland" panose="02040603050506020204" pitchFamily="18" charset="0"/>
            </a:endParaRPr>
          </a:p>
        </p:txBody>
      </p:sp>
      <p:pic>
        <p:nvPicPr>
          <p:cNvPr id="17" name="Picture 16">
            <a:hlinkClick r:id="rId3" action="ppaction://hlinksldjump"/>
            <a:extLst>
              <a:ext uri="{FF2B5EF4-FFF2-40B4-BE49-F238E27FC236}">
                <a16:creationId xmlns:a16="http://schemas.microsoft.com/office/drawing/2014/main" xmlns="" id="{A4606E99-B819-45A0-8525-16414A4567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1444" y="6187442"/>
            <a:ext cx="1205150" cy="990599"/>
          </a:xfrm>
          <a:prstGeom prst="rect">
            <a:avLst/>
          </a:prstGeom>
        </p:spPr>
      </p:pic>
      <p:sp>
        <p:nvSpPr>
          <p:cNvPr id="30" name="Rectangle 29"/>
          <p:cNvSpPr/>
          <p:nvPr/>
        </p:nvSpPr>
        <p:spPr>
          <a:xfrm>
            <a:off x="2743200" y="4125408"/>
            <a:ext cx="7315200" cy="2062034"/>
          </a:xfrm>
          <a:prstGeom prst="rect">
            <a:avLst/>
          </a:prstGeom>
        </p:spPr>
        <p:txBody>
          <a:bodyPr wrap="square" lIns="91374" tIns="45686" rIns="91374" bIns="45686">
            <a:spAutoFit/>
          </a:bodyPr>
          <a:lstStyle/>
          <a:p>
            <a:pPr lvl="0" algn="just"/>
            <a:r>
              <a:rPr lang="en-US" sz="3200" b="1">
                <a:solidFill>
                  <a:srgbClr val="00B0F0"/>
                </a:solidFill>
                <a:latin typeface="VNI-Avo" pitchFamily="2" charset="0"/>
              </a:rPr>
              <a:t>Chôï nhoän nhòp hôn khi coù raát nhieàu xe chôû hoa ra vaøo. Ngöôøi baùn, ngöôøi mua, ngöôøi xem hoa taáp naäp khaép con phoá.</a:t>
            </a:r>
          </a:p>
        </p:txBody>
      </p:sp>
    </p:spTree>
    <p:extLst>
      <p:ext uri="{BB962C8B-B14F-4D97-AF65-F5344CB8AC3E}">
        <p14:creationId xmlns:p14="http://schemas.microsoft.com/office/powerpoint/2010/main" val="191451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5EC1493-D967-4DCD-ABB0-CF9EA10681B5}"/>
              </a:ext>
            </a:extLst>
          </p:cNvPr>
          <p:cNvSpPr txBox="1"/>
          <p:nvPr/>
        </p:nvSpPr>
        <p:spPr>
          <a:xfrm>
            <a:off x="1690522" y="1534510"/>
            <a:ext cx="9420276" cy="774603"/>
          </a:xfrm>
          <a:prstGeom prst="rect">
            <a:avLst/>
          </a:prstGeom>
          <a:noFill/>
        </p:spPr>
        <p:txBody>
          <a:bodyPr wrap="none" lIns="96554" tIns="48276" rIns="96554" bIns="48276" rtlCol="0">
            <a:spAutoFit/>
          </a:bodyPr>
          <a:lstStyle/>
          <a:p>
            <a:pPr defTabSz="965535"/>
            <a:r>
              <a:rPr lang="en-US" sz="4400">
                <a:solidFill>
                  <a:srgbClr val="34FC4C"/>
                </a:solidFill>
                <a:latin typeface="UTM A&amp;S Graceland" panose="02040603050506020204" pitchFamily="18" charset="0"/>
              </a:rPr>
              <a:t>Điền </a:t>
            </a:r>
            <a:r>
              <a:rPr lang="en-US" sz="4400">
                <a:solidFill>
                  <a:srgbClr val="FFFF00"/>
                </a:solidFill>
                <a:latin typeface="UTM A&amp;S Graceland" panose="02040603050506020204" pitchFamily="18" charset="0"/>
              </a:rPr>
              <a:t>dấu hỏi </a:t>
            </a:r>
            <a:r>
              <a:rPr lang="en-US" sz="4400">
                <a:solidFill>
                  <a:srgbClr val="34FC4C"/>
                </a:solidFill>
                <a:latin typeface="UTM A&amp;S Graceland" panose="02040603050506020204" pitchFamily="18" charset="0"/>
              </a:rPr>
              <a:t>hoặc </a:t>
            </a:r>
            <a:r>
              <a:rPr lang="en-US" sz="4400">
                <a:solidFill>
                  <a:srgbClr val="FFFF00"/>
                </a:solidFill>
                <a:latin typeface="UTM A&amp;S Graceland" panose="02040603050506020204" pitchFamily="18" charset="0"/>
              </a:rPr>
              <a:t>dấu ngã </a:t>
            </a:r>
            <a:r>
              <a:rPr lang="en-US" sz="4400">
                <a:solidFill>
                  <a:srgbClr val="34FC4C"/>
                </a:solidFill>
                <a:latin typeface="UTM A&amp;S Graceland" panose="02040603050506020204" pitchFamily="18" charset="0"/>
              </a:rPr>
              <a:t>vào sau cái lá</a:t>
            </a:r>
            <a:endParaRPr lang="en-US" sz="4400" dirty="0">
              <a:solidFill>
                <a:srgbClr val="34FC4C"/>
              </a:solidFill>
              <a:latin typeface="UTM A&amp;S Graceland" panose="02040603050506020204" pitchFamily="18" charset="0"/>
            </a:endParaRPr>
          </a:p>
        </p:txBody>
      </p:sp>
      <p:pic>
        <p:nvPicPr>
          <p:cNvPr id="17" name="Picture 16">
            <a:hlinkClick r:id="rId3" action="ppaction://hlinksldjump"/>
            <a:extLst>
              <a:ext uri="{FF2B5EF4-FFF2-40B4-BE49-F238E27FC236}">
                <a16:creationId xmlns:a16="http://schemas.microsoft.com/office/drawing/2014/main" xmlns="" id="{A4606E99-B819-45A0-8525-16414A4567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1444" y="6187442"/>
            <a:ext cx="1205150" cy="990599"/>
          </a:xfrm>
          <a:prstGeom prst="rect">
            <a:avLst/>
          </a:prstGeom>
        </p:spPr>
      </p:pic>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l="10657" t="74928" r="65440" b="10702"/>
          <a:stretch/>
        </p:blipFill>
        <p:spPr>
          <a:xfrm>
            <a:off x="3942243" y="2529830"/>
            <a:ext cx="4258700" cy="3111919"/>
          </a:xfrm>
          <a:prstGeom prst="rect">
            <a:avLst/>
          </a:prstGeom>
        </p:spPr>
      </p:pic>
      <p:sp>
        <p:nvSpPr>
          <p:cNvPr id="31" name="TextBox 30">
            <a:extLst>
              <a:ext uri="{FF2B5EF4-FFF2-40B4-BE49-F238E27FC236}">
                <a16:creationId xmlns:a16="http://schemas.microsoft.com/office/drawing/2014/main" xmlns="" id="{F5EC1493-D967-4DCD-ABB0-CF9EA10681B5}"/>
              </a:ext>
            </a:extLst>
          </p:cNvPr>
          <p:cNvSpPr txBox="1"/>
          <p:nvPr/>
        </p:nvSpPr>
        <p:spPr>
          <a:xfrm>
            <a:off x="3580492" y="6187442"/>
            <a:ext cx="5411165" cy="928492"/>
          </a:xfrm>
          <a:prstGeom prst="rect">
            <a:avLst/>
          </a:prstGeom>
          <a:solidFill>
            <a:schemeClr val="bg1"/>
          </a:solidFill>
        </p:spPr>
        <p:txBody>
          <a:bodyPr wrap="none" lIns="96554" tIns="48276" rIns="96554" bIns="48276" rtlCol="0">
            <a:spAutoFit/>
          </a:bodyPr>
          <a:lstStyle/>
          <a:p>
            <a:pPr defTabSz="965535"/>
            <a:r>
              <a:rPr lang="en-US" sz="5400">
                <a:solidFill>
                  <a:srgbClr val="FF0000"/>
                </a:solidFill>
                <a:latin typeface="VNI-Avo" pitchFamily="2" charset="0"/>
              </a:rPr>
              <a:t>maâm ngu quaû </a:t>
            </a:r>
            <a:endParaRPr lang="en-US" sz="5400" dirty="0">
              <a:solidFill>
                <a:srgbClr val="FF0000"/>
              </a:solidFill>
              <a:latin typeface="VNI-Avo" pitchFamily="2" charset="0"/>
            </a:endParaRPr>
          </a:p>
        </p:txBody>
      </p:sp>
      <p:pic>
        <p:nvPicPr>
          <p:cNvPr id="32" name="Picture 2"/>
          <p:cNvPicPr>
            <a:picLocks noChangeAspect="1" noChangeArrowheads="1"/>
          </p:cNvPicPr>
          <p:nvPr/>
        </p:nvPicPr>
        <p:blipFill rotWithShape="1">
          <a:blip r:embed="rId6">
            <a:duotone>
              <a:prstClr val="black"/>
              <a:schemeClr val="accent4">
                <a:tint val="45000"/>
                <a:satMod val="400000"/>
              </a:schemeClr>
            </a:duotone>
            <a:extLst>
              <a:ext uri="{28A0092B-C50C-407E-A947-70E740481C1C}">
                <a14:useLocalDpi xmlns:a14="http://schemas.microsoft.com/office/drawing/2010/main" val="0"/>
              </a:ext>
            </a:extLst>
          </a:blip>
          <a:srcRect l="84617" t="43679" b="33237"/>
          <a:stretch/>
        </p:blipFill>
        <p:spPr bwMode="auto">
          <a:xfrm>
            <a:off x="6486705" y="6187442"/>
            <a:ext cx="701040" cy="384810"/>
          </a:xfrm>
          <a:prstGeom prst="rect">
            <a:avLst/>
          </a:prstGeom>
          <a:solidFill>
            <a:schemeClr val="bg1"/>
          </a:solidFill>
          <a:ln>
            <a:noFill/>
          </a:ln>
          <a:effectLst/>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6486705" y="5789228"/>
            <a:ext cx="770791" cy="783024"/>
          </a:xfrm>
          <a:prstGeom prst="rect">
            <a:avLst/>
          </a:prstGeom>
        </p:spPr>
      </p:pic>
    </p:spTree>
    <p:extLst>
      <p:ext uri="{BB962C8B-B14F-4D97-AF65-F5344CB8AC3E}">
        <p14:creationId xmlns:p14="http://schemas.microsoft.com/office/powerpoint/2010/main" val="118543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6" presetClass="exit" presetSubtype="21" fill="hold" nodeType="clickEffect">
                                  <p:stCondLst>
                                    <p:cond delay="0"/>
                                  </p:stCondLst>
                                  <p:childTnLst>
                                    <p:animEffect transition="out" filter="barn(inVertical)">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1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F5EC1493-D967-4DCD-ABB0-CF9EA10681B5}"/>
              </a:ext>
            </a:extLst>
          </p:cNvPr>
          <p:cNvSpPr txBox="1"/>
          <p:nvPr/>
        </p:nvSpPr>
        <p:spPr>
          <a:xfrm>
            <a:off x="1690522" y="1755227"/>
            <a:ext cx="9036581" cy="774603"/>
          </a:xfrm>
          <a:prstGeom prst="rect">
            <a:avLst/>
          </a:prstGeom>
          <a:noFill/>
        </p:spPr>
        <p:txBody>
          <a:bodyPr wrap="none" lIns="96554" tIns="48276" rIns="96554" bIns="48276" rtlCol="0">
            <a:spAutoFit/>
          </a:bodyPr>
          <a:lstStyle/>
          <a:p>
            <a:pPr defTabSz="965535"/>
            <a:r>
              <a:rPr lang="en-US" sz="4400">
                <a:solidFill>
                  <a:srgbClr val="34FC4C"/>
                </a:solidFill>
                <a:latin typeface="UTM A&amp;S Graceland" panose="02040603050506020204" pitchFamily="18" charset="0"/>
              </a:rPr>
              <a:t>Em hãy nói một câu để chúc Tết bố mẹ</a:t>
            </a:r>
            <a:endParaRPr lang="en-US" sz="4400" dirty="0">
              <a:solidFill>
                <a:srgbClr val="34FC4C"/>
              </a:solidFill>
              <a:latin typeface="UTM A&amp;S Graceland" panose="02040603050506020204" pitchFamily="18" charset="0"/>
            </a:endParaRPr>
          </a:p>
        </p:txBody>
      </p:sp>
      <p:sp>
        <p:nvSpPr>
          <p:cNvPr id="15" name="TextBox 14">
            <a:extLst>
              <a:ext uri="{FF2B5EF4-FFF2-40B4-BE49-F238E27FC236}">
                <a16:creationId xmlns:a16="http://schemas.microsoft.com/office/drawing/2014/main" xmlns="" id="{2DF5A760-4ABA-4BB5-9DAF-C82880BB63F2}"/>
              </a:ext>
            </a:extLst>
          </p:cNvPr>
          <p:cNvSpPr txBox="1"/>
          <p:nvPr/>
        </p:nvSpPr>
        <p:spPr>
          <a:xfrm>
            <a:off x="1690522" y="4331972"/>
            <a:ext cx="8809312" cy="1390156"/>
          </a:xfrm>
          <a:prstGeom prst="rect">
            <a:avLst/>
          </a:prstGeom>
          <a:noFill/>
        </p:spPr>
        <p:txBody>
          <a:bodyPr wrap="square" lIns="96554" tIns="48276" rIns="96554" bIns="48276" rtlCol="0">
            <a:spAutoFit/>
          </a:bodyPr>
          <a:lstStyle/>
          <a:p>
            <a:pPr algn="ctr" defTabSz="965535"/>
            <a:r>
              <a:rPr lang="en-US" sz="4200" b="1">
                <a:solidFill>
                  <a:srgbClr val="FFFF00"/>
                </a:solidFill>
                <a:latin typeface="UTM A&amp;S Graceland" panose="02040603050506020204" pitchFamily="18" charset="0"/>
              </a:rPr>
              <a:t>Con kính chúc bố mẹ mạnh khỏe,</a:t>
            </a:r>
          </a:p>
          <a:p>
            <a:pPr algn="ctr" defTabSz="965535"/>
            <a:r>
              <a:rPr lang="en-US" sz="4200" b="1">
                <a:solidFill>
                  <a:srgbClr val="FFFF00"/>
                </a:solidFill>
                <a:latin typeface="UTM A&amp;S Graceland" panose="02040603050506020204" pitchFamily="18" charset="0"/>
              </a:rPr>
              <a:t>hạnh phúc ạ!</a:t>
            </a:r>
            <a:endParaRPr lang="en-US" sz="4200" b="1" dirty="0">
              <a:solidFill>
                <a:srgbClr val="FFFF00"/>
              </a:solidFill>
              <a:latin typeface="UTM A&amp;S Graceland" panose="02040603050506020204" pitchFamily="18" charset="0"/>
            </a:endParaRPr>
          </a:p>
        </p:txBody>
      </p:sp>
      <p:pic>
        <p:nvPicPr>
          <p:cNvPr id="17" name="Picture 16">
            <a:hlinkClick r:id="rId3" action="ppaction://hlinksldjump"/>
            <a:extLst>
              <a:ext uri="{FF2B5EF4-FFF2-40B4-BE49-F238E27FC236}">
                <a16:creationId xmlns:a16="http://schemas.microsoft.com/office/drawing/2014/main" xmlns="" id="{A4606E99-B819-45A0-8525-16414A4567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1444" y="6187442"/>
            <a:ext cx="1205150" cy="990599"/>
          </a:xfrm>
          <a:prstGeom prst="rect">
            <a:avLst/>
          </a:prstGeom>
        </p:spPr>
      </p:pic>
    </p:spTree>
    <p:extLst>
      <p:ext uri="{BB962C8B-B14F-4D97-AF65-F5344CB8AC3E}">
        <p14:creationId xmlns:p14="http://schemas.microsoft.com/office/powerpoint/2010/main" val="13591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12&quot;&gt;&lt;property id=&quot;20148&quot; value=&quot;5&quot;/&gt;&lt;property id=&quot;20300&quot; value=&quot;Slide 46&quot;/&gt;&lt;property id=&quot;20307&quot; value=&quot;343&quot;/&gt;&lt;/object&gt;&lt;object type=&quot;3&quot; unique_id=&quot;522929&quot;&gt;&lt;property id=&quot;20148&quot; value=&quot;5&quot;/&gt;&lt;property id=&quot;20300&quot; value=&quot;Slide 3&quot;/&gt;&lt;property id=&quot;20307&quot; value=&quot;441&quot;/&gt;&lt;/object&gt;&lt;object type=&quot;3&quot; unique_id=&quot;522930&quot;&gt;&lt;property id=&quot;20148&quot; value=&quot;5&quot;/&gt;&lt;property id=&quot;20300&quot; value=&quot;Slide 2&quot;/&gt;&lt;property id=&quot;20307&quot; value=&quot;442&quot;/&gt;&lt;/object&gt;&lt;object type=&quot;3&quot; unique_id=&quot;523249&quot;&gt;&lt;property id=&quot;20148&quot; value=&quot;5&quot;/&gt;&lt;property id=&quot;20300&quot; value=&quot;Slide 15&quot;/&gt;&lt;property id=&quot;20307&quot; value=&quot;444&quot;/&gt;&lt;/object&gt;&lt;object type=&quot;3&quot; unique_id=&quot;523251&quot;&gt;&lt;property id=&quot;20148&quot; value=&quot;5&quot;/&gt;&lt;property id=&quot;20300&quot; value=&quot;Slide 28&quot;/&gt;&lt;property id=&quot;20307&quot; value=&quot;446&quot;/&gt;&lt;/object&gt;&lt;object type=&quot;3&quot; unique_id=&quot;523353&quot;&gt;&lt;property id=&quot;20148&quot; value=&quot;5&quot;/&gt;&lt;property id=&quot;20300&quot; value=&quot;Slide 10&quot;/&gt;&lt;property id=&quot;20307&quot; value=&quot;450&quot;/&gt;&lt;/object&gt;&lt;object type=&quot;3&quot; unique_id=&quot;524362&quot;&gt;&lt;property id=&quot;20148&quot; value=&quot;5&quot;/&gt;&lt;property id=&quot;20300&quot; value=&quot;Slide 12&quot;/&gt;&lt;property id=&quot;20307&quot; value=&quot;459&quot;/&gt;&lt;/object&gt;&lt;object type=&quot;3&quot; unique_id=&quot;525134&quot;&gt;&lt;property id=&quot;20148&quot; value=&quot;5&quot;/&gt;&lt;property id=&quot;20300&quot; value=&quot;Slide 11&quot;/&gt;&lt;property id=&quot;20307&quot; value=&quot;462&quot;/&gt;&lt;/object&gt;&lt;object type=&quot;3&quot; unique_id=&quot;525975&quot;&gt;&lt;property id=&quot;20148&quot; value=&quot;5&quot;/&gt;&lt;property id=&quot;20300&quot; value=&quot;Slide 17&quot;/&gt;&lt;property id=&quot;20307&quot; value=&quot;465&quot;/&gt;&lt;/object&gt;&lt;object type=&quot;3&quot; unique_id=&quot;526103&quot;&gt;&lt;property id=&quot;20148&quot; value=&quot;5&quot;/&gt;&lt;property id=&quot;20300&quot; value=&quot;Slide 20&quot;/&gt;&lt;property id=&quot;20307&quot; value=&quot;466&quot;/&gt;&lt;/object&gt;&lt;object type=&quot;3&quot; unique_id=&quot;526369&quot;&gt;&lt;property id=&quot;20148&quot; value=&quot;5&quot;/&gt;&lt;property id=&quot;20300&quot; value=&quot;Slide 18&quot;/&gt;&lt;property id=&quot;20307&quot; value=&quot;469&quot;/&gt;&lt;/object&gt;&lt;object type=&quot;3&quot; unique_id=&quot;526553&quot;&gt;&lt;property id=&quot;20148&quot; value=&quot;5&quot;/&gt;&lt;property id=&quot;20300&quot; value=&quot;Slide 19&quot;/&gt;&lt;property id=&quot;20307&quot; value=&quot;471&quot;/&gt;&lt;/object&gt;&lt;object type=&quot;3&quot; unique_id=&quot;527481&quot;&gt;&lt;property id=&quot;20148&quot; value=&quot;5&quot;/&gt;&lt;property id=&quot;20300&quot; value=&quot;Slide 22&quot;/&gt;&lt;property id=&quot;20307&quot; value=&quot;472&quot;/&gt;&lt;/object&gt;&lt;object type=&quot;3&quot; unique_id=&quot;527482&quot;&gt;&lt;property id=&quot;20148&quot; value=&quot;5&quot;/&gt;&lt;property id=&quot;20300&quot; value=&quot;Slide 23&quot;/&gt;&lt;property id=&quot;20307&quot; value=&quot;473&quot;/&gt;&lt;/object&gt;&lt;object type=&quot;3&quot; unique_id=&quot;527483&quot;&gt;&lt;property id=&quot;20148&quot; value=&quot;5&quot;/&gt;&lt;property id=&quot;20300&quot; value=&quot;Slide 24&quot;/&gt;&lt;property id=&quot;20307&quot; value=&quot;474&quot;/&gt;&lt;/object&gt;&lt;object type=&quot;3&quot; unique_id=&quot;527940&quot;&gt;&lt;property id=&quot;20148&quot; value=&quot;5&quot;/&gt;&lt;property id=&quot;20300&quot; value=&quot;Slide 25&quot;/&gt;&lt;property id=&quot;20307&quot; value=&quot;475&quot;/&gt;&lt;/object&gt;&lt;object type=&quot;3&quot; unique_id=&quot;528253&quot;&gt;&lt;property id=&quot;20148&quot; value=&quot;5&quot;/&gt;&lt;property id=&quot;20300&quot; value=&quot;Slide 27&quot;/&gt;&lt;property id=&quot;20307&quot; value=&quot;476&quot;/&gt;&lt;/object&gt;&lt;object type=&quot;3&quot; unique_id=&quot;528254&quot;&gt;&lt;property id=&quot;20148&quot; value=&quot;5&quot;/&gt;&lt;property id=&quot;20300&quot; value=&quot;Slide 30&quot;/&gt;&lt;property id=&quot;20307&quot; value=&quot;477&quot;/&gt;&lt;/object&gt;&lt;object type=&quot;3&quot; unique_id=&quot;528618&quot;&gt;&lt;property id=&quot;20148&quot; value=&quot;5&quot;/&gt;&lt;property id=&quot;20300&quot; value=&quot;Slide 29&quot;/&gt;&lt;property id=&quot;20307&quot; value=&quot;478&quot;/&gt;&lt;/object&gt;&lt;object type=&quot;3&quot; unique_id=&quot;529681&quot;&gt;&lt;property id=&quot;20148&quot; value=&quot;5&quot;/&gt;&lt;property id=&quot;20300&quot; value=&quot;Slide 31&quot;/&gt;&lt;property id=&quot;20307&quot; value=&quot;479&quot;/&gt;&lt;/object&gt;&lt;object type=&quot;3&quot; unique_id=&quot;529682&quot;&gt;&lt;property id=&quot;20148&quot; value=&quot;5&quot;/&gt;&lt;property id=&quot;20300&quot; value=&quot;Slide 32&quot;/&gt;&lt;property id=&quot;20307&quot; value=&quot;480&quot;/&gt;&lt;/object&gt;&lt;object type=&quot;3&quot; unique_id=&quot;529683&quot;&gt;&lt;property id=&quot;20148&quot; value=&quot;5&quot;/&gt;&lt;property id=&quot;20300&quot; value=&quot;Slide 33&quot;/&gt;&lt;property id=&quot;20307&quot; value=&quot;481&quot;/&gt;&lt;/object&gt;&lt;object type=&quot;3&quot; unique_id=&quot;529684&quot;&gt;&lt;property id=&quot;20148&quot; value=&quot;5&quot;/&gt;&lt;property id=&quot;20300&quot; value=&quot;Slide 34&quot;/&gt;&lt;property id=&quot;20307&quot; value=&quot;482&quot;/&gt;&lt;/object&gt;&lt;object type=&quot;3&quot; unique_id=&quot;529685&quot;&gt;&lt;property id=&quot;20148&quot; value=&quot;5&quot;/&gt;&lt;property id=&quot;20300&quot; value=&quot;Slide 35&quot;/&gt;&lt;property id=&quot;20307&quot; value=&quot;483&quot;/&gt;&lt;/object&gt;&lt;object type=&quot;3&quot; unique_id=&quot;529686&quot;&gt;&lt;property id=&quot;20148&quot; value=&quot;5&quot;/&gt;&lt;property id=&quot;20300&quot; value=&quot;Slide 36&quot;/&gt;&lt;property id=&quot;20307&quot; value=&quot;484&quot;/&gt;&lt;/object&gt;&lt;object type=&quot;3&quot; unique_id=&quot;529687&quot;&gt;&lt;property id=&quot;20148&quot; value=&quot;5&quot;/&gt;&lt;property id=&quot;20300&quot; value=&quot;Slide 37&quot;/&gt;&lt;property id=&quot;20307&quot; value=&quot;485&quot;/&gt;&lt;/object&gt;&lt;object type=&quot;3&quot; unique_id=&quot;529688&quot;&gt;&lt;property id=&quot;20148&quot; value=&quot;5&quot;/&gt;&lt;property id=&quot;20300&quot; value=&quot;Slide 38&quot;/&gt;&lt;property id=&quot;20307&quot; value=&quot;486&quot;/&gt;&lt;/object&gt;&lt;object type=&quot;3&quot; unique_id=&quot;529690&quot;&gt;&lt;property id=&quot;20148&quot; value=&quot;5&quot;/&gt;&lt;property id=&quot;20300&quot; value=&quot;Slide 40&quot;/&gt;&lt;property id=&quot;20307&quot; value=&quot;488&quot;/&gt;&lt;/object&gt;&lt;object type=&quot;3&quot; unique_id=&quot;529692&quot;&gt;&lt;property id=&quot;20148&quot; value=&quot;5&quot;/&gt;&lt;property id=&quot;20300&quot; value=&quot;Slide 41&quot;/&gt;&lt;property id=&quot;20307&quot; value=&quot;490&quot;/&gt;&lt;/object&gt;&lt;object type=&quot;3&quot; unique_id=&quot;529693&quot;&gt;&lt;property id=&quot;20148&quot; value=&quot;5&quot;/&gt;&lt;property id=&quot;20300&quot; value=&quot;Slide 42&quot;/&gt;&lt;property id=&quot;20307&quot; value=&quot;491&quot;/&gt;&lt;/object&gt;&lt;object type=&quot;3&quot; unique_id=&quot;529694&quot;&gt;&lt;property id=&quot;20148&quot; value=&quot;5&quot;/&gt;&lt;property id=&quot;20300&quot; value=&quot;Slide 43&quot;/&gt;&lt;property id=&quot;20307&quot; value=&quot;492&quot;/&gt;&lt;/object&gt;&lt;object type=&quot;3&quot; unique_id=&quot;532052&quot;&gt;&lt;property id=&quot;20148&quot; value=&quot;5&quot;/&gt;&lt;property id=&quot;20300&quot; value=&quot;Slide 44&quot;/&gt;&lt;property id=&quot;20307&quot; value=&quot;501&quot;/&gt;&lt;/object&gt;&lt;object type=&quot;3&quot; unique_id=&quot;532676&quot;&gt;&lt;property id=&quot;20148&quot; value=&quot;5&quot;/&gt;&lt;property id=&quot;20300&quot; value=&quot;Slide 1&quot;/&gt;&lt;property id=&quot;20307&quot; value=&quot;504&quot;/&gt;&lt;/object&gt;&lt;object type=&quot;3&quot; unique_id=&quot;533178&quot;&gt;&lt;property id=&quot;20148&quot; value=&quot;5&quot;/&gt;&lt;property id=&quot;20300&quot; value=&quot;Slide 4&quot;/&gt;&lt;property id=&quot;20307&quot; value=&quot;505&quot;/&gt;&lt;/object&gt;&lt;object type=&quot;3&quot; unique_id=&quot;533179&quot;&gt;&lt;property id=&quot;20148&quot; value=&quot;5&quot;/&gt;&lt;property id=&quot;20300&quot; value=&quot;Slide 5&quot;/&gt;&lt;property id=&quot;20307&quot; value=&quot;506&quot;/&gt;&lt;/object&gt;&lt;object type=&quot;3&quot; unique_id=&quot;533180&quot;&gt;&lt;property id=&quot;20148&quot; value=&quot;5&quot;/&gt;&lt;property id=&quot;20300&quot; value=&quot;Slide 6&quot;/&gt;&lt;property id=&quot;20307&quot; value=&quot;507&quot;/&gt;&lt;/object&gt;&lt;object type=&quot;3&quot; unique_id=&quot;533181&quot;&gt;&lt;property id=&quot;20148&quot; value=&quot;5&quot;/&gt;&lt;property id=&quot;20300&quot; value=&quot;Slide 7&quot;/&gt;&lt;property id=&quot;20307&quot; value=&quot;508&quot;/&gt;&lt;/object&gt;&lt;object type=&quot;3&quot; unique_id=&quot;533182&quot;&gt;&lt;property id=&quot;20148&quot; value=&quot;5&quot;/&gt;&lt;property id=&quot;20300&quot; value=&quot;Slide 8&quot;/&gt;&lt;property id=&quot;20307&quot; value=&quot;509&quot;/&gt;&lt;/object&gt;&lt;object type=&quot;3&quot; unique_id=&quot;534692&quot;&gt;&lt;property id=&quot;20148&quot; value=&quot;5&quot;/&gt;&lt;property id=&quot;20300&quot; value=&quot;Slide 9&quot;/&gt;&lt;property id=&quot;20307&quot; value=&quot;510&quot;/&gt;&lt;/object&gt;&lt;object type=&quot;3&quot; unique_id=&quot;536615&quot;&gt;&lt;property id=&quot;20148&quot; value=&quot;5&quot;/&gt;&lt;property id=&quot;20300&quot; value=&quot;Slide 13&quot;/&gt;&lt;property id=&quot;20307&quot; value=&quot;511&quot;/&gt;&lt;/object&gt;&lt;object type=&quot;3&quot; unique_id=&quot;536616&quot;&gt;&lt;property id=&quot;20148&quot; value=&quot;5&quot;/&gt;&lt;property id=&quot;20300&quot; value=&quot;Slide 14&quot;/&gt;&lt;property id=&quot;20307&quot; value=&quot;512&quot;/&gt;&lt;/object&gt;&lt;object type=&quot;3&quot; unique_id=&quot;537001&quot;&gt;&lt;property id=&quot;20148&quot; value=&quot;5&quot;/&gt;&lt;property id=&quot;20300&quot; value=&quot;Slide 16&quot;/&gt;&lt;property id=&quot;20307&quot; value=&quot;513&quot;/&gt;&lt;/object&gt;&lt;object type=&quot;3&quot; unique_id=&quot;538029&quot;&gt;&lt;property id=&quot;20148&quot; value=&quot;5&quot;/&gt;&lt;property id=&quot;20300&quot; value=&quot;Slide 21&quot;/&gt;&lt;property id=&quot;20307&quot; value=&quot;514&quot;/&gt;&lt;/object&gt;&lt;object type=&quot;3&quot; unique_id=&quot;538519&quot;&gt;&lt;property id=&quot;20148&quot; value=&quot;5&quot;/&gt;&lt;property id=&quot;20300&quot; value=&quot;Slide 26&quot;/&gt;&lt;property id=&quot;20307&quot; value=&quot;515&quot;/&gt;&lt;/object&gt;&lt;object type=&quot;3&quot; unique_id=&quot;539345&quot;&gt;&lt;property id=&quot;20148&quot; value=&quot;5&quot;/&gt;&lt;property id=&quot;20300&quot; value=&quot;Slide 39&quot;/&gt;&lt;property id=&quot;20307&quot; value=&quot;516&quot;/&gt;&lt;/object&gt;&lt;object type=&quot;3&quot; unique_id=&quot;540413&quot;&gt;&lt;property id=&quot;20148&quot; value=&quot;5&quot;/&gt;&lt;property id=&quot;20300&quot; value=&quot;Slide 45&quot;/&gt;&lt;property id=&quot;20307&quot; value=&quot;517&quot;/&gt;&lt;/object&gt;&lt;/object&gt;&lt;object type=&quot;8&quot; unique_id=&quot;10038&quot;&gt;&lt;/object&gt;&lt;/object&gt;&lt;/database&gt;"/>
  <p:tag name="SECTOMILLISECCONVERTED" val="1"/>
</p:tagLst>
</file>

<file path=ppt/theme/_rels/them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自定义设计方案">
  <a:themeElements>
    <a:clrScheme name="自定义 222">
      <a:dk1>
        <a:sysClr val="windowText" lastClr="000000"/>
      </a:dk1>
      <a:lt1>
        <a:sysClr val="window" lastClr="FFFFFF"/>
      </a:lt1>
      <a:dk2>
        <a:srgbClr val="44546A"/>
      </a:dk2>
      <a:lt2>
        <a:srgbClr val="E7E6E6"/>
      </a:lt2>
      <a:accent1>
        <a:srgbClr val="F9AB37"/>
      </a:accent1>
      <a:accent2>
        <a:srgbClr val="4DF4A3"/>
      </a:accent2>
      <a:accent3>
        <a:srgbClr val="D84035"/>
      </a:accent3>
      <a:accent4>
        <a:srgbClr val="F9AB37"/>
      </a:accent4>
      <a:accent5>
        <a:srgbClr val="4DF4A3"/>
      </a:accent5>
      <a:accent6>
        <a:srgbClr val="D84035"/>
      </a:accent6>
      <a:hlink>
        <a:srgbClr val="4DF4A3"/>
      </a:hlink>
      <a:folHlink>
        <a:srgbClr val="7ABED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83">
      <a:dk1>
        <a:srgbClr val="002060"/>
      </a:dk1>
      <a:lt1>
        <a:sysClr val="window" lastClr="FFFFFF"/>
      </a:lt1>
      <a:dk2>
        <a:srgbClr val="1C1C1C"/>
      </a:dk2>
      <a:lt2>
        <a:srgbClr val="EEECE1"/>
      </a:lt2>
      <a:accent1>
        <a:srgbClr val="009999"/>
      </a:accent1>
      <a:accent2>
        <a:srgbClr val="FF0066"/>
      </a:accent2>
      <a:accent3>
        <a:srgbClr val="99CC00"/>
      </a:accent3>
      <a:accent4>
        <a:srgbClr val="FFCC00"/>
      </a:accent4>
      <a:accent5>
        <a:srgbClr val="548DD4"/>
      </a:accent5>
      <a:accent6>
        <a:srgbClr val="FF9B05"/>
      </a:accent6>
      <a:hlink>
        <a:srgbClr val="C7C7C7"/>
      </a:hlink>
      <a:folHlink>
        <a:srgbClr val="FF0000"/>
      </a:folHlink>
    </a:clrScheme>
    <a:fontScheme name="Temp">
      <a:majorFont>
        <a:latin typeface="方正准圆简体"/>
        <a:ea typeface="方正准圆简体"/>
        <a:cs typeface=""/>
      </a:majorFont>
      <a:minorFont>
        <a:latin typeface="方正准圆简体"/>
        <a:ea typeface="方正准圆简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9.xml><?xml version="1.0" encoding="utf-8"?>
<a:theme xmlns:a="http://schemas.openxmlformats.org/drawingml/2006/main" name="3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ea typeface="黑体"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1940</TotalTime>
  <Words>514</Words>
  <Application>Microsoft Office PowerPoint</Application>
  <PresentationFormat>Custom</PresentationFormat>
  <Paragraphs>152</Paragraphs>
  <Slides>46</Slides>
  <Notes>11</Notes>
  <HiddenSlides>0</HiddenSlides>
  <MMClips>3</MMClips>
  <ScaleCrop>false</ScaleCrop>
  <HeadingPairs>
    <vt:vector size="6" baseType="variant">
      <vt:variant>
        <vt:lpstr>Fonts Used</vt:lpstr>
      </vt:variant>
      <vt:variant>
        <vt:i4>22</vt:i4>
      </vt:variant>
      <vt:variant>
        <vt:lpstr>Theme</vt:lpstr>
      </vt:variant>
      <vt:variant>
        <vt:i4>24</vt:i4>
      </vt:variant>
      <vt:variant>
        <vt:lpstr>Slide Titles</vt:lpstr>
      </vt:variant>
      <vt:variant>
        <vt:i4>46</vt:i4>
      </vt:variant>
    </vt:vector>
  </HeadingPairs>
  <TitlesOfParts>
    <vt:vector size="92" baseType="lpstr">
      <vt:lpstr>微软雅黑</vt:lpstr>
      <vt:lpstr>宋体</vt:lpstr>
      <vt:lpstr>宋体</vt:lpstr>
      <vt:lpstr>Arial</vt:lpstr>
      <vt:lpstr>Arial Rounded MT Bold</vt:lpstr>
      <vt:lpstr>Calibri</vt:lpstr>
      <vt:lpstr>Calibri Light</vt:lpstr>
      <vt:lpstr>Franklin Gothic Book</vt:lpstr>
      <vt:lpstr>Franklin Gothic Medium</vt:lpstr>
      <vt:lpstr>HP001</vt:lpstr>
      <vt:lpstr>HP001 4 hàng</vt:lpstr>
      <vt:lpstr>黑体</vt:lpstr>
      <vt:lpstr>Times New Roman</vt:lpstr>
      <vt:lpstr>UTM A&amp;S Graceland</vt:lpstr>
      <vt:lpstr>Verdana</vt:lpstr>
      <vt:lpstr>VNI-Avo</vt:lpstr>
      <vt:lpstr>Wingdings</vt:lpstr>
      <vt:lpstr>华康海报体W12(P)</vt:lpstr>
      <vt:lpstr>汉仪粗宋简</vt:lpstr>
      <vt:lpstr>等线</vt:lpstr>
      <vt:lpstr>等线 Light</vt:lpstr>
      <vt:lpstr>经典繁颜体</vt:lpstr>
      <vt:lpstr>1_Office 主题</vt:lpstr>
      <vt:lpstr>1_自定义设计方案</vt:lpstr>
      <vt:lpstr>3_Office 主题</vt:lpstr>
      <vt:lpstr>4_Office 主题</vt:lpstr>
      <vt:lpstr>www.33ppt.com</vt:lpstr>
      <vt:lpstr>1_www.33ppt.com</vt:lpstr>
      <vt:lpstr>自定义设计方案</vt:lpstr>
      <vt:lpstr>PPT定制1801380800</vt:lpstr>
      <vt:lpstr>3_sample</vt:lpstr>
      <vt:lpstr>sample</vt:lpstr>
      <vt:lpstr>2_Office 主题</vt:lpstr>
      <vt:lpstr>6_www.33ppt.com</vt:lpstr>
      <vt:lpstr>7_www.33ppt.com</vt:lpstr>
      <vt:lpstr>5_Office 主题</vt:lpstr>
      <vt:lpstr>2_Office 主题​​</vt:lpstr>
      <vt:lpstr>3_Office 主题​​</vt:lpstr>
      <vt:lpstr>Angles</vt:lpstr>
      <vt:lpstr>5_Office Theme</vt:lpstr>
      <vt:lpstr>10_Office Theme</vt:lpstr>
      <vt:lpstr>7_Office Theme</vt:lpstr>
      <vt:lpstr>4_Office Theme</vt:lpstr>
      <vt:lpstr>2_Default Design</vt:lpstr>
      <vt:lpstr>1_sample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 Tien Duat</cp:lastModifiedBy>
  <cp:revision>523</cp:revision>
  <dcterms:created xsi:type="dcterms:W3CDTF">2020-10-03T06:01:09Z</dcterms:created>
  <dcterms:modified xsi:type="dcterms:W3CDTF">2025-02-25T03:02:08Z</dcterms:modified>
</cp:coreProperties>
</file>