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3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5" r:id="rId2"/>
    <p:sldMasterId id="2147484003" r:id="rId3"/>
    <p:sldMasterId id="2147484016" r:id="rId4"/>
    <p:sldMasterId id="2147484030" r:id="rId5"/>
    <p:sldMasterId id="2147484042" r:id="rId6"/>
    <p:sldMasterId id="2147484054" r:id="rId7"/>
    <p:sldMasterId id="2147484078" r:id="rId8"/>
    <p:sldMasterId id="2147484090" r:id="rId9"/>
    <p:sldMasterId id="2147484103" r:id="rId10"/>
  </p:sldMasterIdLst>
  <p:notesMasterIdLst>
    <p:notesMasterId r:id="rId29"/>
  </p:notesMasterIdLst>
  <p:sldIdLst>
    <p:sldId id="350" r:id="rId11"/>
    <p:sldId id="349" r:id="rId12"/>
    <p:sldId id="351" r:id="rId13"/>
    <p:sldId id="287" r:id="rId14"/>
    <p:sldId id="352" r:id="rId15"/>
    <p:sldId id="331" r:id="rId16"/>
    <p:sldId id="332" r:id="rId17"/>
    <p:sldId id="333" r:id="rId18"/>
    <p:sldId id="334" r:id="rId19"/>
    <p:sldId id="335" r:id="rId20"/>
    <p:sldId id="356" r:id="rId21"/>
    <p:sldId id="337" r:id="rId22"/>
    <p:sldId id="344" r:id="rId23"/>
    <p:sldId id="353" r:id="rId24"/>
    <p:sldId id="354" r:id="rId25"/>
    <p:sldId id="355" r:id="rId26"/>
    <p:sldId id="342" r:id="rId27"/>
    <p:sldId id="348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C7F10-2E8D-4886-BBAF-9066D1324461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4A490-54D2-45DC-A6C1-F6B8DBC48A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12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4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kể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61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17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12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85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3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52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9" y="457245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5" y="9875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9" y="205741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20" indent="0">
              <a:buNone/>
              <a:defRPr sz="1500"/>
            </a:lvl2pPr>
            <a:lvl3pPr marL="914240" indent="0">
              <a:buNone/>
              <a:defRPr sz="1200"/>
            </a:lvl3pPr>
            <a:lvl4pPr marL="1371360" indent="0">
              <a:buNone/>
              <a:defRPr sz="1100"/>
            </a:lvl4pPr>
            <a:lvl5pPr marL="1828480" indent="0">
              <a:buNone/>
              <a:defRPr sz="1100"/>
            </a:lvl5pPr>
            <a:lvl6pPr marL="2285600" indent="0">
              <a:buNone/>
              <a:defRPr sz="1100"/>
            </a:lvl6pPr>
            <a:lvl7pPr marL="2742720" indent="0">
              <a:buNone/>
              <a:defRPr sz="1100"/>
            </a:lvl7pPr>
            <a:lvl8pPr marL="3199840" indent="0">
              <a:buNone/>
              <a:defRPr sz="1100"/>
            </a:lvl8pPr>
            <a:lvl9pPr marL="36569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752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9" y="457245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5" y="9875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20" indent="0">
              <a:buNone/>
              <a:defRPr sz="2800"/>
            </a:lvl2pPr>
            <a:lvl3pPr marL="914240" indent="0">
              <a:buNone/>
              <a:defRPr sz="2400"/>
            </a:lvl3pPr>
            <a:lvl4pPr marL="1371360" indent="0">
              <a:buNone/>
              <a:defRPr sz="2000"/>
            </a:lvl4pPr>
            <a:lvl5pPr marL="1828480" indent="0">
              <a:buNone/>
              <a:defRPr sz="2000"/>
            </a:lvl5pPr>
            <a:lvl6pPr marL="2285600" indent="0">
              <a:buNone/>
              <a:defRPr sz="2000"/>
            </a:lvl6pPr>
            <a:lvl7pPr marL="2742720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9" y="205741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20" indent="0">
              <a:buNone/>
              <a:defRPr sz="1500"/>
            </a:lvl2pPr>
            <a:lvl3pPr marL="914240" indent="0">
              <a:buNone/>
              <a:defRPr sz="1200"/>
            </a:lvl3pPr>
            <a:lvl4pPr marL="1371360" indent="0">
              <a:buNone/>
              <a:defRPr sz="1100"/>
            </a:lvl4pPr>
            <a:lvl5pPr marL="1828480" indent="0">
              <a:buNone/>
              <a:defRPr sz="1100"/>
            </a:lvl5pPr>
            <a:lvl6pPr marL="2285600" indent="0">
              <a:buNone/>
              <a:defRPr sz="1100"/>
            </a:lvl6pPr>
            <a:lvl7pPr marL="2742720" indent="0">
              <a:buNone/>
              <a:defRPr sz="1100"/>
            </a:lvl7pPr>
            <a:lvl8pPr marL="3199840" indent="0">
              <a:buNone/>
              <a:defRPr sz="1100"/>
            </a:lvl8pPr>
            <a:lvl9pPr marL="36569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622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384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679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97" y="6492984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17" y="635646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79" y="6501450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lIns="121899" tIns="60949" rIns="121899" bIns="60949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 algn="ctr">
              <a:buNone/>
              <a:defRPr sz="2400"/>
            </a:lvl1pPr>
            <a:lvl2pPr marL="457120" indent="0" algn="ctr">
              <a:buNone/>
              <a:defRPr sz="2000"/>
            </a:lvl2pPr>
            <a:lvl3pPr marL="914240" indent="0" algn="ctr">
              <a:buNone/>
              <a:defRPr sz="1800"/>
            </a:lvl3pPr>
            <a:lvl4pPr marL="1371360" indent="0" algn="ctr">
              <a:buNone/>
              <a:defRPr sz="1600"/>
            </a:lvl4pPr>
            <a:lvl5pPr marL="1828480" indent="0" algn="ctr">
              <a:buNone/>
              <a:defRPr sz="1600"/>
            </a:lvl5pPr>
            <a:lvl6pPr marL="2285600" indent="0" algn="ctr">
              <a:buNone/>
              <a:defRPr sz="1600"/>
            </a:lvl6pPr>
            <a:lvl7pPr marL="2742720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6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2025/2/20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6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lIns="121899" tIns="60949" rIns="121899" bIns="609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2025/2/20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lIns="121899" tIns="60949" rIns="121899" bIns="60949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2025/2/20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3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 lIns="121899" tIns="60949" rIns="121899" bIns="609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 lIns="121899" tIns="60949" rIns="121899" bIns="609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2025/2/20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121899" tIns="60949" rIns="121899" bIns="60949" anchor="b"/>
          <a:lstStyle>
            <a:lvl1pPr marL="0" indent="0">
              <a:buNone/>
              <a:defRPr sz="2400" b="1"/>
            </a:lvl1pPr>
            <a:lvl2pPr marL="457120" indent="0">
              <a:buNone/>
              <a:defRPr sz="2000" b="1"/>
            </a:lvl2pPr>
            <a:lvl3pPr marL="914240" indent="0">
              <a:buNone/>
              <a:defRPr sz="18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0" indent="0">
              <a:buNone/>
              <a:defRPr sz="1600" b="1"/>
            </a:lvl6pPr>
            <a:lvl7pPr marL="2742720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 lIns="121899" tIns="60949" rIns="121899" bIns="609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lIns="121899" tIns="60949" rIns="121899" bIns="60949" anchor="b"/>
          <a:lstStyle>
            <a:lvl1pPr marL="0" indent="0">
              <a:buNone/>
              <a:defRPr sz="2400" b="1"/>
            </a:lvl1pPr>
            <a:lvl2pPr marL="457120" indent="0">
              <a:buNone/>
              <a:defRPr sz="2000" b="1"/>
            </a:lvl2pPr>
            <a:lvl3pPr marL="914240" indent="0">
              <a:buNone/>
              <a:defRPr sz="18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0" indent="0">
              <a:buNone/>
              <a:defRPr sz="1600" b="1"/>
            </a:lvl6pPr>
            <a:lvl7pPr marL="2742720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 lIns="121899" tIns="60949" rIns="121899" bIns="609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2025/2/20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90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2025/2/20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6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2025/2/20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lIns="121899" tIns="60949" rIns="121899" bIns="6094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>
              <a:buNone/>
              <a:defRPr sz="1600"/>
            </a:lvl1pPr>
            <a:lvl2pPr marL="457120" indent="0">
              <a:buNone/>
              <a:defRPr sz="1400"/>
            </a:lvl2pPr>
            <a:lvl3pPr marL="914240" indent="0">
              <a:buNone/>
              <a:defRPr sz="1200"/>
            </a:lvl3pPr>
            <a:lvl4pPr marL="1371360" indent="0">
              <a:buNone/>
              <a:defRPr sz="1000"/>
            </a:lvl4pPr>
            <a:lvl5pPr marL="1828480" indent="0">
              <a:buNone/>
              <a:defRPr sz="1000"/>
            </a:lvl5pPr>
            <a:lvl6pPr marL="2285600" indent="0">
              <a:buNone/>
              <a:defRPr sz="1000"/>
            </a:lvl6pPr>
            <a:lvl7pPr marL="2742720" indent="0">
              <a:buNone/>
              <a:defRPr sz="1000"/>
            </a:lvl7pPr>
            <a:lvl8pPr marL="3199840" indent="0">
              <a:buNone/>
              <a:defRPr sz="1000"/>
            </a:lvl8pPr>
            <a:lvl9pPr marL="365696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2025/2/20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lIns="121899" tIns="60949" rIns="121899" bIns="6094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121899" tIns="60949" rIns="121899" bIns="60949" anchor="t"/>
          <a:lstStyle>
            <a:lvl1pPr marL="0" indent="0">
              <a:buNone/>
              <a:defRPr sz="3200"/>
            </a:lvl1pPr>
            <a:lvl2pPr marL="457120" indent="0">
              <a:buNone/>
              <a:defRPr sz="2800"/>
            </a:lvl2pPr>
            <a:lvl3pPr marL="914240" indent="0">
              <a:buNone/>
              <a:defRPr sz="2400"/>
            </a:lvl3pPr>
            <a:lvl4pPr marL="1371360" indent="0">
              <a:buNone/>
              <a:defRPr sz="2000"/>
            </a:lvl4pPr>
            <a:lvl5pPr marL="1828480" indent="0">
              <a:buNone/>
              <a:defRPr sz="2000"/>
            </a:lvl5pPr>
            <a:lvl6pPr marL="2285600" indent="0">
              <a:buNone/>
              <a:defRPr sz="2000"/>
            </a:lvl6pPr>
            <a:lvl7pPr marL="2742720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>
              <a:buNone/>
              <a:defRPr sz="1600"/>
            </a:lvl1pPr>
            <a:lvl2pPr marL="457120" indent="0">
              <a:buNone/>
              <a:defRPr sz="1400"/>
            </a:lvl2pPr>
            <a:lvl3pPr marL="914240" indent="0">
              <a:buNone/>
              <a:defRPr sz="1200"/>
            </a:lvl3pPr>
            <a:lvl4pPr marL="1371360" indent="0">
              <a:buNone/>
              <a:defRPr sz="1000"/>
            </a:lvl4pPr>
            <a:lvl5pPr marL="1828480" indent="0">
              <a:buNone/>
              <a:defRPr sz="1000"/>
            </a:lvl5pPr>
            <a:lvl6pPr marL="2285600" indent="0">
              <a:buNone/>
              <a:defRPr sz="1000"/>
            </a:lvl6pPr>
            <a:lvl7pPr marL="2742720" indent="0">
              <a:buNone/>
              <a:defRPr sz="1000"/>
            </a:lvl7pPr>
            <a:lvl8pPr marL="3199840" indent="0">
              <a:buNone/>
              <a:defRPr sz="1000"/>
            </a:lvl8pPr>
            <a:lvl9pPr marL="365696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2025/2/20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6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 lIns="121899" tIns="60949" rIns="121899" bIns="609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2025/2/20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0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 lIns="121899" tIns="60949" rIns="121899" bIns="60949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 lIns="121899" tIns="60949" rIns="121899" bIns="609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2025/2/20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6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" y="812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020" y="63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64" y="3429090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26" tIns="60861" rIns="121726" bIns="60861" numCol="1" rtlCol="0" anchor="ctr" anchorCtr="0" compatLnSpc="1"/>
          <a:lstStyle/>
          <a:p>
            <a:pPr algn="ctr" defTabSz="106474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91" y="95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26" tIns="60861" rIns="121726" bIns="60861" numCol="1" rtlCol="0" anchor="ctr" anchorCtr="0" compatLnSpc="1"/>
          <a:lstStyle/>
          <a:p>
            <a:pPr algn="ctr" defTabSz="106474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230" y="991470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26" tIns="60861" rIns="121726" bIns="60861" numCol="1" rtlCol="0" anchor="ctr" anchorCtr="0" compatLnSpc="1"/>
          <a:lstStyle/>
          <a:p>
            <a:pPr algn="ctr" defTabSz="106474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71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625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01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49" y="90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8" y="275239"/>
            <a:ext cx="10973011" cy="1142647"/>
          </a:xfrm>
          <a:prstGeom prst="rect">
            <a:avLst/>
          </a:prstGeom>
        </p:spPr>
        <p:txBody>
          <a:bodyPr lIns="91327" tIns="45686" rIns="91327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08" y="1599788"/>
            <a:ext cx="10973011" cy="4526153"/>
          </a:xfrm>
          <a:prstGeom prst="rect">
            <a:avLst/>
          </a:prstGeom>
        </p:spPr>
        <p:txBody>
          <a:bodyPr lIns="91327" tIns="45686" rIns="91327" bIns="4568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810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60"/>
            <a:ext cx="10363516" cy="1360596"/>
          </a:xfrm>
          <a:prstGeom prst="rect">
            <a:avLst/>
          </a:prstGeom>
        </p:spPr>
        <p:txBody>
          <a:bodyPr lIns="91327" tIns="45686" rIns="91327" bIns="45686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67"/>
            <a:ext cx="10363516" cy="1500255"/>
          </a:xfrm>
          <a:prstGeom prst="rect">
            <a:avLst/>
          </a:prstGeom>
        </p:spPr>
        <p:txBody>
          <a:bodyPr lIns="91327" tIns="45686" rIns="91327" bIns="45686" anchor="b"/>
          <a:lstStyle>
            <a:lvl1pPr marL="0" indent="0">
              <a:buNone/>
              <a:defRPr sz="2700"/>
            </a:lvl1pPr>
            <a:lvl2pPr marL="608773" indent="0">
              <a:buNone/>
              <a:defRPr sz="2400"/>
            </a:lvl2pPr>
            <a:lvl3pPr marL="1216954" indent="0">
              <a:buNone/>
              <a:defRPr sz="2100"/>
            </a:lvl3pPr>
            <a:lvl4pPr marL="1825744" indent="0">
              <a:buNone/>
              <a:defRPr sz="1900"/>
            </a:lvl4pPr>
            <a:lvl5pPr marL="2434545" indent="0">
              <a:buNone/>
              <a:defRPr sz="1900"/>
            </a:lvl5pPr>
            <a:lvl6pPr marL="3042684" indent="0">
              <a:buNone/>
              <a:defRPr sz="1900"/>
            </a:lvl6pPr>
            <a:lvl7pPr marL="3651455" indent="0">
              <a:buNone/>
              <a:defRPr sz="1900"/>
            </a:lvl7pPr>
            <a:lvl8pPr marL="4260258" indent="0">
              <a:buNone/>
              <a:defRPr sz="1900"/>
            </a:lvl8pPr>
            <a:lvl9pPr marL="4869048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54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8" y="275239"/>
            <a:ext cx="10973011" cy="1142647"/>
          </a:xfrm>
          <a:prstGeom prst="rect">
            <a:avLst/>
          </a:prstGeom>
        </p:spPr>
        <p:txBody>
          <a:bodyPr lIns="91327" tIns="45686" rIns="91327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16" y="1599788"/>
            <a:ext cx="5383865" cy="4526153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645" y="1599788"/>
            <a:ext cx="5385983" cy="4526153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092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8" y="275239"/>
            <a:ext cx="10973011" cy="1142647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3" y="1534133"/>
            <a:ext cx="5385983" cy="641151"/>
          </a:xfrm>
          <a:prstGeom prst="rect">
            <a:avLst/>
          </a:prstGeom>
        </p:spPr>
        <p:txBody>
          <a:bodyPr lIns="91327" tIns="45686" rIns="91327" bIns="45686" anchor="b"/>
          <a:lstStyle>
            <a:lvl1pPr marL="0" indent="0">
              <a:buNone/>
              <a:defRPr sz="3200" b="1"/>
            </a:lvl1pPr>
            <a:lvl2pPr marL="608773" indent="0">
              <a:buNone/>
              <a:defRPr sz="2700" b="1"/>
            </a:lvl2pPr>
            <a:lvl3pPr marL="1216954" indent="0">
              <a:buNone/>
              <a:defRPr sz="2400" b="1"/>
            </a:lvl3pPr>
            <a:lvl4pPr marL="1825744" indent="0">
              <a:buNone/>
              <a:defRPr sz="2100" b="1"/>
            </a:lvl4pPr>
            <a:lvl5pPr marL="2434545" indent="0">
              <a:buNone/>
              <a:defRPr sz="2100" b="1"/>
            </a:lvl5pPr>
            <a:lvl6pPr marL="3042684" indent="0">
              <a:buNone/>
              <a:defRPr sz="2100" b="1"/>
            </a:lvl6pPr>
            <a:lvl7pPr marL="3651455" indent="0">
              <a:buNone/>
              <a:defRPr sz="2100" b="1"/>
            </a:lvl7pPr>
            <a:lvl8pPr marL="4260258" indent="0">
              <a:buNone/>
              <a:defRPr sz="2100" b="1"/>
            </a:lvl8pPr>
            <a:lvl9pPr marL="486904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13" y="2175333"/>
            <a:ext cx="5385983" cy="3950599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500" y="1534133"/>
            <a:ext cx="5388097" cy="641151"/>
          </a:xfrm>
          <a:prstGeom prst="rect">
            <a:avLst/>
          </a:prstGeom>
        </p:spPr>
        <p:txBody>
          <a:bodyPr lIns="91327" tIns="45686" rIns="91327" bIns="45686" anchor="b"/>
          <a:lstStyle>
            <a:lvl1pPr marL="0" indent="0">
              <a:buNone/>
              <a:defRPr sz="3200" b="1"/>
            </a:lvl1pPr>
            <a:lvl2pPr marL="608773" indent="0">
              <a:buNone/>
              <a:defRPr sz="2700" b="1"/>
            </a:lvl2pPr>
            <a:lvl3pPr marL="1216954" indent="0">
              <a:buNone/>
              <a:defRPr sz="2400" b="1"/>
            </a:lvl3pPr>
            <a:lvl4pPr marL="1825744" indent="0">
              <a:buNone/>
              <a:defRPr sz="2100" b="1"/>
            </a:lvl4pPr>
            <a:lvl5pPr marL="2434545" indent="0">
              <a:buNone/>
              <a:defRPr sz="2100" b="1"/>
            </a:lvl5pPr>
            <a:lvl6pPr marL="3042684" indent="0">
              <a:buNone/>
              <a:defRPr sz="2100" b="1"/>
            </a:lvl6pPr>
            <a:lvl7pPr marL="3651455" indent="0">
              <a:buNone/>
              <a:defRPr sz="2100" b="1"/>
            </a:lvl7pPr>
            <a:lvl8pPr marL="4260258" indent="0">
              <a:buNone/>
              <a:defRPr sz="2100" b="1"/>
            </a:lvl8pPr>
            <a:lvl9pPr marL="486904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500" y="2175333"/>
            <a:ext cx="5388097" cy="3950599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50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8" y="275239"/>
            <a:ext cx="10973011" cy="1142647"/>
          </a:xfrm>
          <a:prstGeom prst="rect">
            <a:avLst/>
          </a:prstGeom>
        </p:spPr>
        <p:txBody>
          <a:bodyPr lIns="91327" tIns="45686" rIns="91327" bIns="45686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05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1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8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4" y="273087"/>
            <a:ext cx="4010388" cy="1161691"/>
          </a:xfrm>
          <a:prstGeom prst="rect">
            <a:avLst/>
          </a:prstGeom>
        </p:spPr>
        <p:txBody>
          <a:bodyPr lIns="91327" tIns="45686" rIns="91327" bIns="45686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12" y="273092"/>
            <a:ext cx="6816600" cy="5852893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04" y="1434699"/>
            <a:ext cx="4010388" cy="4691203"/>
          </a:xfrm>
          <a:prstGeom prst="rect">
            <a:avLst/>
          </a:prstGeom>
        </p:spPr>
        <p:txBody>
          <a:bodyPr lIns="91327" tIns="45686" rIns="91327" bIns="45686"/>
          <a:lstStyle>
            <a:lvl1pPr marL="0" indent="0">
              <a:buNone/>
              <a:defRPr sz="1900"/>
            </a:lvl1pPr>
            <a:lvl2pPr marL="608773" indent="0">
              <a:buNone/>
              <a:defRPr sz="1600"/>
            </a:lvl2pPr>
            <a:lvl3pPr marL="1216954" indent="0">
              <a:buNone/>
              <a:defRPr sz="1300"/>
            </a:lvl3pPr>
            <a:lvl4pPr marL="1825744" indent="0">
              <a:buNone/>
              <a:defRPr sz="1200"/>
            </a:lvl4pPr>
            <a:lvl5pPr marL="2434545" indent="0">
              <a:buNone/>
              <a:defRPr sz="1200"/>
            </a:lvl5pPr>
            <a:lvl6pPr marL="3042684" indent="0">
              <a:buNone/>
              <a:defRPr sz="1200"/>
            </a:lvl6pPr>
            <a:lvl7pPr marL="3651455" indent="0">
              <a:buNone/>
              <a:defRPr sz="1200"/>
            </a:lvl7pPr>
            <a:lvl8pPr marL="4260258" indent="0">
              <a:buNone/>
              <a:defRPr sz="1200"/>
            </a:lvl8pPr>
            <a:lvl9pPr marL="486904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561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18" y="4801249"/>
            <a:ext cx="7316045" cy="567092"/>
          </a:xfrm>
          <a:prstGeom prst="rect">
            <a:avLst/>
          </a:prstGeom>
        </p:spPr>
        <p:txBody>
          <a:bodyPr lIns="91327" tIns="45686" rIns="91327" bIns="45686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18" y="613690"/>
            <a:ext cx="7316045" cy="4113531"/>
          </a:xfrm>
          <a:prstGeom prst="rect">
            <a:avLst/>
          </a:prstGeom>
        </p:spPr>
        <p:txBody>
          <a:bodyPr lIns="91327" tIns="45686" rIns="91327" bIns="45686"/>
          <a:lstStyle>
            <a:lvl1pPr marL="0" indent="0">
              <a:buNone/>
              <a:defRPr sz="4300"/>
            </a:lvl1pPr>
            <a:lvl2pPr marL="608773" indent="0">
              <a:buNone/>
              <a:defRPr sz="3700"/>
            </a:lvl2pPr>
            <a:lvl3pPr marL="1216954" indent="0">
              <a:buNone/>
              <a:defRPr sz="3200"/>
            </a:lvl3pPr>
            <a:lvl4pPr marL="1825744" indent="0">
              <a:buNone/>
              <a:defRPr sz="2700"/>
            </a:lvl4pPr>
            <a:lvl5pPr marL="2434545" indent="0">
              <a:buNone/>
              <a:defRPr sz="2700"/>
            </a:lvl5pPr>
            <a:lvl6pPr marL="3042684" indent="0">
              <a:buNone/>
              <a:defRPr sz="2700"/>
            </a:lvl6pPr>
            <a:lvl7pPr marL="3651455" indent="0">
              <a:buNone/>
              <a:defRPr sz="2700"/>
            </a:lvl7pPr>
            <a:lvl8pPr marL="4260258" indent="0">
              <a:buNone/>
              <a:defRPr sz="2700"/>
            </a:lvl8pPr>
            <a:lvl9pPr marL="486904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18" y="5368436"/>
            <a:ext cx="7316045" cy="804085"/>
          </a:xfrm>
          <a:prstGeom prst="rect">
            <a:avLst/>
          </a:prstGeom>
        </p:spPr>
        <p:txBody>
          <a:bodyPr lIns="91327" tIns="45686" rIns="91327" bIns="45686"/>
          <a:lstStyle>
            <a:lvl1pPr marL="0" indent="0">
              <a:buNone/>
              <a:defRPr sz="1900"/>
            </a:lvl1pPr>
            <a:lvl2pPr marL="608773" indent="0">
              <a:buNone/>
              <a:defRPr sz="1600"/>
            </a:lvl2pPr>
            <a:lvl3pPr marL="1216954" indent="0">
              <a:buNone/>
              <a:defRPr sz="1300"/>
            </a:lvl3pPr>
            <a:lvl4pPr marL="1825744" indent="0">
              <a:buNone/>
              <a:defRPr sz="1200"/>
            </a:lvl4pPr>
            <a:lvl5pPr marL="2434545" indent="0">
              <a:buNone/>
              <a:defRPr sz="1200"/>
            </a:lvl5pPr>
            <a:lvl6pPr marL="3042684" indent="0">
              <a:buNone/>
              <a:defRPr sz="1200"/>
            </a:lvl6pPr>
            <a:lvl7pPr marL="3651455" indent="0">
              <a:buNone/>
              <a:defRPr sz="1200"/>
            </a:lvl7pPr>
            <a:lvl8pPr marL="4260258" indent="0">
              <a:buNone/>
              <a:defRPr sz="1200"/>
            </a:lvl8pPr>
            <a:lvl9pPr marL="486904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2936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8" y="275239"/>
            <a:ext cx="10973011" cy="1142647"/>
          </a:xfrm>
          <a:prstGeom prst="rect">
            <a:avLst/>
          </a:prstGeom>
        </p:spPr>
        <p:txBody>
          <a:bodyPr lIns="91327" tIns="45686" rIns="91327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8" y="1599788"/>
            <a:ext cx="10973011" cy="4526153"/>
          </a:xfrm>
          <a:prstGeom prst="rect">
            <a:avLst/>
          </a:prstGeom>
        </p:spPr>
        <p:txBody>
          <a:bodyPr vert="eaVert" lIns="91327" tIns="45686" rIns="91327" bIns="4568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10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099"/>
            <a:ext cx="2742724" cy="5850779"/>
          </a:xfrm>
          <a:prstGeom prst="rect">
            <a:avLst/>
          </a:prstGeom>
        </p:spPr>
        <p:txBody>
          <a:bodyPr vert="eaVert" lIns="91327" tIns="45686" rIns="91327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3" y="275099"/>
            <a:ext cx="8027123" cy="5850779"/>
          </a:xfrm>
          <a:prstGeom prst="rect">
            <a:avLst/>
          </a:prstGeom>
        </p:spPr>
        <p:txBody>
          <a:bodyPr vert="eaVert" lIns="91327" tIns="45686" rIns="91327" bIns="4568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78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13"/>
            <a:ext cx="9144173" cy="2387679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94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371686"/>
      </p:ext>
    </p:extLst>
  </p:cSld>
  <p:clrMapOvr>
    <a:masterClrMapping/>
  </p:clrMapOvr>
  <p:transition advClick="0" advTm="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5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343254"/>
      </p:ext>
    </p:extLst>
  </p:cSld>
  <p:clrMapOvr>
    <a:masterClrMapping/>
  </p:clrMapOvr>
  <p:transition advClick="0" advTm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02" y="1709827"/>
            <a:ext cx="10515799" cy="2852832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02" y="4589653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9388985"/>
      </p:ext>
    </p:extLst>
  </p:cSld>
  <p:clrMapOvr>
    <a:masterClrMapping/>
  </p:clrMapOvr>
  <p:transition advClick="0" advTm="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5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5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490264"/>
      </p:ext>
    </p:extLst>
  </p:cSld>
  <p:clrMapOvr>
    <a:masterClrMapping/>
  </p:clrMapOvr>
  <p:transition advClick="0" advTm="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40" y="365137"/>
            <a:ext cx="10515799" cy="1325608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502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91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502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91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517063"/>
      </p:ext>
    </p:extLst>
  </p:cSld>
  <p:clrMapOvr>
    <a:masterClrMapping/>
  </p:clrMapOvr>
  <p:transition advClick="0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00204"/>
      </p:ext>
    </p:extLst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8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68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024056"/>
      </p:ext>
    </p:extLst>
  </p:cSld>
  <p:clrMapOvr>
    <a:masterClrMapping/>
  </p:clrMapOvr>
  <p:transition advClick="0" advTm="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39" y="457252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322" y="98747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39" y="2057473"/>
            <a:ext cx="3932311" cy="3811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65266329"/>
      </p:ext>
    </p:extLst>
  </p:cSld>
  <p:clrMapOvr>
    <a:masterClrMapping/>
  </p:clrMapOvr>
  <p:transition advClick="0" advTm="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52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322" y="457252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73"/>
            <a:ext cx="4165428" cy="3811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00383375"/>
      </p:ext>
    </p:extLst>
  </p:cSld>
  <p:clrMapOvr>
    <a:masterClrMapping/>
  </p:clrMapOvr>
  <p:transition advClick="0" advTm="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5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687241"/>
      </p:ext>
    </p:extLst>
  </p:cSld>
  <p:clrMapOvr>
    <a:masterClrMapping/>
  </p:clrMapOvr>
  <p:transition advClick="0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50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5" y="365150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609197"/>
      </p:ext>
    </p:extLst>
  </p:cSld>
  <p:clrMapOvr>
    <a:masterClrMapping/>
  </p:clrMapOvr>
  <p:transition advClick="0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5"/>
            <a:ext cx="5181698" cy="43514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5"/>
            <a:ext cx="5181698" cy="209874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6"/>
            <a:ext cx="5181698" cy="210033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340557"/>
      </p:ext>
    </p:extLst>
  </p:cSld>
  <p:clrMapOvr>
    <a:masterClrMapping/>
  </p:clrMapOvr>
  <p:transition advClick="0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30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44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71"/>
            <a:ext cx="10515600" cy="285273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262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02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27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92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92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587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958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03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3"/>
            <a:ext cx="6172200" cy="4873625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21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03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9" y="987443"/>
            <a:ext cx="6172200" cy="4873625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21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36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338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409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33" y="4483604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95" y="2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0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33" y="4483604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95" y="2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4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4" y="2505092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92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2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25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8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456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176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4" y="2505092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92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1238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252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13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9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3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961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9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3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525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951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0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45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4" y="2130451"/>
            <a:ext cx="103631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22" y="3886205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899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572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7" y="4406920"/>
            <a:ext cx="10363199" cy="1362076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7" y="2906735"/>
            <a:ext cx="10363199" cy="1500187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822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25"/>
            <a:ext cx="5384799" cy="452596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25"/>
            <a:ext cx="5384799" cy="452596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607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7"/>
            <a:ext cx="5386919" cy="639762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9" cy="395128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2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7239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38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3363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0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9" y="273076"/>
            <a:ext cx="6815667" cy="5853113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25"/>
            <a:ext cx="4011084" cy="469106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7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9" y="4800605"/>
            <a:ext cx="7315200" cy="566738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9" y="612775"/>
            <a:ext cx="7315200" cy="411480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9" y="5367354"/>
            <a:ext cx="7315200" cy="804861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210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2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961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641"/>
            <a:ext cx="80263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910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270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543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8"/>
            <a:ext cx="10515600" cy="285273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811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096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8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8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628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371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60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8" y="987435"/>
            <a:ext cx="6172200" cy="4873625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1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094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8" y="987435"/>
            <a:ext cx="6172200" cy="4873625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1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5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9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3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4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030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939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7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6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934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105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254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6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349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6" y="2505076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201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882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762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4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55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9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3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015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4" y="98743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556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652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654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17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17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20" indent="0" algn="ctr">
              <a:buNone/>
              <a:defRPr sz="2000"/>
            </a:lvl2pPr>
            <a:lvl3pPr marL="914240" indent="0" algn="ctr">
              <a:buNone/>
              <a:defRPr sz="1900"/>
            </a:lvl3pPr>
            <a:lvl4pPr marL="1371360" indent="0" algn="ctr">
              <a:buNone/>
              <a:defRPr sz="1600"/>
            </a:lvl4pPr>
            <a:lvl5pPr marL="1828480" indent="0" algn="ctr">
              <a:buNone/>
              <a:defRPr sz="1600"/>
            </a:lvl5pPr>
            <a:lvl6pPr marL="2285600" indent="0" algn="ctr">
              <a:buNone/>
              <a:defRPr sz="1600"/>
            </a:lvl6pPr>
            <a:lvl7pPr marL="2742720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6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155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106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7" y="17098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7" y="4589535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1074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24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152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1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0" indent="0">
              <a:buNone/>
              <a:defRPr sz="2000" b="1"/>
            </a:lvl2pPr>
            <a:lvl3pPr marL="914240" indent="0">
              <a:buNone/>
              <a:defRPr sz="19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0" indent="0">
              <a:buNone/>
              <a:defRPr sz="1600" b="1"/>
            </a:lvl6pPr>
            <a:lvl7pPr marL="2742720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14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0" indent="0">
              <a:buNone/>
              <a:defRPr sz="2000" b="1"/>
            </a:lvl2pPr>
            <a:lvl3pPr marL="914240" indent="0">
              <a:buNone/>
              <a:defRPr sz="19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0" indent="0">
              <a:buNone/>
              <a:defRPr sz="1600" b="1"/>
            </a:lvl6pPr>
            <a:lvl7pPr marL="2742720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143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499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1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2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3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12699" y="0"/>
            <a:ext cx="12204700" cy="6855885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913393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9" r="1" b="7017"/>
          <a:stretch>
            <a:fillRect/>
          </a:stretch>
        </p:blipFill>
        <p:spPr>
          <a:xfrm>
            <a:off x="-12699" y="1371695"/>
            <a:ext cx="8113788" cy="54841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131" y="5624364"/>
            <a:ext cx="6155869" cy="141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2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03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8773"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6954"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5744"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4545"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99519" indent="-399519" algn="l" defTabSz="106474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6265" indent="-333575" algn="l" defTabSz="106474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1091" indent="-266346" algn="l" defTabSz="106474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3785" indent="-266346" algn="l" defTabSz="1064749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Arial" panose="020B0604020202020204" pitchFamily="34" charset="0"/>
        </a:defRPr>
      </a:lvl4pPr>
      <a:lvl5pPr marL="2396474" indent="-266346" algn="l" defTabSz="106474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5pPr>
      <a:lvl6pPr marL="3004610" indent="-266346" algn="l" defTabSz="106474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6pPr>
      <a:lvl7pPr marL="3613430" indent="-266346" algn="l" defTabSz="106474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7pPr>
      <a:lvl8pPr marL="4222218" indent="-266346" algn="l" defTabSz="106474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8pPr>
      <a:lvl9pPr marL="4831021" indent="-266346" algn="l" defTabSz="106474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73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954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744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45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684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455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58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048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86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4537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2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2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6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1" y="274662"/>
            <a:ext cx="10972801" cy="1143000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1" y="1600225"/>
            <a:ext cx="10972801" cy="452596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20" y="6356353"/>
            <a:ext cx="2844801" cy="365125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28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280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1" y="6356353"/>
            <a:ext cx="3860801" cy="365125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2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22" y="6356353"/>
            <a:ext cx="2844801" cy="365125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28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2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87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38" tIns="46319" rIns="92638" bIns="463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2638" tIns="46319" rIns="92638" bIns="4631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3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7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xStyles>
    <p:titleStyle>
      <a:lvl1pPr algn="l" defTabSz="9143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2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0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7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4"/>
            <a:ext cx="10515600" cy="1325563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9"/>
            <a:ext cx="27432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0"/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0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59"/>
            <a:ext cx="41148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59"/>
            <a:ext cx="27432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0"/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9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xStyles>
    <p:titleStyle>
      <a:lvl1pPr algn="l" defTabSz="91424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2" y="2231671"/>
            <a:ext cx="7124700" cy="46263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01423"/>
            <a:ext cx="9271468" cy="40565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401" y="0"/>
            <a:ext cx="2404499" cy="2561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94" y="1203454"/>
            <a:ext cx="1930657" cy="205643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60" y="3463882"/>
            <a:ext cx="3016440" cy="3517867"/>
          </a:xfrm>
          <a:prstGeom prst="rect">
            <a:avLst/>
          </a:prstGeom>
        </p:spPr>
      </p:pic>
      <p:sp>
        <p:nvSpPr>
          <p:cNvPr id="18" name="矩形 10"/>
          <p:cNvSpPr/>
          <p:nvPr/>
        </p:nvSpPr>
        <p:spPr>
          <a:xfrm>
            <a:off x="1837402" y="1203454"/>
            <a:ext cx="9562640" cy="1120929"/>
          </a:xfrm>
          <a:prstGeom prst="rect">
            <a:avLst/>
          </a:prstGeom>
        </p:spPr>
        <p:txBody>
          <a:bodyPr wrap="square" lIns="89858" tIns="44929" rIns="89858" bIns="44929">
            <a:spAutoFit/>
          </a:bodyPr>
          <a:lstStyle/>
          <a:p>
            <a:pPr algn="ctr"/>
            <a:r>
              <a:rPr lang="en-US" altLang="zh-CN" sz="6600" b="1" smtClean="0">
                <a:solidFill>
                  <a:srgbClr val="FF0000"/>
                </a:solidFill>
                <a:latin typeface="VNI-Avo" pitchFamily="2" charset="0"/>
                <a:cs typeface="+mn-ea"/>
                <a:sym typeface="+mn-lt"/>
              </a:rPr>
              <a:t>MOÂN TIEÁNG VIEÄT</a:t>
            </a:r>
            <a:endParaRPr lang="zh-CN" altLang="en-US" sz="6600" b="1" dirty="0">
              <a:solidFill>
                <a:srgbClr val="FF0000"/>
              </a:solidFill>
              <a:latin typeface="VNI-Avo" pitchFamily="2" charset="0"/>
              <a:cs typeface="+mn-ea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60137" y="2902258"/>
            <a:ext cx="8607008" cy="638008"/>
          </a:xfrm>
          <a:prstGeom prst="rect">
            <a:avLst/>
          </a:prstGeom>
          <a:noFill/>
        </p:spPr>
        <p:txBody>
          <a:bodyPr wrap="square" lIns="91194" tIns="45617" rIns="91194" bIns="45617" rtlCol="0">
            <a:spAutoFit/>
          </a:bodyPr>
          <a:lstStyle/>
          <a:p>
            <a:pPr algn="ctr" defTabSz="911893"/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viên:Nguyễn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06078" y="4012629"/>
            <a:ext cx="8012801" cy="2307788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algn="ctr" defTabSz="1278451">
              <a:defRPr/>
            </a:pPr>
            <a:r>
              <a:rPr lang="en-US" sz="14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14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14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140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7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Đi học - Nhạc Thiếu Nhi Hay Nhất - Voi TV (online-video-cutter.com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96039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89599" y="2626525"/>
            <a:ext cx="7667422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9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taøi</a:t>
            </a:r>
            <a:r>
              <a:rPr lang="en-US" sz="9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naêng</a:t>
            </a:r>
            <a:endParaRPr lang="en-US" sz="9600" b="1" kern="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91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359E-7 -1.66979E-6 L -1.87359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171" y="6203433"/>
            <a:ext cx="12191999" cy="6392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025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Ngoïc</a:t>
            </a:r>
            <a:r>
              <a:rPr kumimoji="0" lang="en-US" sz="35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Hoaøng quyeát ñònh ñieàu gì?</a:t>
            </a:r>
            <a:endParaRPr kumimoji="0" lang="en-US" sz="35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23420" r="47959" b="48358"/>
          <a:stretch/>
        </p:blipFill>
        <p:spPr>
          <a:xfrm>
            <a:off x="2849880" y="0"/>
            <a:ext cx="4937760" cy="604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171" y="6203433"/>
            <a:ext cx="12191999" cy="6392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902513">
              <a:defRPr/>
            </a:pPr>
            <a:r>
              <a:rPr lang="en-US" sz="3500" b="1" kern="0" smtClean="0">
                <a:solidFill>
                  <a:srgbClr val="FF0000"/>
                </a:solidFill>
                <a:latin typeface="VNI-Avo" pitchFamily="2" charset="0"/>
              </a:rPr>
              <a:t>Thaàn möa ñaõ laøm gì?</a:t>
            </a:r>
            <a:endParaRPr lang="en-US" sz="3500" b="1" kern="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757" r="3029" b="48283"/>
          <a:stretch/>
        </p:blipFill>
        <p:spPr>
          <a:xfrm>
            <a:off x="2849880" y="-126457"/>
            <a:ext cx="5897880" cy="63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171" y="6203433"/>
            <a:ext cx="12191999" cy="6392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902513">
              <a:defRPr/>
            </a:pPr>
            <a:r>
              <a:rPr lang="en-US" sz="3500" b="1" kern="0" smtClean="0">
                <a:solidFill>
                  <a:srgbClr val="FF0000"/>
                </a:solidFill>
                <a:latin typeface="VNI-Avo" pitchFamily="2" charset="0"/>
              </a:rPr>
              <a:t>Thaàn naéng ñaõ laøm gì?</a:t>
            </a:r>
            <a:endParaRPr lang="en-US" sz="3500" b="1" kern="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58116" r="48654" b="16715"/>
          <a:stretch/>
        </p:blipFill>
        <p:spPr>
          <a:xfrm>
            <a:off x="3017520" y="0"/>
            <a:ext cx="5669280" cy="59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171" y="6203433"/>
            <a:ext cx="12191999" cy="6392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902513">
              <a:defRPr/>
            </a:pPr>
            <a:r>
              <a:rPr lang="en-US" sz="3500" b="1" kern="0" smtClean="0">
                <a:solidFill>
                  <a:srgbClr val="FF0000"/>
                </a:solidFill>
                <a:latin typeface="VNI-Avo" pitchFamily="2" charset="0"/>
              </a:rPr>
              <a:t>Cuoái cuøng, hai thaàn quyeát ñònh laøm gì?</a:t>
            </a:r>
            <a:endParaRPr lang="en-US" sz="3500" b="1" kern="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3" t="58046" r="3142" b="17283"/>
          <a:stretch/>
        </p:blipFill>
        <p:spPr>
          <a:xfrm>
            <a:off x="2971800" y="0"/>
            <a:ext cx="5364480" cy="61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-16887"/>
            <a:ext cx="12105601" cy="7013393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78" y="357709"/>
            <a:ext cx="6285904" cy="663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3049032" y="3549604"/>
            <a:ext cx="50577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/>
            <a:r>
              <a:rPr lang="en-US" sz="9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Saém</a:t>
            </a:r>
            <a:r>
              <a:rPr lang="en-US" sz="9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vai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1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886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12898" y="1605158"/>
            <a:ext cx="6844375" cy="2183060"/>
          </a:xfrm>
          <a:prstGeom prst="rect">
            <a:avLst/>
          </a:prstGeom>
          <a:noFill/>
        </p:spPr>
        <p:txBody>
          <a:bodyPr wrap="square" lIns="123835" tIns="61918" rIns="123835" bIns="619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739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968739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0" y="6091151"/>
            <a:ext cx="482131" cy="4821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"/>
            <a:ext cx="12192001" cy="6843631"/>
          </a:xfrm>
          <a:prstGeom prst="rect">
            <a:avLst/>
          </a:prstGeom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1324199" y="831690"/>
            <a:ext cx="910535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8" rIns="91375" bIns="45688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079">
              <a:defRPr/>
            </a:pPr>
            <a:r>
              <a:rPr lang="en-US" altLang="zh-CN" sz="5300" kern="0" smtClean="0">
                <a:solidFill>
                  <a:prstClr val="white"/>
                </a:solidFill>
                <a:latin typeface="VNI-Av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MÖA</a:t>
            </a:r>
            <a:endParaRPr lang="zh-CN" altLang="en-US" sz="5300" kern="0" dirty="0">
              <a:solidFill>
                <a:prstClr val="white"/>
              </a:solidFill>
              <a:latin typeface="VNI-Avo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28590" y="131368"/>
            <a:ext cx="9696587" cy="8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 defTabSz="914240"/>
            <a:r>
              <a:rPr lang="en-US" altLang="ko-KR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CHUÛ ÑEÀ </a:t>
            </a:r>
            <a:r>
              <a:rPr lang="en-US" altLang="ko-KR" sz="4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22</a:t>
            </a:r>
            <a:endParaRPr lang="en-US" altLang="ko-KR" sz="4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413760" cy="10515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99663" y="136007"/>
            <a:ext cx="2414433" cy="77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 4</a:t>
            </a:r>
            <a:endParaRPr lang="en-US" altLang="ko-K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54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487" y="815790"/>
            <a:ext cx="4482353" cy="412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23643" r="2367" b="47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487" y="815790"/>
            <a:ext cx="4482353" cy="412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58083" r="3066" b="16957"/>
          <a:stretch/>
        </p:blipFill>
        <p:spPr>
          <a:xfrm>
            <a:off x="0" y="0"/>
            <a:ext cx="11993880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03" y="4069532"/>
            <a:ext cx="11571620" cy="27884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59" y="2126706"/>
            <a:ext cx="4613636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140" y="3168766"/>
            <a:ext cx="3575812" cy="3410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735">
            <a:off x="347186" y="-328559"/>
            <a:ext cx="8007775" cy="71865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Rectangle 31"/>
          <p:cNvSpPr/>
          <p:nvPr/>
        </p:nvSpPr>
        <p:spPr>
          <a:xfrm>
            <a:off x="965545" y="2812300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Nghe</a:t>
            </a:r>
            <a:r>
              <a:rPr lang="en-US" sz="9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keå</a:t>
            </a:r>
            <a:endParaRPr lang="en-US" sz="9600" b="1" kern="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507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Thần Mưa và Thần Nắng - Tiếng Việt 1, tập 2 - Chân trời sáng tạ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13920" cy="6925742"/>
          </a:xfrm>
        </p:spPr>
      </p:pic>
    </p:spTree>
    <p:extLst>
      <p:ext uri="{BB962C8B-B14F-4D97-AF65-F5344CB8AC3E}">
        <p14:creationId xmlns:p14="http://schemas.microsoft.com/office/powerpoint/2010/main" val="4060249409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33" y="-18306"/>
            <a:ext cx="1070676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8509" y="2334728"/>
            <a:ext cx="7667422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0" b="1" kern="0" dirty="0" err="1" smtClean="0">
                <a:solidFill>
                  <a:srgbClr val="FF0000"/>
                </a:solidFill>
                <a:latin typeface="VNI-Avo" pitchFamily="2" charset="0"/>
              </a:rPr>
              <a:t>Thaûo</a:t>
            </a:r>
            <a:r>
              <a:rPr lang="en-US" sz="80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kern="0" dirty="0" err="1" smtClean="0">
                <a:solidFill>
                  <a:srgbClr val="FF0000"/>
                </a:solidFill>
                <a:latin typeface="VNI-Avo" pitchFamily="2" charset="0"/>
              </a:rPr>
              <a:t>luaän</a:t>
            </a:r>
            <a:r>
              <a:rPr lang="en-US" sz="80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kern="0" err="1" smtClean="0">
                <a:solidFill>
                  <a:srgbClr val="FF0000"/>
                </a:solidFill>
                <a:latin typeface="VNI-Avo" pitchFamily="2" charset="0"/>
              </a:rPr>
              <a:t>nhoùm</a:t>
            </a:r>
            <a:r>
              <a:rPr lang="en-US" sz="8000" b="1" kern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8000" b="1" kern="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74419E-7 -3.26454E-6 L 7.74419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487" y="815790"/>
            <a:ext cx="4482353" cy="412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58083" r="48318" b="17749"/>
          <a:stretch/>
        </p:blipFill>
        <p:spPr>
          <a:xfrm>
            <a:off x="0" y="0"/>
            <a:ext cx="2910840" cy="33586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23420" r="47959" b="48358"/>
          <a:stretch/>
        </p:blipFill>
        <p:spPr>
          <a:xfrm>
            <a:off x="5699760" y="-1"/>
            <a:ext cx="2910840" cy="35661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3" t="58359" b="17473"/>
          <a:stretch/>
        </p:blipFill>
        <p:spPr>
          <a:xfrm>
            <a:off x="8610600" y="3285335"/>
            <a:ext cx="3349944" cy="3514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2" t="29739" r="3807" b="48505"/>
          <a:stretch/>
        </p:blipFill>
        <p:spPr>
          <a:xfrm>
            <a:off x="2659792" y="3566160"/>
            <a:ext cx="3191249" cy="31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90133&quot;&gt;&lt;property id=&quot;20148&quot; value=&quot;5&quot;/&gt;&lt;property id=&quot;20300&quot; value=&quot;Slide 4&quot;/&gt;&lt;property id=&quot;20307&quot; value=&quot;287&quot;/&gt;&lt;/object&gt;&lt;object type=&quot;3&quot; unique_id=&quot;504130&quot;&gt;&lt;property id=&quot;20148&quot; value=&quot;5&quot;/&gt;&lt;property id=&quot;20300&quot; value=&quot;Slide 6&quot;/&gt;&lt;property id=&quot;20307&quot; value=&quot;331&quot;/&gt;&lt;/object&gt;&lt;object type=&quot;3&quot; unique_id=&quot;504131&quot;&gt;&lt;property id=&quot;20148&quot; value=&quot;5&quot;/&gt;&lt;property id=&quot;20300&quot; value=&quot;Slide 7&quot;/&gt;&lt;property id=&quot;20307&quot; value=&quot;332&quot;/&gt;&lt;/object&gt;&lt;object type=&quot;3&quot; unique_id=&quot;504227&quot;&gt;&lt;property id=&quot;20148&quot; value=&quot;5&quot;/&gt;&lt;property id=&quot;20300&quot; value=&quot;Slide 8&quot;/&gt;&lt;property id=&quot;20307&quot; value=&quot;333&quot;/&gt;&lt;/object&gt;&lt;object type=&quot;3&quot; unique_id=&quot;504328&quot;&gt;&lt;property id=&quot;20148&quot; value=&quot;5&quot;/&gt;&lt;property id=&quot;20300&quot; value=&quot;Slide 9&quot;/&gt;&lt;property id=&quot;20307&quot; value=&quot;334&quot;/&gt;&lt;/object&gt;&lt;object type=&quot;3&quot; unique_id=&quot;504392&quot;&gt;&lt;property id=&quot;20148&quot; value=&quot;5&quot;/&gt;&lt;property id=&quot;20300&quot; value=&quot;Slide 10&quot;/&gt;&lt;property id=&quot;20307&quot; value=&quot;335&quot;/&gt;&lt;/object&gt;&lt;object type=&quot;3&quot; unique_id=&quot;504690&quot;&gt;&lt;property id=&quot;20148&quot; value=&quot;5&quot;/&gt;&lt;property id=&quot;20300&quot; value=&quot;Slide 12&quot;/&gt;&lt;property id=&quot;20307&quot; value=&quot;337&quot;/&gt;&lt;/object&gt;&lt;object type=&quot;3&quot; unique_id=&quot;504691&quot;&gt;&lt;property id=&quot;20148&quot; value=&quot;5&quot;/&gt;&lt;property id=&quot;20300&quot; value=&quot;Slide 13&quot;/&gt;&lt;property id=&quot;20307&quot; value=&quot;344&quot;/&gt;&lt;/object&gt;&lt;object type=&quot;3&quot; unique_id=&quot;504695&quot;&gt;&lt;property id=&quot;20148&quot; value=&quot;5&quot;/&gt;&lt;property id=&quot;20300&quot; value=&quot;Slide 17&quot;/&gt;&lt;property id=&quot;20307&quot; value=&quot;342&quot;/&gt;&lt;/object&gt;&lt;object type=&quot;3&quot; unique_id=&quot;505116&quot;&gt;&lt;property id=&quot;20148&quot; value=&quot;5&quot;/&gt;&lt;property id=&quot;20300&quot; value=&quot;Slide 18&quot;/&gt;&lt;property id=&quot;20307&quot; value=&quot;348&quot;/&gt;&lt;/object&gt;&lt;object type=&quot;3&quot; unique_id=&quot;517052&quot;&gt;&lt;property id=&quot;20148&quot; value=&quot;5&quot;/&gt;&lt;property id=&quot;20300&quot; value=&quot;Slide 1&quot;/&gt;&lt;property id=&quot;20307&quot; value=&quot;350&quot;/&gt;&lt;/object&gt;&lt;object type=&quot;3&quot; unique_id=&quot;517053&quot;&gt;&lt;property id=&quot;20148&quot; value=&quot;5&quot;/&gt;&lt;property id=&quot;20300&quot; value=&quot;Slide 2&quot;/&gt;&lt;property id=&quot;20307&quot; value=&quot;349&quot;/&gt;&lt;/object&gt;&lt;object type=&quot;3&quot; unique_id=&quot;517168&quot;&gt;&lt;property id=&quot;20148&quot; value=&quot;5&quot;/&gt;&lt;property id=&quot;20300&quot; value=&quot;Slide 3&quot;/&gt;&lt;property id=&quot;20307&quot; value=&quot;351&quot;/&gt;&lt;/object&gt;&lt;object type=&quot;3&quot; unique_id=&quot;517325&quot;&gt;&lt;property id=&quot;20148&quot; value=&quot;5&quot;/&gt;&lt;property id=&quot;20300&quot; value=&quot;Slide 5&quot;/&gt;&lt;property id=&quot;20307&quot; value=&quot;352&quot;/&gt;&lt;/object&gt;&lt;object type=&quot;3&quot; unique_id=&quot;517547&quot;&gt;&lt;property id=&quot;20148&quot; value=&quot;5&quot;/&gt;&lt;property id=&quot;20300&quot; value=&quot;Slide 14&quot;/&gt;&lt;property id=&quot;20307&quot; value=&quot;353&quot;/&gt;&lt;/object&gt;&lt;object type=&quot;3&quot; unique_id=&quot;517548&quot;&gt;&lt;property id=&quot;20148&quot; value=&quot;5&quot;/&gt;&lt;property id=&quot;20300&quot; value=&quot;Slide 15&quot;/&gt;&lt;property id=&quot;20307&quot; value=&quot;354&quot;/&gt;&lt;/object&gt;&lt;object type=&quot;3&quot; unique_id=&quot;517549&quot;&gt;&lt;property id=&quot;20148&quot; value=&quot;5&quot;/&gt;&lt;property id=&quot;20300&quot; value=&quot;Slide 16&quot;/&gt;&lt;property id=&quot;20307&quot; value=&quot;355&quot;/&gt;&lt;/object&gt;&lt;object type=&quot;3&quot; unique_id=&quot;527033&quot;&gt;&lt;property id=&quot;20148&quot; value=&quot;5&quot;/&gt;&lt;property id=&quot;20300&quot; value=&quot;Slide 11&quot;/&gt;&lt;property id=&quot;20307&quot; value=&quot;356&quot;/&gt;&lt;/object&gt;&lt;/object&gt;&lt;object type=&quot;8&quot; unique_id=&quot;1003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108</Words>
  <Application>Microsoft Office PowerPoint</Application>
  <PresentationFormat>Widescreen</PresentationFormat>
  <Paragraphs>26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맑은 고딕</vt:lpstr>
      <vt:lpstr>微软雅黑</vt:lpstr>
      <vt:lpstr>宋体</vt:lpstr>
      <vt:lpstr>微软雅黑 Light</vt:lpstr>
      <vt:lpstr>Arial</vt:lpstr>
      <vt:lpstr>Arial Black</vt:lpstr>
      <vt:lpstr>Calibri</vt:lpstr>
      <vt:lpstr>Calibri Light</vt:lpstr>
      <vt:lpstr>黑体</vt:lpstr>
      <vt:lpstr>Times New Roman</vt:lpstr>
      <vt:lpstr>Verdana</vt:lpstr>
      <vt:lpstr>VNI-Avo</vt:lpstr>
      <vt:lpstr>Wingdings</vt:lpstr>
      <vt:lpstr>等线</vt:lpstr>
      <vt:lpstr>Office Theme</vt:lpstr>
      <vt:lpstr>sample</vt:lpstr>
      <vt:lpstr>1_默认设计模板</vt:lpstr>
      <vt:lpstr>2_Office 主题​​</vt:lpstr>
      <vt:lpstr>4_Office Theme</vt:lpstr>
      <vt:lpstr>5_Office Theme</vt:lpstr>
      <vt:lpstr>6_Office Theme</vt:lpstr>
      <vt:lpstr>4_Office 主题​​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Nhàn</dc:creator>
  <cp:lastModifiedBy>Le Tien Duat</cp:lastModifiedBy>
  <cp:revision>259</cp:revision>
  <dcterms:created xsi:type="dcterms:W3CDTF">2021-01-11T01:39:47Z</dcterms:created>
  <dcterms:modified xsi:type="dcterms:W3CDTF">2025-02-20T01:14:19Z</dcterms:modified>
</cp:coreProperties>
</file>