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3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4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7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8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34.jpg" ContentType="image/jpeg"/>
  <Override PartName="/ppt/media/image35.jpg" ContentType="image/jpeg"/>
  <Override PartName="/ppt/notesSlides/notesSlide8.xml" ContentType="application/vnd.openxmlformats-officedocument.presentationml.notesSlide+xml"/>
  <Override PartName="/ppt/media/image38.jpg" ContentType="image/jpeg"/>
  <Override PartName="/ppt/media/image39.jpg" ContentType="image/jpeg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media/image50.jpg" ContentType="image/jpeg"/>
  <Override PartName="/ppt/media/image53.jpg" ContentType="image/jpeg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85" r:id="rId3"/>
    <p:sldMasterId id="2147483812" r:id="rId4"/>
    <p:sldMasterId id="2147483903" r:id="rId5"/>
    <p:sldMasterId id="2147483915" r:id="rId6"/>
    <p:sldMasterId id="2147483927" r:id="rId7"/>
    <p:sldMasterId id="2147483939" r:id="rId8"/>
    <p:sldMasterId id="2147483952" r:id="rId9"/>
    <p:sldMasterId id="2147483965" r:id="rId10"/>
    <p:sldMasterId id="2147483989" r:id="rId11"/>
    <p:sldMasterId id="2147484050" r:id="rId12"/>
    <p:sldMasterId id="2147484053" r:id="rId13"/>
    <p:sldMasterId id="2147484086" r:id="rId14"/>
    <p:sldMasterId id="2147484101" r:id="rId15"/>
    <p:sldMasterId id="2147484114" r:id="rId16"/>
    <p:sldMasterId id="2147484138" r:id="rId17"/>
    <p:sldMasterId id="2147484151" r:id="rId18"/>
    <p:sldMasterId id="2147484163" r:id="rId19"/>
  </p:sldMasterIdLst>
  <p:notesMasterIdLst>
    <p:notesMasterId r:id="rId59"/>
  </p:notesMasterIdLst>
  <p:sldIdLst>
    <p:sldId id="350" r:id="rId20"/>
    <p:sldId id="276" r:id="rId21"/>
    <p:sldId id="352" r:id="rId22"/>
    <p:sldId id="353" r:id="rId23"/>
    <p:sldId id="354" r:id="rId24"/>
    <p:sldId id="355" r:id="rId25"/>
    <p:sldId id="356" r:id="rId26"/>
    <p:sldId id="296" r:id="rId27"/>
    <p:sldId id="287" r:id="rId28"/>
    <p:sldId id="349" r:id="rId29"/>
    <p:sldId id="360" r:id="rId30"/>
    <p:sldId id="300" r:id="rId31"/>
    <p:sldId id="337" r:id="rId32"/>
    <p:sldId id="372" r:id="rId33"/>
    <p:sldId id="359" r:id="rId34"/>
    <p:sldId id="308" r:id="rId35"/>
    <p:sldId id="306" r:id="rId36"/>
    <p:sldId id="361" r:id="rId37"/>
    <p:sldId id="307" r:id="rId38"/>
    <p:sldId id="362" r:id="rId39"/>
    <p:sldId id="338" r:id="rId40"/>
    <p:sldId id="363" r:id="rId41"/>
    <p:sldId id="371" r:id="rId42"/>
    <p:sldId id="364" r:id="rId43"/>
    <p:sldId id="319" r:id="rId44"/>
    <p:sldId id="320" r:id="rId45"/>
    <p:sldId id="324" r:id="rId46"/>
    <p:sldId id="322" r:id="rId47"/>
    <p:sldId id="309" r:id="rId48"/>
    <p:sldId id="310" r:id="rId49"/>
    <p:sldId id="313" r:id="rId50"/>
    <p:sldId id="341" r:id="rId51"/>
    <p:sldId id="365" r:id="rId52"/>
    <p:sldId id="366" r:id="rId53"/>
    <p:sldId id="369" r:id="rId54"/>
    <p:sldId id="315" r:id="rId55"/>
    <p:sldId id="367" r:id="rId56"/>
    <p:sldId id="317" r:id="rId57"/>
    <p:sldId id="370" r:id="rId58"/>
  </p:sldIdLst>
  <p:sldSz cx="12192000" cy="6858000"/>
  <p:notesSz cx="6858000" cy="9144000"/>
  <p:custDataLst>
    <p:tags r:id="rId60"/>
  </p:custDataLst>
  <p:defaultTextStyle>
    <a:defPPr>
      <a:defRPr lang="en-US"/>
    </a:defPPr>
    <a:lvl1pPr marL="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2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4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6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8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0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2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96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438" y="6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C7F10-2E8D-4886-BBAF-9066D1324461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4A490-54D2-45DC-A6C1-F6B8DBC48A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312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2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2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09F43-013A-4696-B7EC-142D7F808E37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1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chiếu</a:t>
            </a:r>
            <a:r>
              <a:rPr lang="en-US" baseline="0"/>
              <a:t> cho HS xem cách trình bày trước, sau đó nhấn tắt màn hình rồi đọc cho hs viết.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403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09F43-013A-4696-B7EC-142D7F808E37}" type="slidenum">
              <a:rPr lang="zh-CN" altLang="en-US" smtClean="0">
                <a:solidFill>
                  <a:prstClr val="black"/>
                </a:solidFill>
              </a:rPr>
              <a:pPr/>
              <a:t>39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903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80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>
              <a:latin typeface="Calibri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029D170-BC53-4F48-88AF-E26D2194D697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35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985D22-6A69-4C9E-828F-F37748E95CCC}" type="slidenum">
              <a:rPr lang="zh-CN" altLang="en-US">
                <a:solidFill>
                  <a:prstClr val="black"/>
                </a:solidFill>
              </a:rPr>
              <a:pPr/>
              <a:t>10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877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50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等线" charset="-122"/>
            </a:endParaRPr>
          </a:p>
        </p:txBody>
      </p:sp>
      <p:sp>
        <p:nvSpPr>
          <p:cNvPr id="9421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685669" indent="-263719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05487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47682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1898774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3207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7426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1646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5865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fld id="{A861633A-9F19-4EAE-A1A9-D9CCD8DF741A}" type="slidenum">
              <a:rPr lang="en-US" altLang="zh-CN" b="0">
                <a:solidFill>
                  <a:prstClr val="black"/>
                </a:solidFill>
                <a:latin typeface="等线" charset="-122"/>
                <a:ea typeface="等线" charset="-122"/>
              </a:rPr>
              <a:pPr/>
              <a:t>17</a:t>
            </a:fld>
            <a:endParaRPr lang="en-US" altLang="zh-CN" b="0">
              <a:solidFill>
                <a:prstClr val="black"/>
              </a:solidFill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1533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等线" charset="-122"/>
            </a:endParaRPr>
          </a:p>
        </p:txBody>
      </p:sp>
      <p:sp>
        <p:nvSpPr>
          <p:cNvPr id="9421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685669" indent="-263719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05487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47682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1898774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3207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7426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1646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5865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fld id="{A861633A-9F19-4EAE-A1A9-D9CCD8DF741A}" type="slidenum">
              <a:rPr lang="en-US" altLang="zh-CN" b="0">
                <a:solidFill>
                  <a:prstClr val="black"/>
                </a:solidFill>
                <a:latin typeface="等线" charset="-122"/>
                <a:ea typeface="等线" charset="-122"/>
              </a:rPr>
              <a:pPr/>
              <a:t>19</a:t>
            </a:fld>
            <a:endParaRPr lang="en-US" altLang="zh-CN" b="0">
              <a:solidFill>
                <a:prstClr val="black"/>
              </a:solidFill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7256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21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672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40095A-B57F-4284-B540-FDA4170B5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14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83F3F6D-A716-45FB-BA04-D7F2C10F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14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20" indent="0" algn="ctr">
              <a:buNone/>
              <a:defRPr sz="2000"/>
            </a:lvl2pPr>
            <a:lvl3pPr marL="914240" indent="0" algn="ctr">
              <a:buNone/>
              <a:defRPr sz="1900"/>
            </a:lvl3pPr>
            <a:lvl4pPr marL="1371360" indent="0" algn="ctr">
              <a:buNone/>
              <a:defRPr sz="1600"/>
            </a:lvl4pPr>
            <a:lvl5pPr marL="1828480" indent="0" algn="ctr">
              <a:buNone/>
              <a:defRPr sz="1600"/>
            </a:lvl5pPr>
            <a:lvl6pPr marL="2285600" indent="0" algn="ctr">
              <a:buNone/>
              <a:defRPr sz="1600"/>
            </a:lvl6pPr>
            <a:lvl7pPr marL="2742720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6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41EF99-216D-453B-8564-2CD7F84E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CD891F-A34B-4812-8DB2-E0B08BE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1CB022-47A2-4FAB-A813-FB43BC2F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35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FC78DD-CB9D-4EAA-B692-BEF026F5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EFDD991-5F66-4A55-A7D7-C7AA988F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2CB163-705B-42EB-91B4-8F862C9F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5D2410-D059-4ECF-9D91-3D9CFDA6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9A90E8-0DE9-4FAE-A462-D37CFCB8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522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12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48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3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913520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" y="5048293"/>
            <a:ext cx="4762500" cy="1809751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913520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38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703" y="2180564"/>
            <a:ext cx="8128727" cy="740665"/>
          </a:xfrm>
        </p:spPr>
        <p:txBody>
          <a:bodyPr/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  <a:lvl2pPr marL="457120" indent="0">
              <a:buNone/>
              <a:defRPr sz="1200"/>
            </a:lvl2pPr>
            <a:lvl3pPr marL="914240" indent="0">
              <a:buNone/>
              <a:defRPr sz="1100"/>
            </a:lvl3pPr>
            <a:lvl4pPr marL="1371360" indent="0">
              <a:buNone/>
              <a:defRPr sz="900"/>
            </a:lvl4pPr>
            <a:lvl5pPr marL="1828480" indent="0">
              <a:buNone/>
              <a:defRPr sz="900"/>
            </a:lvl5pPr>
            <a:lvl6pPr marL="2285600" indent="0">
              <a:buNone/>
              <a:defRPr sz="900"/>
            </a:lvl6pPr>
            <a:lvl7pPr marL="2742720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February 24,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253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February 24,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46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February 24,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551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4" y="791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1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3" y="2130839"/>
            <a:ext cx="10363197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981" y="3886207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3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4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6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7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9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90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32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6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6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6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213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6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6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6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799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49" y="4406960"/>
            <a:ext cx="10363197" cy="1362075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49" y="2906761"/>
            <a:ext cx="10363197" cy="1500188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15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312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4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62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77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93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90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324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6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6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6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6928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75" y="1600265"/>
            <a:ext cx="5384799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892" y="1600265"/>
            <a:ext cx="5384799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6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6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6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761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87" y="1535148"/>
            <a:ext cx="5386919" cy="639762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1566" indent="0">
              <a:buNone/>
              <a:defRPr sz="2800" b="1"/>
            </a:lvl2pPr>
            <a:lvl3pPr marL="1283126" indent="0">
              <a:buNone/>
              <a:defRPr sz="2500" b="1"/>
            </a:lvl3pPr>
            <a:lvl4pPr marL="1924690" indent="0">
              <a:buNone/>
              <a:defRPr sz="2300" b="1"/>
            </a:lvl4pPr>
            <a:lvl5pPr marL="2566255" indent="0">
              <a:buNone/>
              <a:defRPr sz="2300" b="1"/>
            </a:lvl5pPr>
            <a:lvl6pPr marL="3207799" indent="0">
              <a:buNone/>
              <a:defRPr sz="2300" b="1"/>
            </a:lvl6pPr>
            <a:lvl7pPr marL="3849365" indent="0">
              <a:buNone/>
              <a:defRPr sz="2300" b="1"/>
            </a:lvl7pPr>
            <a:lvl8pPr marL="4490929" indent="0">
              <a:buNone/>
              <a:defRPr sz="2300" b="1"/>
            </a:lvl8pPr>
            <a:lvl9pPr marL="513248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87" y="2174876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85" y="1535148"/>
            <a:ext cx="5389033" cy="639762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1566" indent="0">
              <a:buNone/>
              <a:defRPr sz="2800" b="1"/>
            </a:lvl2pPr>
            <a:lvl3pPr marL="1283126" indent="0">
              <a:buNone/>
              <a:defRPr sz="2500" b="1"/>
            </a:lvl3pPr>
            <a:lvl4pPr marL="1924690" indent="0">
              <a:buNone/>
              <a:defRPr sz="2300" b="1"/>
            </a:lvl4pPr>
            <a:lvl5pPr marL="2566255" indent="0">
              <a:buNone/>
              <a:defRPr sz="2300" b="1"/>
            </a:lvl5pPr>
            <a:lvl6pPr marL="3207799" indent="0">
              <a:buNone/>
              <a:defRPr sz="2300" b="1"/>
            </a:lvl6pPr>
            <a:lvl7pPr marL="3849365" indent="0">
              <a:buNone/>
              <a:defRPr sz="2300" b="1"/>
            </a:lvl7pPr>
            <a:lvl8pPr marL="4490929" indent="0">
              <a:buNone/>
              <a:defRPr sz="2300" b="1"/>
            </a:lvl8pPr>
            <a:lvl9pPr marL="513248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85" y="2174876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6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6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6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461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6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6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6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33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9162E85-05BE-4B91-B2DC-895B1C0A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4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30DCAB-22C8-407D-9C40-C03B04D95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6E9020-F5CA-49B7-A51E-9A82491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1751FE-27EA-4E87-9142-F096721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225E08-B691-4F57-8C4C-1CF08F7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790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6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6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6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33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7" y="273312"/>
            <a:ext cx="4011084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25" y="273461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7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7" y="1435214"/>
            <a:ext cx="4011084" cy="4691062"/>
          </a:xfrm>
        </p:spPr>
        <p:txBody>
          <a:bodyPr/>
          <a:lstStyle>
            <a:lvl1pPr marL="0" indent="0">
              <a:buNone/>
              <a:defRPr sz="2000"/>
            </a:lvl1pPr>
            <a:lvl2pPr marL="641566" indent="0">
              <a:buNone/>
              <a:defRPr sz="1700"/>
            </a:lvl2pPr>
            <a:lvl3pPr marL="1283126" indent="0">
              <a:buNone/>
              <a:defRPr sz="1300"/>
            </a:lvl3pPr>
            <a:lvl4pPr marL="1924690" indent="0">
              <a:buNone/>
              <a:defRPr sz="1200"/>
            </a:lvl4pPr>
            <a:lvl5pPr marL="2566255" indent="0">
              <a:buNone/>
              <a:defRPr sz="1200"/>
            </a:lvl5pPr>
            <a:lvl6pPr marL="3207799" indent="0">
              <a:buNone/>
              <a:defRPr sz="1200"/>
            </a:lvl6pPr>
            <a:lvl7pPr marL="3849365" indent="0">
              <a:buNone/>
              <a:defRPr sz="1200"/>
            </a:lvl7pPr>
            <a:lvl8pPr marL="4490929" indent="0">
              <a:buNone/>
              <a:defRPr sz="1200"/>
            </a:lvl8pPr>
            <a:lvl9pPr marL="513248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6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6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6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265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9" y="4800813"/>
            <a:ext cx="7315200" cy="5667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9" y="612776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1566" indent="0">
              <a:buNone/>
              <a:defRPr sz="3700"/>
            </a:lvl2pPr>
            <a:lvl3pPr marL="1283126" indent="0">
              <a:buNone/>
              <a:defRPr sz="3300"/>
            </a:lvl3pPr>
            <a:lvl4pPr marL="1924690" indent="0">
              <a:buNone/>
              <a:defRPr sz="2800"/>
            </a:lvl4pPr>
            <a:lvl5pPr marL="2566255" indent="0">
              <a:buNone/>
              <a:defRPr sz="2800"/>
            </a:lvl5pPr>
            <a:lvl6pPr marL="3207799" indent="0">
              <a:buNone/>
              <a:defRPr sz="2800"/>
            </a:lvl6pPr>
            <a:lvl7pPr marL="3849365" indent="0">
              <a:buNone/>
              <a:defRPr sz="2800"/>
            </a:lvl7pPr>
            <a:lvl8pPr marL="4490929" indent="0">
              <a:buNone/>
              <a:defRPr sz="2800"/>
            </a:lvl8pPr>
            <a:lvl9pPr marL="5132487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9" y="5367595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1566" indent="0">
              <a:buNone/>
              <a:defRPr sz="1700"/>
            </a:lvl2pPr>
            <a:lvl3pPr marL="1283126" indent="0">
              <a:buNone/>
              <a:defRPr sz="1300"/>
            </a:lvl3pPr>
            <a:lvl4pPr marL="1924690" indent="0">
              <a:buNone/>
              <a:defRPr sz="1200"/>
            </a:lvl4pPr>
            <a:lvl5pPr marL="2566255" indent="0">
              <a:buNone/>
              <a:defRPr sz="1200"/>
            </a:lvl5pPr>
            <a:lvl6pPr marL="3207799" indent="0">
              <a:buNone/>
              <a:defRPr sz="1200"/>
            </a:lvl6pPr>
            <a:lvl7pPr marL="3849365" indent="0">
              <a:buNone/>
              <a:defRPr sz="1200"/>
            </a:lvl7pPr>
            <a:lvl8pPr marL="4490929" indent="0">
              <a:buNone/>
              <a:defRPr sz="1200"/>
            </a:lvl8pPr>
            <a:lvl9pPr marL="513248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6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6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6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74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6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6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6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24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505" y="274869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63" y="274869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6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6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6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2697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9" y="213051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72071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151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3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49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7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9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2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4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7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9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136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405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3" y="1535118"/>
            <a:ext cx="5386917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36" indent="0">
              <a:buNone/>
              <a:defRPr sz="2700" b="1"/>
            </a:lvl2pPr>
            <a:lvl3pPr marL="1218491" indent="0">
              <a:buNone/>
              <a:defRPr sz="2400" b="1"/>
            </a:lvl3pPr>
            <a:lvl4pPr marL="1827733" indent="0">
              <a:buNone/>
              <a:defRPr sz="2100" b="1"/>
            </a:lvl4pPr>
            <a:lvl5pPr marL="2436980" indent="0">
              <a:buNone/>
              <a:defRPr sz="2100" b="1"/>
            </a:lvl5pPr>
            <a:lvl6pPr marL="3046217" indent="0">
              <a:buNone/>
              <a:defRPr sz="2100" b="1"/>
            </a:lvl6pPr>
            <a:lvl7pPr marL="3655455" indent="0">
              <a:buNone/>
              <a:defRPr sz="2100" b="1"/>
            </a:lvl7pPr>
            <a:lvl8pPr marL="4264702" indent="0">
              <a:buNone/>
              <a:defRPr sz="2100" b="1"/>
            </a:lvl8pPr>
            <a:lvl9pPr marL="487394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3" y="2174876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7" y="1535118"/>
            <a:ext cx="5389033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36" indent="0">
              <a:buNone/>
              <a:defRPr sz="2700" b="1"/>
            </a:lvl2pPr>
            <a:lvl3pPr marL="1218491" indent="0">
              <a:buNone/>
              <a:defRPr sz="2400" b="1"/>
            </a:lvl3pPr>
            <a:lvl4pPr marL="1827733" indent="0">
              <a:buNone/>
              <a:defRPr sz="2100" b="1"/>
            </a:lvl4pPr>
            <a:lvl5pPr marL="2436980" indent="0">
              <a:buNone/>
              <a:defRPr sz="2100" b="1"/>
            </a:lvl5pPr>
            <a:lvl6pPr marL="3046217" indent="0">
              <a:buNone/>
              <a:defRPr sz="2100" b="1"/>
            </a:lvl6pPr>
            <a:lvl7pPr marL="3655455" indent="0">
              <a:buNone/>
              <a:defRPr sz="2100" b="1"/>
            </a:lvl7pPr>
            <a:lvl8pPr marL="4264702" indent="0">
              <a:buNone/>
              <a:defRPr sz="2100" b="1"/>
            </a:lvl8pPr>
            <a:lvl9pPr marL="487394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7" y="2174876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23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51" y="2130754"/>
            <a:ext cx="103632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51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3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6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0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7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0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4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7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6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6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3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4516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54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32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41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4" cy="4691062"/>
          </a:xfrm>
        </p:spPr>
        <p:txBody>
          <a:bodyPr/>
          <a:lstStyle>
            <a:lvl1pPr marL="0" indent="0">
              <a:buNone/>
              <a:defRPr sz="1900"/>
            </a:lvl1pPr>
            <a:lvl2pPr marL="609236" indent="0">
              <a:buNone/>
              <a:defRPr sz="1600"/>
            </a:lvl2pPr>
            <a:lvl3pPr marL="1218491" indent="0">
              <a:buNone/>
              <a:defRPr sz="1300"/>
            </a:lvl3pPr>
            <a:lvl4pPr marL="1827733" indent="0">
              <a:buNone/>
              <a:defRPr sz="1200"/>
            </a:lvl4pPr>
            <a:lvl5pPr marL="2436980" indent="0">
              <a:buNone/>
              <a:defRPr sz="1200"/>
            </a:lvl5pPr>
            <a:lvl6pPr marL="3046217" indent="0">
              <a:buNone/>
              <a:defRPr sz="1200"/>
            </a:lvl6pPr>
            <a:lvl7pPr marL="3655455" indent="0">
              <a:buNone/>
              <a:defRPr sz="1200"/>
            </a:lvl7pPr>
            <a:lvl8pPr marL="4264702" indent="0">
              <a:buNone/>
              <a:defRPr sz="1200"/>
            </a:lvl8pPr>
            <a:lvl9pPr marL="48739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23560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6" y="4800640"/>
            <a:ext cx="7315200" cy="566738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6" y="612776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36" indent="0">
              <a:buNone/>
              <a:defRPr sz="3700"/>
            </a:lvl2pPr>
            <a:lvl3pPr marL="1218491" indent="0">
              <a:buNone/>
              <a:defRPr sz="3200"/>
            </a:lvl3pPr>
            <a:lvl4pPr marL="1827733" indent="0">
              <a:buNone/>
              <a:defRPr sz="2700"/>
            </a:lvl4pPr>
            <a:lvl5pPr marL="2436980" indent="0">
              <a:buNone/>
              <a:defRPr sz="2700"/>
            </a:lvl5pPr>
            <a:lvl6pPr marL="3046217" indent="0">
              <a:buNone/>
              <a:defRPr sz="2700"/>
            </a:lvl6pPr>
            <a:lvl7pPr marL="3655455" indent="0">
              <a:buNone/>
              <a:defRPr sz="2700"/>
            </a:lvl7pPr>
            <a:lvl8pPr marL="4264702" indent="0">
              <a:buNone/>
              <a:defRPr sz="2700"/>
            </a:lvl8pPr>
            <a:lvl9pPr marL="4873944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6" y="5367391"/>
            <a:ext cx="7315200" cy="804864"/>
          </a:xfrm>
        </p:spPr>
        <p:txBody>
          <a:bodyPr/>
          <a:lstStyle>
            <a:lvl1pPr marL="0" indent="0">
              <a:buNone/>
              <a:defRPr sz="1900"/>
            </a:lvl1pPr>
            <a:lvl2pPr marL="609236" indent="0">
              <a:buNone/>
              <a:defRPr sz="1600"/>
            </a:lvl2pPr>
            <a:lvl3pPr marL="1218491" indent="0">
              <a:buNone/>
              <a:defRPr sz="1300"/>
            </a:lvl3pPr>
            <a:lvl4pPr marL="1827733" indent="0">
              <a:buNone/>
              <a:defRPr sz="1200"/>
            </a:lvl4pPr>
            <a:lvl5pPr marL="2436980" indent="0">
              <a:buNone/>
              <a:defRPr sz="1200"/>
            </a:lvl5pPr>
            <a:lvl6pPr marL="3046217" indent="0">
              <a:buNone/>
              <a:defRPr sz="1200"/>
            </a:lvl6pPr>
            <a:lvl7pPr marL="3655455" indent="0">
              <a:buNone/>
              <a:defRPr sz="1200"/>
            </a:lvl7pPr>
            <a:lvl8pPr marL="4264702" indent="0">
              <a:buNone/>
              <a:defRPr sz="1200"/>
            </a:lvl8pPr>
            <a:lvl9pPr marL="48739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618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1422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351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9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4" rIns="91405" bIns="45704" rtlCol="0" anchor="ctr"/>
          <a:lstStyle/>
          <a:p>
            <a:pPr algn="ctr" defTabSz="91406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29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1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0" y="1122363"/>
            <a:ext cx="9144000" cy="2387600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0" y="3602076"/>
            <a:ext cx="9144000" cy="1655763"/>
          </a:xfrm>
        </p:spPr>
        <p:txBody>
          <a:bodyPr/>
          <a:lstStyle>
            <a:lvl1pPr marL="0" indent="0" algn="ctr">
              <a:buNone/>
              <a:defRPr sz="2600"/>
            </a:lvl1pPr>
            <a:lvl2pPr marL="490050" indent="0" algn="ctr">
              <a:buNone/>
              <a:defRPr sz="2100"/>
            </a:lvl2pPr>
            <a:lvl3pPr marL="980100" indent="0" algn="ctr">
              <a:buNone/>
              <a:defRPr sz="1900"/>
            </a:lvl3pPr>
            <a:lvl4pPr marL="1470148" indent="0" algn="ctr">
              <a:buNone/>
              <a:defRPr sz="1700"/>
            </a:lvl4pPr>
            <a:lvl5pPr marL="1960196" indent="0" algn="ctr">
              <a:buNone/>
              <a:defRPr sz="1700"/>
            </a:lvl5pPr>
            <a:lvl6pPr marL="2450248" indent="0" algn="ctr">
              <a:buNone/>
              <a:defRPr sz="1700"/>
            </a:lvl6pPr>
            <a:lvl7pPr marL="2940296" indent="0" algn="ctr">
              <a:buNone/>
              <a:defRPr sz="1700"/>
            </a:lvl7pPr>
            <a:lvl8pPr marL="3430346" indent="0" algn="ctr">
              <a:buNone/>
              <a:defRPr sz="1700"/>
            </a:lvl8pPr>
            <a:lvl9pPr marL="3920396" indent="0" algn="ctr">
              <a:buNone/>
              <a:defRPr sz="17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2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7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6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6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8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8"/>
            <a:ext cx="10515600" cy="2852737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0"/>
            <a:ext cx="10515600" cy="1500186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4900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801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701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601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4502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9402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43034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9203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2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0" y="1825628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8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7" y="1681166"/>
            <a:ext cx="5157787" cy="8239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0050" indent="0">
              <a:buNone/>
              <a:defRPr sz="2100" b="1"/>
            </a:lvl2pPr>
            <a:lvl3pPr marL="980100" indent="0">
              <a:buNone/>
              <a:defRPr sz="1900" b="1"/>
            </a:lvl3pPr>
            <a:lvl4pPr marL="1470148" indent="0">
              <a:buNone/>
              <a:defRPr sz="1700" b="1"/>
            </a:lvl4pPr>
            <a:lvl5pPr marL="1960196" indent="0">
              <a:buNone/>
              <a:defRPr sz="1700" b="1"/>
            </a:lvl5pPr>
            <a:lvl6pPr marL="2450248" indent="0">
              <a:buNone/>
              <a:defRPr sz="1700" b="1"/>
            </a:lvl6pPr>
            <a:lvl7pPr marL="2940296" indent="0">
              <a:buNone/>
              <a:defRPr sz="1700" b="1"/>
            </a:lvl7pPr>
            <a:lvl8pPr marL="3430346" indent="0">
              <a:buNone/>
              <a:defRPr sz="1700" b="1"/>
            </a:lvl8pPr>
            <a:lvl9pPr marL="3920396" indent="0">
              <a:buNone/>
              <a:defRPr sz="17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7" y="2505076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6"/>
            <a:ext cx="5183188" cy="8239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0050" indent="0">
              <a:buNone/>
              <a:defRPr sz="2100" b="1"/>
            </a:lvl2pPr>
            <a:lvl3pPr marL="980100" indent="0">
              <a:buNone/>
              <a:defRPr sz="1900" b="1"/>
            </a:lvl3pPr>
            <a:lvl4pPr marL="1470148" indent="0">
              <a:buNone/>
              <a:defRPr sz="1700" b="1"/>
            </a:lvl4pPr>
            <a:lvl5pPr marL="1960196" indent="0">
              <a:buNone/>
              <a:defRPr sz="1700" b="1"/>
            </a:lvl5pPr>
            <a:lvl6pPr marL="2450248" indent="0">
              <a:buNone/>
              <a:defRPr sz="1700" b="1"/>
            </a:lvl6pPr>
            <a:lvl7pPr marL="2940296" indent="0">
              <a:buNone/>
              <a:defRPr sz="1700" b="1"/>
            </a:lvl7pPr>
            <a:lvl8pPr marL="3430346" indent="0">
              <a:buNone/>
              <a:defRPr sz="1700" b="1"/>
            </a:lvl8pPr>
            <a:lvl9pPr marL="3920396" indent="0">
              <a:buNone/>
              <a:defRPr sz="17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95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8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1" y="457248"/>
            <a:ext cx="3932237" cy="1600201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4"/>
            <a:ext cx="6172200" cy="4873625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1" y="2057401"/>
            <a:ext cx="3932237" cy="3811588"/>
          </a:xfrm>
        </p:spPr>
        <p:txBody>
          <a:bodyPr/>
          <a:lstStyle>
            <a:lvl1pPr marL="0" indent="0">
              <a:buNone/>
              <a:defRPr sz="1700"/>
            </a:lvl1pPr>
            <a:lvl2pPr marL="490050" indent="0">
              <a:buNone/>
              <a:defRPr sz="1400"/>
            </a:lvl2pPr>
            <a:lvl3pPr marL="980100" indent="0">
              <a:buNone/>
              <a:defRPr sz="1300"/>
            </a:lvl3pPr>
            <a:lvl4pPr marL="1470148" indent="0">
              <a:buNone/>
              <a:defRPr sz="1100"/>
            </a:lvl4pPr>
            <a:lvl5pPr marL="1960196" indent="0">
              <a:buNone/>
              <a:defRPr sz="1100"/>
            </a:lvl5pPr>
            <a:lvl6pPr marL="2450248" indent="0">
              <a:buNone/>
              <a:defRPr sz="1100"/>
            </a:lvl6pPr>
            <a:lvl7pPr marL="2940296" indent="0">
              <a:buNone/>
              <a:defRPr sz="1100"/>
            </a:lvl7pPr>
            <a:lvl8pPr marL="3430346" indent="0">
              <a:buNone/>
              <a:defRPr sz="1100"/>
            </a:lvl8pPr>
            <a:lvl9pPr marL="3920396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1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1" y="457248"/>
            <a:ext cx="3932237" cy="1600201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64"/>
            <a:ext cx="6172200" cy="4873625"/>
          </a:xfrm>
        </p:spPr>
        <p:txBody>
          <a:bodyPr anchor="t"/>
          <a:lstStyle>
            <a:lvl1pPr marL="0" indent="0">
              <a:buNone/>
              <a:defRPr sz="3400"/>
            </a:lvl1pPr>
            <a:lvl2pPr marL="490050" indent="0">
              <a:buNone/>
              <a:defRPr sz="3000"/>
            </a:lvl2pPr>
            <a:lvl3pPr marL="980100" indent="0">
              <a:buNone/>
              <a:defRPr sz="2600"/>
            </a:lvl3pPr>
            <a:lvl4pPr marL="1470148" indent="0">
              <a:buNone/>
              <a:defRPr sz="2100"/>
            </a:lvl4pPr>
            <a:lvl5pPr marL="1960196" indent="0">
              <a:buNone/>
              <a:defRPr sz="2100"/>
            </a:lvl5pPr>
            <a:lvl6pPr marL="2450248" indent="0">
              <a:buNone/>
              <a:defRPr sz="2100"/>
            </a:lvl6pPr>
            <a:lvl7pPr marL="2940296" indent="0">
              <a:buNone/>
              <a:defRPr sz="2100"/>
            </a:lvl7pPr>
            <a:lvl8pPr marL="3430346" indent="0">
              <a:buNone/>
              <a:defRPr sz="2100"/>
            </a:lvl8pPr>
            <a:lvl9pPr marL="3920396" indent="0">
              <a:buNone/>
              <a:defRPr sz="21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1" y="2057401"/>
            <a:ext cx="3932237" cy="3811588"/>
          </a:xfrm>
        </p:spPr>
        <p:txBody>
          <a:bodyPr/>
          <a:lstStyle>
            <a:lvl1pPr marL="0" indent="0">
              <a:buNone/>
              <a:defRPr sz="1700"/>
            </a:lvl1pPr>
            <a:lvl2pPr marL="490050" indent="0">
              <a:buNone/>
              <a:defRPr sz="1400"/>
            </a:lvl2pPr>
            <a:lvl3pPr marL="980100" indent="0">
              <a:buNone/>
              <a:defRPr sz="1300"/>
            </a:lvl3pPr>
            <a:lvl4pPr marL="1470148" indent="0">
              <a:buNone/>
              <a:defRPr sz="1100"/>
            </a:lvl4pPr>
            <a:lvl5pPr marL="1960196" indent="0">
              <a:buNone/>
              <a:defRPr sz="1100"/>
            </a:lvl5pPr>
            <a:lvl6pPr marL="2450248" indent="0">
              <a:buNone/>
              <a:defRPr sz="1100"/>
            </a:lvl6pPr>
            <a:lvl7pPr marL="2940296" indent="0">
              <a:buNone/>
              <a:defRPr sz="1100"/>
            </a:lvl7pPr>
            <a:lvl8pPr marL="3430346" indent="0">
              <a:buNone/>
              <a:defRPr sz="1100"/>
            </a:lvl8pPr>
            <a:lvl9pPr marL="3920396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9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8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74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74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27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189" y="4407059"/>
            <a:ext cx="103632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189" y="2906752"/>
            <a:ext cx="10363201" cy="1500188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343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68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03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137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171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206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240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274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6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6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1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9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80" tIns="65340" rIns="130680" bIns="65340" rtlCol="0" anchor="ctr"/>
          <a:lstStyle/>
          <a:p>
            <a:pPr algn="ctr" defTabSz="9801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59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08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9" y="40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80" tIns="65340" rIns="130680" bIns="65340" numCol="1" spcCol="0" rtlCol="0" fromWordArt="0" anchor="ctr" anchorCtr="0" forceAA="0" compatLnSpc="1">
            <a:noAutofit/>
          </a:bodyPr>
          <a:lstStyle/>
          <a:p>
            <a:pPr algn="ctr" defTabSz="9801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4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9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 defTabSz="914294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62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07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" y="779"/>
            <a:ext cx="12192000" cy="68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51566"/>
      </p:ext>
    </p:extLst>
  </p:cSld>
  <p:clrMapOvr>
    <a:masterClrMapping/>
  </p:clrMapOvr>
  <p:transition advTm="3000"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" y="4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68" y="3429035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>
            <a:prstTxWarp prst="textNoShape">
              <a:avLst/>
            </a:prstTxWarp>
          </a:bodyPr>
          <a:lstStyle/>
          <a:p>
            <a:pPr algn="ctr" defTabSz="1066453" fontAlgn="base">
              <a:spcBef>
                <a:spcPct val="0"/>
              </a:spcBef>
              <a:spcAft>
                <a:spcPct val="0"/>
              </a:spcAft>
            </a:pPr>
            <a:endParaRPr lang="zh-CN" altLang="en-US" sz="1999" b="1">
              <a:solidFill>
                <a:srgbClr val="335338"/>
              </a:solidFill>
              <a:ea typeface="黑体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5" y="36"/>
            <a:ext cx="10241979" cy="2616451"/>
          </a:xfrm>
          <a:prstGeom prst="rect">
            <a:avLst/>
          </a:prstGeom>
          <a:blipFill dpi="0" rotWithShape="1">
            <a:blip r:embed="rId4" cstate="email">
              <a:alphaModFix amt="1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>
            <a:prstTxWarp prst="textNoShape">
              <a:avLst/>
            </a:prstTxWarp>
          </a:bodyPr>
          <a:lstStyle/>
          <a:p>
            <a:pPr algn="ctr" defTabSz="1066453" fontAlgn="base">
              <a:spcBef>
                <a:spcPct val="0"/>
              </a:spcBef>
              <a:spcAft>
                <a:spcPct val="0"/>
              </a:spcAft>
            </a:pPr>
            <a:endParaRPr lang="zh-CN" altLang="en-US" sz="1999" b="1">
              <a:solidFill>
                <a:srgbClr val="335338"/>
              </a:solidFill>
              <a:ea typeface="黑体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55" y="991388"/>
            <a:ext cx="7517095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>
            <a:prstTxWarp prst="textNoShape">
              <a:avLst/>
            </a:prstTxWarp>
          </a:bodyPr>
          <a:lstStyle/>
          <a:p>
            <a:pPr algn="ctr" defTabSz="1066453" fontAlgn="base">
              <a:spcBef>
                <a:spcPct val="0"/>
              </a:spcBef>
              <a:spcAft>
                <a:spcPct val="0"/>
              </a:spcAft>
            </a:pPr>
            <a:endParaRPr lang="zh-CN" altLang="en-US" sz="1999" b="1">
              <a:solidFill>
                <a:srgbClr val="335338"/>
              </a:solidFill>
              <a:ea typeface="黑体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" y="686648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/>
        </p:blipFill>
        <p:spPr>
          <a:xfrm>
            <a:off x="9546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20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17" y="36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7614"/>
      </p:ext>
    </p:extLst>
  </p:cSld>
  <p:clrMapOvr>
    <a:masterClrMapping/>
  </p:clrMapOvr>
  <p:transition advTm="3000"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6" y="275118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06" y="1599708"/>
            <a:ext cx="10973011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82097709"/>
      </p:ext>
    </p:extLst>
  </p:cSld>
  <p:clrMapOvr>
    <a:masterClrMapping/>
  </p:clrMapOvr>
  <p:transition advTm="3000"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56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02"/>
            <a:ext cx="10363516" cy="150025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6"/>
            </a:lvl1pPr>
            <a:lvl2pPr marL="609402" indent="0">
              <a:buNone/>
              <a:defRPr sz="2399"/>
            </a:lvl2pPr>
            <a:lvl3pPr marL="1218804" indent="0">
              <a:buNone/>
              <a:defRPr sz="2133"/>
            </a:lvl3pPr>
            <a:lvl4pPr marL="1828206" indent="0">
              <a:buNone/>
              <a:defRPr sz="1866"/>
            </a:lvl4pPr>
            <a:lvl5pPr marL="2437608" indent="0">
              <a:buNone/>
              <a:defRPr sz="1866"/>
            </a:lvl5pPr>
            <a:lvl6pPr marL="3047009" indent="0">
              <a:buNone/>
              <a:defRPr sz="1866"/>
            </a:lvl6pPr>
            <a:lvl7pPr marL="3656411" indent="0">
              <a:buNone/>
              <a:defRPr sz="1866"/>
            </a:lvl7pPr>
            <a:lvl8pPr marL="4265813" indent="0">
              <a:buNone/>
              <a:defRPr sz="1866"/>
            </a:lvl8pPr>
            <a:lvl9pPr marL="4875215" indent="0">
              <a:buNone/>
              <a:defRPr sz="186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65168242"/>
      </p:ext>
    </p:extLst>
  </p:cSld>
  <p:clrMapOvr>
    <a:masterClrMapping/>
  </p:clrMapOvr>
  <p:transition advTm="3000"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6" y="275118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17" y="1599708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37" y="1599708"/>
            <a:ext cx="5385983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74239861"/>
      </p:ext>
    </p:extLst>
  </p:cSld>
  <p:clrMapOvr>
    <a:masterClrMapping/>
  </p:clrMapOvr>
  <p:transition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43" y="1200309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12" y="1200309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6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6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6" y="275118"/>
            <a:ext cx="10973011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14" y="1534113"/>
            <a:ext cx="5385983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14" y="2175264"/>
            <a:ext cx="5385983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21" y="1534113"/>
            <a:ext cx="5388097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21" y="2175264"/>
            <a:ext cx="5388097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74601543"/>
      </p:ext>
    </p:extLst>
  </p:cSld>
  <p:clrMapOvr>
    <a:masterClrMapping/>
  </p:clrMapOvr>
  <p:transition advTm="3000"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6" y="275118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83236883"/>
      </p:ext>
    </p:extLst>
  </p:cSld>
  <p:clrMapOvr>
    <a:masterClrMapping/>
  </p:clrMapOvr>
  <p:transition advTm="3000"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246212"/>
      </p:ext>
    </p:extLst>
  </p:cSld>
  <p:clrMapOvr>
    <a:masterClrMapping/>
  </p:clrMapOvr>
  <p:transition advTm="3000"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3004"/>
            <a:ext cx="4010388" cy="116169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16" y="273004"/>
            <a:ext cx="6816600" cy="585289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57"/>
            <a:ext cx="4010388" cy="4691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84174760"/>
      </p:ext>
    </p:extLst>
  </p:cSld>
  <p:clrMapOvr>
    <a:masterClrMapping/>
  </p:clrMapOvr>
  <p:transition advTm="3000"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04" y="4801235"/>
            <a:ext cx="7316045" cy="567092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04" y="613644"/>
            <a:ext cx="7316045" cy="41135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04" y="5368363"/>
            <a:ext cx="7316045" cy="8040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26965092"/>
      </p:ext>
    </p:extLst>
  </p:cSld>
  <p:clrMapOvr>
    <a:masterClrMapping/>
  </p:clrMapOvr>
  <p:transition advTm="3000"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6" y="275118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06" y="1599708"/>
            <a:ext cx="10973011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450523"/>
      </p:ext>
    </p:extLst>
  </p:cSld>
  <p:clrMapOvr>
    <a:masterClrMapping/>
  </p:clrMapOvr>
  <p:transition advTm="3000">
    <p:rand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3" y="275082"/>
            <a:ext cx="2742724" cy="585077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06" y="275082"/>
            <a:ext cx="8027123" cy="585077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65960783"/>
      </p:ext>
    </p:extLst>
  </p:cSld>
  <p:clrMapOvr>
    <a:masterClrMapping/>
  </p:clrMapOvr>
  <p:transition advTm="3000">
    <p:rand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9" y="21304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FCA19-8088-48E4-9CE6-24BF89653C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4C8D8-5865-4843-81AA-AF84AF58C2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7349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4763C-A3F2-44AD-83ED-E33D4E465BE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0D927-1BD0-4C83-8DD1-E5B3FE480A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33402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09ACF-652D-42A0-80B1-CA2C0C9FA3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C217B-073E-4915-9314-0D8CE19D25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4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60" y="274640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01" y="1535138"/>
            <a:ext cx="5386917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434" indent="0">
              <a:buNone/>
              <a:defRPr sz="2700" b="1"/>
            </a:lvl2pPr>
            <a:lvl3pPr marL="1206869" indent="0">
              <a:buNone/>
              <a:defRPr sz="2400" b="1"/>
            </a:lvl3pPr>
            <a:lvl4pPr marL="1810302" indent="0">
              <a:buNone/>
              <a:defRPr sz="2100" b="1"/>
            </a:lvl4pPr>
            <a:lvl5pPr marL="2413743" indent="0">
              <a:buNone/>
              <a:defRPr sz="2100" b="1"/>
            </a:lvl5pPr>
            <a:lvl6pPr marL="3017152" indent="0">
              <a:buNone/>
              <a:defRPr sz="2100" b="1"/>
            </a:lvl6pPr>
            <a:lvl7pPr marL="3620612" indent="0">
              <a:buNone/>
              <a:defRPr sz="2100" b="1"/>
            </a:lvl7pPr>
            <a:lvl8pPr marL="4224046" indent="0">
              <a:buNone/>
              <a:defRPr sz="2100" b="1"/>
            </a:lvl8pPr>
            <a:lvl9pPr marL="4827494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01" y="2174876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613" y="1535138"/>
            <a:ext cx="5389033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434" indent="0">
              <a:buNone/>
              <a:defRPr sz="2700" b="1"/>
            </a:lvl2pPr>
            <a:lvl3pPr marL="1206869" indent="0">
              <a:buNone/>
              <a:defRPr sz="2400" b="1"/>
            </a:lvl3pPr>
            <a:lvl4pPr marL="1810302" indent="0">
              <a:buNone/>
              <a:defRPr sz="2100" b="1"/>
            </a:lvl4pPr>
            <a:lvl5pPr marL="2413743" indent="0">
              <a:buNone/>
              <a:defRPr sz="2100" b="1"/>
            </a:lvl5pPr>
            <a:lvl6pPr marL="3017152" indent="0">
              <a:buNone/>
              <a:defRPr sz="2100" b="1"/>
            </a:lvl6pPr>
            <a:lvl7pPr marL="3620612" indent="0">
              <a:buNone/>
              <a:defRPr sz="2100" b="1"/>
            </a:lvl7pPr>
            <a:lvl8pPr marL="4224046" indent="0">
              <a:buNone/>
              <a:defRPr sz="2100" b="1"/>
            </a:lvl8pPr>
            <a:lvl9pPr marL="4827494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613" y="2174876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6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6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7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6A68E-515C-4FBB-9C7A-8FDC1FEACE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4C767-6D70-441A-B8E5-9706B16839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4715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205E1-EDA1-41F2-8E94-636C2E1714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616DE-937D-4C62-86BD-DD7BB06801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672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F18CA-1094-477E-8757-5C26CDCE03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57E07-C91D-472F-B4B7-1632750276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2679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70FFF-A7CD-4E52-9659-D95CF728BF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4D7D1-323C-4169-9C81-C9984C29F8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1404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F935F-4B31-4D45-9BF5-CDFF1EB81E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3D1B7-27DC-492D-AA36-1872FA908D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42362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6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6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6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B669F-D587-47D7-B704-06DBFC5BB7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F6DB6-A0EE-4AF6-8C20-D276B5A0B4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111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EAFD3-2EB8-4CF2-B58C-D5EEE54AE0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8EE67-FA0F-4EA8-A564-2057304B43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9120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8D8E7-E90E-42B3-B41D-5D177E3771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DEBBC-BA5D-4C4A-A272-2B8B866C15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12257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9" y="21304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755127"/>
      </p:ext>
    </p:extLst>
  </p:cSld>
  <p:clrMapOvr>
    <a:masterClrMapping/>
  </p:clrMapOvr>
  <p:transition advTm="6645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8981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6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6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95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79459"/>
      </p:ext>
    </p:extLst>
  </p:cSld>
  <p:clrMapOvr>
    <a:masterClrMapping/>
  </p:clrMapOvr>
  <p:transition advTm="6645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870095"/>
      </p:ext>
    </p:extLst>
  </p:cSld>
  <p:clrMapOvr>
    <a:masterClrMapping/>
  </p:clrMapOvr>
  <p:transition advTm="6645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14626"/>
      </p:ext>
    </p:extLst>
  </p:cSld>
  <p:clrMapOvr>
    <a:masterClrMapping/>
  </p:clrMapOvr>
  <p:transition advTm="6645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70761"/>
      </p:ext>
    </p:extLst>
  </p:cSld>
  <p:clrMapOvr>
    <a:masterClrMapping/>
  </p:clrMapOvr>
  <p:transition advTm="6645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55541"/>
      </p:ext>
    </p:extLst>
  </p:cSld>
  <p:clrMapOvr>
    <a:masterClrMapping/>
  </p:clrMapOvr>
  <p:transition advTm="6645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039169"/>
      </p:ext>
    </p:extLst>
  </p:cSld>
  <p:clrMapOvr>
    <a:masterClrMapping/>
  </p:clrMapOvr>
  <p:transition advTm="6645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6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6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6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49041"/>
      </p:ext>
    </p:extLst>
  </p:cSld>
  <p:clrMapOvr>
    <a:masterClrMapping/>
  </p:clrMapOvr>
  <p:transition advTm="6645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12863"/>
      </p:ext>
    </p:extLst>
  </p:cSld>
  <p:clrMapOvr>
    <a:masterClrMapping/>
  </p:clrMapOvr>
  <p:transition advTm="6645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61432"/>
      </p:ext>
    </p:extLst>
  </p:cSld>
  <p:clrMapOvr>
    <a:masterClrMapping/>
  </p:clrMapOvr>
  <p:transition advTm="6645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8" y="274657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9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9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38844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6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6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7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7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100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101" indent="0" algn="ctr">
              <a:buNone/>
              <a:defRPr sz="2000"/>
            </a:lvl2pPr>
            <a:lvl3pPr marL="910196" indent="0" algn="ctr">
              <a:buNone/>
              <a:defRPr sz="1800"/>
            </a:lvl3pPr>
            <a:lvl4pPr marL="1365296" indent="0" algn="ctr">
              <a:buNone/>
              <a:defRPr sz="1600"/>
            </a:lvl4pPr>
            <a:lvl5pPr marL="1820391" indent="0" algn="ctr">
              <a:buNone/>
              <a:defRPr sz="1600"/>
            </a:lvl5pPr>
            <a:lvl6pPr marL="2275467" indent="0" algn="ctr">
              <a:buNone/>
              <a:defRPr sz="1600"/>
            </a:lvl6pPr>
            <a:lvl7pPr marL="2730587" indent="0" algn="ctr">
              <a:buNone/>
              <a:defRPr sz="1600"/>
            </a:lvl7pPr>
            <a:lvl8pPr marL="3185687" indent="0" algn="ctr">
              <a:buNone/>
              <a:defRPr sz="1600"/>
            </a:lvl8pPr>
            <a:lvl9pPr marL="3640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22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225">
                <a:defRPr/>
              </a:p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22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22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22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2112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22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225">
                <a:defRPr/>
              </a:p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22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22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22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0859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72" y="1709744"/>
            <a:ext cx="10515600" cy="285273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72" y="4589504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1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01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5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03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5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05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5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0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22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225">
                <a:defRPr/>
              </a:p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22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22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22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7498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38" y="1825631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59" y="1825631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22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225">
                <a:defRPr/>
              </a:p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22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22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22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77032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5" y="1681177"/>
            <a:ext cx="51577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01" indent="0">
              <a:buNone/>
              <a:defRPr sz="2000" b="1"/>
            </a:lvl2pPr>
            <a:lvl3pPr marL="910196" indent="0">
              <a:buNone/>
              <a:defRPr sz="1800" b="1"/>
            </a:lvl3pPr>
            <a:lvl4pPr marL="1365296" indent="0">
              <a:buNone/>
              <a:defRPr sz="1600" b="1"/>
            </a:lvl4pPr>
            <a:lvl5pPr marL="1820391" indent="0">
              <a:buNone/>
              <a:defRPr sz="1600" b="1"/>
            </a:lvl5pPr>
            <a:lvl6pPr marL="2275467" indent="0">
              <a:buNone/>
              <a:defRPr sz="1600" b="1"/>
            </a:lvl6pPr>
            <a:lvl7pPr marL="2730587" indent="0">
              <a:buNone/>
              <a:defRPr sz="1600" b="1"/>
            </a:lvl7pPr>
            <a:lvl8pPr marL="3185687" indent="0">
              <a:buNone/>
              <a:defRPr sz="1600" b="1"/>
            </a:lvl8pPr>
            <a:lvl9pPr marL="3640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5" y="2505116"/>
            <a:ext cx="515778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71" y="1681177"/>
            <a:ext cx="51831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01" indent="0">
              <a:buNone/>
              <a:defRPr sz="2000" b="1"/>
            </a:lvl2pPr>
            <a:lvl3pPr marL="910196" indent="0">
              <a:buNone/>
              <a:defRPr sz="1800" b="1"/>
            </a:lvl3pPr>
            <a:lvl4pPr marL="1365296" indent="0">
              <a:buNone/>
              <a:defRPr sz="1600" b="1"/>
            </a:lvl4pPr>
            <a:lvl5pPr marL="1820391" indent="0">
              <a:buNone/>
              <a:defRPr sz="1600" b="1"/>
            </a:lvl5pPr>
            <a:lvl6pPr marL="2275467" indent="0">
              <a:buNone/>
              <a:defRPr sz="1600" b="1"/>
            </a:lvl6pPr>
            <a:lvl7pPr marL="2730587" indent="0">
              <a:buNone/>
              <a:defRPr sz="1600" b="1"/>
            </a:lvl7pPr>
            <a:lvl8pPr marL="3185687" indent="0">
              <a:buNone/>
              <a:defRPr sz="1600" b="1"/>
            </a:lvl8pPr>
            <a:lvl9pPr marL="3640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71" y="2505116"/>
            <a:ext cx="518319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22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225">
                <a:defRPr/>
              </a:p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22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22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22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1378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22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225">
                <a:defRPr/>
              </a:p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22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22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22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19426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22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225">
                <a:defRPr/>
              </a:p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22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22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22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6260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48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237" y="98745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101" indent="0">
              <a:buNone/>
              <a:defRPr sz="1400"/>
            </a:lvl2pPr>
            <a:lvl3pPr marL="910196" indent="0">
              <a:buNone/>
              <a:defRPr sz="1200"/>
            </a:lvl3pPr>
            <a:lvl4pPr marL="1365296" indent="0">
              <a:buNone/>
              <a:defRPr sz="1100"/>
            </a:lvl4pPr>
            <a:lvl5pPr marL="1820391" indent="0">
              <a:buNone/>
              <a:defRPr sz="1100"/>
            </a:lvl5pPr>
            <a:lvl6pPr marL="2275467" indent="0">
              <a:buNone/>
              <a:defRPr sz="1100"/>
            </a:lvl6pPr>
            <a:lvl7pPr marL="2730587" indent="0">
              <a:buNone/>
              <a:defRPr sz="1100"/>
            </a:lvl7pPr>
            <a:lvl8pPr marL="3185687" indent="0">
              <a:buNone/>
              <a:defRPr sz="1100"/>
            </a:lvl8pPr>
            <a:lvl9pPr marL="364078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22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225">
                <a:defRPr/>
              </a:p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22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22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22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3190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48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237" y="98745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5101" indent="0">
              <a:buNone/>
              <a:defRPr sz="2800"/>
            </a:lvl2pPr>
            <a:lvl3pPr marL="910196" indent="0">
              <a:buNone/>
              <a:defRPr sz="2400"/>
            </a:lvl3pPr>
            <a:lvl4pPr marL="1365296" indent="0">
              <a:buNone/>
              <a:defRPr sz="2000"/>
            </a:lvl4pPr>
            <a:lvl5pPr marL="1820391" indent="0">
              <a:buNone/>
              <a:defRPr sz="2000"/>
            </a:lvl5pPr>
            <a:lvl6pPr marL="2275467" indent="0">
              <a:buNone/>
              <a:defRPr sz="2000"/>
            </a:lvl6pPr>
            <a:lvl7pPr marL="2730587" indent="0">
              <a:buNone/>
              <a:defRPr sz="2000"/>
            </a:lvl7pPr>
            <a:lvl8pPr marL="3185687" indent="0">
              <a:buNone/>
              <a:defRPr sz="2000"/>
            </a:lvl8pPr>
            <a:lvl9pPr marL="3640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101" indent="0">
              <a:buNone/>
              <a:defRPr sz="1400"/>
            </a:lvl2pPr>
            <a:lvl3pPr marL="910196" indent="0">
              <a:buNone/>
              <a:defRPr sz="1200"/>
            </a:lvl3pPr>
            <a:lvl4pPr marL="1365296" indent="0">
              <a:buNone/>
              <a:defRPr sz="1100"/>
            </a:lvl4pPr>
            <a:lvl5pPr marL="1820391" indent="0">
              <a:buNone/>
              <a:defRPr sz="1100"/>
            </a:lvl5pPr>
            <a:lvl6pPr marL="2275467" indent="0">
              <a:buNone/>
              <a:defRPr sz="1100"/>
            </a:lvl6pPr>
            <a:lvl7pPr marL="2730587" indent="0">
              <a:buNone/>
              <a:defRPr sz="1100"/>
            </a:lvl7pPr>
            <a:lvl8pPr marL="3185687" indent="0">
              <a:buNone/>
              <a:defRPr sz="1100"/>
            </a:lvl8pPr>
            <a:lvl9pPr marL="364078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22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225">
                <a:defRPr/>
              </a:p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22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22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22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1253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22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225">
                <a:defRPr/>
              </a:p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22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22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22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430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7" y="27326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810" y="273330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7" y="1435252"/>
            <a:ext cx="4011084" cy="4691062"/>
          </a:xfrm>
        </p:spPr>
        <p:txBody>
          <a:bodyPr/>
          <a:lstStyle>
            <a:lvl1pPr marL="0" indent="0">
              <a:buNone/>
              <a:defRPr sz="1900"/>
            </a:lvl1pPr>
            <a:lvl2pPr marL="603434" indent="0">
              <a:buNone/>
              <a:defRPr sz="1600"/>
            </a:lvl2pPr>
            <a:lvl3pPr marL="1206869" indent="0">
              <a:buNone/>
              <a:defRPr sz="1300"/>
            </a:lvl3pPr>
            <a:lvl4pPr marL="1810302" indent="0">
              <a:buNone/>
              <a:defRPr sz="1200"/>
            </a:lvl4pPr>
            <a:lvl5pPr marL="2413743" indent="0">
              <a:buNone/>
              <a:defRPr sz="1200"/>
            </a:lvl5pPr>
            <a:lvl6pPr marL="3017152" indent="0">
              <a:buNone/>
              <a:defRPr sz="1200"/>
            </a:lvl6pPr>
            <a:lvl7pPr marL="3620612" indent="0">
              <a:buNone/>
              <a:defRPr sz="1200"/>
            </a:lvl7pPr>
            <a:lvl8pPr marL="4224046" indent="0">
              <a:buNone/>
              <a:defRPr sz="1200"/>
            </a:lvl8pPr>
            <a:lvl9pPr marL="482749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6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6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16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29" y="365170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64" y="365170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22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225">
                <a:defRPr/>
              </a:p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22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22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22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89493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15750"/>
      </p:ext>
    </p:extLst>
  </p:cSld>
  <p:clrMapOvr>
    <a:masterClrMapping/>
  </p:clrMapOvr>
  <p:transition advTm="3000">
    <p:random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" y="2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58" y="3428999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>
            <a:prstTxWarp prst="textNoShape">
              <a:avLst/>
            </a:prstTxWarp>
          </a:bodyPr>
          <a:lstStyle/>
          <a:p>
            <a:pPr algn="ctr" defTabSz="1066453" fontAlgn="base">
              <a:spcBef>
                <a:spcPct val="0"/>
              </a:spcBef>
              <a:spcAft>
                <a:spcPct val="0"/>
              </a:spcAft>
            </a:pPr>
            <a:endParaRPr lang="zh-CN" altLang="en-US" sz="1999" b="1">
              <a:solidFill>
                <a:srgbClr val="335338"/>
              </a:solidFill>
              <a:ea typeface="黑体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3" y="0"/>
            <a:ext cx="10241978" cy="2616451"/>
          </a:xfrm>
          <a:prstGeom prst="rect">
            <a:avLst/>
          </a:prstGeom>
          <a:blipFill dpi="0" rotWithShape="1">
            <a:blip r:embed="rId4" cstate="email">
              <a:alphaModFix amt="1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>
            <a:prstTxWarp prst="textNoShape">
              <a:avLst/>
            </a:prstTxWarp>
          </a:bodyPr>
          <a:lstStyle/>
          <a:p>
            <a:pPr algn="ctr" defTabSz="1066453" fontAlgn="base">
              <a:spcBef>
                <a:spcPct val="0"/>
              </a:spcBef>
              <a:spcAft>
                <a:spcPct val="0"/>
              </a:spcAft>
            </a:pPr>
            <a:endParaRPr lang="zh-CN" altLang="en-US" sz="1999" b="1">
              <a:solidFill>
                <a:srgbClr val="335338"/>
              </a:solidFill>
              <a:ea typeface="黑体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35" y="991352"/>
            <a:ext cx="7517094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>
            <a:prstTxWarp prst="textNoShape">
              <a:avLst/>
            </a:prstTxWarp>
          </a:bodyPr>
          <a:lstStyle/>
          <a:p>
            <a:pPr algn="ctr" defTabSz="1066453" fontAlgn="base">
              <a:spcBef>
                <a:spcPct val="0"/>
              </a:spcBef>
              <a:spcAft>
                <a:spcPct val="0"/>
              </a:spcAft>
            </a:pPr>
            <a:endParaRPr lang="zh-CN" altLang="en-US" sz="1999" b="1">
              <a:solidFill>
                <a:srgbClr val="335338"/>
              </a:solidFill>
              <a:ea typeface="黑体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" y="686647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/>
        </p:blipFill>
        <p:spPr>
          <a:xfrm>
            <a:off x="9524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07" y="0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05768"/>
      </p:ext>
    </p:extLst>
  </p:cSld>
  <p:clrMapOvr>
    <a:masterClrMapping/>
  </p:clrMapOvr>
  <p:transition advTm="3000">
    <p:rand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2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5" y="1599708"/>
            <a:ext cx="10973011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17762854"/>
      </p:ext>
    </p:extLst>
  </p:cSld>
  <p:clrMapOvr>
    <a:masterClrMapping/>
  </p:clrMapOvr>
  <p:transition advTm="3000">
    <p:random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8" y="4407656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8" y="2907402"/>
            <a:ext cx="10363516" cy="150025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6"/>
            </a:lvl1pPr>
            <a:lvl2pPr marL="609402" indent="0">
              <a:buNone/>
              <a:defRPr sz="2399"/>
            </a:lvl2pPr>
            <a:lvl3pPr marL="1218804" indent="0">
              <a:buNone/>
              <a:defRPr sz="2133"/>
            </a:lvl3pPr>
            <a:lvl4pPr marL="1828206" indent="0">
              <a:buNone/>
              <a:defRPr sz="1866"/>
            </a:lvl4pPr>
            <a:lvl5pPr marL="2437608" indent="0">
              <a:buNone/>
              <a:defRPr sz="1866"/>
            </a:lvl5pPr>
            <a:lvl6pPr marL="3047009" indent="0">
              <a:buNone/>
              <a:defRPr sz="1866"/>
            </a:lvl6pPr>
            <a:lvl7pPr marL="3656411" indent="0">
              <a:buNone/>
              <a:defRPr sz="1866"/>
            </a:lvl7pPr>
            <a:lvl8pPr marL="4265813" indent="0">
              <a:buNone/>
              <a:defRPr sz="1866"/>
            </a:lvl8pPr>
            <a:lvl9pPr marL="4875215" indent="0">
              <a:buNone/>
              <a:defRPr sz="186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20795721"/>
      </p:ext>
    </p:extLst>
  </p:cSld>
  <p:clrMapOvr>
    <a:masterClrMapping/>
  </p:clrMapOvr>
  <p:transition advTm="3000">
    <p:random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2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5" y="1599708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5" y="1599708"/>
            <a:ext cx="5385982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50224819"/>
      </p:ext>
    </p:extLst>
  </p:cSld>
  <p:clrMapOvr>
    <a:masterClrMapping/>
  </p:clrMapOvr>
  <p:transition advTm="3000">
    <p:random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2"/>
            <a:ext cx="10973011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1"/>
            <a:ext cx="5385982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4"/>
            <a:ext cx="5385982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09" y="1534111"/>
            <a:ext cx="5388097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09" y="2175264"/>
            <a:ext cx="5388097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84572797"/>
      </p:ext>
    </p:extLst>
  </p:cSld>
  <p:clrMapOvr>
    <a:masterClrMapping/>
  </p:clrMapOvr>
  <p:transition advTm="3000">
    <p:random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2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29083354"/>
      </p:ext>
    </p:extLst>
  </p:cSld>
  <p:clrMapOvr>
    <a:masterClrMapping/>
  </p:clrMapOvr>
  <p:transition advTm="3000">
    <p:random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441934"/>
      </p:ext>
    </p:extLst>
  </p:cSld>
  <p:clrMapOvr>
    <a:masterClrMapping/>
  </p:clrMapOvr>
  <p:transition advTm="3000">
    <p:random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2968"/>
            <a:ext cx="4010388" cy="116169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07" y="272968"/>
            <a:ext cx="6816600" cy="585289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57"/>
            <a:ext cx="4010388" cy="4691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75635546"/>
      </p:ext>
    </p:extLst>
  </p:cSld>
  <p:clrMapOvr>
    <a:masterClrMapping/>
  </p:clrMapOvr>
  <p:transition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6AC57A-A6D2-4528-A27E-5ED034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EEF171-E20E-4AD8-813C-5875F0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20C361-70A8-4F0F-9251-EE9F26B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F63909-88BA-49CC-B35F-8A4F0DBE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EE2F43-BC39-4762-81A7-B64240CB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78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32" y="4800752"/>
            <a:ext cx="7315200" cy="566738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32" y="612776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3434" indent="0">
              <a:buNone/>
              <a:defRPr sz="3700"/>
            </a:lvl2pPr>
            <a:lvl3pPr marL="1206869" indent="0">
              <a:buNone/>
              <a:defRPr sz="3200"/>
            </a:lvl3pPr>
            <a:lvl4pPr marL="1810302" indent="0">
              <a:buNone/>
              <a:defRPr sz="2700"/>
            </a:lvl4pPr>
            <a:lvl5pPr marL="2413743" indent="0">
              <a:buNone/>
              <a:defRPr sz="2700"/>
            </a:lvl5pPr>
            <a:lvl6pPr marL="3017152" indent="0">
              <a:buNone/>
              <a:defRPr sz="2700"/>
            </a:lvl6pPr>
            <a:lvl7pPr marL="3620612" indent="0">
              <a:buNone/>
              <a:defRPr sz="2700"/>
            </a:lvl7pPr>
            <a:lvl8pPr marL="4224046" indent="0">
              <a:buNone/>
              <a:defRPr sz="2700"/>
            </a:lvl8pPr>
            <a:lvl9pPr marL="482749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32" y="5367586"/>
            <a:ext cx="7315200" cy="804864"/>
          </a:xfrm>
        </p:spPr>
        <p:txBody>
          <a:bodyPr/>
          <a:lstStyle>
            <a:lvl1pPr marL="0" indent="0">
              <a:buNone/>
              <a:defRPr sz="1900"/>
            </a:lvl1pPr>
            <a:lvl2pPr marL="603434" indent="0">
              <a:buNone/>
              <a:defRPr sz="1600"/>
            </a:lvl2pPr>
            <a:lvl3pPr marL="1206869" indent="0">
              <a:buNone/>
              <a:defRPr sz="1300"/>
            </a:lvl3pPr>
            <a:lvl4pPr marL="1810302" indent="0">
              <a:buNone/>
              <a:defRPr sz="1200"/>
            </a:lvl4pPr>
            <a:lvl5pPr marL="2413743" indent="0">
              <a:buNone/>
              <a:defRPr sz="1200"/>
            </a:lvl5pPr>
            <a:lvl6pPr marL="3017152" indent="0">
              <a:buNone/>
              <a:defRPr sz="1200"/>
            </a:lvl6pPr>
            <a:lvl7pPr marL="3620612" indent="0">
              <a:buNone/>
              <a:defRPr sz="1200"/>
            </a:lvl7pPr>
            <a:lvl8pPr marL="4224046" indent="0">
              <a:buNone/>
              <a:defRPr sz="1200"/>
            </a:lvl8pPr>
            <a:lvl9pPr marL="482749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6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6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17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04" y="4801235"/>
            <a:ext cx="7316045" cy="567092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04" y="613644"/>
            <a:ext cx="7316045" cy="41135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04" y="5368327"/>
            <a:ext cx="7316045" cy="8040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03661561"/>
      </p:ext>
    </p:extLst>
  </p:cSld>
  <p:clrMapOvr>
    <a:masterClrMapping/>
  </p:clrMapOvr>
  <p:transition advTm="3000">
    <p:random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2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5" y="1599708"/>
            <a:ext cx="10973011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6551330"/>
      </p:ext>
    </p:extLst>
  </p:cSld>
  <p:clrMapOvr>
    <a:masterClrMapping/>
  </p:clrMapOvr>
  <p:transition advTm="3000">
    <p:random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3" y="275082"/>
            <a:ext cx="2742724" cy="585077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5" y="275082"/>
            <a:ext cx="8027123" cy="585077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5040934"/>
      </p:ext>
    </p:extLst>
  </p:cSld>
  <p:clrMapOvr>
    <a:masterClrMapping/>
  </p:clrMapOvr>
  <p:transition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6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6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11" y="206584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31" y="206584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6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6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8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4" y="791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99" y="43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76" y="3429164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05" tIns="60851" rIns="121705" bIns="60851" numCol="1" rtlCol="0" anchor="ctr" anchorCtr="0" compatLnSpc="1"/>
          <a:lstStyle/>
          <a:p>
            <a:pPr algn="ctr" defTabSz="1064563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1009" y="177"/>
            <a:ext cx="10241979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05" tIns="60851" rIns="121705" bIns="60851" numCol="1" rtlCol="0" anchor="ctr" anchorCtr="0" compatLnSpc="1"/>
          <a:lstStyle/>
          <a:p>
            <a:pPr algn="ctr" defTabSz="1064563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294" y="991518"/>
            <a:ext cx="7517095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05" tIns="60851" rIns="121705" bIns="60851" numCol="1" rtlCol="0" anchor="ctr" anchorCtr="0" compatLnSpc="1"/>
          <a:lstStyle/>
          <a:p>
            <a:pPr algn="ctr" defTabSz="1064563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" y="686688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684" y="1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56" y="208378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45" y="173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18" y="275283"/>
            <a:ext cx="10973011" cy="1142647"/>
          </a:xfrm>
          <a:prstGeom prst="rect">
            <a:avLst/>
          </a:prstGeom>
        </p:spPr>
        <p:txBody>
          <a:bodyPr lIns="91311" tIns="45679" rIns="91311" bIns="4567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18" y="1599766"/>
            <a:ext cx="10973011" cy="4526153"/>
          </a:xfrm>
          <a:prstGeom prst="rect">
            <a:avLst/>
          </a:prstGeom>
        </p:spPr>
        <p:txBody>
          <a:bodyPr lIns="91311" tIns="45679" rIns="91311" bIns="4567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810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60"/>
            <a:ext cx="10363516" cy="1360596"/>
          </a:xfrm>
          <a:prstGeom prst="rect">
            <a:avLst/>
          </a:prstGeom>
        </p:spPr>
        <p:txBody>
          <a:bodyPr lIns="91311" tIns="45679" rIns="91311" bIns="45679"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45"/>
            <a:ext cx="10363516" cy="1500255"/>
          </a:xfrm>
          <a:prstGeom prst="rect">
            <a:avLst/>
          </a:prstGeom>
        </p:spPr>
        <p:txBody>
          <a:bodyPr lIns="91311" tIns="45679" rIns="91311" bIns="45679" anchor="b"/>
          <a:lstStyle>
            <a:lvl1pPr marL="0" indent="0">
              <a:buNone/>
              <a:defRPr sz="2700"/>
            </a:lvl1pPr>
            <a:lvl2pPr marL="608667" indent="0">
              <a:buNone/>
              <a:defRPr sz="2400"/>
            </a:lvl2pPr>
            <a:lvl3pPr marL="1216742" indent="0">
              <a:buNone/>
              <a:defRPr sz="2100"/>
            </a:lvl3pPr>
            <a:lvl4pPr marL="1825424" indent="0">
              <a:buNone/>
              <a:defRPr sz="1900"/>
            </a:lvl4pPr>
            <a:lvl5pPr marL="2434119" indent="0">
              <a:buNone/>
              <a:defRPr sz="1900"/>
            </a:lvl5pPr>
            <a:lvl6pPr marL="3042152" indent="0">
              <a:buNone/>
              <a:defRPr sz="1900"/>
            </a:lvl6pPr>
            <a:lvl7pPr marL="3650816" indent="0">
              <a:buNone/>
              <a:defRPr sz="1900"/>
            </a:lvl7pPr>
            <a:lvl8pPr marL="4259513" indent="0">
              <a:buNone/>
              <a:defRPr sz="1900"/>
            </a:lvl8pPr>
            <a:lvl9pPr marL="4868196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754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18" y="275283"/>
            <a:ext cx="10973011" cy="1142647"/>
          </a:xfrm>
          <a:prstGeom prst="rect">
            <a:avLst/>
          </a:prstGeom>
        </p:spPr>
        <p:txBody>
          <a:bodyPr lIns="91311" tIns="45679" rIns="91311" bIns="4567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38" y="1599766"/>
            <a:ext cx="5383865" cy="4526153"/>
          </a:xfrm>
          <a:prstGeom prst="rect">
            <a:avLst/>
          </a:prstGeom>
        </p:spPr>
        <p:txBody>
          <a:bodyPr lIns="91311" tIns="45679" rIns="91311" bIns="45679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679" y="1599766"/>
            <a:ext cx="5385983" cy="4526153"/>
          </a:xfrm>
          <a:prstGeom prst="rect">
            <a:avLst/>
          </a:prstGeom>
        </p:spPr>
        <p:txBody>
          <a:bodyPr lIns="91311" tIns="45679" rIns="91311" bIns="45679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092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18" y="275283"/>
            <a:ext cx="10973011" cy="1142647"/>
          </a:xfrm>
          <a:prstGeom prst="rect">
            <a:avLst/>
          </a:prstGeom>
        </p:spPr>
        <p:txBody>
          <a:bodyPr lIns="91311" tIns="45679" rIns="91311" bIns="45679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13" y="1534143"/>
            <a:ext cx="5385983" cy="641151"/>
          </a:xfrm>
          <a:prstGeom prst="rect">
            <a:avLst/>
          </a:prstGeom>
        </p:spPr>
        <p:txBody>
          <a:bodyPr lIns="91311" tIns="45679" rIns="91311" bIns="45679" anchor="b"/>
          <a:lstStyle>
            <a:lvl1pPr marL="0" indent="0">
              <a:buNone/>
              <a:defRPr sz="3200" b="1"/>
            </a:lvl1pPr>
            <a:lvl2pPr marL="608667" indent="0">
              <a:buNone/>
              <a:defRPr sz="2700" b="1"/>
            </a:lvl2pPr>
            <a:lvl3pPr marL="1216742" indent="0">
              <a:buNone/>
              <a:defRPr sz="2400" b="1"/>
            </a:lvl3pPr>
            <a:lvl4pPr marL="1825424" indent="0">
              <a:buNone/>
              <a:defRPr sz="2100" b="1"/>
            </a:lvl4pPr>
            <a:lvl5pPr marL="2434119" indent="0">
              <a:buNone/>
              <a:defRPr sz="2100" b="1"/>
            </a:lvl5pPr>
            <a:lvl6pPr marL="3042152" indent="0">
              <a:buNone/>
              <a:defRPr sz="2100" b="1"/>
            </a:lvl6pPr>
            <a:lvl7pPr marL="3650816" indent="0">
              <a:buNone/>
              <a:defRPr sz="2100" b="1"/>
            </a:lvl7pPr>
            <a:lvl8pPr marL="4259513" indent="0">
              <a:buNone/>
              <a:defRPr sz="2100" b="1"/>
            </a:lvl8pPr>
            <a:lvl9pPr marL="4868196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13" y="2175317"/>
            <a:ext cx="5385983" cy="3950599"/>
          </a:xfrm>
          <a:prstGeom prst="rect">
            <a:avLst/>
          </a:prstGeom>
        </p:spPr>
        <p:txBody>
          <a:bodyPr lIns="91311" tIns="45679" rIns="91311" bIns="45679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554" y="1534143"/>
            <a:ext cx="5388097" cy="641151"/>
          </a:xfrm>
          <a:prstGeom prst="rect">
            <a:avLst/>
          </a:prstGeom>
        </p:spPr>
        <p:txBody>
          <a:bodyPr lIns="91311" tIns="45679" rIns="91311" bIns="45679" anchor="b"/>
          <a:lstStyle>
            <a:lvl1pPr marL="0" indent="0">
              <a:buNone/>
              <a:defRPr sz="3200" b="1"/>
            </a:lvl1pPr>
            <a:lvl2pPr marL="608667" indent="0">
              <a:buNone/>
              <a:defRPr sz="2700" b="1"/>
            </a:lvl2pPr>
            <a:lvl3pPr marL="1216742" indent="0">
              <a:buNone/>
              <a:defRPr sz="2400" b="1"/>
            </a:lvl3pPr>
            <a:lvl4pPr marL="1825424" indent="0">
              <a:buNone/>
              <a:defRPr sz="2100" b="1"/>
            </a:lvl4pPr>
            <a:lvl5pPr marL="2434119" indent="0">
              <a:buNone/>
              <a:defRPr sz="2100" b="1"/>
            </a:lvl5pPr>
            <a:lvl6pPr marL="3042152" indent="0">
              <a:buNone/>
              <a:defRPr sz="2100" b="1"/>
            </a:lvl6pPr>
            <a:lvl7pPr marL="3650816" indent="0">
              <a:buNone/>
              <a:defRPr sz="2100" b="1"/>
            </a:lvl7pPr>
            <a:lvl8pPr marL="4259513" indent="0">
              <a:buNone/>
              <a:defRPr sz="2100" b="1"/>
            </a:lvl8pPr>
            <a:lvl9pPr marL="4868196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554" y="2175317"/>
            <a:ext cx="5388097" cy="3950599"/>
          </a:xfrm>
          <a:prstGeom prst="rect">
            <a:avLst/>
          </a:prstGeom>
        </p:spPr>
        <p:txBody>
          <a:bodyPr lIns="91311" tIns="45679" rIns="91311" bIns="45679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506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18" y="275283"/>
            <a:ext cx="10973011" cy="1142647"/>
          </a:xfrm>
          <a:prstGeom prst="rect">
            <a:avLst/>
          </a:prstGeom>
        </p:spPr>
        <p:txBody>
          <a:bodyPr lIns="91311" tIns="45679" rIns="91311" bIns="45679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505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4A126A-32F0-4504-A961-CAA6D6C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3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C22C3D-2FFF-4BA9-8003-3B9989B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21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79A69-750B-446F-8ECA-9830C398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53711B-421B-4CC4-8FDA-BD0FB277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045BE3-F318-47C9-9EDE-701C05D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68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14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3146"/>
            <a:ext cx="4010388" cy="1161691"/>
          </a:xfrm>
          <a:prstGeom prst="rect">
            <a:avLst/>
          </a:prstGeom>
        </p:spPr>
        <p:txBody>
          <a:bodyPr lIns="91311" tIns="45679" rIns="91311" bIns="45679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21" y="273140"/>
            <a:ext cx="6816600" cy="5852893"/>
          </a:xfrm>
          <a:prstGeom prst="rect">
            <a:avLst/>
          </a:prstGeom>
        </p:spPr>
        <p:txBody>
          <a:bodyPr lIns="91311" tIns="45679" rIns="91311" bIns="45679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71"/>
            <a:ext cx="4010388" cy="4691204"/>
          </a:xfrm>
          <a:prstGeom prst="rect">
            <a:avLst/>
          </a:prstGeom>
        </p:spPr>
        <p:txBody>
          <a:bodyPr lIns="91311" tIns="45679" rIns="91311" bIns="45679"/>
          <a:lstStyle>
            <a:lvl1pPr marL="0" indent="0">
              <a:buNone/>
              <a:defRPr sz="1900"/>
            </a:lvl1pPr>
            <a:lvl2pPr marL="608667" indent="0">
              <a:buNone/>
              <a:defRPr sz="1600"/>
            </a:lvl2pPr>
            <a:lvl3pPr marL="1216742" indent="0">
              <a:buNone/>
              <a:defRPr sz="1300"/>
            </a:lvl3pPr>
            <a:lvl4pPr marL="1825424" indent="0">
              <a:buNone/>
              <a:defRPr sz="1200"/>
            </a:lvl4pPr>
            <a:lvl5pPr marL="2434119" indent="0">
              <a:buNone/>
              <a:defRPr sz="1200"/>
            </a:lvl5pPr>
            <a:lvl6pPr marL="3042152" indent="0">
              <a:buNone/>
              <a:defRPr sz="1200"/>
            </a:lvl6pPr>
            <a:lvl7pPr marL="3650816" indent="0">
              <a:buNone/>
              <a:defRPr sz="1200"/>
            </a:lvl7pPr>
            <a:lvl8pPr marL="4259513" indent="0">
              <a:buNone/>
              <a:defRPr sz="1200"/>
            </a:lvl8pPr>
            <a:lvl9pPr marL="4868196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5616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24" y="4801237"/>
            <a:ext cx="7316045" cy="567092"/>
          </a:xfrm>
          <a:prstGeom prst="rect">
            <a:avLst/>
          </a:prstGeom>
        </p:spPr>
        <p:txBody>
          <a:bodyPr lIns="91311" tIns="45679" rIns="91311" bIns="45679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24" y="613742"/>
            <a:ext cx="7316045" cy="4113531"/>
          </a:xfrm>
          <a:prstGeom prst="rect">
            <a:avLst/>
          </a:prstGeom>
        </p:spPr>
        <p:txBody>
          <a:bodyPr lIns="91311" tIns="45679" rIns="91311" bIns="45679"/>
          <a:lstStyle>
            <a:lvl1pPr marL="0" indent="0">
              <a:buNone/>
              <a:defRPr sz="4300"/>
            </a:lvl1pPr>
            <a:lvl2pPr marL="608667" indent="0">
              <a:buNone/>
              <a:defRPr sz="3700"/>
            </a:lvl2pPr>
            <a:lvl3pPr marL="1216742" indent="0">
              <a:buNone/>
              <a:defRPr sz="3200"/>
            </a:lvl3pPr>
            <a:lvl4pPr marL="1825424" indent="0">
              <a:buNone/>
              <a:defRPr sz="2700"/>
            </a:lvl4pPr>
            <a:lvl5pPr marL="2434119" indent="0">
              <a:buNone/>
              <a:defRPr sz="2700"/>
            </a:lvl5pPr>
            <a:lvl6pPr marL="3042152" indent="0">
              <a:buNone/>
              <a:defRPr sz="2700"/>
            </a:lvl6pPr>
            <a:lvl7pPr marL="3650816" indent="0">
              <a:buNone/>
              <a:defRPr sz="2700"/>
            </a:lvl7pPr>
            <a:lvl8pPr marL="4259513" indent="0">
              <a:buNone/>
              <a:defRPr sz="2700"/>
            </a:lvl8pPr>
            <a:lvl9pPr marL="4868196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24" y="5368499"/>
            <a:ext cx="7316045" cy="804085"/>
          </a:xfrm>
          <a:prstGeom prst="rect">
            <a:avLst/>
          </a:prstGeom>
        </p:spPr>
        <p:txBody>
          <a:bodyPr lIns="91311" tIns="45679" rIns="91311" bIns="45679"/>
          <a:lstStyle>
            <a:lvl1pPr marL="0" indent="0">
              <a:buNone/>
              <a:defRPr sz="1900"/>
            </a:lvl1pPr>
            <a:lvl2pPr marL="608667" indent="0">
              <a:buNone/>
              <a:defRPr sz="1600"/>
            </a:lvl2pPr>
            <a:lvl3pPr marL="1216742" indent="0">
              <a:buNone/>
              <a:defRPr sz="1300"/>
            </a:lvl3pPr>
            <a:lvl4pPr marL="1825424" indent="0">
              <a:buNone/>
              <a:defRPr sz="1200"/>
            </a:lvl4pPr>
            <a:lvl5pPr marL="2434119" indent="0">
              <a:buNone/>
              <a:defRPr sz="1200"/>
            </a:lvl5pPr>
            <a:lvl6pPr marL="3042152" indent="0">
              <a:buNone/>
              <a:defRPr sz="1200"/>
            </a:lvl6pPr>
            <a:lvl7pPr marL="3650816" indent="0">
              <a:buNone/>
              <a:defRPr sz="1200"/>
            </a:lvl7pPr>
            <a:lvl8pPr marL="4259513" indent="0">
              <a:buNone/>
              <a:defRPr sz="1200"/>
            </a:lvl8pPr>
            <a:lvl9pPr marL="4868196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2936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18" y="275283"/>
            <a:ext cx="10973011" cy="1142647"/>
          </a:xfrm>
          <a:prstGeom prst="rect">
            <a:avLst/>
          </a:prstGeom>
        </p:spPr>
        <p:txBody>
          <a:bodyPr lIns="91311" tIns="45679" rIns="91311" bIns="4567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18" y="1599766"/>
            <a:ext cx="10973011" cy="4526153"/>
          </a:xfrm>
          <a:prstGeom prst="rect">
            <a:avLst/>
          </a:prstGeom>
        </p:spPr>
        <p:txBody>
          <a:bodyPr vert="eaVert" lIns="91311" tIns="45679" rIns="91311" bIns="4567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110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3" y="275182"/>
            <a:ext cx="2742724" cy="5850779"/>
          </a:xfrm>
          <a:prstGeom prst="rect">
            <a:avLst/>
          </a:prstGeom>
        </p:spPr>
        <p:txBody>
          <a:bodyPr vert="eaVert" lIns="91311" tIns="45679" rIns="91311" bIns="4567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30" y="275182"/>
            <a:ext cx="8027123" cy="5850779"/>
          </a:xfrm>
          <a:prstGeom prst="rect">
            <a:avLst/>
          </a:prstGeom>
        </p:spPr>
        <p:txBody>
          <a:bodyPr vert="eaVert" lIns="91311" tIns="45679" rIns="91311" bIns="4567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678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17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17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20" indent="0" algn="ctr">
              <a:buNone/>
              <a:defRPr sz="2000"/>
            </a:lvl2pPr>
            <a:lvl3pPr marL="914240" indent="0" algn="ctr">
              <a:buNone/>
              <a:defRPr sz="1900"/>
            </a:lvl3pPr>
            <a:lvl4pPr marL="1371360" indent="0" algn="ctr">
              <a:buNone/>
              <a:defRPr sz="1600"/>
            </a:lvl4pPr>
            <a:lvl5pPr marL="1828480" indent="0" algn="ctr">
              <a:buNone/>
              <a:defRPr sz="1600"/>
            </a:lvl5pPr>
            <a:lvl6pPr marL="2285600" indent="0" algn="ctr">
              <a:buNone/>
              <a:defRPr sz="1600"/>
            </a:lvl6pPr>
            <a:lvl7pPr marL="2742720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6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614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2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7" y="17098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7" y="4589535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3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24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563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1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0" indent="0">
              <a:buNone/>
              <a:defRPr sz="2000" b="1"/>
            </a:lvl2pPr>
            <a:lvl3pPr marL="914240" indent="0">
              <a:buNone/>
              <a:defRPr sz="1900" b="1"/>
            </a:lvl3pPr>
            <a:lvl4pPr marL="1371360" indent="0">
              <a:buNone/>
              <a:defRPr sz="1600" b="1"/>
            </a:lvl4pPr>
            <a:lvl5pPr marL="1828480" indent="0">
              <a:buNone/>
              <a:defRPr sz="1600" b="1"/>
            </a:lvl5pPr>
            <a:lvl6pPr marL="2285600" indent="0">
              <a:buNone/>
              <a:defRPr sz="1600" b="1"/>
            </a:lvl6pPr>
            <a:lvl7pPr marL="2742720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14" y="2505074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0" indent="0">
              <a:buNone/>
              <a:defRPr sz="2000" b="1"/>
            </a:lvl2pPr>
            <a:lvl3pPr marL="914240" indent="0">
              <a:buNone/>
              <a:defRPr sz="1900" b="1"/>
            </a:lvl3pPr>
            <a:lvl4pPr marL="1371360" indent="0">
              <a:buNone/>
              <a:defRPr sz="1600" b="1"/>
            </a:lvl4pPr>
            <a:lvl5pPr marL="1828480" indent="0">
              <a:buNone/>
              <a:defRPr sz="1600" b="1"/>
            </a:lvl5pPr>
            <a:lvl6pPr marL="2285600" indent="0">
              <a:buNone/>
              <a:defRPr sz="1600" b="1"/>
            </a:lvl6pPr>
            <a:lvl7pPr marL="2742720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02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38D2F8-6D2A-477C-8587-C11488F4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EF1AB4-011C-45CB-8334-B395638C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14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8DF207A-E3FF-4E20-8E42-D06A7DF42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B4287C6-0009-49A5-BC05-DFC3C7D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20F788-E95B-4A2E-859A-5E39BFE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6F24B6-5C62-4611-8D1B-5A0CBF90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276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16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9" y="457245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5" y="9875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9" y="2057411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20" indent="0">
              <a:buNone/>
              <a:defRPr sz="1500"/>
            </a:lvl2pPr>
            <a:lvl3pPr marL="914240" indent="0">
              <a:buNone/>
              <a:defRPr sz="1200"/>
            </a:lvl3pPr>
            <a:lvl4pPr marL="1371360" indent="0">
              <a:buNone/>
              <a:defRPr sz="1100"/>
            </a:lvl4pPr>
            <a:lvl5pPr marL="1828480" indent="0">
              <a:buNone/>
              <a:defRPr sz="1100"/>
            </a:lvl5pPr>
            <a:lvl6pPr marL="2285600" indent="0">
              <a:buNone/>
              <a:defRPr sz="1100"/>
            </a:lvl6pPr>
            <a:lvl7pPr marL="2742720" indent="0">
              <a:buNone/>
              <a:defRPr sz="1100"/>
            </a:lvl7pPr>
            <a:lvl8pPr marL="3199840" indent="0">
              <a:buNone/>
              <a:defRPr sz="1100"/>
            </a:lvl8pPr>
            <a:lvl9pPr marL="36569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53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9" y="457245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5" y="9875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20" indent="0">
              <a:buNone/>
              <a:defRPr sz="2800"/>
            </a:lvl2pPr>
            <a:lvl3pPr marL="914240" indent="0">
              <a:buNone/>
              <a:defRPr sz="2400"/>
            </a:lvl3pPr>
            <a:lvl4pPr marL="1371360" indent="0">
              <a:buNone/>
              <a:defRPr sz="2000"/>
            </a:lvl4pPr>
            <a:lvl5pPr marL="1828480" indent="0">
              <a:buNone/>
              <a:defRPr sz="2000"/>
            </a:lvl5pPr>
            <a:lvl6pPr marL="2285600" indent="0">
              <a:buNone/>
              <a:defRPr sz="2000"/>
            </a:lvl6pPr>
            <a:lvl7pPr marL="2742720" indent="0">
              <a:buNone/>
              <a:defRPr sz="2000"/>
            </a:lvl7pPr>
            <a:lvl8pPr marL="3199840" indent="0">
              <a:buNone/>
              <a:defRPr sz="2000"/>
            </a:lvl8pPr>
            <a:lvl9pPr marL="365696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9" y="2057411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20" indent="0">
              <a:buNone/>
              <a:defRPr sz="1500"/>
            </a:lvl2pPr>
            <a:lvl3pPr marL="914240" indent="0">
              <a:buNone/>
              <a:defRPr sz="1200"/>
            </a:lvl3pPr>
            <a:lvl4pPr marL="1371360" indent="0">
              <a:buNone/>
              <a:defRPr sz="1100"/>
            </a:lvl4pPr>
            <a:lvl5pPr marL="1828480" indent="0">
              <a:buNone/>
              <a:defRPr sz="1100"/>
            </a:lvl5pPr>
            <a:lvl6pPr marL="2285600" indent="0">
              <a:buNone/>
              <a:defRPr sz="1100"/>
            </a:lvl6pPr>
            <a:lvl7pPr marL="2742720" indent="0">
              <a:buNone/>
              <a:defRPr sz="1100"/>
            </a:lvl7pPr>
            <a:lvl8pPr marL="3199840" indent="0">
              <a:buNone/>
              <a:defRPr sz="1100"/>
            </a:lvl8pPr>
            <a:lvl9pPr marL="36569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448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865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4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99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97" y="6492984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17" y="635646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79" y="6501450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2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40095A-B57F-4284-B540-FDA4170B5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14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83F3F6D-A716-45FB-BA04-D7F2C10F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14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20" indent="0" algn="ctr">
              <a:buNone/>
              <a:defRPr sz="2000"/>
            </a:lvl2pPr>
            <a:lvl3pPr marL="914240" indent="0" algn="ctr">
              <a:buNone/>
              <a:defRPr sz="1900"/>
            </a:lvl3pPr>
            <a:lvl4pPr marL="1371360" indent="0" algn="ctr">
              <a:buNone/>
              <a:defRPr sz="1600"/>
            </a:lvl4pPr>
            <a:lvl5pPr marL="1828480" indent="0" algn="ctr">
              <a:buNone/>
              <a:defRPr sz="1600"/>
            </a:lvl5pPr>
            <a:lvl6pPr marL="2285600" indent="0" algn="ctr">
              <a:buNone/>
              <a:defRPr sz="1600"/>
            </a:lvl6pPr>
            <a:lvl7pPr marL="2742720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6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41EF99-216D-453B-8564-2CD7F84E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CD891F-A34B-4812-8DB2-E0B08BE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1CB022-47A2-4FAB-A813-FB43BC2F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11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6AC57A-A6D2-4528-A27E-5ED034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EEF171-E20E-4AD8-813C-5875F0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20C361-70A8-4F0F-9251-EE9F26B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F63909-88BA-49CC-B35F-8A4F0DBE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EE2F43-BC39-4762-81A7-B64240CB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76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4A126A-32F0-4504-A961-CAA6D6C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3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C22C3D-2FFF-4BA9-8003-3B9989B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21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79A69-750B-446F-8ECA-9830C398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53711B-421B-4CC4-8FDA-BD0FB277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045BE3-F318-47C9-9EDE-701C05D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297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806A7F-F115-4A5B-A101-E8D411C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F6960A-BBEE-4933-8BBF-33FF304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0" indent="0">
              <a:buNone/>
              <a:defRPr sz="2000" b="1"/>
            </a:lvl2pPr>
            <a:lvl3pPr marL="914240" indent="0">
              <a:buNone/>
              <a:defRPr sz="1900" b="1"/>
            </a:lvl3pPr>
            <a:lvl4pPr marL="1371360" indent="0">
              <a:buNone/>
              <a:defRPr sz="1600" b="1"/>
            </a:lvl4pPr>
            <a:lvl5pPr marL="1828480" indent="0">
              <a:buNone/>
              <a:defRPr sz="1600" b="1"/>
            </a:lvl5pPr>
            <a:lvl6pPr marL="2285600" indent="0">
              <a:buNone/>
              <a:defRPr sz="1600" b="1"/>
            </a:lvl6pPr>
            <a:lvl7pPr marL="2742720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E2BE9E-5641-43D6-8ED8-119F7749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7" y="2505074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610F9C3-E87C-4577-86B0-FCBB9887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0" indent="0">
              <a:buNone/>
              <a:defRPr sz="2000" b="1"/>
            </a:lvl2pPr>
            <a:lvl3pPr marL="914240" indent="0">
              <a:buNone/>
              <a:defRPr sz="1900" b="1"/>
            </a:lvl3pPr>
            <a:lvl4pPr marL="1371360" indent="0">
              <a:buNone/>
              <a:defRPr sz="1600" b="1"/>
            </a:lvl4pPr>
            <a:lvl5pPr marL="1828480" indent="0">
              <a:buNone/>
              <a:defRPr sz="1600" b="1"/>
            </a:lvl5pPr>
            <a:lvl6pPr marL="2285600" indent="0">
              <a:buNone/>
              <a:defRPr sz="1600" b="1"/>
            </a:lvl6pPr>
            <a:lvl7pPr marL="2742720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79E9828-0409-4A5A-BAAD-B929B361D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7EA458A-5BD3-4230-82BC-C28A20C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DBD19D-B48B-440F-A7D2-F49BA3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8C1255E-DA48-4F2E-99C7-CDFC370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920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38D2F8-6D2A-477C-8587-C11488F4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EF1AB4-011C-45CB-8334-B395638C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14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8DF207A-E3FF-4E20-8E42-D06A7DF42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B4287C6-0009-49A5-BC05-DFC3C7D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20F788-E95B-4A2E-859A-5E39BFE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6F24B6-5C62-4611-8D1B-5A0CBF90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743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806A7F-F115-4A5B-A101-E8D411C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F6960A-BBEE-4933-8BBF-33FF304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0" indent="0">
              <a:buNone/>
              <a:defRPr sz="2000" b="1"/>
            </a:lvl2pPr>
            <a:lvl3pPr marL="914240" indent="0">
              <a:buNone/>
              <a:defRPr sz="1900" b="1"/>
            </a:lvl3pPr>
            <a:lvl4pPr marL="1371360" indent="0">
              <a:buNone/>
              <a:defRPr sz="1600" b="1"/>
            </a:lvl4pPr>
            <a:lvl5pPr marL="1828480" indent="0">
              <a:buNone/>
              <a:defRPr sz="1600" b="1"/>
            </a:lvl5pPr>
            <a:lvl6pPr marL="2285600" indent="0">
              <a:buNone/>
              <a:defRPr sz="1600" b="1"/>
            </a:lvl6pPr>
            <a:lvl7pPr marL="2742720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E2BE9E-5641-43D6-8ED8-119F7749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7" y="2505074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610F9C3-E87C-4577-86B0-FCBB9887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0" indent="0">
              <a:buNone/>
              <a:defRPr sz="2000" b="1"/>
            </a:lvl2pPr>
            <a:lvl3pPr marL="914240" indent="0">
              <a:buNone/>
              <a:defRPr sz="1900" b="1"/>
            </a:lvl3pPr>
            <a:lvl4pPr marL="1371360" indent="0">
              <a:buNone/>
              <a:defRPr sz="1600" b="1"/>
            </a:lvl4pPr>
            <a:lvl5pPr marL="1828480" indent="0">
              <a:buNone/>
              <a:defRPr sz="1600" b="1"/>
            </a:lvl5pPr>
            <a:lvl6pPr marL="2285600" indent="0">
              <a:buNone/>
              <a:defRPr sz="1600" b="1"/>
            </a:lvl6pPr>
            <a:lvl7pPr marL="2742720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79E9828-0409-4A5A-BAAD-B929B361D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7EA458A-5BD3-4230-82BC-C28A20C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DBD19D-B48B-440F-A7D2-F49BA3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8C1255E-DA48-4F2E-99C7-CDFC370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4124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1A42B1-A48D-4E59-83FA-004C4C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98C5F7-D2C5-4F8B-9189-228981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A92BD4-4819-4D61-8698-A3366D2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7F96264-B125-4E56-AD12-B32187C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481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038D348-DFEA-4518-AB87-8282CFE5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EC39C1-A55D-4A10-8774-473C7348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CDE9DA7-7BC4-42A0-8318-249EE8E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239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AB4487-15E1-4E48-83CB-44E8FAC6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1" y="457245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A98E23-B013-42DC-8FFA-3FC17FCC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2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96E7ECC-080D-4791-825C-89334709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1" y="2057411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20" indent="0">
              <a:buNone/>
              <a:defRPr sz="1500"/>
            </a:lvl2pPr>
            <a:lvl3pPr marL="914240" indent="0">
              <a:buNone/>
              <a:defRPr sz="1200"/>
            </a:lvl3pPr>
            <a:lvl4pPr marL="1371360" indent="0">
              <a:buNone/>
              <a:defRPr sz="1100"/>
            </a:lvl4pPr>
            <a:lvl5pPr marL="1828480" indent="0">
              <a:buNone/>
              <a:defRPr sz="1100"/>
            </a:lvl5pPr>
            <a:lvl6pPr marL="2285600" indent="0">
              <a:buNone/>
              <a:defRPr sz="1100"/>
            </a:lvl6pPr>
            <a:lvl7pPr marL="2742720" indent="0">
              <a:buNone/>
              <a:defRPr sz="1100"/>
            </a:lvl7pPr>
            <a:lvl8pPr marL="3199840" indent="0">
              <a:buNone/>
              <a:defRPr sz="1100"/>
            </a:lvl8pPr>
            <a:lvl9pPr marL="36569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DCE428-578D-4535-8363-08DF67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4448F7-64AD-436B-BD38-659B0C6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140023-4D7B-491F-9C38-400C5CFF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238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2E6FD0-BB95-477A-BAF3-A957851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1" y="457245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68F9D2E-0A4A-455A-849A-0D2D4DF4A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2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20" indent="0">
              <a:buNone/>
              <a:defRPr sz="2800"/>
            </a:lvl2pPr>
            <a:lvl3pPr marL="914240" indent="0">
              <a:buNone/>
              <a:defRPr sz="2400"/>
            </a:lvl3pPr>
            <a:lvl4pPr marL="1371360" indent="0">
              <a:buNone/>
              <a:defRPr sz="2000"/>
            </a:lvl4pPr>
            <a:lvl5pPr marL="1828480" indent="0">
              <a:buNone/>
              <a:defRPr sz="2000"/>
            </a:lvl5pPr>
            <a:lvl6pPr marL="2285600" indent="0">
              <a:buNone/>
              <a:defRPr sz="2000"/>
            </a:lvl6pPr>
            <a:lvl7pPr marL="2742720" indent="0">
              <a:buNone/>
              <a:defRPr sz="2000"/>
            </a:lvl7pPr>
            <a:lvl8pPr marL="3199840" indent="0">
              <a:buNone/>
              <a:defRPr sz="2000"/>
            </a:lvl8pPr>
            <a:lvl9pPr marL="365696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52E6928-9E04-4997-823D-B45D3AE5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1" y="2057411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20" indent="0">
              <a:buNone/>
              <a:defRPr sz="1500"/>
            </a:lvl2pPr>
            <a:lvl3pPr marL="914240" indent="0">
              <a:buNone/>
              <a:defRPr sz="1200"/>
            </a:lvl3pPr>
            <a:lvl4pPr marL="1371360" indent="0">
              <a:buNone/>
              <a:defRPr sz="1100"/>
            </a:lvl4pPr>
            <a:lvl5pPr marL="1828480" indent="0">
              <a:buNone/>
              <a:defRPr sz="1100"/>
            </a:lvl5pPr>
            <a:lvl6pPr marL="2285600" indent="0">
              <a:buNone/>
              <a:defRPr sz="1100"/>
            </a:lvl6pPr>
            <a:lvl7pPr marL="2742720" indent="0">
              <a:buNone/>
              <a:defRPr sz="1100"/>
            </a:lvl7pPr>
            <a:lvl8pPr marL="3199840" indent="0">
              <a:buNone/>
              <a:defRPr sz="1100"/>
            </a:lvl8pPr>
            <a:lvl9pPr marL="36569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A3658D-F85B-459C-8B24-1D04C37B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C63843-E684-486A-97DE-C334B4A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380D46-6309-44DF-B229-9FF51BD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977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FC78DD-CB9D-4EAA-B692-BEF026F5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EFDD991-5F66-4A55-A7D7-C7AA988F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2CB163-705B-42EB-91B4-8F862C9F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5D2410-D059-4ECF-9D91-3D9CFDA6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9A90E8-0DE9-4FAE-A462-D37CFCB8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689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9162E85-05BE-4B91-B2DC-895B1C0A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4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30DCAB-22C8-407D-9C40-C03B04D95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6E9020-F5CA-49B7-A51E-9A82491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1751FE-27EA-4E87-9142-F096721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225E08-B691-4F57-8C4C-1CF08F7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405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96" y="2130635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95" y="3886207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6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2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8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4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0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77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3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69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70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0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70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932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70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0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70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07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1A42B1-A48D-4E59-83FA-004C4C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98C5F7-D2C5-4F8B-9189-228981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A92BD4-4819-4D61-8698-A3366D2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7F96264-B125-4E56-AD12-B32187C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045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74" y="4406959"/>
            <a:ext cx="10363199" cy="1362075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74" y="2906741"/>
            <a:ext cx="10363199" cy="1500188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619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9238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85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47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09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771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332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6952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70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0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70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252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38" y="1600225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8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764" y="1600225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8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70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0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70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7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10" y="1535128"/>
            <a:ext cx="5386919" cy="63976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46195" indent="0">
              <a:buNone/>
              <a:defRPr sz="2800" b="1"/>
            </a:lvl2pPr>
            <a:lvl3pPr marL="1292388" indent="0">
              <a:buNone/>
              <a:defRPr sz="2700" b="1"/>
            </a:lvl3pPr>
            <a:lvl4pPr marL="1938583" indent="0">
              <a:buNone/>
              <a:defRPr sz="2300" b="1"/>
            </a:lvl4pPr>
            <a:lvl5pPr marL="2584777" indent="0">
              <a:buNone/>
              <a:defRPr sz="2300" b="1"/>
            </a:lvl5pPr>
            <a:lvl6pPr marL="3230973" indent="0">
              <a:buNone/>
              <a:defRPr sz="2300" b="1"/>
            </a:lvl6pPr>
            <a:lvl7pPr marL="3877164" indent="0">
              <a:buNone/>
              <a:defRPr sz="2300" b="1"/>
            </a:lvl7pPr>
            <a:lvl8pPr marL="4523324" indent="0">
              <a:buNone/>
              <a:defRPr sz="2300" b="1"/>
            </a:lvl8pPr>
            <a:lvl9pPr marL="5169521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10" y="2174876"/>
            <a:ext cx="5386919" cy="3951288"/>
          </a:xfrm>
        </p:spPr>
        <p:txBody>
          <a:bodyPr/>
          <a:lstStyle>
            <a:lvl1pPr>
              <a:defRPr sz="3500"/>
            </a:lvl1pPr>
            <a:lvl2pPr>
              <a:defRPr sz="28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2" y="1535128"/>
            <a:ext cx="5389033" cy="63976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46195" indent="0">
              <a:buNone/>
              <a:defRPr sz="2800" b="1"/>
            </a:lvl2pPr>
            <a:lvl3pPr marL="1292388" indent="0">
              <a:buNone/>
              <a:defRPr sz="2700" b="1"/>
            </a:lvl3pPr>
            <a:lvl4pPr marL="1938583" indent="0">
              <a:buNone/>
              <a:defRPr sz="2300" b="1"/>
            </a:lvl4pPr>
            <a:lvl5pPr marL="2584777" indent="0">
              <a:buNone/>
              <a:defRPr sz="2300" b="1"/>
            </a:lvl5pPr>
            <a:lvl6pPr marL="3230973" indent="0">
              <a:buNone/>
              <a:defRPr sz="2300" b="1"/>
            </a:lvl6pPr>
            <a:lvl7pPr marL="3877164" indent="0">
              <a:buNone/>
              <a:defRPr sz="2300" b="1"/>
            </a:lvl7pPr>
            <a:lvl8pPr marL="4523324" indent="0">
              <a:buNone/>
              <a:defRPr sz="2300" b="1"/>
            </a:lvl8pPr>
            <a:lvl9pPr marL="5169521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2" y="2174876"/>
            <a:ext cx="5389033" cy="3951288"/>
          </a:xfrm>
        </p:spPr>
        <p:txBody>
          <a:bodyPr/>
          <a:lstStyle>
            <a:lvl1pPr>
              <a:defRPr sz="3500"/>
            </a:lvl1pPr>
            <a:lvl2pPr>
              <a:defRPr sz="28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70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0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70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212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70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0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70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471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70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0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70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683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140"/>
            <a:ext cx="4011084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7" y="273260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5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35"/>
            <a:ext cx="4011084" cy="4691062"/>
          </a:xfrm>
        </p:spPr>
        <p:txBody>
          <a:bodyPr/>
          <a:lstStyle>
            <a:lvl1pPr marL="0" indent="0">
              <a:buNone/>
              <a:defRPr sz="2000"/>
            </a:lvl1pPr>
            <a:lvl2pPr marL="646195" indent="0">
              <a:buNone/>
              <a:defRPr sz="1900"/>
            </a:lvl2pPr>
            <a:lvl3pPr marL="1292388" indent="0">
              <a:buNone/>
              <a:defRPr sz="1500"/>
            </a:lvl3pPr>
            <a:lvl4pPr marL="1938583" indent="0">
              <a:buNone/>
              <a:defRPr sz="1200"/>
            </a:lvl4pPr>
            <a:lvl5pPr marL="2584777" indent="0">
              <a:buNone/>
              <a:defRPr sz="1200"/>
            </a:lvl5pPr>
            <a:lvl6pPr marL="3230973" indent="0">
              <a:buNone/>
              <a:defRPr sz="1200"/>
            </a:lvl6pPr>
            <a:lvl7pPr marL="3877164" indent="0">
              <a:buNone/>
              <a:defRPr sz="1200"/>
            </a:lvl7pPr>
            <a:lvl8pPr marL="4523324" indent="0">
              <a:buNone/>
              <a:defRPr sz="1200"/>
            </a:lvl8pPr>
            <a:lvl9pPr marL="516952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70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0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70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9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0" y="4800648"/>
            <a:ext cx="7315200" cy="5667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0" y="612776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6195" indent="0">
              <a:buNone/>
              <a:defRPr sz="3900"/>
            </a:lvl2pPr>
            <a:lvl3pPr marL="1292388" indent="0">
              <a:buNone/>
              <a:defRPr sz="3500"/>
            </a:lvl3pPr>
            <a:lvl4pPr marL="1938583" indent="0">
              <a:buNone/>
              <a:defRPr sz="2800"/>
            </a:lvl4pPr>
            <a:lvl5pPr marL="2584777" indent="0">
              <a:buNone/>
              <a:defRPr sz="2800"/>
            </a:lvl5pPr>
            <a:lvl6pPr marL="3230973" indent="0">
              <a:buNone/>
              <a:defRPr sz="2800"/>
            </a:lvl6pPr>
            <a:lvl7pPr marL="3877164" indent="0">
              <a:buNone/>
              <a:defRPr sz="2800"/>
            </a:lvl7pPr>
            <a:lvl8pPr marL="4523324" indent="0">
              <a:buNone/>
              <a:defRPr sz="2800"/>
            </a:lvl8pPr>
            <a:lvl9pPr marL="5169521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0" y="5367513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6195" indent="0">
              <a:buNone/>
              <a:defRPr sz="1900"/>
            </a:lvl2pPr>
            <a:lvl3pPr marL="1292388" indent="0">
              <a:buNone/>
              <a:defRPr sz="1500"/>
            </a:lvl3pPr>
            <a:lvl4pPr marL="1938583" indent="0">
              <a:buNone/>
              <a:defRPr sz="1200"/>
            </a:lvl4pPr>
            <a:lvl5pPr marL="2584777" indent="0">
              <a:buNone/>
              <a:defRPr sz="1200"/>
            </a:lvl5pPr>
            <a:lvl6pPr marL="3230973" indent="0">
              <a:buNone/>
              <a:defRPr sz="1200"/>
            </a:lvl6pPr>
            <a:lvl7pPr marL="3877164" indent="0">
              <a:buNone/>
              <a:defRPr sz="1200"/>
            </a:lvl7pPr>
            <a:lvl8pPr marL="4523324" indent="0">
              <a:buNone/>
              <a:defRPr sz="1200"/>
            </a:lvl8pPr>
            <a:lvl9pPr marL="516952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70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0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70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082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70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0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70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249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358" y="274804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62" y="274804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70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0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70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263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3" y="2130799"/>
            <a:ext cx="10363197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944" y="3886207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2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4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6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8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0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2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94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36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2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2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2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933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038D348-DFEA-4518-AB87-8282CFE5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EC39C1-A55D-4A10-8774-473C7348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CDE9DA7-7BC4-42A0-8318-249EE8E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961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2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2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2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0288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49" y="4406960"/>
            <a:ext cx="10363197" cy="1362075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49" y="2906761"/>
            <a:ext cx="10363197" cy="1500188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207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414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62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82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103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5241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94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365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2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2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2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900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38" y="1600265"/>
            <a:ext cx="5384799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856" y="1600265"/>
            <a:ext cx="5384799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2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2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2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284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50" y="1535148"/>
            <a:ext cx="5386919" cy="639762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2074" indent="0">
              <a:buNone/>
              <a:defRPr sz="2800" b="1"/>
            </a:lvl2pPr>
            <a:lvl3pPr marL="1284142" indent="0">
              <a:buNone/>
              <a:defRPr sz="2500" b="1"/>
            </a:lvl3pPr>
            <a:lvl4pPr marL="1926212" indent="0">
              <a:buNone/>
              <a:defRPr sz="2300" b="1"/>
            </a:lvl4pPr>
            <a:lvl5pPr marL="2568285" indent="0">
              <a:buNone/>
              <a:defRPr sz="2300" b="1"/>
            </a:lvl5pPr>
            <a:lvl6pPr marL="3210337" indent="0">
              <a:buNone/>
              <a:defRPr sz="2300" b="1"/>
            </a:lvl6pPr>
            <a:lvl7pPr marL="3852410" indent="0">
              <a:buNone/>
              <a:defRPr sz="2300" b="1"/>
            </a:lvl7pPr>
            <a:lvl8pPr marL="4494480" indent="0">
              <a:buNone/>
              <a:defRPr sz="2300" b="1"/>
            </a:lvl8pPr>
            <a:lvl9pPr marL="5136546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50" y="2174876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49" y="1535148"/>
            <a:ext cx="5389033" cy="639762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2074" indent="0">
              <a:buNone/>
              <a:defRPr sz="2800" b="1"/>
            </a:lvl2pPr>
            <a:lvl3pPr marL="1284142" indent="0">
              <a:buNone/>
              <a:defRPr sz="2500" b="1"/>
            </a:lvl3pPr>
            <a:lvl4pPr marL="1926212" indent="0">
              <a:buNone/>
              <a:defRPr sz="2300" b="1"/>
            </a:lvl4pPr>
            <a:lvl5pPr marL="2568285" indent="0">
              <a:buNone/>
              <a:defRPr sz="2300" b="1"/>
            </a:lvl5pPr>
            <a:lvl6pPr marL="3210337" indent="0">
              <a:buNone/>
              <a:defRPr sz="2300" b="1"/>
            </a:lvl6pPr>
            <a:lvl7pPr marL="3852410" indent="0">
              <a:buNone/>
              <a:defRPr sz="2300" b="1"/>
            </a:lvl7pPr>
            <a:lvl8pPr marL="4494480" indent="0">
              <a:buNone/>
              <a:defRPr sz="2300" b="1"/>
            </a:lvl8pPr>
            <a:lvl9pPr marL="5136546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49" y="2174876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2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2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2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929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2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2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2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684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2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2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2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857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7" y="273308"/>
            <a:ext cx="4011084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25" y="273425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7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7" y="1435212"/>
            <a:ext cx="4011084" cy="4691062"/>
          </a:xfrm>
        </p:spPr>
        <p:txBody>
          <a:bodyPr/>
          <a:lstStyle>
            <a:lvl1pPr marL="0" indent="0">
              <a:buNone/>
              <a:defRPr sz="2000"/>
            </a:lvl1pPr>
            <a:lvl2pPr marL="642074" indent="0">
              <a:buNone/>
              <a:defRPr sz="1700"/>
            </a:lvl2pPr>
            <a:lvl3pPr marL="1284142" indent="0">
              <a:buNone/>
              <a:defRPr sz="1300"/>
            </a:lvl3pPr>
            <a:lvl4pPr marL="1926212" indent="0">
              <a:buNone/>
              <a:defRPr sz="1200"/>
            </a:lvl4pPr>
            <a:lvl5pPr marL="2568285" indent="0">
              <a:buNone/>
              <a:defRPr sz="1200"/>
            </a:lvl5pPr>
            <a:lvl6pPr marL="3210337" indent="0">
              <a:buNone/>
              <a:defRPr sz="1200"/>
            </a:lvl6pPr>
            <a:lvl7pPr marL="3852410" indent="0">
              <a:buNone/>
              <a:defRPr sz="1200"/>
            </a:lvl7pPr>
            <a:lvl8pPr marL="4494480" indent="0">
              <a:buNone/>
              <a:defRPr sz="1200"/>
            </a:lvl8pPr>
            <a:lvl9pPr marL="513654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2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2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2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8578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9" y="4800813"/>
            <a:ext cx="7315200" cy="5667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9" y="612776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2074" indent="0">
              <a:buNone/>
              <a:defRPr sz="3700"/>
            </a:lvl2pPr>
            <a:lvl3pPr marL="1284142" indent="0">
              <a:buNone/>
              <a:defRPr sz="3300"/>
            </a:lvl3pPr>
            <a:lvl4pPr marL="1926212" indent="0">
              <a:buNone/>
              <a:defRPr sz="2800"/>
            </a:lvl4pPr>
            <a:lvl5pPr marL="2568285" indent="0">
              <a:buNone/>
              <a:defRPr sz="2800"/>
            </a:lvl5pPr>
            <a:lvl6pPr marL="3210337" indent="0">
              <a:buNone/>
              <a:defRPr sz="2800"/>
            </a:lvl6pPr>
            <a:lvl7pPr marL="3852410" indent="0">
              <a:buNone/>
              <a:defRPr sz="2800"/>
            </a:lvl7pPr>
            <a:lvl8pPr marL="4494480" indent="0">
              <a:buNone/>
              <a:defRPr sz="2800"/>
            </a:lvl8pPr>
            <a:lvl9pPr marL="5136546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9" y="5367595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2074" indent="0">
              <a:buNone/>
              <a:defRPr sz="1700"/>
            </a:lvl2pPr>
            <a:lvl3pPr marL="1284142" indent="0">
              <a:buNone/>
              <a:defRPr sz="1300"/>
            </a:lvl3pPr>
            <a:lvl4pPr marL="1926212" indent="0">
              <a:buNone/>
              <a:defRPr sz="1200"/>
            </a:lvl4pPr>
            <a:lvl5pPr marL="2568285" indent="0">
              <a:buNone/>
              <a:defRPr sz="1200"/>
            </a:lvl5pPr>
            <a:lvl6pPr marL="3210337" indent="0">
              <a:buNone/>
              <a:defRPr sz="1200"/>
            </a:lvl6pPr>
            <a:lvl7pPr marL="3852410" indent="0">
              <a:buNone/>
              <a:defRPr sz="1200"/>
            </a:lvl7pPr>
            <a:lvl8pPr marL="4494480" indent="0">
              <a:buNone/>
              <a:defRPr sz="1200"/>
            </a:lvl8pPr>
            <a:lvl9pPr marL="513654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2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2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2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318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2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2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2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303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469" y="274864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27" y="274864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2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2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2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299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AB4487-15E1-4E48-83CB-44E8FAC6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1" y="457245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A98E23-B013-42DC-8FFA-3FC17FCC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2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96E7ECC-080D-4791-825C-89334709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1" y="2057411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20" indent="0">
              <a:buNone/>
              <a:defRPr sz="1500"/>
            </a:lvl2pPr>
            <a:lvl3pPr marL="914240" indent="0">
              <a:buNone/>
              <a:defRPr sz="1200"/>
            </a:lvl3pPr>
            <a:lvl4pPr marL="1371360" indent="0">
              <a:buNone/>
              <a:defRPr sz="1100"/>
            </a:lvl4pPr>
            <a:lvl5pPr marL="1828480" indent="0">
              <a:buNone/>
              <a:defRPr sz="1100"/>
            </a:lvl5pPr>
            <a:lvl6pPr marL="2285600" indent="0">
              <a:buNone/>
              <a:defRPr sz="1100"/>
            </a:lvl6pPr>
            <a:lvl7pPr marL="2742720" indent="0">
              <a:buNone/>
              <a:defRPr sz="1100"/>
            </a:lvl7pPr>
            <a:lvl8pPr marL="3199840" indent="0">
              <a:buNone/>
              <a:defRPr sz="1100"/>
            </a:lvl8pPr>
            <a:lvl9pPr marL="36569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DCE428-578D-4535-8363-08DF67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4448F7-64AD-436B-BD38-659B0C6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140023-4D7B-491F-9C38-400C5CFF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545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279" y="1598344"/>
            <a:ext cx="7774425" cy="1102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89" y="2914658"/>
            <a:ext cx="6402467" cy="1314452"/>
          </a:xfrm>
        </p:spPr>
        <p:txBody>
          <a:bodyPr/>
          <a:lstStyle>
            <a:lvl1pPr marL="0" indent="0" algn="ctr">
              <a:buNone/>
              <a:defRPr/>
            </a:lvl1pPr>
            <a:lvl2pPr marL="340123" indent="0" algn="ctr">
              <a:buNone/>
              <a:defRPr/>
            </a:lvl2pPr>
            <a:lvl3pPr marL="680284" indent="0" algn="ctr">
              <a:buNone/>
              <a:defRPr/>
            </a:lvl3pPr>
            <a:lvl4pPr marL="1020404" indent="0" algn="ctr">
              <a:buNone/>
              <a:defRPr/>
            </a:lvl4pPr>
            <a:lvl5pPr marL="1360517" indent="0" algn="ctr">
              <a:buNone/>
              <a:defRPr/>
            </a:lvl5pPr>
            <a:lvl6pPr marL="1700626" indent="0" algn="ctr">
              <a:buNone/>
              <a:defRPr/>
            </a:lvl6pPr>
            <a:lvl7pPr marL="2040785" indent="0" algn="ctr">
              <a:buNone/>
              <a:defRPr/>
            </a:lvl7pPr>
            <a:lvl8pPr marL="2380891" indent="0" algn="ctr">
              <a:buNone/>
              <a:defRPr/>
            </a:lvl8pPr>
            <a:lvl9pPr marL="272102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27617"/>
      </p:ext>
    </p:extLst>
  </p:cSld>
  <p:clrMapOvr>
    <a:masterClrMapping/>
  </p:clrMapOvr>
  <p:transition advTm="6645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9007"/>
      </p:ext>
    </p:extLst>
  </p:cSld>
  <p:clrMapOvr>
    <a:masterClrMapping/>
  </p:clrMapOvr>
  <p:transition advTm="6645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12" y="3305406"/>
            <a:ext cx="7774425" cy="1021557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12" y="2180088"/>
            <a:ext cx="7774425" cy="112514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123" indent="0">
              <a:buNone/>
              <a:defRPr sz="1500"/>
            </a:lvl2pPr>
            <a:lvl3pPr marL="680284" indent="0">
              <a:buNone/>
              <a:defRPr sz="1200"/>
            </a:lvl3pPr>
            <a:lvl4pPr marL="1020404" indent="0">
              <a:buNone/>
              <a:defRPr sz="1100"/>
            </a:lvl4pPr>
            <a:lvl5pPr marL="1360517" indent="0">
              <a:buNone/>
              <a:defRPr sz="1100"/>
            </a:lvl5pPr>
            <a:lvl6pPr marL="1700626" indent="0">
              <a:buNone/>
              <a:defRPr sz="1100"/>
            </a:lvl6pPr>
            <a:lvl7pPr marL="2040785" indent="0">
              <a:buNone/>
              <a:defRPr sz="1100"/>
            </a:lvl7pPr>
            <a:lvl8pPr marL="2380891" indent="0">
              <a:buNone/>
              <a:defRPr sz="1100"/>
            </a:lvl8pPr>
            <a:lvl9pPr marL="272102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54072"/>
      </p:ext>
    </p:extLst>
  </p:cSld>
  <p:clrMapOvr>
    <a:masterClrMapping/>
  </p:clrMapOvr>
  <p:transition advTm="6645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27" y="1200157"/>
            <a:ext cx="4039652" cy="3394472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411" y="1200157"/>
            <a:ext cx="4039652" cy="3394472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02668"/>
      </p:ext>
    </p:extLst>
  </p:cSld>
  <p:clrMapOvr>
    <a:masterClrMapping/>
  </p:clrMapOvr>
  <p:transition advTm="6645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00" y="1151450"/>
            <a:ext cx="4041240" cy="47982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123" indent="0">
              <a:buNone/>
              <a:defRPr sz="1500" b="1"/>
            </a:lvl2pPr>
            <a:lvl3pPr marL="680284" indent="0">
              <a:buNone/>
              <a:defRPr sz="1500" b="1"/>
            </a:lvl3pPr>
            <a:lvl4pPr marL="1020404" indent="0">
              <a:buNone/>
              <a:defRPr sz="1200" b="1"/>
            </a:lvl4pPr>
            <a:lvl5pPr marL="1360517" indent="0">
              <a:buNone/>
              <a:defRPr sz="1200" b="1"/>
            </a:lvl5pPr>
            <a:lvl6pPr marL="1700626" indent="0">
              <a:buNone/>
              <a:defRPr sz="1200" b="1"/>
            </a:lvl6pPr>
            <a:lvl7pPr marL="2040785" indent="0">
              <a:buNone/>
              <a:defRPr sz="1200" b="1"/>
            </a:lvl7pPr>
            <a:lvl8pPr marL="2380891" indent="0">
              <a:buNone/>
              <a:defRPr sz="1200" b="1"/>
            </a:lvl8pPr>
            <a:lvl9pPr marL="272102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00" y="1631205"/>
            <a:ext cx="4041240" cy="2963466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6319" y="1151450"/>
            <a:ext cx="4042828" cy="47982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123" indent="0">
              <a:buNone/>
              <a:defRPr sz="1500" b="1"/>
            </a:lvl2pPr>
            <a:lvl3pPr marL="680284" indent="0">
              <a:buNone/>
              <a:defRPr sz="1500" b="1"/>
            </a:lvl3pPr>
            <a:lvl4pPr marL="1020404" indent="0">
              <a:buNone/>
              <a:defRPr sz="1200" b="1"/>
            </a:lvl4pPr>
            <a:lvl5pPr marL="1360517" indent="0">
              <a:buNone/>
              <a:defRPr sz="1200" b="1"/>
            </a:lvl5pPr>
            <a:lvl6pPr marL="1700626" indent="0">
              <a:buNone/>
              <a:defRPr sz="1200" b="1"/>
            </a:lvl6pPr>
            <a:lvl7pPr marL="2040785" indent="0">
              <a:buNone/>
              <a:defRPr sz="1200" b="1"/>
            </a:lvl7pPr>
            <a:lvl8pPr marL="2380891" indent="0">
              <a:buNone/>
              <a:defRPr sz="1200" b="1"/>
            </a:lvl8pPr>
            <a:lvl9pPr marL="272102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319" y="1631205"/>
            <a:ext cx="4042828" cy="2963466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33790"/>
      </p:ext>
    </p:extLst>
  </p:cSld>
  <p:clrMapOvr>
    <a:masterClrMapping/>
  </p:clrMapOvr>
  <p:transition advTm="6645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75898"/>
      </p:ext>
    </p:extLst>
  </p:cSld>
  <p:clrMapOvr>
    <a:masterClrMapping/>
  </p:clrMapOvr>
  <p:transition advTm="6645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33850"/>
      </p:ext>
    </p:extLst>
  </p:cSld>
  <p:clrMapOvr>
    <a:masterClrMapping/>
  </p:clrMapOvr>
  <p:transition advTm="6645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0" y="205018"/>
            <a:ext cx="3009097" cy="8715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6030" y="205279"/>
            <a:ext cx="511308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500" y="1076535"/>
            <a:ext cx="3009097" cy="3518296"/>
          </a:xfrm>
        </p:spPr>
        <p:txBody>
          <a:bodyPr/>
          <a:lstStyle>
            <a:lvl1pPr marL="0" indent="0">
              <a:buNone/>
              <a:defRPr sz="1100"/>
            </a:lvl1pPr>
            <a:lvl2pPr marL="340123" indent="0">
              <a:buNone/>
              <a:defRPr sz="900"/>
            </a:lvl2pPr>
            <a:lvl3pPr marL="680284" indent="0">
              <a:buNone/>
              <a:defRPr sz="800"/>
            </a:lvl3pPr>
            <a:lvl4pPr marL="1020404" indent="0">
              <a:buNone/>
              <a:defRPr sz="700"/>
            </a:lvl4pPr>
            <a:lvl5pPr marL="1360517" indent="0">
              <a:buNone/>
              <a:defRPr sz="700"/>
            </a:lvl5pPr>
            <a:lvl6pPr marL="1700626" indent="0">
              <a:buNone/>
              <a:defRPr sz="700"/>
            </a:lvl6pPr>
            <a:lvl7pPr marL="2040785" indent="0">
              <a:buNone/>
              <a:defRPr sz="700"/>
            </a:lvl7pPr>
            <a:lvl8pPr marL="2380891" indent="0">
              <a:buNone/>
              <a:defRPr sz="700"/>
            </a:lvl8pPr>
            <a:lvl9pPr marL="272102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02367"/>
      </p:ext>
    </p:extLst>
  </p:cSld>
  <p:clrMapOvr>
    <a:masterClrMapping/>
  </p:clrMapOvr>
  <p:transition advTm="6645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97" y="3600616"/>
            <a:ext cx="5487829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97" y="459594"/>
            <a:ext cx="5487829" cy="3086101"/>
          </a:xfrm>
        </p:spPr>
        <p:txBody>
          <a:bodyPr/>
          <a:lstStyle>
            <a:lvl1pPr marL="0" indent="0">
              <a:buNone/>
              <a:defRPr sz="2400"/>
            </a:lvl1pPr>
            <a:lvl2pPr marL="340123" indent="0">
              <a:buNone/>
              <a:defRPr sz="2100"/>
            </a:lvl2pPr>
            <a:lvl3pPr marL="680284" indent="0">
              <a:buNone/>
              <a:defRPr sz="1900"/>
            </a:lvl3pPr>
            <a:lvl4pPr marL="1020404" indent="0">
              <a:buNone/>
              <a:defRPr sz="1500"/>
            </a:lvl4pPr>
            <a:lvl5pPr marL="1360517" indent="0">
              <a:buNone/>
              <a:defRPr sz="1500"/>
            </a:lvl5pPr>
            <a:lvl6pPr marL="1700626" indent="0">
              <a:buNone/>
              <a:defRPr sz="1500"/>
            </a:lvl6pPr>
            <a:lvl7pPr marL="2040785" indent="0">
              <a:buNone/>
              <a:defRPr sz="1500"/>
            </a:lvl7pPr>
            <a:lvl8pPr marL="2380891" indent="0">
              <a:buNone/>
              <a:defRPr sz="1500"/>
            </a:lvl8pPr>
            <a:lvl9pPr marL="272102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97" y="4025968"/>
            <a:ext cx="5487829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0123" indent="0">
              <a:buNone/>
              <a:defRPr sz="900"/>
            </a:lvl2pPr>
            <a:lvl3pPr marL="680284" indent="0">
              <a:buNone/>
              <a:defRPr sz="800"/>
            </a:lvl3pPr>
            <a:lvl4pPr marL="1020404" indent="0">
              <a:buNone/>
              <a:defRPr sz="700"/>
            </a:lvl4pPr>
            <a:lvl5pPr marL="1360517" indent="0">
              <a:buNone/>
              <a:defRPr sz="700"/>
            </a:lvl5pPr>
            <a:lvl6pPr marL="1700626" indent="0">
              <a:buNone/>
              <a:defRPr sz="700"/>
            </a:lvl6pPr>
            <a:lvl7pPr marL="2040785" indent="0">
              <a:buNone/>
              <a:defRPr sz="700"/>
            </a:lvl7pPr>
            <a:lvl8pPr marL="2380891" indent="0">
              <a:buNone/>
              <a:defRPr sz="700"/>
            </a:lvl8pPr>
            <a:lvl9pPr marL="272102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08947"/>
      </p:ext>
    </p:extLst>
  </p:cSld>
  <p:clrMapOvr>
    <a:masterClrMapping/>
  </p:clrMapOvr>
  <p:transition advTm="6645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30008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2E6FD0-BB95-477A-BAF3-A957851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1" y="457245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68F9D2E-0A4A-455A-849A-0D2D4DF4A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2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20" indent="0">
              <a:buNone/>
              <a:defRPr sz="2800"/>
            </a:lvl2pPr>
            <a:lvl3pPr marL="914240" indent="0">
              <a:buNone/>
              <a:defRPr sz="2400"/>
            </a:lvl3pPr>
            <a:lvl4pPr marL="1371360" indent="0">
              <a:buNone/>
              <a:defRPr sz="2000"/>
            </a:lvl4pPr>
            <a:lvl5pPr marL="1828480" indent="0">
              <a:buNone/>
              <a:defRPr sz="2000"/>
            </a:lvl5pPr>
            <a:lvl6pPr marL="2285600" indent="0">
              <a:buNone/>
              <a:defRPr sz="2000"/>
            </a:lvl6pPr>
            <a:lvl7pPr marL="2742720" indent="0">
              <a:buNone/>
              <a:defRPr sz="2000"/>
            </a:lvl7pPr>
            <a:lvl8pPr marL="3199840" indent="0">
              <a:buNone/>
              <a:defRPr sz="2000"/>
            </a:lvl8pPr>
            <a:lvl9pPr marL="365696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52E6928-9E04-4997-823D-B45D3AE5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1" y="2057411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20" indent="0">
              <a:buNone/>
              <a:defRPr sz="1500"/>
            </a:lvl2pPr>
            <a:lvl3pPr marL="914240" indent="0">
              <a:buNone/>
              <a:defRPr sz="1200"/>
            </a:lvl3pPr>
            <a:lvl4pPr marL="1371360" indent="0">
              <a:buNone/>
              <a:defRPr sz="1100"/>
            </a:lvl4pPr>
            <a:lvl5pPr marL="1828480" indent="0">
              <a:buNone/>
              <a:defRPr sz="1100"/>
            </a:lvl5pPr>
            <a:lvl6pPr marL="2285600" indent="0">
              <a:buNone/>
              <a:defRPr sz="1100"/>
            </a:lvl6pPr>
            <a:lvl7pPr marL="2742720" indent="0">
              <a:buNone/>
              <a:defRPr sz="1100"/>
            </a:lvl7pPr>
            <a:lvl8pPr marL="3199840" indent="0">
              <a:buNone/>
              <a:defRPr sz="1100"/>
            </a:lvl8pPr>
            <a:lvl9pPr marL="36569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A3658D-F85B-459C-8B24-1D04C37B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C63843-E684-486A-97DE-C334B4A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380D46-6309-44DF-B229-9FF51BD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015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1127" y="206212"/>
            <a:ext cx="2057936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19" y="206212"/>
            <a:ext cx="6021368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2986"/>
      </p:ext>
    </p:extLst>
  </p:cSld>
  <p:clrMapOvr>
    <a:masterClrMapping/>
  </p:clrMapOvr>
  <p:transition advTm="6645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409" y="206212"/>
            <a:ext cx="8231744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319" y="4684069"/>
            <a:ext cx="2134156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5142" y="4684069"/>
            <a:ext cx="2896355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4983" y="4684069"/>
            <a:ext cx="2134156" cy="357188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37816"/>
      </p:ext>
    </p:extLst>
  </p:cSld>
  <p:clrMapOvr>
    <a:masterClrMapping/>
  </p:clrMapOvr>
  <p:transition advTm="6645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3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913520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64" y="-923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913520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547" y="1730405"/>
            <a:ext cx="7531497" cy="1204306"/>
          </a:xfrm>
        </p:spPr>
        <p:txBody>
          <a:bodyPr bIns="9142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1" y="2470965"/>
            <a:ext cx="8681508" cy="329258"/>
          </a:xfrm>
        </p:spPr>
        <p:txBody>
          <a:bodyPr tIns="9142">
            <a:normAutofit/>
          </a:bodyPr>
          <a:lstStyle>
            <a:lvl1pPr marL="0" indent="0" algn="l">
              <a:buNone/>
              <a:defRPr kumimoji="0" lang="en-US" sz="15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February 24,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428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February 24,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944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64" y="-923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913520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3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913520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821"/>
            <a:ext cx="7534656" cy="1207509"/>
          </a:xfrm>
        </p:spPr>
        <p:txBody>
          <a:bodyPr bIns="9142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45" y="2468306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5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1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February 24,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06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1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97" y="1097281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February 24,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45477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1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5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120" indent="0">
              <a:buNone/>
              <a:defRPr sz="2000" b="1"/>
            </a:lvl2pPr>
            <a:lvl3pPr marL="914240" indent="0">
              <a:buNone/>
              <a:defRPr sz="1900" b="1"/>
            </a:lvl3pPr>
            <a:lvl4pPr marL="1371360" indent="0">
              <a:buNone/>
              <a:defRPr sz="1600" b="1"/>
            </a:lvl4pPr>
            <a:lvl5pPr marL="1828480" indent="0">
              <a:buNone/>
              <a:defRPr sz="1600" b="1"/>
            </a:lvl5pPr>
            <a:lvl6pPr marL="2285600" indent="0">
              <a:buNone/>
              <a:defRPr sz="1600" b="1"/>
            </a:lvl6pPr>
            <a:lvl7pPr marL="2742720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marL="0" lvl="0" indent="0" algn="l" defTabSz="91424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97" y="1097281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5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120" indent="0">
              <a:buNone/>
              <a:defRPr sz="2000" b="1"/>
            </a:lvl2pPr>
            <a:lvl3pPr marL="914240" indent="0">
              <a:buNone/>
              <a:defRPr sz="1900" b="1"/>
            </a:lvl3pPr>
            <a:lvl4pPr marL="1371360" indent="0">
              <a:buNone/>
              <a:defRPr sz="1600" b="1"/>
            </a:lvl4pPr>
            <a:lvl5pPr marL="1828480" indent="0">
              <a:buNone/>
              <a:defRPr sz="1600" b="1"/>
            </a:lvl5pPr>
            <a:lvl6pPr marL="2285600" indent="0">
              <a:buNone/>
              <a:defRPr sz="1600" b="1"/>
            </a:lvl6pPr>
            <a:lvl7pPr marL="2742720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marL="0" lvl="0" indent="0" algn="l" defTabSz="91424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97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February 24,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740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February 24,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43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February 24,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231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3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913520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49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43"/>
            <a:ext cx="6949440" cy="1089428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800" y="2618988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30" y="2253386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5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120" indent="0">
              <a:buNone/>
              <a:defRPr sz="1200"/>
            </a:lvl2pPr>
            <a:lvl3pPr marL="914240" indent="0">
              <a:buNone/>
              <a:defRPr sz="1100"/>
            </a:lvl3pPr>
            <a:lvl4pPr marL="1371360" indent="0">
              <a:buNone/>
              <a:defRPr sz="900"/>
            </a:lvl4pPr>
            <a:lvl5pPr marL="1828480" indent="0">
              <a:buNone/>
              <a:defRPr sz="900"/>
            </a:lvl5pPr>
            <a:lvl6pPr marL="2285600" indent="0">
              <a:buNone/>
              <a:defRPr sz="900"/>
            </a:lvl6pPr>
            <a:lvl7pPr marL="2742720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February 24,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>
                <a:solidFill>
                  <a:srgbClr val="434342"/>
                </a:solidFill>
              </a:rPr>
              <a:pPr/>
              <a:t>‹#›</a:t>
            </a:fld>
            <a:endParaRPr lang="en-US" dirty="0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78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DBF8BFE-C8BD-4057-B15E-4F1594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4"/>
            <a:ext cx="10515600" cy="1325563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2C71D4-6537-46A0-BF7B-6B9482DA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729C4B-DAE3-456A-B282-AA5EC5DC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44"/>
            <a:ext cx="27432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317A3F-738A-4D51-AFDB-D4FB68F0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444"/>
            <a:ext cx="41148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3BDF19-47C0-419E-9852-019786DD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44"/>
            <a:ext cx="27432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3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24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0" indent="-228560" algn="l" defTabSz="91424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887" y="274681"/>
            <a:ext cx="10972801" cy="1143000"/>
          </a:xfrm>
          <a:prstGeom prst="rect">
            <a:avLst/>
          </a:prstGeom>
        </p:spPr>
        <p:txBody>
          <a:bodyPr vert="horz" lIns="96010" tIns="47982" rIns="96010" bIns="4798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87" y="1600265"/>
            <a:ext cx="10972801" cy="4525963"/>
          </a:xfrm>
          <a:prstGeom prst="rect">
            <a:avLst/>
          </a:prstGeom>
        </p:spPr>
        <p:txBody>
          <a:bodyPr vert="horz" lIns="96010" tIns="47982" rIns="96010" bIns="4798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11" y="6356579"/>
            <a:ext cx="2844800" cy="365125"/>
          </a:xfrm>
          <a:prstGeom prst="rect">
            <a:avLst/>
          </a:prstGeom>
        </p:spPr>
        <p:txBody>
          <a:bodyPr vert="horz" lIns="96010" tIns="47982" rIns="96010" bIns="4798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76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781" y="6356579"/>
            <a:ext cx="3860801" cy="365125"/>
          </a:xfrm>
          <a:prstGeom prst="rect">
            <a:avLst/>
          </a:prstGeom>
        </p:spPr>
        <p:txBody>
          <a:bodyPr vert="horz" lIns="96010" tIns="47982" rIns="96010" bIns="4798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76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22" y="6356579"/>
            <a:ext cx="2844800" cy="365125"/>
          </a:xfrm>
          <a:prstGeom prst="rect">
            <a:avLst/>
          </a:prstGeom>
        </p:spPr>
        <p:txBody>
          <a:bodyPr vert="horz" lIns="96010" tIns="47982" rIns="96010" bIns="4798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76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6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1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ctr" defTabSz="1283126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1168" indent="-481168" algn="l" defTabSz="1283126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2528" indent="-400979" algn="l" defTabSz="1283126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603894" indent="-320768" algn="l" defTabSz="1283126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45464" indent="-320768" algn="l" defTabSz="128312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7032" indent="-320768" algn="l" defTabSz="1283126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8576" indent="-320768" algn="l" defTabSz="128312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70141" indent="-320768" algn="l" defTabSz="128312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11706" indent="-320768" algn="l" defTabSz="128312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53275" indent="-320768" algn="l" defTabSz="128312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312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1566" algn="l" defTabSz="128312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3126" algn="l" defTabSz="128312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4690" algn="l" defTabSz="128312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6255" algn="l" defTabSz="128312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7799" algn="l" defTabSz="128312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9365" algn="l" defTabSz="128312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90929" algn="l" defTabSz="128312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32487" algn="l" defTabSz="128312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8" y="274640"/>
            <a:ext cx="10972801" cy="1143000"/>
          </a:xfrm>
          <a:prstGeom prst="rect">
            <a:avLst/>
          </a:prstGeom>
        </p:spPr>
        <p:txBody>
          <a:bodyPr vert="horz" lIns="121853" tIns="60927" rIns="121853" bIns="6092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8" y="1600216"/>
            <a:ext cx="10972801" cy="4525963"/>
          </a:xfrm>
          <a:prstGeom prst="rect">
            <a:avLst/>
          </a:prstGeom>
        </p:spPr>
        <p:txBody>
          <a:bodyPr vert="horz" lIns="121853" tIns="60927" rIns="121853" bIns="6092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9"/>
            <a:ext cx="2844800" cy="365125"/>
          </a:xfrm>
          <a:prstGeom prst="rect">
            <a:avLst/>
          </a:prstGeom>
        </p:spPr>
        <p:txBody>
          <a:bodyPr vert="horz" lIns="121853" tIns="60927" rIns="121853" bIns="609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91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91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9" y="6356429"/>
            <a:ext cx="3860800" cy="365125"/>
          </a:xfrm>
          <a:prstGeom prst="rect">
            <a:avLst/>
          </a:prstGeom>
        </p:spPr>
        <p:txBody>
          <a:bodyPr vert="horz" lIns="121853" tIns="60927" rIns="121853" bIns="609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9" y="6356429"/>
            <a:ext cx="2844800" cy="365125"/>
          </a:xfrm>
          <a:prstGeom prst="rect">
            <a:avLst/>
          </a:prstGeom>
        </p:spPr>
        <p:txBody>
          <a:bodyPr vert="horz" lIns="121853" tIns="60927" rIns="121853" bIns="609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91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56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ctr" defTabSz="1218491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27" indent="-456927" algn="l" defTabSz="1218491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028" indent="-380779" algn="l" defTabSz="1218491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108" indent="-304617" algn="l" defTabSz="121849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351" indent="-304617" algn="l" defTabSz="1218491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599" indent="-304617" algn="l" defTabSz="1218491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836" indent="-304617" algn="l" defTabSz="121849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084" indent="-304617" algn="l" defTabSz="121849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327" indent="-304617" algn="l" defTabSz="121849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568" indent="-304617" algn="l" defTabSz="121849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36" algn="l" defTabSz="1218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491" algn="l" defTabSz="1218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33" algn="l" defTabSz="1218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980" algn="l" defTabSz="1218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17" algn="l" defTabSz="1218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455" algn="l" defTabSz="1218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702" algn="l" defTabSz="1218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944" algn="l" defTabSz="1218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91" y="365786"/>
            <a:ext cx="10515224" cy="1324637"/>
          </a:xfrm>
          <a:prstGeom prst="rect">
            <a:avLst/>
          </a:prstGeom>
        </p:spPr>
        <p:txBody>
          <a:bodyPr vert="horz" lIns="91405" tIns="45704" rIns="91405" bIns="4570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91" y="1825891"/>
            <a:ext cx="10515224" cy="4351728"/>
          </a:xfrm>
          <a:prstGeom prst="rect">
            <a:avLst/>
          </a:prstGeom>
        </p:spPr>
        <p:txBody>
          <a:bodyPr vert="horz" lIns="91405" tIns="45704" rIns="91405" bIns="4570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46" y="6356750"/>
            <a:ext cx="2742447" cy="364276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67" fontAlgn="base">
                <a:spcBef>
                  <a:spcPct val="0"/>
                </a:spcBef>
                <a:spcAft>
                  <a:spcPct val="0"/>
                </a:spcAft>
              </a:pPr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5" y="6356750"/>
            <a:ext cx="4115176" cy="364276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23" y="6356750"/>
            <a:ext cx="2742447" cy="364276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6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2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06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6" indent="-228516" algn="l" defTabSz="91406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9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5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17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51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84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19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51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85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3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7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0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33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67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00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35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67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2"/>
          </a:xfrm>
          <a:prstGeom prst="rect">
            <a:avLst/>
          </a:prstGeom>
        </p:spPr>
        <p:txBody>
          <a:bodyPr vert="horz" lIns="130680" tIns="65340" rIns="130680" bIns="6534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8"/>
            <a:ext cx="10515600" cy="4351338"/>
          </a:xfrm>
          <a:prstGeom prst="rect">
            <a:avLst/>
          </a:prstGeom>
        </p:spPr>
        <p:txBody>
          <a:bodyPr vert="horz" lIns="130680" tIns="65340" rIns="130680" bIns="6534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89"/>
            <a:ext cx="2743200" cy="365125"/>
          </a:xfrm>
          <a:prstGeom prst="rect">
            <a:avLst/>
          </a:prstGeom>
        </p:spPr>
        <p:txBody>
          <a:bodyPr vert="horz" lIns="130680" tIns="65340" rIns="130680" bIns="6534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01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80100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9"/>
            <a:ext cx="4114800" cy="365125"/>
          </a:xfrm>
          <a:prstGeom prst="rect">
            <a:avLst/>
          </a:prstGeom>
        </p:spPr>
        <p:txBody>
          <a:bodyPr vert="horz" lIns="130680" tIns="65340" rIns="130680" bIns="6534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01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9"/>
            <a:ext cx="2743200" cy="365125"/>
          </a:xfrm>
          <a:prstGeom prst="rect">
            <a:avLst/>
          </a:prstGeom>
        </p:spPr>
        <p:txBody>
          <a:bodyPr vert="horz" lIns="130680" tIns="65340" rIns="130680" bIns="6534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01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801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94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  <p:sldLayoutId id="2147484067" r:id="rId13"/>
    <p:sldLayoutId id="2147484074" r:id="rId14"/>
    <p:sldLayoutId id="2147484084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80100" rtl="0" eaLnBrk="1" latinLnBrk="0" hangingPunct="1">
        <a:lnSpc>
          <a:spcPct val="90000"/>
        </a:lnSpc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5025" indent="-245025" algn="l" defTabSz="980100" rtl="0" eaLnBrk="1" latinLnBrk="0" hangingPunct="1">
        <a:lnSpc>
          <a:spcPct val="90000"/>
        </a:lnSpc>
        <a:spcBef>
          <a:spcPts val="1072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5073" indent="-245025" algn="l" defTabSz="980100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25123" indent="-245025" algn="l" defTabSz="980100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715173" indent="-245025" algn="l" defTabSz="980100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05221" indent="-245025" algn="l" defTabSz="980100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95271" indent="-245025" algn="l" defTabSz="980100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85321" indent="-245025" algn="l" defTabSz="980100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75371" indent="-245025" algn="l" defTabSz="980100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165421" indent="-245025" algn="l" defTabSz="980100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01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0050" algn="l" defTabSz="9801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0100" algn="l" defTabSz="9801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70148" algn="l" defTabSz="9801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0196" algn="l" defTabSz="9801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50248" algn="l" defTabSz="9801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40296" algn="l" defTabSz="9801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30346" algn="l" defTabSz="9801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20396" algn="l" defTabSz="9801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6"/>
            <a:ext cx="10515224" cy="1324637"/>
          </a:xfrm>
          <a:prstGeom prst="rect">
            <a:avLst/>
          </a:prstGeom>
        </p:spPr>
        <p:txBody>
          <a:bodyPr vert="horz" lIns="91430" tIns="45714" rIns="91430" bIns="4571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8"/>
          </a:xfrm>
          <a:prstGeom prst="rect">
            <a:avLst/>
          </a:prstGeom>
        </p:spPr>
        <p:txBody>
          <a:bodyPr vert="horz" lIns="91430" tIns="45714" rIns="91430" bIns="4571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4" y="6356750"/>
            <a:ext cx="2742447" cy="364276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4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94" fontAlgn="base">
                <a:spcBef>
                  <a:spcPct val="0"/>
                </a:spcBef>
                <a:spcAft>
                  <a:spcPct val="0"/>
                </a:spcAft>
              </a:pPr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50"/>
            <a:ext cx="4115176" cy="364276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4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11" y="6356750"/>
            <a:ext cx="2742447" cy="364276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4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9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41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294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9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9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6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2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8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0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7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4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4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5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1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7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4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1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9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</p:sldLayoutIdLst>
  <p:transition advTm="3000">
    <p:random/>
  </p:transition>
  <p:txStyles>
    <p:titleStyle>
      <a:lvl1pPr algn="ctr" defTabSz="1066453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6453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2pPr>
      <a:lvl3pPr algn="ctr" defTabSz="1066453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3pPr>
      <a:lvl4pPr algn="ctr" defTabSz="1066453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4pPr>
      <a:lvl5pPr algn="ctr" defTabSz="1066453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5pPr>
      <a:lvl6pPr marL="609402" algn="ctr" defTabSz="1066453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6pPr>
      <a:lvl7pPr marL="1218804" algn="ctr" defTabSz="1066453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7pPr>
      <a:lvl8pPr marL="1828206" algn="ctr" defTabSz="1066453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8pPr>
      <a:lvl9pPr marL="2437608" algn="ctr" defTabSz="1066453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9pPr>
    </p:titleStyle>
    <p:bodyStyle>
      <a:lvl1pPr marL="399921" indent="-399921" algn="l" defTabSz="1066453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3199">
          <a:solidFill>
            <a:schemeClr val="tx1"/>
          </a:solidFill>
          <a:latin typeface="+mn-lt"/>
          <a:ea typeface="+mn-ea"/>
          <a:cs typeface="+mn-cs"/>
        </a:defRPr>
      </a:lvl1pPr>
      <a:lvl2pPr marL="867551" indent="-334325" algn="l" defTabSz="1066453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199">
          <a:solidFill>
            <a:schemeClr val="tx1"/>
          </a:solidFill>
          <a:latin typeface="Arial" pitchFamily="34" charset="0"/>
        </a:defRPr>
      </a:lvl2pPr>
      <a:lvl3pPr marL="1333067" indent="-266613" algn="l" defTabSz="1066453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799">
          <a:solidFill>
            <a:schemeClr val="tx1"/>
          </a:solidFill>
          <a:latin typeface="Arial" pitchFamily="34" charset="0"/>
        </a:defRPr>
      </a:lvl3pPr>
      <a:lvl4pPr marL="1866293" indent="-266613" algn="l" defTabSz="1066453" rtl="0" fontAlgn="base">
        <a:spcBef>
          <a:spcPct val="20000"/>
        </a:spcBef>
        <a:spcAft>
          <a:spcPct val="0"/>
        </a:spcAft>
        <a:buChar char="–"/>
        <a:defRPr sz="2266">
          <a:solidFill>
            <a:schemeClr val="tx1"/>
          </a:solidFill>
          <a:latin typeface="Arial" pitchFamily="34" charset="0"/>
        </a:defRPr>
      </a:lvl4pPr>
      <a:lvl5pPr marL="2399520" indent="-266613" algn="l" defTabSz="1066453" rtl="0" fontAlgn="base">
        <a:spcBef>
          <a:spcPct val="20000"/>
        </a:spcBef>
        <a:spcAft>
          <a:spcPct val="0"/>
        </a:spcAft>
        <a:buChar char="»"/>
        <a:defRPr sz="2266">
          <a:solidFill>
            <a:schemeClr val="tx1"/>
          </a:solidFill>
          <a:latin typeface="Arial" pitchFamily="34" charset="0"/>
        </a:defRPr>
      </a:lvl5pPr>
      <a:lvl6pPr marL="3008922" indent="-266613" algn="l" defTabSz="1066453" rtl="0" fontAlgn="base">
        <a:spcBef>
          <a:spcPct val="20000"/>
        </a:spcBef>
        <a:spcAft>
          <a:spcPct val="0"/>
        </a:spcAft>
        <a:buChar char="»"/>
        <a:defRPr sz="2266">
          <a:solidFill>
            <a:schemeClr val="tx1"/>
          </a:solidFill>
          <a:latin typeface="Arial" pitchFamily="34" charset="0"/>
        </a:defRPr>
      </a:lvl6pPr>
      <a:lvl7pPr marL="3618324" indent="-266613" algn="l" defTabSz="1066453" rtl="0" fontAlgn="base">
        <a:spcBef>
          <a:spcPct val="20000"/>
        </a:spcBef>
        <a:spcAft>
          <a:spcPct val="0"/>
        </a:spcAft>
        <a:buChar char="»"/>
        <a:defRPr sz="2266">
          <a:solidFill>
            <a:schemeClr val="tx1"/>
          </a:solidFill>
          <a:latin typeface="Arial" pitchFamily="34" charset="0"/>
        </a:defRPr>
      </a:lvl7pPr>
      <a:lvl8pPr marL="4227726" indent="-266613" algn="l" defTabSz="1066453" rtl="0" fontAlgn="base">
        <a:spcBef>
          <a:spcPct val="20000"/>
        </a:spcBef>
        <a:spcAft>
          <a:spcPct val="0"/>
        </a:spcAft>
        <a:buChar char="»"/>
        <a:defRPr sz="2266">
          <a:solidFill>
            <a:schemeClr val="tx1"/>
          </a:solidFill>
          <a:latin typeface="Arial" pitchFamily="34" charset="0"/>
        </a:defRPr>
      </a:lvl8pPr>
      <a:lvl9pPr marL="4837127" indent="-266613" algn="l" defTabSz="1066453" rtl="0" fontAlgn="base">
        <a:spcBef>
          <a:spcPct val="20000"/>
        </a:spcBef>
        <a:spcAft>
          <a:spcPct val="0"/>
        </a:spcAft>
        <a:buChar char="»"/>
        <a:defRPr sz="2266">
          <a:solidFill>
            <a:schemeClr val="tx1"/>
          </a:solidFill>
          <a:latin typeface="Arial" pitchFamily="34" charset="0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>
            <a:alpha val="4117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8" y="274638"/>
            <a:ext cx="109728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8" y="1600206"/>
            <a:ext cx="1097280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12E3E6AA-AA5F-4754-86F6-C300966B88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9" y="635637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9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1EB32690-25E2-47BC-B442-F02F0B1E8764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55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8" y="274638"/>
            <a:ext cx="109728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8" y="1600206"/>
            <a:ext cx="109728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9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9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401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21" y="365129"/>
            <a:ext cx="10515600" cy="1325563"/>
          </a:xfrm>
          <a:prstGeom prst="rect">
            <a:avLst/>
          </a:prstGeom>
        </p:spPr>
        <p:txBody>
          <a:bodyPr vert="horz" lIns="92220" tIns="46111" rIns="92220" bIns="46111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21" y="1825631"/>
            <a:ext cx="10515600" cy="4351338"/>
          </a:xfrm>
          <a:prstGeom prst="rect">
            <a:avLst/>
          </a:prstGeom>
        </p:spPr>
        <p:txBody>
          <a:bodyPr vert="horz" lIns="92220" tIns="46111" rIns="92220" bIns="4611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54" y="6356398"/>
            <a:ext cx="2743200" cy="365125"/>
          </a:xfrm>
          <a:prstGeom prst="rect">
            <a:avLst/>
          </a:prstGeom>
        </p:spPr>
        <p:txBody>
          <a:bodyPr vert="horz" lIns="92220" tIns="46111" rIns="92220" bIns="461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441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419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21" y="6356398"/>
            <a:ext cx="4114800" cy="365125"/>
          </a:xfrm>
          <a:prstGeom prst="rect">
            <a:avLst/>
          </a:prstGeom>
        </p:spPr>
        <p:txBody>
          <a:bodyPr vert="horz" lIns="92220" tIns="46111" rIns="92220" bIns="461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441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55" y="6356398"/>
            <a:ext cx="2743200" cy="365125"/>
          </a:xfrm>
          <a:prstGeom prst="rect">
            <a:avLst/>
          </a:prstGeom>
        </p:spPr>
        <p:txBody>
          <a:bodyPr vert="horz" lIns="92220" tIns="46111" rIns="92220" bIns="461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441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41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3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p:txStyles>
    <p:titleStyle>
      <a:lvl1pPr algn="l" defTabSz="9101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544" indent="-227544" algn="l" defTabSz="9101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47" indent="-227544" algn="l" defTabSz="91019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7750" indent="-227544" algn="l" defTabSz="91019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2843" indent="-227544" algn="l" defTabSz="91019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41" indent="-227544" algn="l" defTabSz="91019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041" indent="-227544" algn="l" defTabSz="91019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134" indent="-227544" algn="l" defTabSz="91019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232" indent="-227544" algn="l" defTabSz="91019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68335" indent="-227544" algn="l" defTabSz="91019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101" algn="l" defTabSz="910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196" algn="l" defTabSz="910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296" algn="l" defTabSz="910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391" algn="l" defTabSz="910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467" algn="l" defTabSz="910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587" algn="l" defTabSz="910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687" algn="l" defTabSz="910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783" algn="l" defTabSz="910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32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  <p:sldLayoutId id="2147484175" r:id="rId12"/>
  </p:sldLayoutIdLst>
  <p:transition advTm="3000">
    <p:random/>
  </p:transition>
  <p:txStyles>
    <p:titleStyle>
      <a:lvl1pPr algn="ctr" defTabSz="1066453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6453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2pPr>
      <a:lvl3pPr algn="ctr" defTabSz="1066453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3pPr>
      <a:lvl4pPr algn="ctr" defTabSz="1066453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4pPr>
      <a:lvl5pPr algn="ctr" defTabSz="1066453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5pPr>
      <a:lvl6pPr marL="609402" algn="ctr" defTabSz="1066453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6pPr>
      <a:lvl7pPr marL="1218804" algn="ctr" defTabSz="1066453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7pPr>
      <a:lvl8pPr marL="1828206" algn="ctr" defTabSz="1066453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8pPr>
      <a:lvl9pPr marL="2437608" algn="ctr" defTabSz="1066453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9pPr>
    </p:titleStyle>
    <p:bodyStyle>
      <a:lvl1pPr marL="399921" indent="-399921" algn="l" defTabSz="1066453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3199">
          <a:solidFill>
            <a:schemeClr val="tx1"/>
          </a:solidFill>
          <a:latin typeface="+mn-lt"/>
          <a:ea typeface="+mn-ea"/>
          <a:cs typeface="+mn-cs"/>
        </a:defRPr>
      </a:lvl1pPr>
      <a:lvl2pPr marL="867551" indent="-334325" algn="l" defTabSz="1066453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199">
          <a:solidFill>
            <a:schemeClr val="tx1"/>
          </a:solidFill>
          <a:latin typeface="Arial" pitchFamily="34" charset="0"/>
        </a:defRPr>
      </a:lvl2pPr>
      <a:lvl3pPr marL="1333067" indent="-266613" algn="l" defTabSz="1066453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799">
          <a:solidFill>
            <a:schemeClr val="tx1"/>
          </a:solidFill>
          <a:latin typeface="Arial" pitchFamily="34" charset="0"/>
        </a:defRPr>
      </a:lvl3pPr>
      <a:lvl4pPr marL="1866293" indent="-266613" algn="l" defTabSz="1066453" rtl="0" fontAlgn="base">
        <a:spcBef>
          <a:spcPct val="20000"/>
        </a:spcBef>
        <a:spcAft>
          <a:spcPct val="0"/>
        </a:spcAft>
        <a:buChar char="–"/>
        <a:defRPr sz="2266">
          <a:solidFill>
            <a:schemeClr val="tx1"/>
          </a:solidFill>
          <a:latin typeface="Arial" pitchFamily="34" charset="0"/>
        </a:defRPr>
      </a:lvl4pPr>
      <a:lvl5pPr marL="2399520" indent="-266613" algn="l" defTabSz="1066453" rtl="0" fontAlgn="base">
        <a:spcBef>
          <a:spcPct val="20000"/>
        </a:spcBef>
        <a:spcAft>
          <a:spcPct val="0"/>
        </a:spcAft>
        <a:buChar char="»"/>
        <a:defRPr sz="2266">
          <a:solidFill>
            <a:schemeClr val="tx1"/>
          </a:solidFill>
          <a:latin typeface="Arial" pitchFamily="34" charset="0"/>
        </a:defRPr>
      </a:lvl5pPr>
      <a:lvl6pPr marL="3008922" indent="-266613" algn="l" defTabSz="1066453" rtl="0" fontAlgn="base">
        <a:spcBef>
          <a:spcPct val="20000"/>
        </a:spcBef>
        <a:spcAft>
          <a:spcPct val="0"/>
        </a:spcAft>
        <a:buChar char="»"/>
        <a:defRPr sz="2266">
          <a:solidFill>
            <a:schemeClr val="tx1"/>
          </a:solidFill>
          <a:latin typeface="Arial" pitchFamily="34" charset="0"/>
        </a:defRPr>
      </a:lvl6pPr>
      <a:lvl7pPr marL="3618324" indent="-266613" algn="l" defTabSz="1066453" rtl="0" fontAlgn="base">
        <a:spcBef>
          <a:spcPct val="20000"/>
        </a:spcBef>
        <a:spcAft>
          <a:spcPct val="0"/>
        </a:spcAft>
        <a:buChar char="»"/>
        <a:defRPr sz="2266">
          <a:solidFill>
            <a:schemeClr val="tx1"/>
          </a:solidFill>
          <a:latin typeface="Arial" pitchFamily="34" charset="0"/>
        </a:defRPr>
      </a:lvl7pPr>
      <a:lvl8pPr marL="4227726" indent="-266613" algn="l" defTabSz="1066453" rtl="0" fontAlgn="base">
        <a:spcBef>
          <a:spcPct val="20000"/>
        </a:spcBef>
        <a:spcAft>
          <a:spcPct val="0"/>
        </a:spcAft>
        <a:buChar char="»"/>
        <a:defRPr sz="2266">
          <a:solidFill>
            <a:schemeClr val="tx1"/>
          </a:solidFill>
          <a:latin typeface="Arial" pitchFamily="34" charset="0"/>
        </a:defRPr>
      </a:lvl8pPr>
      <a:lvl9pPr marL="4837127" indent="-266613" algn="l" defTabSz="1066453" rtl="0" fontAlgn="base">
        <a:spcBef>
          <a:spcPct val="20000"/>
        </a:spcBef>
        <a:spcAft>
          <a:spcPct val="0"/>
        </a:spcAft>
        <a:buChar char="»"/>
        <a:defRPr sz="2266">
          <a:solidFill>
            <a:schemeClr val="tx1"/>
          </a:solidFill>
          <a:latin typeface="Arial" pitchFamily="34" charset="0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60" y="274640"/>
            <a:ext cx="10972801" cy="1143000"/>
          </a:xfrm>
          <a:prstGeom prst="rect">
            <a:avLst/>
          </a:prstGeom>
        </p:spPr>
        <p:txBody>
          <a:bodyPr vert="horz" lIns="91708" tIns="45889" rIns="91708" bIns="458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60" y="1600255"/>
            <a:ext cx="10972801" cy="4525963"/>
          </a:xfrm>
          <a:prstGeom prst="rect">
            <a:avLst/>
          </a:prstGeom>
        </p:spPr>
        <p:txBody>
          <a:bodyPr vert="horz" lIns="91708" tIns="45889" rIns="91708" bIns="458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509"/>
            <a:ext cx="2844800" cy="365125"/>
          </a:xfrm>
          <a:prstGeom prst="rect">
            <a:avLst/>
          </a:prstGeom>
        </p:spPr>
        <p:txBody>
          <a:bodyPr vert="horz" lIns="91708" tIns="45889" rIns="91708" bIns="4588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686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30" y="6356509"/>
            <a:ext cx="3860800" cy="365125"/>
          </a:xfrm>
          <a:prstGeom prst="rect">
            <a:avLst/>
          </a:prstGeom>
        </p:spPr>
        <p:txBody>
          <a:bodyPr vert="horz" lIns="91708" tIns="45889" rIns="91708" bIns="4588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68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14" y="6356509"/>
            <a:ext cx="2844800" cy="365125"/>
          </a:xfrm>
          <a:prstGeom prst="rect">
            <a:avLst/>
          </a:prstGeom>
        </p:spPr>
        <p:txBody>
          <a:bodyPr vert="horz" lIns="91708" tIns="45889" rIns="91708" bIns="4588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686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95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0686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2571" indent="-452571" algn="l" defTabSz="120686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0604" indent="-377165" algn="l" defTabSz="120686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08607" indent="-301710" algn="l" defTabSz="120686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12045" indent="-301710" algn="l" defTabSz="120686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15453" indent="-301710" algn="l" defTabSz="120686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18887" indent="-301710" algn="l" defTabSz="120686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22337" indent="-301710" algn="l" defTabSz="120686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25763" indent="-301710" algn="l" defTabSz="120686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29212" indent="-301710" algn="l" defTabSz="120686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68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3434" algn="l" defTabSz="12068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869" algn="l" defTabSz="12068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0302" algn="l" defTabSz="12068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743" algn="l" defTabSz="12068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152" algn="l" defTabSz="12068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0612" algn="l" defTabSz="12068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4046" algn="l" defTabSz="12068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27494" algn="l" defTabSz="12068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03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064563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4563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4563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4563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4563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8667" algn="ctr" defTabSz="1064563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6742" algn="ctr" defTabSz="1064563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5424" algn="ctr" defTabSz="1064563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34119" algn="ctr" defTabSz="1064563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399449" indent="-399449" algn="l" defTabSz="1064563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6114" indent="-333516" algn="l" defTabSz="1064563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30858" indent="-266300" algn="l" defTabSz="1064563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63459" indent="-266300" algn="l" defTabSz="1064563" rtl="0" fontAlgn="base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Arial" panose="020B0604020202020204" pitchFamily="34" charset="0"/>
        </a:defRPr>
      </a:lvl4pPr>
      <a:lvl5pPr marL="2396055" indent="-266300" algn="l" defTabSz="1064563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5pPr>
      <a:lvl6pPr marL="3004085" indent="-266300" algn="l" defTabSz="1064563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6pPr>
      <a:lvl7pPr marL="3612798" indent="-266300" algn="l" defTabSz="1064563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7pPr>
      <a:lvl8pPr marL="4221480" indent="-266300" algn="l" defTabSz="1064563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8pPr>
      <a:lvl9pPr marL="4830176" indent="-266300" algn="l" defTabSz="1064563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67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67" algn="l" defTabSz="12167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742" algn="l" defTabSz="12167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424" algn="l" defTabSz="12167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119" algn="l" defTabSz="12167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152" algn="l" defTabSz="12167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816" algn="l" defTabSz="12167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513" algn="l" defTabSz="12167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196" algn="l" defTabSz="12167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4"/>
            <a:ext cx="10515600" cy="1325563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59"/>
            <a:ext cx="27432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459"/>
            <a:ext cx="41148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59"/>
            <a:ext cx="27432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3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txStyles>
    <p:titleStyle>
      <a:lvl1pPr algn="l" defTabSz="91424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0" indent="-228560" algn="l" defTabSz="91424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DBF8BFE-C8BD-4057-B15E-4F1594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4"/>
            <a:ext cx="10515600" cy="1325563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2C71D4-6537-46A0-BF7B-6B9482DA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729C4B-DAE3-456A-B282-AA5EC5DC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44"/>
            <a:ext cx="27432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317A3F-738A-4D51-AFDB-D4FB68F0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444"/>
            <a:ext cx="41148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3BDF19-47C0-419E-9852-019786DD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44"/>
            <a:ext cx="27432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5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l" defTabSz="91424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0" indent="-228560" algn="l" defTabSz="91424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02" y="274652"/>
            <a:ext cx="10972801" cy="1143000"/>
          </a:xfrm>
          <a:prstGeom prst="rect">
            <a:avLst/>
          </a:prstGeom>
        </p:spPr>
        <p:txBody>
          <a:bodyPr vert="horz" lIns="96678" tIns="48333" rIns="96678" bIns="4833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02" y="1600225"/>
            <a:ext cx="10972801" cy="4525963"/>
          </a:xfrm>
          <a:prstGeom prst="rect">
            <a:avLst/>
          </a:prstGeom>
        </p:spPr>
        <p:txBody>
          <a:bodyPr vert="horz" lIns="96678" tIns="48333" rIns="96678" bIns="4833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96" y="6356515"/>
            <a:ext cx="2844801" cy="365125"/>
          </a:xfrm>
          <a:prstGeom prst="rect">
            <a:avLst/>
          </a:prstGeom>
        </p:spPr>
        <p:txBody>
          <a:bodyPr vert="horz" lIns="96678" tIns="48333" rIns="96678" bIns="48333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70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95" y="6356515"/>
            <a:ext cx="3860801" cy="365125"/>
          </a:xfrm>
          <a:prstGeom prst="rect">
            <a:avLst/>
          </a:prstGeom>
        </p:spPr>
        <p:txBody>
          <a:bodyPr vert="horz" lIns="96678" tIns="48333" rIns="96678" bIns="48333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70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761" y="6356515"/>
            <a:ext cx="2844801" cy="365125"/>
          </a:xfrm>
          <a:prstGeom prst="rect">
            <a:avLst/>
          </a:prstGeom>
        </p:spPr>
        <p:txBody>
          <a:bodyPr vert="horz" lIns="96678" tIns="48333" rIns="96678" bIns="48333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70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0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64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ctr" defTabSz="1292388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4646" indent="-484646" algn="l" defTabSz="1292388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0063" indent="-403872" algn="l" defTabSz="1292388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15481" indent="-323098" algn="l" defTabSz="1292388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261681" indent="-323098" algn="l" defTabSz="129238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7876" indent="-323098" algn="l" defTabSz="1292388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4069" indent="-323098" algn="l" defTabSz="129238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0259" indent="-323098" algn="l" defTabSz="129238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46421" indent="-323098" algn="l" defTabSz="129238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2616" indent="-323098" algn="l" defTabSz="129238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238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6195" algn="l" defTabSz="129238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92388" algn="l" defTabSz="129238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938583" algn="l" defTabSz="129238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584777" algn="l" defTabSz="129238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230973" algn="l" defTabSz="129238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877164" algn="l" defTabSz="129238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23324" algn="l" defTabSz="129238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9521" algn="l" defTabSz="129238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850" y="274681"/>
            <a:ext cx="10972801" cy="1143000"/>
          </a:xfrm>
          <a:prstGeom prst="rect">
            <a:avLst/>
          </a:prstGeom>
        </p:spPr>
        <p:txBody>
          <a:bodyPr vert="horz" lIns="96077" tIns="48025" rIns="96077" bIns="4802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50" y="1600265"/>
            <a:ext cx="10972801" cy="4525963"/>
          </a:xfrm>
          <a:prstGeom prst="rect">
            <a:avLst/>
          </a:prstGeom>
        </p:spPr>
        <p:txBody>
          <a:bodyPr vert="horz" lIns="96077" tIns="48025" rIns="96077" bIns="4802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11" y="6356575"/>
            <a:ext cx="2844800" cy="365125"/>
          </a:xfrm>
          <a:prstGeom prst="rect">
            <a:avLst/>
          </a:prstGeom>
        </p:spPr>
        <p:txBody>
          <a:bodyPr vert="horz" lIns="96077" tIns="48025" rIns="96077" bIns="48025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052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744" y="6356575"/>
            <a:ext cx="3860801" cy="365125"/>
          </a:xfrm>
          <a:prstGeom prst="rect">
            <a:avLst/>
          </a:prstGeom>
        </p:spPr>
        <p:txBody>
          <a:bodyPr vert="horz" lIns="96077" tIns="48025" rIns="96077" bIns="48025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052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22" y="6356575"/>
            <a:ext cx="2844800" cy="365125"/>
          </a:xfrm>
          <a:prstGeom prst="rect">
            <a:avLst/>
          </a:prstGeom>
        </p:spPr>
        <p:txBody>
          <a:bodyPr vert="horz" lIns="96077" tIns="48025" rIns="96077" bIns="48025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052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2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3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ctr" defTabSz="1284142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1548" indent="-481548" algn="l" defTabSz="1284142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3353" indent="-401296" algn="l" defTabSz="1284142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605162" indent="-321022" algn="l" defTabSz="128414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47240" indent="-321022" algn="l" defTabSz="128414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9316" indent="-321022" algn="l" defTabSz="1284142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31367" indent="-321022" algn="l" defTabSz="128414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73440" indent="-321022" algn="l" defTabSz="128414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15512" indent="-321022" algn="l" defTabSz="128414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57587" indent="-321022" algn="l" defTabSz="128414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414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2074" algn="l" defTabSz="128414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4142" algn="l" defTabSz="128414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6212" algn="l" defTabSz="128414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8285" algn="l" defTabSz="128414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10337" algn="l" defTabSz="128414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52410" algn="l" defTabSz="128414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94480" algn="l" defTabSz="128414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36546" algn="l" defTabSz="128414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409" y="206160"/>
            <a:ext cx="8231744" cy="85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8" tIns="34045" rIns="68028" bIns="340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409" y="1200157"/>
            <a:ext cx="8231744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8" tIns="34045" rIns="68028" bIns="340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319" y="4684069"/>
            <a:ext cx="213415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8" tIns="34045" rIns="68028" bIns="3404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/>
            </a:lvl1pPr>
          </a:lstStyle>
          <a:p>
            <a:pPr defTabSz="68028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5142" y="4684069"/>
            <a:ext cx="2896355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8" tIns="34045" rIns="68028" bIns="340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/>
            </a:lvl1pPr>
          </a:lstStyle>
          <a:p>
            <a:pPr defTabSz="68028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4983" y="4684069"/>
            <a:ext cx="213415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8" tIns="34045" rIns="68028" bIns="340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 defTabSz="680284"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  <a:cs typeface="Arial"/>
                <a:sym typeface="Arial"/>
              </a:rPr>
              <a:pPr defTabSz="68028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619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0123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0284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0404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60517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5107" indent="-255107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2710" indent="-212577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0298" indent="-170088" algn="l" rtl="0" fontAlgn="base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</a:defRPr>
      </a:lvl3pPr>
      <a:lvl4pPr marL="1190449" indent="-170088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30580" indent="-170088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70741" indent="-170088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10792" indent="-170088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50956" indent="-170088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891111" indent="-170088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028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0123" algn="l" defTabSz="68028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0284" algn="l" defTabSz="68028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0404" algn="l" defTabSz="68028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60517" algn="l" defTabSz="68028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626" algn="l" defTabSz="68028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40785" algn="l" defTabSz="68028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80891" algn="l" defTabSz="68028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21020" algn="l" defTabSz="68028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65" y="5050677"/>
            <a:ext cx="4765676" cy="1807369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913520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64" y="5051375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913520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1"/>
            <a:ext cx="10027920" cy="548640"/>
          </a:xfrm>
          <a:prstGeom prst="rect">
            <a:avLst/>
          </a:prstGeom>
        </p:spPr>
        <p:txBody>
          <a:bodyPr vert="horz" lIns="91424" tIns="45712" rIns="91424" bIns="45712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711"/>
            <a:ext cx="10027920" cy="3579849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92"/>
            <a:ext cx="2901696" cy="201169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913520"/>
            <a:fld id="{81D1B318-237C-4B8D-AB3D-AA6F00534237}" type="datetimeFigureOut">
              <a:rPr lang="en-US" smtClean="0"/>
              <a:pPr defTabSz="91352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66"/>
            <a:ext cx="6299200" cy="274321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100" cap="all" spc="200" baseline="0">
                <a:solidFill>
                  <a:srgbClr val="FFFFFF"/>
                </a:solidFill>
              </a:defRPr>
            </a:lvl1pPr>
          </a:lstStyle>
          <a:p>
            <a:pPr defTabSz="91352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67"/>
            <a:ext cx="670560" cy="502919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2" tIns="9142" rIns="9142" bIns="9142" rtlCol="0" anchor="ctr">
            <a:norm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pPr defTabSz="913520"/>
            <a:fld id="{CDF8EA54-B860-4220-BD07-5EEB717B5211}" type="slidenum">
              <a:rPr lang="en-US" smtClean="0"/>
              <a:pPr defTabSz="91352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24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0" indent="-342840" algn="l" defTabSz="91424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06" indent="-173706" algn="l" defTabSz="91424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266" indent="-164563" algn="l" defTabSz="91424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826" indent="-164563" algn="l" defTabSz="91424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386" indent="-173706" algn="l" defTabSz="91424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088" indent="-173706" algn="l" defTabSz="91424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075" indent="-164563" algn="l" defTabSz="91424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635" indent="-164563" algn="l" defTabSz="91424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791910" indent="-164563" algn="l" defTabSz="91424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34.xml"/><Relationship Id="rId7" Type="http://schemas.openxmlformats.org/officeDocument/2006/relationships/image" Target="../media/image4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69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0.png"/><Relationship Id="rId7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8.xml"/><Relationship Id="rId6" Type="http://schemas.openxmlformats.org/officeDocument/2006/relationships/slide" Target="slide4.xml"/><Relationship Id="rId5" Type="http://schemas.openxmlformats.org/officeDocument/2006/relationships/image" Target="../media/image22.png"/><Relationship Id="rId10" Type="http://schemas.openxmlformats.org/officeDocument/2006/relationships/slide" Target="slide8.xml"/><Relationship Id="rId4" Type="http://schemas.openxmlformats.org/officeDocument/2006/relationships/image" Target="../media/image21.png"/><Relationship Id="rId9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2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15.emf"/><Relationship Id="rId11" Type="http://schemas.openxmlformats.org/officeDocument/2006/relationships/image" Target="../media/image61.png"/><Relationship Id="rId5" Type="http://schemas.microsoft.com/office/2007/relationships/hdphoto" Target="../media/hdphoto4.wdp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5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1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图片 4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9" y="304800"/>
            <a:ext cx="8311557" cy="5715000"/>
          </a:xfrm>
          <a:prstGeom prst="rect">
            <a:avLst/>
          </a:prstGeom>
        </p:spPr>
      </p:pic>
      <p:sp>
        <p:nvSpPr>
          <p:cNvPr id="33" name="Text Box 90"/>
          <p:cNvSpPr txBox="1">
            <a:spLocks noChangeArrowheads="1"/>
          </p:cNvSpPr>
          <p:nvPr/>
        </p:nvSpPr>
        <p:spPr bwMode="ltGray">
          <a:xfrm>
            <a:off x="3358569" y="2514729"/>
            <a:ext cx="5232575" cy="1938992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square" numCol="1" fromWordArt="1">
            <a:spAutoFit/>
          </a:bodyPr>
          <a:lstStyle>
            <a:defPPr>
              <a:defRPr lang="en-US"/>
            </a:defPPr>
            <a:lvl1pPr>
              <a:defRPr sz="7200" kern="10" spc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gradFill>
                  <a:gsLst>
                    <a:gs pos="84000">
                      <a:srgbClr val="1C76FF"/>
                    </a:gs>
                    <a:gs pos="59758">
                      <a:srgbClr val="FF3050"/>
                    </a:gs>
                    <a:gs pos="32000">
                      <a:srgbClr val="FFC000"/>
                    </a:gs>
                    <a:gs pos="0">
                      <a:srgbClr val="80C622"/>
                    </a:gs>
                    <a:gs pos="100000">
                      <a:srgbClr val="AA19FF"/>
                    </a:gs>
                  </a:gsLst>
                  <a:lin ang="0" scaled="1"/>
                </a:gra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spc="-30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MÔN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spc="-30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TIẾNG VIỆT</a:t>
            </a:r>
            <a:endParaRPr lang="zh-CN" altLang="en-US" sz="6000" b="1" spc="-30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404" name="图片 4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1153" y="3774811"/>
            <a:ext cx="2793649" cy="255033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95" y="1433203"/>
            <a:ext cx="852096" cy="79390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51" y="4149413"/>
            <a:ext cx="1549225" cy="180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11707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25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25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58 -0.47592 C -0.05807 -0.41389 -0.00143 -0.35162 0.01771 -0.27222 C 0.03672 -0.19305 0.00313 -0.03842 -8.33333E-7 -2.59259E-6 " pathEditMode="relative" rAng="0" ptsTypes="AAA">
                                      <p:cBhvr>
                                        <p:cTn id="25" dur="325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2379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2" y="3530603"/>
            <a:ext cx="6474991" cy="28207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4" y="812524"/>
            <a:ext cx="8798995" cy="25149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62" y="1277906"/>
            <a:ext cx="6565631" cy="29636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3" y="3327471"/>
            <a:ext cx="4798484" cy="3342053"/>
          </a:xfrm>
          <a:prstGeom prst="rect">
            <a:avLst/>
          </a:prstGeom>
        </p:spPr>
      </p:pic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3544317" y="1928751"/>
            <a:ext cx="9696587" cy="83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 algn="ctr"/>
            <a:r>
              <a:rPr lang="en-US" altLang="ko-KR" sz="48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 3</a:t>
            </a:r>
            <a:endParaRPr lang="en-US" altLang="ko-KR" sz="4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3544317" y="2911980"/>
            <a:ext cx="9696587" cy="83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 algn="ctr"/>
            <a:r>
              <a:rPr lang="en-US" altLang="ko-KR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CAÀU VOÀNG</a:t>
            </a:r>
            <a:endParaRPr lang="en-US" altLang="ko-KR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590150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-0.00139 L -2.5E-6 -1.85185E-6 " pathEditMode="relative" rAng="0" ptsTypes="AA">
                                      <p:cBhvr>
                                        <p:cTn id="17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6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A5EA25-4796-4E8C-8F6D-A4084E71D454}"/>
              </a:ext>
            </a:extLst>
          </p:cNvPr>
          <p:cNvSpPr txBox="1"/>
          <p:nvPr/>
        </p:nvSpPr>
        <p:spPr>
          <a:xfrm>
            <a:off x="7895386" y="6268159"/>
            <a:ext cx="7456712" cy="52320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2800" b="1" i="1">
                <a:solidFill>
                  <a:prstClr val="black"/>
                </a:solidFill>
                <a:latin typeface="VNI-Avo" pitchFamily="2" charset="0"/>
              </a:rPr>
              <a:t>Theo </a:t>
            </a:r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khoahoc.com</a:t>
            </a:r>
            <a:endParaRPr lang="en-US" sz="3200" b="1" i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394453" y="889896"/>
            <a:ext cx="11460683" cy="563229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just"/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        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Tröôùc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vaø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sau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möa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, ta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thöôøng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thaáy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voøng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cung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röïc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rôõ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treân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baàu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Voøng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cung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ñoù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ñöôïc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goïi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laø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caàu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voàng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	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Caàu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voàng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baûy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maøu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noåi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baät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laø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ñoû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, cam,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vaøng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luïc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, lam,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chaøm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tím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Maøu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ñoû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ôû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vò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trí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cao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nhaát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maøu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tím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ôû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vò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trí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thaáp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nhaát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	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Caàu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voàng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aån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chöùa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nhieàu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ñieàu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lí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thuù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Ñeán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nay,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nhieàu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caâu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hoûi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veà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noù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vaãn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chöa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ñöôïc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caâu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traû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lôøi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cuoái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cuøng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Nhöõng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caâu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hoûi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ñoù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troâng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chôø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caùc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lôøi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giaûi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ñaùp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1577919" y="66637"/>
            <a:ext cx="8610708" cy="92331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B050"/>
                </a:solidFill>
                <a:latin typeface="VNI-Avo" pitchFamily="2" charset="0"/>
              </a:rPr>
              <a:t>Caàu</a:t>
            </a:r>
            <a:r>
              <a:rPr lang="en-US" sz="54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VNI-Avo" pitchFamily="2" charset="0"/>
              </a:rPr>
              <a:t>voàng</a:t>
            </a:r>
            <a:endParaRPr lang="en-US" sz="54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pic>
        <p:nvPicPr>
          <p:cNvPr id="2" name="[hanhtrangso.nxbgd.vn] Đọc_ Cầu vồng.mp3_H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715" y="66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6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A5EA25-4796-4E8C-8F6D-A4084E71D454}"/>
              </a:ext>
            </a:extLst>
          </p:cNvPr>
          <p:cNvSpPr txBox="1"/>
          <p:nvPr/>
        </p:nvSpPr>
        <p:spPr>
          <a:xfrm>
            <a:off x="8283314" y="6268159"/>
            <a:ext cx="7456712" cy="52320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2800" b="1" i="1" dirty="0">
                <a:solidFill>
                  <a:prstClr val="black"/>
                </a:solidFill>
                <a:latin typeface="VNI-Avo" pitchFamily="2" charset="0"/>
              </a:rPr>
              <a:t>Theo 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khoahoc.com</a:t>
            </a:r>
            <a:endParaRPr lang="en-US" sz="3200" b="1" i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546852" y="897466"/>
            <a:ext cx="11460683" cy="563229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just"/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         </a:t>
            </a:r>
            <a:r>
              <a:rPr lang="en-US" sz="3600" b="1" dirty="0" err="1">
                <a:latin typeface="VNI-Avo" pitchFamily="2" charset="0"/>
              </a:rPr>
              <a:t>Tröôùc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vaø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sau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möa</a:t>
            </a:r>
            <a:r>
              <a:rPr lang="en-US" sz="3600" b="1" dirty="0">
                <a:latin typeface="VNI-Avo" pitchFamily="2" charset="0"/>
              </a:rPr>
              <a:t> , ta </a:t>
            </a:r>
            <a:r>
              <a:rPr lang="en-US" sz="3600" b="1" dirty="0" err="1">
                <a:latin typeface="VNI-Avo" pitchFamily="2" charset="0"/>
              </a:rPr>
              <a:t>thöôøng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thaáy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hình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voøng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cung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röïc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rôõ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treân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baàu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trôøi</a:t>
            </a:r>
            <a:r>
              <a:rPr lang="en-US" sz="3600" b="1" dirty="0">
                <a:latin typeface="VNI-Avo" pitchFamily="2" charset="0"/>
              </a:rPr>
              <a:t>.  </a:t>
            </a:r>
            <a:r>
              <a:rPr lang="en-US" sz="3600" b="1" dirty="0" err="1">
                <a:latin typeface="VNI-Avo" pitchFamily="2" charset="0"/>
              </a:rPr>
              <a:t>Voøng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cung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ñoù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ñöôïc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goïi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laø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caàu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voàng</a:t>
            </a:r>
            <a:r>
              <a:rPr lang="en-US" sz="3600" b="1" dirty="0">
                <a:latin typeface="VNI-Avo" pitchFamily="2" charset="0"/>
              </a:rPr>
              <a:t>.</a:t>
            </a:r>
          </a:p>
          <a:p>
            <a:pPr algn="just"/>
            <a:r>
              <a:rPr lang="en-US" sz="3600" b="1" dirty="0">
                <a:latin typeface="VNI-Avo" pitchFamily="2" charset="0"/>
              </a:rPr>
              <a:t>	</a:t>
            </a:r>
            <a:r>
              <a:rPr lang="en-US" sz="3600" b="1" dirty="0" err="1">
                <a:latin typeface="VNI-Avo" pitchFamily="2" charset="0"/>
              </a:rPr>
              <a:t>Caàu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voàng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coù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baûy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maøu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noåi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baät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laø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ñoû</a:t>
            </a:r>
            <a:r>
              <a:rPr lang="en-US" sz="3600" b="1" dirty="0">
                <a:latin typeface="VNI-Avo" pitchFamily="2" charset="0"/>
              </a:rPr>
              <a:t>, cam, </a:t>
            </a:r>
            <a:r>
              <a:rPr lang="en-US" sz="3600" b="1" dirty="0" err="1">
                <a:latin typeface="VNI-Avo" pitchFamily="2" charset="0"/>
              </a:rPr>
              <a:t>vaøng</a:t>
            </a:r>
            <a:r>
              <a:rPr lang="en-US" sz="3600" b="1" dirty="0">
                <a:latin typeface="VNI-Avo" pitchFamily="2" charset="0"/>
              </a:rPr>
              <a:t>, </a:t>
            </a:r>
            <a:r>
              <a:rPr lang="en-US" sz="3600" b="1" dirty="0" err="1">
                <a:latin typeface="VNI-Avo" pitchFamily="2" charset="0"/>
              </a:rPr>
              <a:t>luïc</a:t>
            </a:r>
            <a:r>
              <a:rPr lang="en-US" sz="3600" b="1" dirty="0">
                <a:latin typeface="VNI-Avo" pitchFamily="2" charset="0"/>
              </a:rPr>
              <a:t>, lam, </a:t>
            </a:r>
            <a:r>
              <a:rPr lang="en-US" sz="3600" b="1" dirty="0" err="1">
                <a:latin typeface="VNI-Avo" pitchFamily="2" charset="0"/>
              </a:rPr>
              <a:t>chaøm</a:t>
            </a:r>
            <a:r>
              <a:rPr lang="en-US" sz="3600" b="1" dirty="0">
                <a:latin typeface="VNI-Avo" pitchFamily="2" charset="0"/>
              </a:rPr>
              <a:t>, </a:t>
            </a:r>
            <a:r>
              <a:rPr lang="en-US" sz="3600" b="1" dirty="0" err="1">
                <a:latin typeface="VNI-Avo" pitchFamily="2" charset="0"/>
              </a:rPr>
              <a:t>tím</a:t>
            </a:r>
            <a:r>
              <a:rPr lang="en-US" sz="3600" b="1" dirty="0">
                <a:latin typeface="VNI-Avo" pitchFamily="2" charset="0"/>
              </a:rPr>
              <a:t>.   </a:t>
            </a:r>
            <a:r>
              <a:rPr lang="en-US" sz="3600" b="1" dirty="0" err="1">
                <a:latin typeface="VNI-Avo" pitchFamily="2" charset="0"/>
              </a:rPr>
              <a:t>Maøu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ñoû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ôû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vò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trí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cao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nhaát</a:t>
            </a:r>
            <a:r>
              <a:rPr lang="en-US" sz="3600" b="1" dirty="0">
                <a:latin typeface="VNI-Avo" pitchFamily="2" charset="0"/>
              </a:rPr>
              <a:t>, </a:t>
            </a:r>
            <a:r>
              <a:rPr lang="en-US" sz="3600" b="1" dirty="0" err="1">
                <a:latin typeface="VNI-Avo" pitchFamily="2" charset="0"/>
              </a:rPr>
              <a:t>maøu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tím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ôû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vò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trí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thaáp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nhaát</a:t>
            </a:r>
            <a:r>
              <a:rPr lang="en-US" sz="3600" b="1" dirty="0">
                <a:latin typeface="VNI-Avo" pitchFamily="2" charset="0"/>
              </a:rPr>
              <a:t>.</a:t>
            </a:r>
          </a:p>
          <a:p>
            <a:pPr algn="just"/>
            <a:r>
              <a:rPr lang="en-US" sz="3600" b="1" dirty="0">
                <a:latin typeface="VNI-Avo" pitchFamily="2" charset="0"/>
              </a:rPr>
              <a:t>	</a:t>
            </a:r>
            <a:r>
              <a:rPr lang="en-US" sz="3600" b="1" dirty="0" err="1">
                <a:latin typeface="VNI-Avo" pitchFamily="2" charset="0"/>
              </a:rPr>
              <a:t>Caàu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voàng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aån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chöùa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nhieàu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ñieàu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lí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thuù</a:t>
            </a:r>
            <a:r>
              <a:rPr lang="en-US" sz="3600" b="1" dirty="0">
                <a:latin typeface="VNI-Avo" pitchFamily="2" charset="0"/>
              </a:rPr>
              <a:t>.  </a:t>
            </a:r>
            <a:r>
              <a:rPr lang="en-US" sz="3600" b="1" dirty="0" err="1">
                <a:latin typeface="VNI-Avo" pitchFamily="2" charset="0"/>
              </a:rPr>
              <a:t>Ñeán</a:t>
            </a:r>
            <a:r>
              <a:rPr lang="en-US" sz="3600" b="1" dirty="0">
                <a:latin typeface="VNI-Avo" pitchFamily="2" charset="0"/>
              </a:rPr>
              <a:t> nay, </a:t>
            </a:r>
            <a:r>
              <a:rPr lang="en-US" sz="3600" b="1" dirty="0" err="1">
                <a:latin typeface="VNI-Avo" pitchFamily="2" charset="0"/>
              </a:rPr>
              <a:t>nhieàu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caâu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hoûi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veà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noù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vaãn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chöa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tìm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ñöôïc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caâu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traû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lôøi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cuoái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cuøng</a:t>
            </a:r>
            <a:r>
              <a:rPr lang="en-US" sz="3600" b="1" dirty="0">
                <a:latin typeface="VNI-Avo" pitchFamily="2" charset="0"/>
              </a:rPr>
              <a:t>.   </a:t>
            </a:r>
            <a:r>
              <a:rPr lang="en-US" sz="3600" b="1" dirty="0" err="1">
                <a:latin typeface="VNI-Avo" pitchFamily="2" charset="0"/>
              </a:rPr>
              <a:t>Nhöõng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caâu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hoûi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ñoù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troâng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chôø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caùc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em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tìm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lôøi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giaûi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ñaùp</a:t>
            </a:r>
            <a:r>
              <a:rPr lang="en-US" sz="3600" b="1" dirty="0">
                <a:latin typeface="VNI-Avo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1577919" y="66637"/>
            <a:ext cx="8610708" cy="92331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B050"/>
                </a:solidFill>
                <a:latin typeface="VNI-Avo" pitchFamily="2" charset="0"/>
              </a:rPr>
              <a:t>Caàu</a:t>
            </a:r>
            <a:r>
              <a:rPr lang="en-US" sz="54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VNI-Avo" pitchFamily="2" charset="0"/>
              </a:rPr>
              <a:t>voàng</a:t>
            </a:r>
            <a:endParaRPr lang="en-US" sz="54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314433" y="774507"/>
            <a:ext cx="486657" cy="3973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6588537" y="1414763"/>
            <a:ext cx="486657" cy="3973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72363" y="2531238"/>
            <a:ext cx="605555" cy="3973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6679465" y="3031620"/>
            <a:ext cx="649589" cy="3973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1" name="Oval 20"/>
          <p:cNvSpPr/>
          <p:nvPr/>
        </p:nvSpPr>
        <p:spPr>
          <a:xfrm>
            <a:off x="1009633" y="4287969"/>
            <a:ext cx="568285" cy="3973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2" name="Oval 21"/>
          <p:cNvSpPr/>
          <p:nvPr/>
        </p:nvSpPr>
        <p:spPr>
          <a:xfrm>
            <a:off x="10425875" y="4026367"/>
            <a:ext cx="568284" cy="52320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3" name="Oval 22"/>
          <p:cNvSpPr/>
          <p:nvPr/>
        </p:nvSpPr>
        <p:spPr>
          <a:xfrm>
            <a:off x="4544292" y="5250874"/>
            <a:ext cx="706581" cy="51261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7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F9F1747C-2F88-4A18-A3DC-A0DF3452F0C5}"/>
              </a:ext>
            </a:extLst>
          </p:cNvPr>
          <p:cNvCxnSpPr>
            <a:cxnSpLocks/>
          </p:cNvCxnSpPr>
          <p:nvPr/>
        </p:nvCxnSpPr>
        <p:spPr>
          <a:xfrm>
            <a:off x="1967344" y="2054743"/>
            <a:ext cx="153785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2D0F3B0-0EAD-4010-AFBE-B4B2A405D637}"/>
              </a:ext>
            </a:extLst>
          </p:cNvPr>
          <p:cNvCxnSpPr>
            <a:cxnSpLocks/>
          </p:cNvCxnSpPr>
          <p:nvPr/>
        </p:nvCxnSpPr>
        <p:spPr>
          <a:xfrm>
            <a:off x="9739745" y="5961725"/>
            <a:ext cx="207818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6DF8A32-B97A-4C72-B180-C84AEF033315}"/>
              </a:ext>
            </a:extLst>
          </p:cNvPr>
          <p:cNvCxnSpPr>
            <a:cxnSpLocks/>
          </p:cNvCxnSpPr>
          <p:nvPr/>
        </p:nvCxnSpPr>
        <p:spPr>
          <a:xfrm>
            <a:off x="5301812" y="4278385"/>
            <a:ext cx="21934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ED1A213-4148-4792-A55B-1EAC4C48E784}"/>
              </a:ext>
            </a:extLst>
          </p:cNvPr>
          <p:cNvCxnSpPr>
            <a:cxnSpLocks/>
          </p:cNvCxnSpPr>
          <p:nvPr/>
        </p:nvCxnSpPr>
        <p:spPr>
          <a:xfrm>
            <a:off x="1702609" y="1414763"/>
            <a:ext cx="126226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19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" y="0"/>
            <a:ext cx="12191332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348" y="3292489"/>
            <a:ext cx="12191332" cy="356555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65316" y="428340"/>
            <a:ext cx="5432658" cy="1021352"/>
            <a:chOff x="3568352" y="2594608"/>
            <a:chExt cx="5760641" cy="1195255"/>
          </a:xfrm>
        </p:grpSpPr>
        <p:sp>
          <p:nvSpPr>
            <p:cNvPr id="9" name="Wave 8"/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66345"/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10" name="文本框 6"/>
            <p:cNvSpPr txBox="1">
              <a:spLocks noChangeArrowheads="1"/>
            </p:cNvSpPr>
            <p:nvPr/>
          </p:nvSpPr>
          <p:spPr bwMode="auto">
            <a:xfrm>
              <a:off x="4197684" y="2765361"/>
              <a:ext cx="4429966" cy="756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51300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kern="0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Luyeän</a:t>
              </a:r>
              <a:r>
                <a:rPr lang="en-US" altLang="zh-CN" sz="3600" b="1" kern="0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kern="0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ñoïc</a:t>
              </a:r>
              <a:r>
                <a:rPr lang="en-US" altLang="zh-CN" sz="3600" b="1" kern="0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kern="0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töø</a:t>
              </a:r>
              <a:r>
                <a:rPr lang="en-US" altLang="zh-CN" sz="3600" b="1" kern="0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kern="0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khoù</a:t>
              </a:r>
              <a:endParaRPr lang="zh-CN" altLang="en-US" sz="3600" b="1" kern="0" dirty="0">
                <a:solidFill>
                  <a:prstClr val="black"/>
                </a:solidFill>
                <a:latin typeface="VNI-Avo" pitchFamily="2" charset="0"/>
                <a:ea typeface="华康海报体W12(P)" panose="040B0C00000000000000" pitchFamily="82" charset="-122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86748" y="1493102"/>
            <a:ext cx="3995597" cy="724250"/>
          </a:xfrm>
          <a:prstGeom prst="rect">
            <a:avLst/>
          </a:prstGeom>
          <a:noFill/>
        </p:spPr>
        <p:txBody>
          <a:bodyPr wrap="square" lIns="92403" tIns="46203" rIns="92403" bIns="46203" rtlCol="0">
            <a:spAutoFit/>
          </a:bodyPr>
          <a:lstStyle/>
          <a:p>
            <a:pPr defTabSz="966345"/>
            <a:r>
              <a:rPr lang="en-US" sz="4100" b="1" dirty="0" err="1">
                <a:latin typeface="VNI-Avo" pitchFamily="2" charset="0"/>
              </a:rPr>
              <a:t>tr</a:t>
            </a:r>
            <a:r>
              <a:rPr lang="en-US" sz="4100" b="1" dirty="0" err="1">
                <a:solidFill>
                  <a:srgbClr val="FF0000"/>
                </a:solidFill>
                <a:latin typeface="VNI-Avo" pitchFamily="2" charset="0"/>
              </a:rPr>
              <a:t>öôùc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5930" y="1581243"/>
            <a:ext cx="3164091" cy="770417"/>
          </a:xfrm>
          <a:prstGeom prst="rect">
            <a:avLst/>
          </a:prstGeom>
          <a:noFill/>
        </p:spPr>
        <p:txBody>
          <a:bodyPr wrap="square" lIns="92403" tIns="46203" rIns="92403" bIns="46203" rtlCol="0">
            <a:spAutoFit/>
          </a:bodyPr>
          <a:lstStyle/>
          <a:p>
            <a:pPr defTabSz="966345"/>
            <a:r>
              <a:rPr lang="en-US" sz="4400" b="1" dirty="0" err="1">
                <a:latin typeface="VNI-Avo" pitchFamily="2" charset="0"/>
              </a:rPr>
              <a:t>thaáp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nh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aát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5930" y="2688876"/>
            <a:ext cx="3164091" cy="724250"/>
          </a:xfrm>
          <a:prstGeom prst="rect">
            <a:avLst/>
          </a:prstGeom>
          <a:noFill/>
        </p:spPr>
        <p:txBody>
          <a:bodyPr wrap="square" lIns="92403" tIns="46203" rIns="92403" bIns="46203" rtlCol="0">
            <a:spAutoFit/>
          </a:bodyPr>
          <a:lstStyle/>
          <a:p>
            <a:pPr defTabSz="966345"/>
            <a:r>
              <a:rPr lang="en-US" sz="4100" b="1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r>
              <a:rPr lang="en-US" sz="4100" b="1" dirty="0" err="1">
                <a:latin typeface="VNI-Avo" pitchFamily="2" charset="0"/>
              </a:rPr>
              <a:t>oâng</a:t>
            </a:r>
            <a:r>
              <a:rPr lang="en-US" sz="4100" b="1" dirty="0">
                <a:latin typeface="VNI-Avo" pitchFamily="2" charset="0"/>
              </a:rPr>
              <a:t> </a:t>
            </a:r>
            <a:r>
              <a:rPr lang="en-US" sz="4100" b="1" dirty="0" err="1">
                <a:solidFill>
                  <a:srgbClr val="FF0000"/>
                </a:solidFill>
                <a:latin typeface="VNI-Avo" pitchFamily="2" charset="0"/>
              </a:rPr>
              <a:t>ch</a:t>
            </a:r>
            <a:r>
              <a:rPr lang="en-US" sz="4100" b="1" dirty="0" err="1">
                <a:latin typeface="VNI-Avo" pitchFamily="2" charset="0"/>
              </a:rPr>
              <a:t>ôø</a:t>
            </a:r>
            <a:endParaRPr lang="en-US" sz="4100" b="1" dirty="0"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8368" y="2568219"/>
            <a:ext cx="3164091" cy="724250"/>
          </a:xfrm>
          <a:prstGeom prst="rect">
            <a:avLst/>
          </a:prstGeom>
          <a:noFill/>
        </p:spPr>
        <p:txBody>
          <a:bodyPr wrap="square" lIns="92403" tIns="46203" rIns="92403" bIns="46203" rtlCol="0">
            <a:spAutoFit/>
          </a:bodyPr>
          <a:lstStyle/>
          <a:p>
            <a:pPr defTabSz="966345"/>
            <a:r>
              <a:rPr lang="en-US" sz="4100" b="1" dirty="0" err="1">
                <a:solidFill>
                  <a:srgbClr val="FF0000"/>
                </a:solidFill>
                <a:latin typeface="VNI-Avo" pitchFamily="2" charset="0"/>
              </a:rPr>
              <a:t>r</a:t>
            </a:r>
            <a:r>
              <a:rPr lang="en-US" sz="4100" b="1" dirty="0" err="1">
                <a:latin typeface="VNI-Avo" pitchFamily="2" charset="0"/>
              </a:rPr>
              <a:t>öïc</a:t>
            </a:r>
            <a:r>
              <a:rPr lang="en-US" sz="4100" b="1" dirty="0">
                <a:latin typeface="VNI-Avo" pitchFamily="2" charset="0"/>
              </a:rPr>
              <a:t> </a:t>
            </a:r>
            <a:r>
              <a:rPr lang="en-US" sz="4100" b="1" dirty="0" err="1">
                <a:solidFill>
                  <a:srgbClr val="FF0000"/>
                </a:solidFill>
                <a:latin typeface="VNI-Avo" pitchFamily="2" charset="0"/>
              </a:rPr>
              <a:t>r</a:t>
            </a:r>
            <a:r>
              <a:rPr lang="en-US" sz="4100" b="1" dirty="0" err="1">
                <a:latin typeface="VNI-Avo" pitchFamily="2" charset="0"/>
              </a:rPr>
              <a:t>ôõ</a:t>
            </a:r>
            <a:endParaRPr lang="en-US" sz="41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58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A5EA25-4796-4E8C-8F6D-A4084E71D454}"/>
              </a:ext>
            </a:extLst>
          </p:cNvPr>
          <p:cNvSpPr txBox="1"/>
          <p:nvPr/>
        </p:nvSpPr>
        <p:spPr>
          <a:xfrm>
            <a:off x="8283314" y="6268159"/>
            <a:ext cx="7456712" cy="52320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2800" b="1" i="1" dirty="0">
                <a:solidFill>
                  <a:prstClr val="black"/>
                </a:solidFill>
                <a:latin typeface="VNI-Avo" pitchFamily="2" charset="0"/>
              </a:rPr>
              <a:t>Theo 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khoahoc.com</a:t>
            </a:r>
            <a:endParaRPr lang="en-US" sz="3200" b="1" i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546852" y="897466"/>
            <a:ext cx="11460683" cy="563229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just"/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         </a:t>
            </a:r>
            <a:r>
              <a:rPr lang="en-US" sz="3600" b="1" dirty="0" err="1">
                <a:latin typeface="VNI-Avo" pitchFamily="2" charset="0"/>
              </a:rPr>
              <a:t>Tröôùc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vaø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sau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möa</a:t>
            </a:r>
            <a:r>
              <a:rPr lang="en-US" sz="3600" b="1" dirty="0">
                <a:latin typeface="VNI-Avo" pitchFamily="2" charset="0"/>
              </a:rPr>
              <a:t> , ta </a:t>
            </a:r>
            <a:r>
              <a:rPr lang="en-US" sz="3600" b="1" dirty="0" err="1">
                <a:latin typeface="VNI-Avo" pitchFamily="2" charset="0"/>
              </a:rPr>
              <a:t>thöôøng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thaáy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hình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voøng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cung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röïc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rôõ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treân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baàu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trôøi</a:t>
            </a:r>
            <a:r>
              <a:rPr lang="en-US" sz="3600" b="1" dirty="0">
                <a:latin typeface="VNI-Avo" pitchFamily="2" charset="0"/>
              </a:rPr>
              <a:t>.  </a:t>
            </a:r>
            <a:r>
              <a:rPr lang="en-US" sz="3600" b="1" dirty="0" err="1">
                <a:latin typeface="VNI-Avo" pitchFamily="2" charset="0"/>
              </a:rPr>
              <a:t>Voøng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cung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ñoù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ñöôïc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goïi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laø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caàu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voàng</a:t>
            </a:r>
            <a:r>
              <a:rPr lang="en-US" sz="3600" b="1" dirty="0">
                <a:latin typeface="VNI-Avo" pitchFamily="2" charset="0"/>
              </a:rPr>
              <a:t>.</a:t>
            </a:r>
          </a:p>
          <a:p>
            <a:pPr algn="just"/>
            <a:r>
              <a:rPr lang="en-US" sz="3600" b="1" dirty="0">
                <a:latin typeface="VNI-Avo" pitchFamily="2" charset="0"/>
              </a:rPr>
              <a:t>	</a:t>
            </a:r>
            <a:r>
              <a:rPr lang="en-US" sz="3600" b="1" dirty="0" err="1">
                <a:latin typeface="VNI-Avo" pitchFamily="2" charset="0"/>
              </a:rPr>
              <a:t>Caàu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voàng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coù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baûy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maøu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noåi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baät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laø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ñoû</a:t>
            </a:r>
            <a:r>
              <a:rPr lang="en-US" sz="3600" b="1" dirty="0">
                <a:latin typeface="VNI-Avo" pitchFamily="2" charset="0"/>
              </a:rPr>
              <a:t>, cam, </a:t>
            </a:r>
            <a:r>
              <a:rPr lang="en-US" sz="3600" b="1" dirty="0" err="1">
                <a:latin typeface="VNI-Avo" pitchFamily="2" charset="0"/>
              </a:rPr>
              <a:t>vaøng</a:t>
            </a:r>
            <a:r>
              <a:rPr lang="en-US" sz="3600" b="1" dirty="0">
                <a:latin typeface="VNI-Avo" pitchFamily="2" charset="0"/>
              </a:rPr>
              <a:t>, </a:t>
            </a:r>
            <a:r>
              <a:rPr lang="en-US" sz="3600" b="1" dirty="0" err="1">
                <a:latin typeface="VNI-Avo" pitchFamily="2" charset="0"/>
              </a:rPr>
              <a:t>luïc</a:t>
            </a:r>
            <a:r>
              <a:rPr lang="en-US" sz="3600" b="1" dirty="0">
                <a:latin typeface="VNI-Avo" pitchFamily="2" charset="0"/>
              </a:rPr>
              <a:t>, lam, </a:t>
            </a:r>
            <a:r>
              <a:rPr lang="en-US" sz="3600" b="1" dirty="0" err="1">
                <a:latin typeface="VNI-Avo" pitchFamily="2" charset="0"/>
              </a:rPr>
              <a:t>chaøm</a:t>
            </a:r>
            <a:r>
              <a:rPr lang="en-US" sz="3600" b="1" dirty="0">
                <a:latin typeface="VNI-Avo" pitchFamily="2" charset="0"/>
              </a:rPr>
              <a:t>, </a:t>
            </a:r>
            <a:r>
              <a:rPr lang="en-US" sz="3600" b="1" dirty="0" err="1">
                <a:latin typeface="VNI-Avo" pitchFamily="2" charset="0"/>
              </a:rPr>
              <a:t>tím</a:t>
            </a:r>
            <a:r>
              <a:rPr lang="en-US" sz="3600" b="1" dirty="0">
                <a:latin typeface="VNI-Avo" pitchFamily="2" charset="0"/>
              </a:rPr>
              <a:t>.   </a:t>
            </a:r>
            <a:r>
              <a:rPr lang="en-US" sz="3600" b="1" dirty="0" err="1">
                <a:latin typeface="VNI-Avo" pitchFamily="2" charset="0"/>
              </a:rPr>
              <a:t>Maøu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ñoû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ôû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vò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trí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cao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nhaát</a:t>
            </a:r>
            <a:r>
              <a:rPr lang="en-US" sz="3600" b="1" dirty="0">
                <a:latin typeface="VNI-Avo" pitchFamily="2" charset="0"/>
              </a:rPr>
              <a:t>, </a:t>
            </a:r>
            <a:r>
              <a:rPr lang="en-US" sz="3600" b="1" dirty="0" err="1">
                <a:latin typeface="VNI-Avo" pitchFamily="2" charset="0"/>
              </a:rPr>
              <a:t>maøu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tím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ôû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vò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trí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thaáp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nhaát</a:t>
            </a:r>
            <a:r>
              <a:rPr lang="en-US" sz="3600" b="1" dirty="0">
                <a:latin typeface="VNI-Avo" pitchFamily="2" charset="0"/>
              </a:rPr>
              <a:t>.</a:t>
            </a:r>
          </a:p>
          <a:p>
            <a:pPr algn="just"/>
            <a:r>
              <a:rPr lang="en-US" sz="3600" b="1" dirty="0">
                <a:latin typeface="VNI-Avo" pitchFamily="2" charset="0"/>
              </a:rPr>
              <a:t>	</a:t>
            </a:r>
            <a:r>
              <a:rPr lang="en-US" sz="3600" b="1" dirty="0" err="1">
                <a:latin typeface="VNI-Avo" pitchFamily="2" charset="0"/>
              </a:rPr>
              <a:t>Caàu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voàng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aån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chöùa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nhieàu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ñieàu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lí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thuù</a:t>
            </a:r>
            <a:r>
              <a:rPr lang="en-US" sz="3600" b="1" dirty="0">
                <a:latin typeface="VNI-Avo" pitchFamily="2" charset="0"/>
              </a:rPr>
              <a:t>.  </a:t>
            </a:r>
            <a:r>
              <a:rPr lang="en-US" sz="3600" b="1" dirty="0" err="1">
                <a:latin typeface="VNI-Avo" pitchFamily="2" charset="0"/>
              </a:rPr>
              <a:t>Ñeán</a:t>
            </a:r>
            <a:r>
              <a:rPr lang="en-US" sz="3600" b="1" dirty="0">
                <a:latin typeface="VNI-Avo" pitchFamily="2" charset="0"/>
              </a:rPr>
              <a:t> nay, </a:t>
            </a:r>
            <a:r>
              <a:rPr lang="en-US" sz="3600" b="1" dirty="0" err="1">
                <a:latin typeface="VNI-Avo" pitchFamily="2" charset="0"/>
              </a:rPr>
              <a:t>nhieàu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caâu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hoûi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veà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noù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vaãn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chöa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tìm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ñöôïc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caâu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traû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lôøi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cuoái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cuøng</a:t>
            </a:r>
            <a:r>
              <a:rPr lang="en-US" sz="3600" b="1" dirty="0">
                <a:latin typeface="VNI-Avo" pitchFamily="2" charset="0"/>
              </a:rPr>
              <a:t>.   </a:t>
            </a:r>
            <a:r>
              <a:rPr lang="en-US" sz="3600" b="1" dirty="0" err="1">
                <a:latin typeface="VNI-Avo" pitchFamily="2" charset="0"/>
              </a:rPr>
              <a:t>Nhöõng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caâu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hoûi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ñoù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troâng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chôø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caùc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em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tìm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lôøi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giaûi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ñaùp</a:t>
            </a:r>
            <a:r>
              <a:rPr lang="en-US" sz="3600" b="1" dirty="0">
                <a:latin typeface="VNI-Avo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1577919" y="66637"/>
            <a:ext cx="8610708" cy="92331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B050"/>
                </a:solidFill>
                <a:latin typeface="VNI-Avo" pitchFamily="2" charset="0"/>
              </a:rPr>
              <a:t>Caàu</a:t>
            </a:r>
            <a:r>
              <a:rPr lang="en-US" sz="54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VNI-Avo" pitchFamily="2" charset="0"/>
              </a:rPr>
              <a:t>voàng</a:t>
            </a:r>
            <a:endParaRPr lang="en-US" sz="54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314433" y="774507"/>
            <a:ext cx="486657" cy="3973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6588537" y="1414763"/>
            <a:ext cx="486657" cy="3973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72363" y="2531238"/>
            <a:ext cx="605555" cy="3973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6679465" y="3031620"/>
            <a:ext cx="649589" cy="3973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1" name="Oval 20"/>
          <p:cNvSpPr/>
          <p:nvPr/>
        </p:nvSpPr>
        <p:spPr>
          <a:xfrm>
            <a:off x="1009633" y="4287969"/>
            <a:ext cx="568285" cy="3973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2" name="Oval 21"/>
          <p:cNvSpPr/>
          <p:nvPr/>
        </p:nvSpPr>
        <p:spPr>
          <a:xfrm>
            <a:off x="10425875" y="4026367"/>
            <a:ext cx="568284" cy="52320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3" name="Oval 22"/>
          <p:cNvSpPr/>
          <p:nvPr/>
        </p:nvSpPr>
        <p:spPr>
          <a:xfrm>
            <a:off x="4544292" y="5250874"/>
            <a:ext cx="706581" cy="51261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7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F9F1747C-2F88-4A18-A3DC-A0DF3452F0C5}"/>
              </a:ext>
            </a:extLst>
          </p:cNvPr>
          <p:cNvCxnSpPr>
            <a:cxnSpLocks/>
          </p:cNvCxnSpPr>
          <p:nvPr/>
        </p:nvCxnSpPr>
        <p:spPr>
          <a:xfrm>
            <a:off x="1967344" y="2054743"/>
            <a:ext cx="153785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2D0F3B0-0EAD-4010-AFBE-B4B2A405D637}"/>
              </a:ext>
            </a:extLst>
          </p:cNvPr>
          <p:cNvCxnSpPr>
            <a:cxnSpLocks/>
          </p:cNvCxnSpPr>
          <p:nvPr/>
        </p:nvCxnSpPr>
        <p:spPr>
          <a:xfrm>
            <a:off x="9739745" y="5961725"/>
            <a:ext cx="207818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6DF8A32-B97A-4C72-B180-C84AEF033315}"/>
              </a:ext>
            </a:extLst>
          </p:cNvPr>
          <p:cNvCxnSpPr>
            <a:cxnSpLocks/>
          </p:cNvCxnSpPr>
          <p:nvPr/>
        </p:nvCxnSpPr>
        <p:spPr>
          <a:xfrm>
            <a:off x="5301812" y="4278385"/>
            <a:ext cx="21934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ED1A213-4148-4792-A55B-1EAC4C48E784}"/>
              </a:ext>
            </a:extLst>
          </p:cNvPr>
          <p:cNvCxnSpPr>
            <a:cxnSpLocks/>
          </p:cNvCxnSpPr>
          <p:nvPr/>
        </p:nvCxnSpPr>
        <p:spPr>
          <a:xfrm>
            <a:off x="1577918" y="1446742"/>
            <a:ext cx="126226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69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A5EA25-4796-4E8C-8F6D-A4084E71D454}"/>
              </a:ext>
            </a:extLst>
          </p:cNvPr>
          <p:cNvSpPr txBox="1"/>
          <p:nvPr/>
        </p:nvSpPr>
        <p:spPr>
          <a:xfrm>
            <a:off x="8089350" y="6268159"/>
            <a:ext cx="7456712" cy="52320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2800" b="1" i="1" dirty="0">
                <a:solidFill>
                  <a:prstClr val="black"/>
                </a:solidFill>
                <a:latin typeface="VNI-Avo" pitchFamily="2" charset="0"/>
              </a:rPr>
              <a:t>Theo 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khoahoc.com</a:t>
            </a:r>
            <a:endParaRPr lang="en-US" sz="3200" b="1" i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1364104" y="889914"/>
            <a:ext cx="10024331" cy="5324518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just"/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         </a:t>
            </a:r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Tröôùc</a:t>
            </a:r>
            <a:r>
              <a:rPr lang="en-US" sz="3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vaø</a:t>
            </a:r>
            <a:r>
              <a:rPr lang="en-US" sz="3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sau</a:t>
            </a:r>
            <a:r>
              <a:rPr lang="en-US" sz="3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möa</a:t>
            </a:r>
            <a:r>
              <a:rPr lang="en-US" sz="3400" b="1" dirty="0">
                <a:solidFill>
                  <a:srgbClr val="FF0000"/>
                </a:solidFill>
                <a:latin typeface="VNI-Avo" pitchFamily="2" charset="0"/>
              </a:rPr>
              <a:t> , ta </a:t>
            </a:r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thöôøng</a:t>
            </a:r>
            <a:r>
              <a:rPr lang="en-US" sz="3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thaáy</a:t>
            </a:r>
            <a:r>
              <a:rPr lang="en-US" sz="3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hình</a:t>
            </a:r>
            <a:r>
              <a:rPr lang="en-US" sz="3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voøng</a:t>
            </a:r>
            <a:r>
              <a:rPr lang="en-US" sz="3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cung</a:t>
            </a:r>
            <a:r>
              <a:rPr lang="en-US" sz="3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röïc</a:t>
            </a:r>
            <a:r>
              <a:rPr lang="en-US" sz="3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rôõ</a:t>
            </a:r>
            <a:r>
              <a:rPr lang="en-US" sz="3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treân</a:t>
            </a:r>
            <a:r>
              <a:rPr lang="en-US" sz="3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baàu</a:t>
            </a:r>
            <a:r>
              <a:rPr lang="en-US" sz="3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trôøi</a:t>
            </a:r>
            <a:r>
              <a:rPr lang="en-US" sz="3400" b="1" dirty="0">
                <a:solidFill>
                  <a:srgbClr val="FF0000"/>
                </a:solidFill>
                <a:latin typeface="VNI-Avo" pitchFamily="2" charset="0"/>
              </a:rPr>
              <a:t>. </a:t>
            </a:r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Voøng</a:t>
            </a:r>
            <a:r>
              <a:rPr lang="en-US" sz="3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cung</a:t>
            </a:r>
            <a:r>
              <a:rPr lang="en-US" sz="3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ñoù</a:t>
            </a:r>
            <a:r>
              <a:rPr lang="en-US" sz="3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ñöôïc</a:t>
            </a:r>
            <a:r>
              <a:rPr lang="en-US" sz="3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goïi</a:t>
            </a:r>
            <a:r>
              <a:rPr lang="en-US" sz="3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laø</a:t>
            </a:r>
            <a:r>
              <a:rPr lang="en-US" sz="3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caàu</a:t>
            </a:r>
            <a:r>
              <a:rPr lang="en-US" sz="3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voàng</a:t>
            </a:r>
            <a:r>
              <a:rPr lang="en-US" sz="3400" b="1" dirty="0">
                <a:solidFill>
                  <a:srgbClr val="FF0000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	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Caàu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voàng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baûy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maøu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noåi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baät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laø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ñoû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, cam,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vaøng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luïc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, lam,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chaøm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tím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Maøu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ñoû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ôû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vò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trí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cao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nhaát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maøu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tím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ôû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vò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trí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thaáp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nhaát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	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Caàu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voàng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aån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chöùa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nhieàu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ñieàu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lí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thuù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.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Ñeán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nay,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nhieàu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caâu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hoûi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veà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noù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vaãn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chöa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tìm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ñöôïc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caâu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traû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lôøi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cuoái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cuøng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.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Nhöõng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caâu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hoûi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ñoù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troâng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chôø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caùc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em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tìm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lôøi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giaûi</a:t>
            </a:r>
            <a:r>
              <a:rPr lang="en-US" sz="3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srgbClr val="00B0F0"/>
                </a:solidFill>
                <a:latin typeface="VNI-Avo" pitchFamily="2" charset="0"/>
              </a:rPr>
              <a:t>ñaùp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1577919" y="66637"/>
            <a:ext cx="8610708" cy="92331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B050"/>
                </a:solidFill>
                <a:latin typeface="VNI-Avo" pitchFamily="2" charset="0"/>
              </a:rPr>
              <a:t>Caàu</a:t>
            </a:r>
            <a:r>
              <a:rPr lang="en-US" sz="54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VNI-Avo" pitchFamily="2" charset="0"/>
              </a:rPr>
              <a:t>voàng</a:t>
            </a:r>
            <a:endParaRPr lang="en-US" sz="54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85" y="444854"/>
            <a:ext cx="527051" cy="194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8" y="2322697"/>
            <a:ext cx="527051" cy="158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3"/>
          <p:cNvSpPr txBox="1">
            <a:spLocks/>
          </p:cNvSpPr>
          <p:nvPr/>
        </p:nvSpPr>
        <p:spPr>
          <a:xfrm>
            <a:off x="96117" y="1261653"/>
            <a:ext cx="10668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 </a:t>
            </a:r>
            <a:r>
              <a:rPr lang="en-US" sz="2800">
                <a:solidFill>
                  <a:srgbClr val="FF0000"/>
                </a:solidFill>
                <a:latin typeface=".VnArial Narrow" pitchFamily="34" charset="0"/>
                <a:ea typeface="Arial-Rounded" pitchFamily="34" charset="0"/>
                <a:cs typeface="Arial-Rounded" pitchFamily="34" charset="0"/>
              </a:rPr>
              <a:t>1</a:t>
            </a:r>
          </a:p>
        </p:txBody>
      </p:sp>
      <p:sp>
        <p:nvSpPr>
          <p:cNvPr id="24" name="Title 13"/>
          <p:cNvSpPr txBox="1">
            <a:spLocks/>
          </p:cNvSpPr>
          <p:nvPr/>
        </p:nvSpPr>
        <p:spPr>
          <a:xfrm>
            <a:off x="96117" y="2618427"/>
            <a:ext cx="10668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.VnArial Narrow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99" y="3907912"/>
            <a:ext cx="527051" cy="194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itle 13"/>
          <p:cNvSpPr txBox="1">
            <a:spLocks/>
          </p:cNvSpPr>
          <p:nvPr/>
        </p:nvSpPr>
        <p:spPr>
          <a:xfrm>
            <a:off x="110631" y="4169739"/>
            <a:ext cx="10668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 </a:t>
            </a:r>
            <a:r>
              <a:rPr lang="en-US" sz="2800">
                <a:solidFill>
                  <a:srgbClr val="FF0000"/>
                </a:solidFill>
                <a:latin typeface=".VnArial Narrow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3445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1182929" y="567064"/>
            <a:ext cx="8610708" cy="92331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B050"/>
                </a:solidFill>
                <a:latin typeface="VNI-Avo" pitchFamily="2" charset="0"/>
              </a:rPr>
              <a:t>Caàu</a:t>
            </a:r>
            <a:r>
              <a:rPr lang="en-US" sz="54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VNI-Avo" pitchFamily="2" charset="0"/>
              </a:rPr>
              <a:t>voàng</a:t>
            </a:r>
            <a:endParaRPr lang="en-US" sz="54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0" y="1273615"/>
            <a:ext cx="11460683" cy="563229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just"/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        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Tröôùc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vaø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sau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möa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, ta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thöôøng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thaáy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voøng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cung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röïc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rôõ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treân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baàu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Voøng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cung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ñoù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ñöôïc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goïi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laø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caàu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voàng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	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Caàu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voàng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baûy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maøu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noåi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baät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laø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ñoû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, cam,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vaøng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luïc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, lam,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chaøm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tím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Maøu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ñoû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ôû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vò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trí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cao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nhaát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maøu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tím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ôû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vò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trí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thaáp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nhaát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	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Caàu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voàng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aån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chöùa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nhieàu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ñieàu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lí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thuù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Ñeán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nay,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nhieàu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caâu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hoûi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veà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noù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vaãn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chöa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ñöôïc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caâu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traû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lôøi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cuoái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cuøng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Nhöõng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caâu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hoûi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ñoù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troâng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chôø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caùc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lôøi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giaûi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VNI-Avo" pitchFamily="2" charset="0"/>
              </a:rPr>
              <a:t>ñaùp</a:t>
            </a:r>
            <a:r>
              <a:rPr lang="en-US" sz="36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B8F936B-A325-465E-A9BC-BF4C57F2B973}"/>
              </a:ext>
            </a:extLst>
          </p:cNvPr>
          <p:cNvSpPr txBox="1"/>
          <p:nvPr/>
        </p:nvSpPr>
        <p:spPr>
          <a:xfrm>
            <a:off x="117923" y="98375"/>
            <a:ext cx="11769284" cy="64631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>
              <a:defRPr/>
            </a:pPr>
            <a:r>
              <a:rPr lang="en-US" sz="3600" b="1" err="1">
                <a:solidFill>
                  <a:srgbClr val="7030A0"/>
                </a:solidFill>
                <a:latin typeface="VNI-Avo" pitchFamily="2" charset="0"/>
              </a:rPr>
              <a:t>Tìm</a:t>
            </a:r>
            <a:r>
              <a:rPr lang="en-US" sz="3600" b="1">
                <a:solidFill>
                  <a:srgbClr val="7030A0"/>
                </a:solidFill>
                <a:latin typeface="VNI-Avo" pitchFamily="2" charset="0"/>
              </a:rPr>
              <a:t> trong baøi ñoïc tieáng coù vaàn </a:t>
            </a:r>
            <a:r>
              <a:rPr lang="en-US" sz="3600" b="1">
                <a:solidFill>
                  <a:srgbClr val="00B0F0"/>
                </a:solidFill>
                <a:latin typeface="VNI-Avo" pitchFamily="2" charset="0"/>
              </a:rPr>
              <a:t>ong,</a:t>
            </a:r>
            <a:r>
              <a:rPr lang="en-US" sz="3600" b="1">
                <a:solidFill>
                  <a:srgbClr val="C00000"/>
                </a:solidFill>
                <a:latin typeface="VNI-Avo" pitchFamily="2" charset="0"/>
              </a:rPr>
              <a:t>oâng</a:t>
            </a:r>
            <a:endParaRPr lang="en-US" sz="36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5345524" y="561824"/>
            <a:ext cx="2395879" cy="92331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just"/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voàng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10128284" y="1276441"/>
            <a:ext cx="1947606" cy="64631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B0F0"/>
                </a:solidFill>
                <a:latin typeface="VNI-Avo" pitchFamily="2" charset="0"/>
              </a:rPr>
              <a:t>voøng</a:t>
            </a:r>
            <a:endParaRPr lang="en-US" sz="36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7A5EA25-4796-4E8C-8F6D-A4084E71D454}"/>
              </a:ext>
            </a:extLst>
          </p:cNvPr>
          <p:cNvSpPr txBox="1"/>
          <p:nvPr/>
        </p:nvSpPr>
        <p:spPr>
          <a:xfrm>
            <a:off x="7891429" y="6334796"/>
            <a:ext cx="7456712" cy="52320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2800" b="1" i="1" dirty="0">
                <a:solidFill>
                  <a:prstClr val="black"/>
                </a:solidFill>
                <a:latin typeface="VNI-Avo" pitchFamily="2" charset="0"/>
              </a:rPr>
              <a:t>Theo 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khoahoc.com</a:t>
            </a:r>
            <a:endParaRPr lang="en-US" sz="3200" b="1" i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5793797" y="1801220"/>
            <a:ext cx="1947606" cy="64631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B0F0"/>
                </a:solidFill>
                <a:latin typeface="VNI-Avo" pitchFamily="2" charset="0"/>
              </a:rPr>
              <a:t>Voøng</a:t>
            </a:r>
            <a:endParaRPr lang="en-US" sz="36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2091696" y="2909401"/>
            <a:ext cx="1939820" cy="64631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voàng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1630703" y="2373312"/>
            <a:ext cx="1939820" cy="64631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voàng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2003643" y="4584497"/>
            <a:ext cx="1939820" cy="64631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voàng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7900201" y="5688481"/>
            <a:ext cx="1939820" cy="64631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troâng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5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8" grpId="0"/>
      <p:bldP spid="20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3987" y="-499503"/>
            <a:ext cx="6054727" cy="762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-427037"/>
            <a:ext cx="6705600" cy="75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70032" y="4241599"/>
            <a:ext cx="4476751" cy="203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ngoaøi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baøi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ñoïc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töø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ngöõ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chöùa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tieáng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vaàn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ong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Freeform: Shape 7">
            <a:extLst>
              <a:ext uri="{FF2B5EF4-FFF2-40B4-BE49-F238E27FC236}">
                <a16:creationId xmlns:a16="http://schemas.microsoft.com/office/drawing/2014/main" xmlns="" id="{B7B87692-3312-4DF9-BB41-682106908F77}"/>
              </a:ext>
            </a:extLst>
          </p:cNvPr>
          <p:cNvSpPr/>
          <p:nvPr/>
        </p:nvSpPr>
        <p:spPr>
          <a:xfrm>
            <a:off x="0" y="69149"/>
            <a:ext cx="3702160" cy="556685"/>
          </a:xfrm>
          <a:custGeom>
            <a:avLst/>
            <a:gdLst>
              <a:gd name="connsiteX0" fmla="*/ 0 w 3012030"/>
              <a:gd name="connsiteY0" fmla="*/ 0 h 717825"/>
              <a:gd name="connsiteX1" fmla="*/ 2653118 w 3012030"/>
              <a:gd name="connsiteY1" fmla="*/ 0 h 717825"/>
              <a:gd name="connsiteX2" fmla="*/ 3012030 w 3012030"/>
              <a:gd name="connsiteY2" fmla="*/ 358913 h 717825"/>
              <a:gd name="connsiteX3" fmla="*/ 2653118 w 3012030"/>
              <a:gd name="connsiteY3" fmla="*/ 717825 h 717825"/>
              <a:gd name="connsiteX4" fmla="*/ 0 w 3012030"/>
              <a:gd name="connsiteY4" fmla="*/ 717825 h 717825"/>
              <a:gd name="connsiteX5" fmla="*/ 358913 w 3012030"/>
              <a:gd name="connsiteY5" fmla="*/ 358913 h 717825"/>
              <a:gd name="connsiteX6" fmla="*/ 0 w 3012030"/>
              <a:gd name="connsiteY6" fmla="*/ 0 h 71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2030" h="717825">
                <a:moveTo>
                  <a:pt x="0" y="0"/>
                </a:moveTo>
                <a:lnTo>
                  <a:pt x="2653118" y="0"/>
                </a:lnTo>
                <a:lnTo>
                  <a:pt x="3012030" y="358913"/>
                </a:lnTo>
                <a:lnTo>
                  <a:pt x="2653118" y="717825"/>
                </a:lnTo>
                <a:lnTo>
                  <a:pt x="0" y="717825"/>
                </a:lnTo>
                <a:lnTo>
                  <a:pt x="358913" y="35891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530842" tIns="57331" rIns="416180" bIns="57331" numCol="1" spcCol="1270" anchor="ctr" anchorCtr="0">
            <a:noAutofit/>
          </a:bodyPr>
          <a:lstStyle/>
          <a:p>
            <a:pPr algn="ctr" defTabSz="191101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err="1">
                <a:solidFill>
                  <a:srgbClr val="FF0000"/>
                </a:solidFill>
                <a:latin typeface="VNI-Avo" pitchFamily="2" charset="0"/>
              </a:rPr>
              <a:t>Tìm</a:t>
            </a:r>
            <a:r>
              <a:rPr lang="en-US" sz="3600">
                <a:solidFill>
                  <a:srgbClr val="FF0000"/>
                </a:solidFill>
                <a:latin typeface="VNI-Avo" pitchFamily="2" charset="0"/>
              </a:rPr>
              <a:t> tieáng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932405" y="4484772"/>
            <a:ext cx="3469187" cy="83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pPr algn="ctr" eaLnBrk="1" hangingPunct="1"/>
            <a:r>
              <a:rPr lang="en-US" sz="4800" b="1">
                <a:latin typeface="VNI-Avo" pitchFamily="2" charset="0"/>
              </a:rPr>
              <a:t>doøng s</a:t>
            </a:r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oâng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405" y="1198061"/>
            <a:ext cx="4585185" cy="306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8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661307"/>
            <a:ext cx="5526315" cy="4229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966" y="661307"/>
            <a:ext cx="5462492" cy="4229100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767664" y="5027802"/>
            <a:ext cx="3663162" cy="1311116"/>
          </a:xfrm>
          <a:prstGeom prst="rect">
            <a:avLst/>
          </a:prstGeom>
          <a:noFill/>
        </p:spPr>
        <p:txBody>
          <a:bodyPr wrap="none" lIns="91430" tIns="45714" rIns="91430" bIns="45714" rtlCol="0">
            <a:spAutoFit/>
          </a:bodyPr>
          <a:lstStyle/>
          <a:p>
            <a:pPr defTabSz="914294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en-US" altLang="zh-CN" sz="66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con </a:t>
            </a:r>
            <a:r>
              <a:rPr lang="en-US" altLang="zh-CN" sz="6600" b="1">
                <a:latin typeface="VNI-Avo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ong</a:t>
            </a:r>
            <a:endParaRPr lang="zh-CN" altLang="en-US" sz="6600" b="1" dirty="0">
              <a:latin typeface="VNI-Avo" pitchFamily="2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6874653" y="5061158"/>
            <a:ext cx="4341233" cy="1311116"/>
          </a:xfrm>
          <a:prstGeom prst="rect">
            <a:avLst/>
          </a:prstGeom>
          <a:noFill/>
        </p:spPr>
        <p:txBody>
          <a:bodyPr wrap="none" lIns="91430" tIns="45714" rIns="91430" bIns="45714" rtlCol="0">
            <a:spAutoFit/>
          </a:bodyPr>
          <a:lstStyle/>
          <a:p>
            <a:pPr defTabSz="914294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en-US" altLang="zh-CN" sz="66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s</a:t>
            </a:r>
            <a:r>
              <a:rPr lang="en-US" altLang="zh-CN" sz="6600" b="1">
                <a:latin typeface="VNI-Avo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oùng</a:t>
            </a:r>
            <a:r>
              <a:rPr lang="en-US" altLang="zh-CN" sz="66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bieån</a:t>
            </a:r>
            <a:endParaRPr lang="zh-CN" altLang="en-US" sz="6600" b="1" dirty="0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98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75" y="-770964"/>
            <a:ext cx="6657653" cy="762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-427037"/>
            <a:ext cx="6705600" cy="75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699696" y="4066280"/>
            <a:ext cx="4856069" cy="203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VNI-Avo" pitchFamily="2" charset="0"/>
              </a:rPr>
              <a:t>Tìm ngoaøi baøi ñoïc töø ngöõ chöùa tieáng coù vaàn </a:t>
            </a:r>
            <a:r>
              <a:rPr lang="en-US" sz="3600">
                <a:solidFill>
                  <a:srgbClr val="FF0000"/>
                </a:solidFill>
                <a:latin typeface="VNI-Avo" pitchFamily="2" charset="0"/>
              </a:rPr>
              <a:t>oâng</a:t>
            </a:r>
            <a:r>
              <a:rPr lang="en-US" sz="3600">
                <a:solidFill>
                  <a:prstClr val="black"/>
                </a:solidFill>
                <a:latin typeface="VNI-Avo" pitchFamily="2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Freeform: Shape 7">
            <a:extLst>
              <a:ext uri="{FF2B5EF4-FFF2-40B4-BE49-F238E27FC236}">
                <a16:creationId xmlns:a16="http://schemas.microsoft.com/office/drawing/2014/main" xmlns="" id="{B7B87692-3312-4DF9-BB41-682106908F77}"/>
              </a:ext>
            </a:extLst>
          </p:cNvPr>
          <p:cNvSpPr/>
          <p:nvPr/>
        </p:nvSpPr>
        <p:spPr>
          <a:xfrm>
            <a:off x="0" y="22119"/>
            <a:ext cx="3702160" cy="556685"/>
          </a:xfrm>
          <a:custGeom>
            <a:avLst/>
            <a:gdLst>
              <a:gd name="connsiteX0" fmla="*/ 0 w 3012030"/>
              <a:gd name="connsiteY0" fmla="*/ 0 h 717825"/>
              <a:gd name="connsiteX1" fmla="*/ 2653118 w 3012030"/>
              <a:gd name="connsiteY1" fmla="*/ 0 h 717825"/>
              <a:gd name="connsiteX2" fmla="*/ 3012030 w 3012030"/>
              <a:gd name="connsiteY2" fmla="*/ 358913 h 717825"/>
              <a:gd name="connsiteX3" fmla="*/ 2653118 w 3012030"/>
              <a:gd name="connsiteY3" fmla="*/ 717825 h 717825"/>
              <a:gd name="connsiteX4" fmla="*/ 0 w 3012030"/>
              <a:gd name="connsiteY4" fmla="*/ 717825 h 717825"/>
              <a:gd name="connsiteX5" fmla="*/ 358913 w 3012030"/>
              <a:gd name="connsiteY5" fmla="*/ 358913 h 717825"/>
              <a:gd name="connsiteX6" fmla="*/ 0 w 3012030"/>
              <a:gd name="connsiteY6" fmla="*/ 0 h 71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2030" h="717825">
                <a:moveTo>
                  <a:pt x="0" y="0"/>
                </a:moveTo>
                <a:lnTo>
                  <a:pt x="2653118" y="0"/>
                </a:lnTo>
                <a:lnTo>
                  <a:pt x="3012030" y="358913"/>
                </a:lnTo>
                <a:lnTo>
                  <a:pt x="2653118" y="717825"/>
                </a:lnTo>
                <a:lnTo>
                  <a:pt x="0" y="717825"/>
                </a:lnTo>
                <a:lnTo>
                  <a:pt x="358913" y="35891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530842" tIns="57331" rIns="416180" bIns="57331" numCol="1" spcCol="1270" anchor="ctr" anchorCtr="0">
            <a:noAutofit/>
          </a:bodyPr>
          <a:lstStyle/>
          <a:p>
            <a:pPr algn="ctr" defTabSz="191101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err="1">
                <a:solidFill>
                  <a:srgbClr val="FF0000"/>
                </a:solidFill>
                <a:latin typeface="VNI-Avo" pitchFamily="2" charset="0"/>
              </a:rPr>
              <a:t>Tìm</a:t>
            </a:r>
            <a:r>
              <a:rPr lang="en-US" sz="3600">
                <a:solidFill>
                  <a:srgbClr val="FF0000"/>
                </a:solidFill>
                <a:latin typeface="VNI-Avo" pitchFamily="2" charset="0"/>
              </a:rPr>
              <a:t> tieáng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6419962" y="4470775"/>
            <a:ext cx="3955891" cy="76942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4400" b="1">
                <a:solidFill>
                  <a:prstClr val="black"/>
                </a:solidFill>
                <a:latin typeface="VNI-Avo" pitchFamily="2" charset="0"/>
              </a:rPr>
              <a:t>caùnh ñ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oàng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62" y="1368417"/>
            <a:ext cx="4286251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3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950" y="6372131"/>
            <a:ext cx="482131" cy="482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" y="0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04923" y="92812"/>
            <a:ext cx="4942773" cy="1231785"/>
          </a:xfrm>
          <a:prstGeom prst="rect">
            <a:avLst/>
          </a:prstGeom>
          <a:noFill/>
        </p:spPr>
        <p:txBody>
          <a:bodyPr wrap="none" lIns="122592" tIns="61296" rIns="122592" bIns="6129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8947"/>
            <a:r>
              <a:rPr lang="en-US" sz="7200" b="1" dirty="0" err="1">
                <a:ln/>
                <a:solidFill>
                  <a:srgbClr val="FFFF00"/>
                </a:solidFill>
                <a:latin typeface="VNI-Avo" pitchFamily="2" charset="0"/>
              </a:rPr>
              <a:t>Khôûi</a:t>
            </a:r>
            <a:r>
              <a:rPr lang="en-US" sz="7200" b="1" dirty="0">
                <a:ln/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ln/>
                <a:solidFill>
                  <a:srgbClr val="FFFF00"/>
                </a:solidFill>
                <a:latin typeface="VNI-Avo" pitchFamily="2" charset="0"/>
              </a:rPr>
              <a:t>ñoäng</a:t>
            </a:r>
            <a:endParaRPr lang="en-US" sz="7200" b="1" dirty="0">
              <a:ln/>
              <a:solidFill>
                <a:srgbClr val="FFFF00"/>
              </a:solidFill>
              <a:latin typeface="VNI-Avo" pitchFamily="2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68600" y="2520292"/>
            <a:ext cx="10363200" cy="1470025"/>
          </a:xfrm>
        </p:spPr>
        <p:txBody>
          <a:bodyPr/>
          <a:lstStyle/>
          <a:p>
            <a:r>
              <a:rPr lang="en-US" sz="66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6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6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6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vồng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636661" y="1292087"/>
            <a:ext cx="5400837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8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8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8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ò</a:t>
            </a:r>
            <a:r>
              <a:rPr lang="en-US" sz="8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8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8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8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75932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767675" y="5027802"/>
            <a:ext cx="4227419" cy="1311116"/>
          </a:xfrm>
          <a:prstGeom prst="rect">
            <a:avLst/>
          </a:prstGeom>
          <a:noFill/>
        </p:spPr>
        <p:txBody>
          <a:bodyPr wrap="none" lIns="91430" tIns="45714" rIns="91430" bIns="45714" rtlCol="0">
            <a:spAutoFit/>
          </a:bodyPr>
          <a:lstStyle/>
          <a:p>
            <a:pPr defTabSz="914294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en-US" altLang="zh-CN" sz="66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hoa h</a:t>
            </a:r>
            <a:r>
              <a:rPr lang="en-US" altLang="zh-CN" sz="6600" b="1">
                <a:latin typeface="VNI-Avo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oàng</a:t>
            </a:r>
            <a:endParaRPr lang="zh-CN" altLang="en-US" sz="6600" b="1" dirty="0">
              <a:latin typeface="VNI-Avo" pitchFamily="2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6874653" y="5061158"/>
            <a:ext cx="4366881" cy="1311116"/>
          </a:xfrm>
          <a:prstGeom prst="rect">
            <a:avLst/>
          </a:prstGeom>
          <a:noFill/>
        </p:spPr>
        <p:txBody>
          <a:bodyPr wrap="none" lIns="91430" tIns="45714" rIns="91430" bIns="45714" rtlCol="0">
            <a:spAutoFit/>
          </a:bodyPr>
          <a:lstStyle/>
          <a:p>
            <a:pPr defTabSz="914294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en-US" altLang="zh-CN" sz="66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l</a:t>
            </a:r>
            <a:r>
              <a:rPr lang="en-US" altLang="zh-CN" sz="6600" b="1">
                <a:latin typeface="VNI-Avo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oàng</a:t>
            </a:r>
            <a:r>
              <a:rPr lang="en-US" altLang="zh-CN" sz="66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chim</a:t>
            </a:r>
            <a:endParaRPr lang="zh-CN" altLang="en-US" sz="6600" b="1" dirty="0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52" y="1078914"/>
            <a:ext cx="5828939" cy="3871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943" y="1078933"/>
            <a:ext cx="5162228" cy="387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2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053" y="4979452"/>
            <a:ext cx="5355909" cy="17880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90003" y="1504211"/>
            <a:ext cx="8169423" cy="2340130"/>
          </a:xfrm>
          <a:prstGeom prst="rect">
            <a:avLst/>
          </a:prstGeom>
        </p:spPr>
        <p:txBody>
          <a:bodyPr wrap="square" lIns="92454" tIns="46229" rIns="92454" bIns="46229">
            <a:spAutoFit/>
          </a:bodyPr>
          <a:lstStyle/>
          <a:p>
            <a:pPr algn="ctr" defTabSz="1236021">
              <a:defRPr/>
            </a:pPr>
            <a:r>
              <a:rPr lang="en-US" sz="7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7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ñoïc</a:t>
            </a:r>
            <a:endParaRPr lang="en-US" sz="73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  <a:p>
            <a:pPr algn="ctr" defTabSz="1236021">
              <a:defRPr/>
            </a:pPr>
            <a:r>
              <a:rPr lang="en-US" sz="73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nhoùm</a:t>
            </a:r>
            <a:endParaRPr lang="en-US" sz="109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1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222" y="2043338"/>
            <a:ext cx="2044421" cy="1149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57" y="6477624"/>
            <a:ext cx="482131" cy="40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6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34944" y="2133600"/>
            <a:ext cx="925108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00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768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é Bảo An - Bảy Sắc Cầu Vồng - Nhạc Thiếu Nhi Mới Nhất -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088"/>
          </a:xfrm>
        </p:spPr>
      </p:pic>
    </p:spTree>
    <p:extLst>
      <p:ext uri="{BB962C8B-B14F-4D97-AF65-F5344CB8AC3E}">
        <p14:creationId xmlns:p14="http://schemas.microsoft.com/office/powerpoint/2010/main" val="324552646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7368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64775" y="16521"/>
            <a:ext cx="5662454" cy="699443"/>
            <a:chOff x="3568352" y="2594608"/>
            <a:chExt cx="5760641" cy="1195255"/>
          </a:xfrm>
          <a:solidFill>
            <a:srgbClr val="FFFF00"/>
          </a:solidFill>
        </p:grpSpPr>
        <p:sp>
          <p:nvSpPr>
            <p:cNvPr id="7" name="Rounded Rectangle 6"/>
            <p:cNvSpPr/>
            <p:nvPr/>
          </p:nvSpPr>
          <p:spPr>
            <a:xfrm>
              <a:off x="3568352" y="2594608"/>
              <a:ext cx="5760641" cy="119525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743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文本框 6"/>
            <p:cNvSpPr txBox="1">
              <a:spLocks noChangeArrowheads="1"/>
            </p:cNvSpPr>
            <p:nvPr/>
          </p:nvSpPr>
          <p:spPr bwMode="auto">
            <a:xfrm>
              <a:off x="4172223" y="2765361"/>
              <a:ext cx="4480909" cy="87079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51270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2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Tìm</a:t>
              </a:r>
              <a:r>
                <a:rPr lang="en-US" altLang="zh-CN" sz="32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hieåu</a:t>
              </a:r>
              <a:r>
                <a:rPr lang="en-US" altLang="zh-CN" sz="32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noäi</a:t>
              </a:r>
              <a:r>
                <a:rPr lang="en-US" altLang="zh-CN" sz="32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dung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baøi</a:t>
              </a:r>
              <a:endParaRPr lang="zh-CN" altLang="en-US" sz="32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endParaRPr>
            </a:p>
          </p:txBody>
        </p:sp>
      </p:grpSp>
      <p:sp>
        <p:nvSpPr>
          <p:cNvPr id="9" name="文本框 6"/>
          <p:cNvSpPr txBox="1">
            <a:spLocks noChangeArrowheads="1"/>
          </p:cNvSpPr>
          <p:nvPr/>
        </p:nvSpPr>
        <p:spPr bwMode="auto">
          <a:xfrm>
            <a:off x="543460" y="862873"/>
            <a:ext cx="10280614" cy="58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350" tIns="46200" rIns="92350" bIns="4620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7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>
                <a:latin typeface="VNI-Avo" pitchFamily="2" charset="0"/>
                <a:ea typeface="华康海报体W12(P)" panose="040B0C00000000000000" pitchFamily="82" charset="-122"/>
              </a:rPr>
              <a:t>1.  Tìm töø ngöõ chæ maøu saéc noåi baät cuûa caàu voàng.</a:t>
            </a:r>
            <a:endParaRPr lang="zh-CN" altLang="en-US" sz="3200" b="1" dirty="0">
              <a:latin typeface="VNI-Avo" pitchFamily="2" charset="0"/>
              <a:ea typeface="华康海报体W12(P)" panose="040B0C00000000000000" pitchFamily="82" charset="-122"/>
            </a:endParaRPr>
          </a:p>
        </p:txBody>
      </p:sp>
      <p:sp>
        <p:nvSpPr>
          <p:cNvPr id="10" name="文本框 6"/>
          <p:cNvSpPr txBox="1">
            <a:spLocks noChangeArrowheads="1"/>
          </p:cNvSpPr>
          <p:nvPr/>
        </p:nvSpPr>
        <p:spPr bwMode="auto">
          <a:xfrm>
            <a:off x="1039629" y="1648348"/>
            <a:ext cx="10448144" cy="55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50" tIns="46200" rIns="92350" bIns="4620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7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>
                <a:solidFill>
                  <a:srgbClr val="FF00FF"/>
                </a:solidFill>
                <a:latin typeface="VNI-Avo" pitchFamily="2" charset="0"/>
                <a:ea typeface="+mn-ea"/>
              </a:rPr>
              <a:t>ñoû, cam, vaøng, luïc, lam, chaøm, tím</a:t>
            </a:r>
            <a:endParaRPr lang="zh-CN" altLang="en-US" sz="3200" b="1" dirty="0">
              <a:solidFill>
                <a:srgbClr val="FF00FF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sp>
        <p:nvSpPr>
          <p:cNvPr id="11" name="文本框 6"/>
          <p:cNvSpPr txBox="1">
            <a:spLocks noChangeArrowheads="1"/>
          </p:cNvSpPr>
          <p:nvPr/>
        </p:nvSpPr>
        <p:spPr bwMode="auto">
          <a:xfrm>
            <a:off x="743723" y="2463241"/>
            <a:ext cx="8400291" cy="58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350" tIns="46200" rIns="92350" bIns="4620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7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2. Em coù thích caàu voàng khoâng? Vì sao?</a:t>
            </a:r>
            <a:endParaRPr lang="zh-CN" altLang="en-US" sz="3200" b="1" dirty="0">
              <a:solidFill>
                <a:srgbClr val="0070C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039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" y="242"/>
            <a:ext cx="12192361" cy="68577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354" y="2353276"/>
            <a:ext cx="7571299" cy="2156019"/>
          </a:xfrm>
          <a:prstGeom prst="rect">
            <a:avLst/>
          </a:prstGeom>
          <a:noFill/>
        </p:spPr>
        <p:txBody>
          <a:bodyPr wrap="square" lIns="123490" tIns="61744" rIns="123490" bIns="61744">
            <a:spAutoFit/>
          </a:bodyPr>
          <a:lstStyle/>
          <a:p>
            <a:pPr algn="ctr" defTabSz="965872"/>
            <a:r>
              <a:rPr lang="en-US" sz="132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1.Tập </a:t>
            </a:r>
            <a:r>
              <a:rPr lang="en-US" sz="132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132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sz="132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84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4307332" y="308769"/>
            <a:ext cx="2690648" cy="614339"/>
          </a:xfrm>
          <a:prstGeom prst="rect">
            <a:avLst/>
          </a:prstGeom>
          <a:noFill/>
        </p:spPr>
        <p:txBody>
          <a:bodyPr wrap="square" lIns="120730" tIns="60359" rIns="120730" bIns="60359" rtlCol="0">
            <a:spAutoFit/>
          </a:bodyPr>
          <a:lstStyle/>
          <a:p>
            <a:pPr defTabSz="1210072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Tö theá vieát</a:t>
            </a:r>
            <a:endParaRPr lang="vi-VN" sz="3200" b="1" kern="0">
              <a:solidFill>
                <a:sysClr val="windowText" lastClr="00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84FF6FD3-F2A6-4C80-A274-1C06A54F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530300" y="1340736"/>
            <a:ext cx="4245303" cy="4918252"/>
          </a:xfrm>
          <a:prstGeom prst="rect">
            <a:avLst/>
          </a:prstGeom>
        </p:spPr>
      </p:pic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33" y="32299"/>
            <a:ext cx="1139883" cy="15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8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33" y="32299"/>
            <a:ext cx="1139883" cy="1559367"/>
          </a:xfrm>
          <a:prstGeom prst="rect">
            <a:avLst/>
          </a:prstGeom>
        </p:spPr>
      </p:pic>
      <p:pic>
        <p:nvPicPr>
          <p:cNvPr id="4" name="chu 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8168" y="163285"/>
            <a:ext cx="6806746" cy="6806746"/>
          </a:xfrm>
        </p:spPr>
      </p:pic>
    </p:spTree>
    <p:extLst>
      <p:ext uri="{BB962C8B-B14F-4D97-AF65-F5344CB8AC3E}">
        <p14:creationId xmlns:p14="http://schemas.microsoft.com/office/powerpoint/2010/main" val="15786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/>
        </p:blipFill>
        <p:spPr bwMode="auto">
          <a:xfrm>
            <a:off x="165602" y="1953811"/>
            <a:ext cx="11774301" cy="306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4365" y="2449650"/>
            <a:ext cx="11462268" cy="861720"/>
          </a:xfrm>
          <a:prstGeom prst="rect">
            <a:avLst/>
          </a:prstGeom>
        </p:spPr>
        <p:txBody>
          <a:bodyPr wrap="square" lIns="121867" tIns="60933" rIns="121867" bIns="60933">
            <a:spAutoFit/>
          </a:bodyPr>
          <a:lstStyle/>
          <a:p>
            <a:pPr algn="just" defTabSz="1218461"/>
            <a:r>
              <a:rPr lang="vi-VN" sz="4800" b="1" dirty="0">
                <a:solidFill>
                  <a:prstClr val="black"/>
                </a:solidFill>
                <a:latin typeface="HP001 4 hàng" pitchFamily="34" charset="0"/>
              </a:rPr>
              <a:t>Cầu vồng có bảy màu </a:t>
            </a:r>
            <a:r>
              <a:rPr lang="en-US" sz="4800" b="1" dirty="0">
                <a:solidFill>
                  <a:prstClr val="black"/>
                </a:solidFill>
                <a:latin typeface="HP001 4 hàng"/>
              </a:rPr>
              <a:t>r</a:t>
            </a:r>
            <a:r>
              <a:rPr lang="vi-VN" sz="4800" b="1" dirty="0" smtClean="0">
                <a:solidFill>
                  <a:prstClr val="black"/>
                </a:solidFill>
                <a:latin typeface="HP001 4 hàng" pitchFamily="34" charset="0"/>
              </a:rPr>
              <a:t>ực </a:t>
            </a:r>
            <a:r>
              <a:rPr lang="en-US" sz="4800" b="1" dirty="0">
                <a:solidFill>
                  <a:prstClr val="black"/>
                </a:solidFill>
                <a:latin typeface="HP001 4 hàng"/>
              </a:rPr>
              <a:t>r</a:t>
            </a:r>
            <a:r>
              <a:rPr lang="vi-VN" sz="4800" b="1" dirty="0" smtClean="0">
                <a:solidFill>
                  <a:prstClr val="black"/>
                </a:solidFill>
                <a:latin typeface="HP001 4 hàng" pitchFamily="34" charset="0"/>
              </a:rPr>
              <a:t>ỡ</a:t>
            </a:r>
            <a:r>
              <a:rPr lang="vi-VN" sz="4800" b="1" dirty="0">
                <a:solidFill>
                  <a:prstClr val="black"/>
                </a:solidFill>
                <a:latin typeface="HP001 4 hàng" pitchFamily="34" charset="0"/>
              </a:rPr>
              <a:t>.</a:t>
            </a:r>
            <a:endParaRPr lang="en-US" sz="4800" b="1" dirty="0">
              <a:solidFill>
                <a:prstClr val="black"/>
              </a:solidFill>
              <a:latin typeface="HP001 4 hàng" pitchFamily="34" charset="0"/>
            </a:endParaRPr>
          </a:p>
        </p:txBody>
      </p:sp>
      <p:pic>
        <p:nvPicPr>
          <p:cNvPr id="5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" y="113"/>
            <a:ext cx="1139883" cy="15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74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" y="76428"/>
            <a:ext cx="12192361" cy="68577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6730" y="2353213"/>
            <a:ext cx="7076923" cy="1478998"/>
          </a:xfrm>
          <a:prstGeom prst="rect">
            <a:avLst/>
          </a:prstGeom>
          <a:noFill/>
        </p:spPr>
        <p:txBody>
          <a:bodyPr wrap="square" lIns="123577" tIns="61787" rIns="123577" bIns="61787">
            <a:spAutoFit/>
          </a:bodyPr>
          <a:lstStyle/>
          <a:p>
            <a:pPr algn="ctr" defTabSz="966633"/>
            <a:r>
              <a:rPr lang="en-US" sz="88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2. </a:t>
            </a:r>
            <a:r>
              <a:rPr lang="en-US" sz="88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Nghe</a:t>
            </a:r>
            <a:r>
              <a:rPr lang="en-US" sz="88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- </a:t>
            </a:r>
            <a:r>
              <a:rPr lang="en-US" sz="88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88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941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33600" y="381000"/>
            <a:ext cx="8229600" cy="6172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641600" y="762000"/>
            <a:ext cx="7213600" cy="533400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048000" y="1066800"/>
            <a:ext cx="6502400" cy="480853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454400" y="1371600"/>
            <a:ext cx="5588000" cy="413226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860800" y="1652588"/>
            <a:ext cx="4876800" cy="360521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165600" y="1874838"/>
            <a:ext cx="4267200" cy="3154362"/>
          </a:xfrm>
          <a:prstGeom prst="ellipse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487332" y="2119313"/>
            <a:ext cx="3657601" cy="2703512"/>
          </a:xfrm>
          <a:prstGeom prst="ellipse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75209" y="2382838"/>
            <a:ext cx="3064933" cy="2265362"/>
          </a:xfrm>
          <a:prstGeom prst="ellipse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082" name="Picture 15" descr="mây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7" r="6796" b="16974"/>
          <a:stretch>
            <a:fillRect/>
          </a:stretch>
        </p:blipFill>
        <p:spPr bwMode="auto">
          <a:xfrm>
            <a:off x="1117600" y="2514600"/>
            <a:ext cx="10261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7" descr="vong 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9" y="-304800"/>
            <a:ext cx="11110384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phi c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4343400"/>
            <a:ext cx="1930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0261600" y="6172200"/>
            <a:ext cx="1727200" cy="609600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000" b="1">
                <a:solidFill>
                  <a:srgbClr val="FF0000"/>
                </a:solidFill>
              </a:rPr>
              <a:t>BAY!</a:t>
            </a:r>
          </a:p>
        </p:txBody>
      </p:sp>
      <p:sp>
        <p:nvSpPr>
          <p:cNvPr id="21" name="Block Arc 20">
            <a:hlinkClick r:id="rId6" action="ppaction://hlinksldjump"/>
          </p:cNvPr>
          <p:cNvSpPr/>
          <p:nvPr/>
        </p:nvSpPr>
        <p:spPr>
          <a:xfrm>
            <a:off x="0" y="3886200"/>
            <a:ext cx="2743200" cy="1219200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800" b="1">
                <a:solidFill>
                  <a:srgbClr val="0000CC"/>
                </a:solidFill>
              </a:rPr>
              <a:t>ĐỎ</a:t>
            </a:r>
          </a:p>
        </p:txBody>
      </p:sp>
      <p:sp>
        <p:nvSpPr>
          <p:cNvPr id="22" name="Block Arc 21"/>
          <p:cNvSpPr/>
          <p:nvPr/>
        </p:nvSpPr>
        <p:spPr>
          <a:xfrm>
            <a:off x="2336800" y="3352800"/>
            <a:ext cx="2743200" cy="1219200"/>
          </a:xfrm>
          <a:prstGeom prst="blockArc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800" b="1">
                <a:solidFill>
                  <a:srgbClr val="0000CC"/>
                </a:solidFill>
              </a:rPr>
              <a:t>CAM</a:t>
            </a:r>
          </a:p>
        </p:txBody>
      </p:sp>
      <p:sp>
        <p:nvSpPr>
          <p:cNvPr id="23" name="Block Arc 22">
            <a:hlinkClick r:id="rId7" action="ppaction://hlinksldjump"/>
          </p:cNvPr>
          <p:cNvSpPr/>
          <p:nvPr/>
        </p:nvSpPr>
        <p:spPr>
          <a:xfrm>
            <a:off x="2336800" y="4419600"/>
            <a:ext cx="2743200" cy="1219200"/>
          </a:xfrm>
          <a:prstGeom prst="blockArc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800" b="1">
                <a:solidFill>
                  <a:srgbClr val="0000CC"/>
                </a:solidFill>
                <a:hlinkClick r:id="rId8" action="ppaction://hlinksldjump"/>
              </a:rPr>
              <a:t>VÀNG</a:t>
            </a:r>
            <a:endParaRPr lang="en-US" sz="2800" b="1">
              <a:solidFill>
                <a:srgbClr val="0000CC"/>
              </a:solidFill>
            </a:endParaRPr>
          </a:p>
        </p:txBody>
      </p:sp>
      <p:sp>
        <p:nvSpPr>
          <p:cNvPr id="24" name="Block Arc 23">
            <a:hlinkClick r:id="rId9" action="ppaction://hlinksldjump"/>
          </p:cNvPr>
          <p:cNvSpPr/>
          <p:nvPr/>
        </p:nvSpPr>
        <p:spPr>
          <a:xfrm>
            <a:off x="6400800" y="3048000"/>
            <a:ext cx="2743200" cy="1219200"/>
          </a:xfrm>
          <a:prstGeom prst="blockArc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800" b="1">
                <a:solidFill>
                  <a:srgbClr val="0000CC"/>
                </a:solidFill>
              </a:rPr>
              <a:t>XANH</a:t>
            </a:r>
          </a:p>
        </p:txBody>
      </p:sp>
      <p:sp>
        <p:nvSpPr>
          <p:cNvPr id="25" name="Block Arc 24"/>
          <p:cNvSpPr/>
          <p:nvPr/>
        </p:nvSpPr>
        <p:spPr>
          <a:xfrm>
            <a:off x="9042400" y="3276600"/>
            <a:ext cx="2743200" cy="1143000"/>
          </a:xfrm>
          <a:prstGeom prst="blockArc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800" b="1">
                <a:solidFill>
                  <a:srgbClr val="0000CC"/>
                </a:solidFill>
              </a:rPr>
              <a:t>LAM</a:t>
            </a:r>
          </a:p>
        </p:txBody>
      </p:sp>
      <p:sp>
        <p:nvSpPr>
          <p:cNvPr id="26" name="Block Arc 25"/>
          <p:cNvSpPr/>
          <p:nvPr/>
        </p:nvSpPr>
        <p:spPr>
          <a:xfrm>
            <a:off x="6604000" y="3886200"/>
            <a:ext cx="2743200" cy="1219200"/>
          </a:xfrm>
          <a:prstGeom prst="blockArc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800" b="1">
                <a:solidFill>
                  <a:srgbClr val="FFFF00"/>
                </a:solidFill>
              </a:rPr>
              <a:t>CHÀM</a:t>
            </a:r>
          </a:p>
        </p:txBody>
      </p:sp>
      <p:sp>
        <p:nvSpPr>
          <p:cNvPr id="27" name="Block Arc 26">
            <a:hlinkClick r:id="rId8" action="ppaction://hlinksldjump"/>
          </p:cNvPr>
          <p:cNvSpPr/>
          <p:nvPr/>
        </p:nvSpPr>
        <p:spPr>
          <a:xfrm>
            <a:off x="5689600" y="4724400"/>
            <a:ext cx="2743200" cy="1219200"/>
          </a:xfrm>
          <a:prstGeom prst="blockArc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800" b="1">
                <a:solidFill>
                  <a:srgbClr val="FFFF00"/>
                </a:solidFill>
              </a:rPr>
              <a:t>HỒNG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0"/>
            <a:ext cx="2743200" cy="990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3600" b="1">
                <a:solidFill>
                  <a:srgbClr val="FFFF00"/>
                </a:solidFill>
              </a:rPr>
              <a:t>CHỌN  MÀU</a:t>
            </a:r>
          </a:p>
        </p:txBody>
      </p:sp>
      <p:sp>
        <p:nvSpPr>
          <p:cNvPr id="2" name="Right Arrow 1">
            <a:hlinkClick r:id="rId10" action="ppaction://hlinksldjump"/>
          </p:cNvPr>
          <p:cNvSpPr/>
          <p:nvPr/>
        </p:nvSpPr>
        <p:spPr>
          <a:xfrm>
            <a:off x="9" y="6172200"/>
            <a:ext cx="1117600" cy="68580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BH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85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11111E-6 C 0.0125 -0.11019 0.025 -0.22014 0.03004 -0.2912 C 0.03507 -0.36227 0.04202 -0.37384 0.03004 -0.42685 C 0.01806 -0.47986 -0.01476 -0.56528 -0.04167 -0.60903 C -0.06858 -0.65278 -0.09878 -0.66921 -0.1316 -0.68889 C -0.16441 -0.70857 -0.20573 -0.7169 -0.23819 -0.72685 C -0.27066 -0.73681 -0.29792 -0.74213 -0.32656 -0.74908 C -0.35538 -0.75602 -0.37882 -0.76412 -0.40989 -0.76898 C -0.44097 -0.77384 -0.48125 -0.77593 -0.51319 -0.77778 C -0.54514 -0.77963 -0.5566 -0.79514 -0.60156 -0.78009 C -0.64653 -0.76505 -0.73524 -0.7169 -0.78351 -0.68681 C -0.83142 -0.65671 -0.86944 -0.6375 -0.88993 -0.6 C -0.91042 -0.5625 -0.91111 -0.49491 -0.9066 -0.46227 C -0.90208 -0.42963 -0.89236 -0.425 -0.86319 -0.40463 C -0.83403 -0.38426 -0.78246 -0.35903 -0.7316 -0.34005 C -0.68073 -0.32107 -0.62101 -0.3037 -0.55833 -0.2912 C -0.49583 -0.2787 -0.42292 -0.26875 -0.3566 -0.26458 C -0.29028 -0.26042 -0.21215 -0.26158 -0.15989 -0.26667 C -0.10764 -0.27176 -0.07326 -0.26991 -0.04323 -0.2956 C -0.01319 -0.3213 0.0257 -0.37338 0.02014 -0.42014 C 0.01458 -0.4669 -0.02517 -0.53611 -0.07656 -0.5757 C -0.12795 -0.61528 -0.21371 -0.63611 -0.28819 -0.65787 C -0.36285 -0.67963 -0.45903 -0.70787 -0.52326 -0.70671 C -0.5875 -0.70556 -0.63594 -0.68148 -0.67326 -0.65116 C -0.71076 -0.62083 -0.73524 -0.55417 -0.74826 -0.52454 C -0.76128 -0.49491 -0.74983 -0.50625 -0.75156 -0.47338 C -0.7533 -0.44051 -0.76667 -0.3713 -0.75833 -0.32685 C -0.75 -0.28241 -0.75 -0.22523 -0.70156 -0.20671 C -0.65312 -0.1882 -0.56076 -0.20208 -0.46823 -0.21574 " pathEditMode="relative" rAng="0" ptsTypes="aaaaaaaaaaaaaaaaaaaaaaaaaaa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55" y="-3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1302408" y="339463"/>
            <a:ext cx="2690648" cy="614424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defTabSz="1211024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Tö theá vieát</a:t>
            </a:r>
            <a:endParaRPr lang="vi-VN" sz="3200" b="1" kern="0">
              <a:solidFill>
                <a:sysClr val="windowText" lastClr="00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84FF6FD3-F2A6-4C80-A274-1C06A54F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4138197" y="179873"/>
            <a:ext cx="3859176" cy="3935303"/>
          </a:xfrm>
          <a:prstGeom prst="rect">
            <a:avLst/>
          </a:prstGeom>
        </p:spPr>
      </p:pic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33" y="32263"/>
            <a:ext cx="1139883" cy="15593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t="38942" r="15172" b="50000"/>
          <a:stretch/>
        </p:blipFill>
        <p:spPr>
          <a:xfrm>
            <a:off x="1168991" y="4303862"/>
            <a:ext cx="9797587" cy="22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7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7387771" y="5780587"/>
            <a:ext cx="4673600" cy="737535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defTabSz="1211024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e naéng     o con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364042" y="5689052"/>
            <a:ext cx="3526351" cy="737535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defTabSz="1211024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    uù  möa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6709132" y="5778336"/>
            <a:ext cx="1984960" cy="737535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defTabSz="1211024"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ch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251024" y="77182"/>
            <a:ext cx="11438964" cy="614424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defTabSz="1211024">
              <a:defRPr/>
            </a:pP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3.Thay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hình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ngoâi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sao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baèng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chöõ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VNI-Avo" pitchFamily="2" charset="0"/>
              </a:rPr>
              <a:t>ch</a:t>
            </a:r>
            <a:r>
              <a:rPr lang="en-US" sz="3200" b="1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kern="0" dirty="0" err="1" smtClean="0">
                <a:solidFill>
                  <a:sysClr val="windowText" lastClr="000000"/>
                </a:solidFill>
                <a:latin typeface="VNI-Avo" pitchFamily="2" charset="0"/>
              </a:rPr>
              <a:t>hoaëc</a:t>
            </a:r>
            <a:r>
              <a:rPr lang="en-US" sz="3200" b="1" kern="0" dirty="0" smtClean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VNI-Avo" pitchFamily="2" charset="0"/>
              </a:rPr>
              <a:t>tr.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6723646" y="5839837"/>
            <a:ext cx="753035" cy="614532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" charset="0"/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578463" y="5683813"/>
            <a:ext cx="1984960" cy="737535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defTabSz="1211024"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21" name="5-Point Star 20"/>
          <p:cNvSpPr/>
          <p:nvPr/>
        </p:nvSpPr>
        <p:spPr bwMode="auto">
          <a:xfrm>
            <a:off x="364042" y="5742887"/>
            <a:ext cx="753035" cy="614532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2" t="53092" r="18680" b="33699"/>
          <a:stretch/>
        </p:blipFill>
        <p:spPr>
          <a:xfrm>
            <a:off x="189757" y="834945"/>
            <a:ext cx="11500232" cy="4607911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9292675" y="5771366"/>
            <a:ext cx="1984960" cy="737535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defTabSz="1211024"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ch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17" name="5-Point Star 16"/>
          <p:cNvSpPr/>
          <p:nvPr/>
        </p:nvSpPr>
        <p:spPr bwMode="auto">
          <a:xfrm>
            <a:off x="9307189" y="5832867"/>
            <a:ext cx="753035" cy="614532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0695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9" grpId="0" animBg="1"/>
      <p:bldP spid="20" grpId="0"/>
      <p:bldP spid="21" grpId="0" animBg="1"/>
      <p:bldP spid="16" grpId="0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0" r="7934" b="617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2171427" y="5600567"/>
            <a:ext cx="824459" cy="675980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defTabSz="1211024">
              <a:defRPr/>
            </a:pPr>
            <a:r>
              <a:rPr lang="en-US" sz="3600" b="1" kern="0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vi-VN" sz="3600" b="1" kern="0">
              <a:solidFill>
                <a:srgbClr val="FF0000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7414671" y="5658623"/>
            <a:ext cx="1049311" cy="675980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defTabSz="1211024">
              <a:defRPr/>
            </a:pPr>
            <a:r>
              <a:rPr lang="en-US" sz="3600" b="1" kern="0">
                <a:solidFill>
                  <a:srgbClr val="FF0000"/>
                </a:solidFill>
                <a:latin typeface="VNI-Avo" pitchFamily="2" charset="0"/>
              </a:rPr>
              <a:t>ch</a:t>
            </a:r>
            <a:endParaRPr lang="vi-VN" sz="3600" b="1" kern="0">
              <a:solidFill>
                <a:srgbClr val="FF0000"/>
              </a:solidFill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9382902" y="5673139"/>
            <a:ext cx="1081897" cy="675980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defTabSz="1211024">
              <a:defRPr/>
            </a:pPr>
            <a:r>
              <a:rPr lang="en-US" sz="3600" b="1" kern="0">
                <a:solidFill>
                  <a:srgbClr val="FF0000"/>
                </a:solidFill>
                <a:latin typeface="VNI-Avo" pitchFamily="2" charset="0"/>
              </a:rPr>
              <a:t>ch</a:t>
            </a:r>
            <a:endParaRPr lang="vi-VN" sz="3600" b="1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621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4165600" y="5791458"/>
            <a:ext cx="4673600" cy="737535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defTabSz="1211024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con    eânh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7948355" y="5809790"/>
            <a:ext cx="4673600" cy="737535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defTabSz="1211024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  ính thieân vaên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364042" y="5689052"/>
            <a:ext cx="3526351" cy="737535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defTabSz="1211024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     ai keùn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251024" y="77182"/>
            <a:ext cx="11438964" cy="614424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defTabSz="1211024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3.Thay hình ngoâi sao baèng chöõ </a:t>
            </a:r>
            <a:r>
              <a:rPr lang="en-US" sz="3200" b="1" kern="0">
                <a:solidFill>
                  <a:srgbClr val="FF0000"/>
                </a:solidFill>
                <a:latin typeface="VNI-Avo" pitchFamily="2" charset="0"/>
              </a:rPr>
              <a:t>c </a:t>
            </a: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hoaëc vaàn </a:t>
            </a:r>
            <a:r>
              <a:rPr lang="en-US" sz="3200" b="1" kern="0">
                <a:solidFill>
                  <a:srgbClr val="FF0000"/>
                </a:solidFill>
                <a:latin typeface="VNI-Avo" pitchFamily="2" charset="0"/>
              </a:rPr>
              <a:t>k.</a:t>
            </a:r>
            <a:endParaRPr lang="vi-VN" sz="3200" b="1" kern="0">
              <a:solidFill>
                <a:srgbClr val="FF0000"/>
              </a:solidFill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712378" y="5681385"/>
            <a:ext cx="1984960" cy="737535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defTabSz="1211024"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21" name="5-Point Star 20"/>
          <p:cNvSpPr/>
          <p:nvPr/>
        </p:nvSpPr>
        <p:spPr bwMode="auto">
          <a:xfrm>
            <a:off x="538210" y="5728373"/>
            <a:ext cx="753035" cy="614532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t="75892" r="10733" b="11274"/>
          <a:stretch/>
        </p:blipFill>
        <p:spPr>
          <a:xfrm>
            <a:off x="65332" y="834945"/>
            <a:ext cx="11810347" cy="4680483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7913814" y="5814908"/>
            <a:ext cx="1984960" cy="737535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defTabSz="1211024"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k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17" name="5-Point Star 16"/>
          <p:cNvSpPr/>
          <p:nvPr/>
        </p:nvSpPr>
        <p:spPr bwMode="auto">
          <a:xfrm>
            <a:off x="7674292" y="5805972"/>
            <a:ext cx="753035" cy="614532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5442478" y="5788517"/>
            <a:ext cx="1984960" cy="737535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defTabSz="1211024"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k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23" name="5-Point Star 22"/>
          <p:cNvSpPr/>
          <p:nvPr/>
        </p:nvSpPr>
        <p:spPr bwMode="auto">
          <a:xfrm>
            <a:off x="5202956" y="5750553"/>
            <a:ext cx="753035" cy="614532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3502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16" grpId="0"/>
      <p:bldP spid="17" grpId="0" animBg="1"/>
      <p:bldP spid="22" grpId="0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8" t="49696" r="8701" b="34273"/>
          <a:stretch/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1387653" y="5926257"/>
            <a:ext cx="824459" cy="737535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defTabSz="1211024"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5731013" y="5897229"/>
            <a:ext cx="1049311" cy="737535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defTabSz="1211024"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k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8460659" y="5872629"/>
            <a:ext cx="1081897" cy="737535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defTabSz="1211024"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k</a:t>
            </a:r>
            <a:endParaRPr lang="vi-VN" sz="4000" b="1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7725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4307332" y="1325219"/>
            <a:ext cx="2690648" cy="614424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defTabSz="1211024">
              <a:defRPr/>
            </a:pPr>
            <a:r>
              <a:rPr lang="en-US" sz="3200" b="1" kern="0">
                <a:solidFill>
                  <a:srgbClr val="FF0000"/>
                </a:solidFill>
                <a:latin typeface="VNI-Avo" pitchFamily="2" charset="0"/>
              </a:rPr>
              <a:t>Tö theá vieát</a:t>
            </a:r>
            <a:endParaRPr lang="vi-VN" sz="3200" b="1" kern="0">
              <a:solidFill>
                <a:srgbClr val="FF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84FF6FD3-F2A6-4C80-A274-1C06A54F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530068" y="1939748"/>
            <a:ext cx="4245303" cy="4918252"/>
          </a:xfrm>
          <a:prstGeom prst="rect">
            <a:avLst/>
          </a:prstGeom>
        </p:spPr>
      </p:pic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42" y="32230"/>
            <a:ext cx="823603" cy="1126693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1331059" y="288333"/>
            <a:ext cx="10215491" cy="614424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defTabSz="1211024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Vieát moät caâu coù töø ngöõ em ñaõ ñieàn.</a:t>
            </a:r>
            <a:endParaRPr lang="vi-VN" sz="3200" b="1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15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06" y="5941158"/>
            <a:ext cx="482131" cy="4821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0" b="29524"/>
          <a:stretch/>
        </p:blipFill>
        <p:spPr>
          <a:xfrm>
            <a:off x="1669143" y="1"/>
            <a:ext cx="879565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82019"/>
      </p:ext>
    </p:extLst>
  </p:cSld>
  <p:clrMapOvr>
    <a:masterClrMapping/>
  </p:clrMapOvr>
  <p:transition advTm="6645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t="73378" r="8153" b="6604"/>
          <a:stretch/>
        </p:blipFill>
        <p:spPr>
          <a:xfrm>
            <a:off x="1828798" y="0"/>
            <a:ext cx="7721601" cy="49679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5137" y="5287217"/>
            <a:ext cx="12191983" cy="861720"/>
          </a:xfrm>
          <a:prstGeom prst="rect">
            <a:avLst/>
          </a:prstGeom>
        </p:spPr>
        <p:txBody>
          <a:bodyPr wrap="square" lIns="121867" tIns="60933" rIns="121867" bIns="60933">
            <a:spAutoFit/>
          </a:bodyPr>
          <a:lstStyle/>
          <a:p>
            <a:pPr algn="just" defTabSz="1218461"/>
            <a:r>
              <a:rPr lang="vi-VN" sz="4800" b="1" dirty="0" smtClean="0">
                <a:solidFill>
                  <a:srgbClr val="FF0000"/>
                </a:solidFill>
                <a:latin typeface="HP001 4 hàng" pitchFamily="34" charset="0"/>
              </a:rPr>
              <a:t>T</a:t>
            </a:r>
            <a:r>
              <a:rPr lang="en-US" sz="4800" b="1" dirty="0">
                <a:solidFill>
                  <a:srgbClr val="FF0000"/>
                </a:solidFill>
                <a:latin typeface="HP001 4 hàng"/>
              </a:rPr>
              <a:t>r</a:t>
            </a:r>
            <a:r>
              <a:rPr lang="vi-VN" sz="4800" b="1" dirty="0" smtClean="0">
                <a:solidFill>
                  <a:srgbClr val="FF0000"/>
                </a:solidFill>
                <a:latin typeface="HP001 4 hàng" pitchFamily="34" charset="0"/>
              </a:rPr>
              <a:t>ồng </a:t>
            </a:r>
            <a:r>
              <a:rPr lang="vi-VN" sz="4800" b="1" dirty="0">
                <a:solidFill>
                  <a:srgbClr val="FF0000"/>
                </a:solidFill>
                <a:latin typeface="HP001 4 hàng" pitchFamily="34" charset="0"/>
              </a:rPr>
              <a:t>cây,gây </a:t>
            </a:r>
            <a:r>
              <a:rPr lang="en-US" sz="4800" b="1" dirty="0">
                <a:solidFill>
                  <a:srgbClr val="FF0000"/>
                </a:solidFill>
                <a:latin typeface="HP001 4 hàng"/>
              </a:rPr>
              <a:t>r</a:t>
            </a:r>
            <a:r>
              <a:rPr lang="vi-VN" sz="4800" b="1" dirty="0" smtClean="0">
                <a:solidFill>
                  <a:srgbClr val="FF0000"/>
                </a:solidFill>
                <a:latin typeface="HP001 4 hàng" pitchFamily="34" charset="0"/>
              </a:rPr>
              <a:t>ừng </a:t>
            </a:r>
            <a:endParaRPr lang="en-US" sz="48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34513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 t="68811" r="86517" b="24205"/>
          <a:stretch/>
        </p:blipFill>
        <p:spPr>
          <a:xfrm>
            <a:off x="348343" y="179752"/>
            <a:ext cx="783771" cy="115557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1331059" y="214478"/>
            <a:ext cx="10614198" cy="552869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marL="0" marR="0" lvl="0" indent="0" defTabSz="12110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</a:rPr>
              <a:t>Noùi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</a:rPr>
              <a:t> vôùi baïn baøi thô möa hoaëc naéng maø em ñaõ ñoïc </a:t>
            </a:r>
            <a:endParaRPr kumimoji="0" lang="vi-VN" sz="2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31059" y="1434997"/>
            <a:ext cx="6096000" cy="560153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b="1">
                <a:solidFill>
                  <a:srgbClr val="000000"/>
                </a:solidFill>
                <a:latin typeface="Roboto"/>
              </a:rPr>
              <a:t>Mưa rơi tí tách</a:t>
            </a:r>
            <a:br>
              <a:rPr lang="vi-VN" sz="2000" b="1">
                <a:solidFill>
                  <a:srgbClr val="000000"/>
                </a:solidFill>
                <a:latin typeface="Roboto"/>
              </a:rPr>
            </a:br>
            <a:r>
              <a:rPr lang="vi-VN" sz="2000" b="1">
                <a:solidFill>
                  <a:srgbClr val="000000"/>
                </a:solidFill>
                <a:latin typeface="Roboto"/>
              </a:rPr>
              <a:t>Hạt trước hạt sau</a:t>
            </a:r>
            <a:br>
              <a:rPr lang="vi-VN" sz="2000" b="1">
                <a:solidFill>
                  <a:srgbClr val="000000"/>
                </a:solidFill>
                <a:latin typeface="Roboto"/>
              </a:rPr>
            </a:br>
            <a:r>
              <a:rPr lang="vi-VN" sz="2000" b="1">
                <a:solidFill>
                  <a:srgbClr val="000000"/>
                </a:solidFill>
                <a:latin typeface="Roboto"/>
              </a:rPr>
              <a:t>Không xô đẩy nhau</a:t>
            </a:r>
            <a:br>
              <a:rPr lang="vi-VN" sz="2000" b="1">
                <a:solidFill>
                  <a:srgbClr val="000000"/>
                </a:solidFill>
                <a:latin typeface="Roboto"/>
              </a:rPr>
            </a:br>
            <a:r>
              <a:rPr lang="vi-VN" sz="2000" b="1">
                <a:solidFill>
                  <a:srgbClr val="000000"/>
                </a:solidFill>
                <a:latin typeface="Roboto"/>
              </a:rPr>
              <a:t>Xếp hàng lần lượt</a:t>
            </a:r>
          </a:p>
          <a:p>
            <a:r>
              <a:rPr lang="vi-VN" sz="2000" b="1">
                <a:solidFill>
                  <a:srgbClr val="000000"/>
                </a:solidFill>
                <a:latin typeface="Roboto"/>
              </a:rPr>
              <a:t>Mưa vẽ trên sân</a:t>
            </a:r>
            <a:br>
              <a:rPr lang="vi-VN" sz="2000" b="1">
                <a:solidFill>
                  <a:srgbClr val="000000"/>
                </a:solidFill>
                <a:latin typeface="Roboto"/>
              </a:rPr>
            </a:br>
            <a:r>
              <a:rPr lang="vi-VN" sz="2000" b="1">
                <a:solidFill>
                  <a:srgbClr val="000000"/>
                </a:solidFill>
                <a:latin typeface="Roboto"/>
              </a:rPr>
              <a:t>Mưa dàn trên lá</a:t>
            </a:r>
            <a:br>
              <a:rPr lang="vi-VN" sz="2000" b="1">
                <a:solidFill>
                  <a:srgbClr val="000000"/>
                </a:solidFill>
                <a:latin typeface="Roboto"/>
              </a:rPr>
            </a:br>
            <a:r>
              <a:rPr lang="vi-VN" sz="2000" b="1">
                <a:solidFill>
                  <a:srgbClr val="000000"/>
                </a:solidFill>
                <a:latin typeface="Roboto"/>
              </a:rPr>
              <a:t>Mưa rơi trắng xóa</a:t>
            </a:r>
            <a:br>
              <a:rPr lang="vi-VN" sz="2000" b="1">
                <a:solidFill>
                  <a:srgbClr val="000000"/>
                </a:solidFill>
                <a:latin typeface="Roboto"/>
              </a:rPr>
            </a:br>
            <a:r>
              <a:rPr lang="vi-VN" sz="2000" b="1">
                <a:solidFill>
                  <a:srgbClr val="000000"/>
                </a:solidFill>
                <a:latin typeface="Roboto"/>
              </a:rPr>
              <a:t>Bong bóng phập phồng</a:t>
            </a:r>
          </a:p>
          <a:p>
            <a:r>
              <a:rPr lang="vi-VN" sz="2000" b="1">
                <a:solidFill>
                  <a:srgbClr val="000000"/>
                </a:solidFill>
                <a:latin typeface="Roboto"/>
              </a:rPr>
              <a:t>Mưa nâng cánh hoa</a:t>
            </a:r>
            <a:br>
              <a:rPr lang="vi-VN" sz="2000" b="1">
                <a:solidFill>
                  <a:srgbClr val="000000"/>
                </a:solidFill>
                <a:latin typeface="Roboto"/>
              </a:rPr>
            </a:br>
            <a:r>
              <a:rPr lang="vi-VN" sz="2000" b="1">
                <a:solidFill>
                  <a:srgbClr val="000000"/>
                </a:solidFill>
                <a:latin typeface="Roboto"/>
              </a:rPr>
              <a:t>Mưa gọi chổi biếc</a:t>
            </a:r>
            <a:br>
              <a:rPr lang="vi-VN" sz="2000" b="1">
                <a:solidFill>
                  <a:srgbClr val="000000"/>
                </a:solidFill>
                <a:latin typeface="Roboto"/>
              </a:rPr>
            </a:br>
            <a:r>
              <a:rPr lang="vi-VN" sz="2000" b="1">
                <a:solidFill>
                  <a:srgbClr val="000000"/>
                </a:solidFill>
                <a:latin typeface="Roboto"/>
              </a:rPr>
              <a:t>Mưa rửa sạch bụi</a:t>
            </a:r>
            <a:br>
              <a:rPr lang="vi-VN" sz="2000" b="1">
                <a:solidFill>
                  <a:srgbClr val="000000"/>
                </a:solidFill>
                <a:latin typeface="Roboto"/>
              </a:rPr>
            </a:br>
            <a:r>
              <a:rPr lang="vi-VN" sz="2000" b="1">
                <a:solidFill>
                  <a:srgbClr val="000000"/>
                </a:solidFill>
                <a:latin typeface="Roboto"/>
              </a:rPr>
              <a:t>Như em lau nhà.</a:t>
            </a:r>
          </a:p>
          <a:p>
            <a:r>
              <a:rPr lang="vi-VN" sz="2000" b="1">
                <a:solidFill>
                  <a:srgbClr val="000000"/>
                </a:solidFill>
                <a:latin typeface="Roboto"/>
              </a:rPr>
              <a:t>Mưa rơi, mưa rơi</a:t>
            </a:r>
            <a:br>
              <a:rPr lang="vi-VN" sz="2000" b="1">
                <a:solidFill>
                  <a:srgbClr val="000000"/>
                </a:solidFill>
                <a:latin typeface="Roboto"/>
              </a:rPr>
            </a:br>
            <a:r>
              <a:rPr lang="vi-VN" sz="2000" b="1">
                <a:solidFill>
                  <a:srgbClr val="000000"/>
                </a:solidFill>
                <a:latin typeface="Roboto"/>
              </a:rPr>
              <a:t>Mưa là bạn tôi</a:t>
            </a:r>
            <a:br>
              <a:rPr lang="vi-VN" sz="2000" b="1">
                <a:solidFill>
                  <a:srgbClr val="000000"/>
                </a:solidFill>
                <a:latin typeface="Roboto"/>
              </a:rPr>
            </a:br>
            <a:r>
              <a:rPr lang="vi-VN" sz="2000" b="1">
                <a:solidFill>
                  <a:srgbClr val="000000"/>
                </a:solidFill>
                <a:latin typeface="Roboto"/>
              </a:rPr>
              <a:t>Mưa là nốt nhạc</a:t>
            </a:r>
            <a:br>
              <a:rPr lang="vi-VN" sz="2000" b="1">
                <a:solidFill>
                  <a:srgbClr val="000000"/>
                </a:solidFill>
                <a:latin typeface="Roboto"/>
              </a:rPr>
            </a:br>
            <a:r>
              <a:rPr lang="vi-VN" sz="2000" b="1">
                <a:solidFill>
                  <a:srgbClr val="000000"/>
                </a:solidFill>
                <a:latin typeface="Roboto"/>
              </a:rPr>
              <a:t>Tôi hát thành lời…</a:t>
            </a:r>
          </a:p>
          <a:p>
            <a:r>
              <a:rPr lang="vi-VN" sz="2000" b="1">
                <a:solidFill>
                  <a:srgbClr val="000000"/>
                </a:solidFill>
                <a:latin typeface="Roboto"/>
              </a:rPr>
              <a:t/>
            </a:r>
            <a:br>
              <a:rPr lang="vi-VN" sz="2000" b="1">
                <a:solidFill>
                  <a:srgbClr val="000000"/>
                </a:solidFill>
                <a:latin typeface="Roboto"/>
              </a:rPr>
            </a:br>
            <a:endParaRPr lang="vi-VN" sz="2000" b="1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3044182" y="6336420"/>
            <a:ext cx="2669754" cy="491314"/>
          </a:xfrm>
          <a:prstGeom prst="rect">
            <a:avLst/>
          </a:prstGeom>
          <a:noFill/>
        </p:spPr>
        <p:txBody>
          <a:bodyPr wrap="square" lIns="120816" tIns="60401" rIns="120816" bIns="60401" rtlCol="0">
            <a:spAutoFit/>
          </a:bodyPr>
          <a:lstStyle/>
          <a:p>
            <a:pPr marL="0" marR="0" lvl="0" indent="0" defTabSz="12110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</a:rPr>
              <a:t>Nguyeãn</a:t>
            </a:r>
            <a:r>
              <a:rPr kumimoji="0" lang="en-US" sz="2400" b="1" i="1" u="none" strike="noStrike" kern="0" cap="none" spc="0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</a:rPr>
              <a:t> Dieäu</a:t>
            </a:r>
            <a:endParaRPr kumimoji="0" lang="vi-VN" sz="2400" b="1" i="1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71885" y="1275340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Nắng</a:t>
            </a:r>
            <a:r>
              <a:rPr lang="vi-VN" sz="2800" b="1"/>
              <a:t/>
            </a:r>
            <a:br>
              <a:rPr lang="vi-VN" sz="2800" b="1"/>
            </a:br>
            <a:r>
              <a:rPr lang="vi-VN" sz="2800" b="1"/>
              <a:t/>
            </a:r>
            <a:br>
              <a:rPr lang="vi-VN" sz="2800" b="1"/>
            </a:br>
            <a:r>
              <a:rPr lang="vi-VN" sz="2800" b="1">
                <a:solidFill>
                  <a:srgbClr val="000000"/>
                </a:solidFill>
              </a:rPr>
              <a:t>Nắng mùa hè cháy bỏng</a:t>
            </a:r>
            <a:r>
              <a:rPr lang="vi-VN" sz="2800" b="1"/>
              <a:t/>
            </a:r>
            <a:br>
              <a:rPr lang="vi-VN" sz="2800" b="1"/>
            </a:br>
            <a:r>
              <a:rPr lang="vi-VN" sz="2800" b="1">
                <a:solidFill>
                  <a:srgbClr val="000000"/>
                </a:solidFill>
              </a:rPr>
              <a:t>Nắng mùa thu dịu hiền</a:t>
            </a:r>
            <a:r>
              <a:rPr lang="vi-VN" sz="2800" b="1"/>
              <a:t/>
            </a:r>
            <a:br>
              <a:rPr lang="vi-VN" sz="2800" b="1"/>
            </a:br>
            <a:r>
              <a:rPr lang="vi-VN" sz="2800" b="1">
                <a:solidFill>
                  <a:srgbClr val="000000"/>
                </a:solidFill>
              </a:rPr>
              <a:t>Nắng mùa đông ấm áp</a:t>
            </a:r>
            <a:r>
              <a:rPr lang="vi-VN" sz="2800" b="1"/>
              <a:t/>
            </a:r>
            <a:br>
              <a:rPr lang="vi-VN" sz="2800" b="1"/>
            </a:br>
            <a:r>
              <a:rPr lang="vi-VN" sz="2800" b="1">
                <a:solidFill>
                  <a:srgbClr val="000000"/>
                </a:solidFill>
              </a:rPr>
              <a:t>Còn nắng xuân thì sao?</a:t>
            </a:r>
            <a:r>
              <a:rPr lang="vi-VN" sz="2800" b="1"/>
              <a:t/>
            </a:r>
            <a:br>
              <a:rPr lang="vi-VN" sz="2800" b="1"/>
            </a:br>
            <a:r>
              <a:rPr lang="vi-VN" sz="2800" b="1"/>
              <a:t/>
            </a:r>
            <a:br>
              <a:rPr lang="vi-VN" sz="2800" b="1"/>
            </a:br>
            <a:r>
              <a:rPr lang="vi-VN" sz="2800" b="1">
                <a:solidFill>
                  <a:srgbClr val="000000"/>
                </a:solidFill>
              </a:rPr>
              <a:t>Nắng mùa xuân le lói</a:t>
            </a:r>
            <a:r>
              <a:rPr lang="vi-VN" sz="2800" b="1"/>
              <a:t/>
            </a:r>
            <a:br>
              <a:rPr lang="vi-VN" sz="2800" b="1"/>
            </a:br>
            <a:r>
              <a:rPr lang="vi-VN" sz="2800" b="1">
                <a:solidFill>
                  <a:srgbClr val="000000"/>
                </a:solidFill>
              </a:rPr>
              <a:t>Dưới kẻ lá cành cây</a:t>
            </a:r>
            <a:r>
              <a:rPr lang="vi-VN" sz="2800" b="1"/>
              <a:t/>
            </a:r>
            <a:br>
              <a:rPr lang="vi-VN" sz="2800" b="1"/>
            </a:br>
            <a:r>
              <a:rPr lang="vi-VN" sz="2800" b="1">
                <a:solidFill>
                  <a:srgbClr val="000000"/>
                </a:solidFill>
              </a:rPr>
              <a:t>Làm tràn về nhựa sống</a:t>
            </a:r>
            <a:r>
              <a:rPr lang="vi-VN" sz="2800" b="1"/>
              <a:t/>
            </a:r>
            <a:br>
              <a:rPr lang="vi-VN" sz="2800" b="1"/>
            </a:br>
            <a:r>
              <a:rPr lang="vi-VN" sz="2800" b="1">
                <a:solidFill>
                  <a:srgbClr val="000000"/>
                </a:solidFill>
              </a:rPr>
              <a:t>Đang thức trong lòng cây.</a:t>
            </a:r>
            <a:endParaRPr lang="vi-VN" sz="2800" b="1"/>
          </a:p>
        </p:txBody>
      </p:sp>
      <p:sp>
        <p:nvSpPr>
          <p:cNvPr id="7" name="Rectangle 6"/>
          <p:cNvSpPr/>
          <p:nvPr/>
        </p:nvSpPr>
        <p:spPr>
          <a:xfrm>
            <a:off x="1718180" y="1013730"/>
            <a:ext cx="944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</a:rPr>
              <a:t>Mưa</a:t>
            </a:r>
            <a:endParaRPr lang="vi-VN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98309" y="6224165"/>
            <a:ext cx="2165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i="1"/>
              <a:t>Phạm Thị Mai</a:t>
            </a:r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51402450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58" y="1258568"/>
            <a:ext cx="2603948" cy="14621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57791"/>
            <a:ext cx="12192000" cy="200020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1590" y="2097725"/>
            <a:ext cx="5382590" cy="3409987"/>
            <a:chOff x="1753764" y="262749"/>
            <a:chExt cx="9876779" cy="625715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36894" y="3195644"/>
              <a:ext cx="2793649" cy="2550331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439" y="338099"/>
              <a:ext cx="5989123" cy="6181802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9850" y="932762"/>
              <a:ext cx="711589" cy="1109382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2843" y="262749"/>
              <a:ext cx="977673" cy="1340027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98724">
              <a:off x="9031208" y="1117295"/>
              <a:ext cx="1064711" cy="1455217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61816">
              <a:off x="3204332" y="538057"/>
              <a:ext cx="1125514" cy="151591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63473">
              <a:off x="1807416" y="3383342"/>
              <a:ext cx="2066782" cy="2174086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6096000" y="2451557"/>
            <a:ext cx="4836976" cy="1231785"/>
          </a:xfrm>
          <a:prstGeom prst="rect">
            <a:avLst/>
          </a:prstGeom>
          <a:noFill/>
        </p:spPr>
        <p:txBody>
          <a:bodyPr wrap="none" lIns="122592" tIns="61296" rIns="122592" bIns="6129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8947"/>
            <a:r>
              <a:rPr lang="en-US" sz="7200" b="1">
                <a:ln/>
                <a:solidFill>
                  <a:srgbClr val="FF0000"/>
                </a:solidFill>
                <a:latin typeface="VNI-Avo" pitchFamily="2" charset="0"/>
              </a:rPr>
              <a:t>CUÛNG COÁ</a:t>
            </a:r>
            <a:endParaRPr lang="en-US" sz="7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297163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35209" y="152400"/>
            <a:ext cx="7721600" cy="2514600"/>
          </a:xfrm>
          <a:prstGeom prst="blockArc">
            <a:avLst>
              <a:gd name="adj1" fmla="val 10723833"/>
              <a:gd name="adj2" fmla="val 21575705"/>
              <a:gd name="adj3" fmla="val 1499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9600" b="1">
              <a:solidFill>
                <a:srgbClr val="FF0000"/>
              </a:solidFill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600" b="1">
                <a:solidFill>
                  <a:srgbClr val="FF0000"/>
                </a:solidFill>
              </a:rPr>
              <a:t>ĐỎ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1905000"/>
            <a:ext cx="118872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4400">
              <a:defRPr/>
            </a:pPr>
            <a:r>
              <a:rPr lang="en-US" sz="5400" b="1">
                <a:solidFill>
                  <a:srgbClr val="FF0000"/>
                </a:solidFill>
              </a:rPr>
              <a:t>Đọc </a:t>
            </a:r>
          </a:p>
          <a:p>
            <a:pPr algn="ctr" defTabSz="914400">
              <a:defRPr/>
            </a:pPr>
            <a:endParaRPr lang="en-US" sz="5400" b="1">
              <a:solidFill>
                <a:srgbClr val="0000CC"/>
              </a:solidFill>
            </a:endParaRPr>
          </a:p>
        </p:txBody>
      </p:sp>
      <p:sp>
        <p:nvSpPr>
          <p:cNvPr id="9" name="Up Arrow 8">
            <a:hlinkClick r:id="rId2" action="ppaction://hlinksldjump"/>
          </p:cNvPr>
          <p:cNvSpPr/>
          <p:nvPr/>
        </p:nvSpPr>
        <p:spPr>
          <a:xfrm>
            <a:off x="10827656" y="5105400"/>
            <a:ext cx="1625600" cy="17526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000" b="1">
                <a:solidFill>
                  <a:prstClr val="white"/>
                </a:solidFill>
              </a:rPr>
              <a:t>B</a:t>
            </a:r>
          </a:p>
          <a:p>
            <a:pPr algn="ctr" defTabSz="914400">
              <a:defRPr/>
            </a:pPr>
            <a:r>
              <a:rPr lang="en-US" sz="2000" b="1">
                <a:solidFill>
                  <a:prstClr val="white"/>
                </a:solidFill>
              </a:rPr>
              <a:t>A</a:t>
            </a:r>
          </a:p>
          <a:p>
            <a:pPr algn="ctr" defTabSz="914400">
              <a:defRPr/>
            </a:pPr>
            <a:r>
              <a:rPr lang="en-US" sz="2000" b="1">
                <a:solidFill>
                  <a:prstClr val="white"/>
                </a:solidFill>
              </a:rPr>
              <a:t>C</a:t>
            </a:r>
          </a:p>
          <a:p>
            <a:pPr algn="ctr" defTabSz="914400">
              <a:defRPr/>
            </a:pPr>
            <a:r>
              <a:rPr lang="en-US" sz="2000" b="1">
                <a:solidFill>
                  <a:prstClr val="white"/>
                </a:solidFill>
              </a:rPr>
              <a:t>K</a:t>
            </a:r>
          </a:p>
        </p:txBody>
      </p:sp>
      <p:sp>
        <p:nvSpPr>
          <p:cNvPr id="2" name="Rectangle 1"/>
          <p:cNvSpPr/>
          <p:nvPr/>
        </p:nvSpPr>
        <p:spPr>
          <a:xfrm>
            <a:off x="1669154" y="3088167"/>
            <a:ext cx="91585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Haït ñaäu vöôn vai troài leân maët ñaát. Caäu thaáy khaép nôi ñaõ saùng böøng.</a:t>
            </a:r>
            <a:endParaRPr kumimoji="0" lang="vi-VN" sz="2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40429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35209" y="152400"/>
            <a:ext cx="7721600" cy="2514600"/>
          </a:xfrm>
          <a:prstGeom prst="blockArc">
            <a:avLst>
              <a:gd name="adj1" fmla="val 10723833"/>
              <a:gd name="adj2" fmla="val 21575705"/>
              <a:gd name="adj3" fmla="val 14997"/>
            </a:avLst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9600" b="1">
              <a:solidFill>
                <a:srgbClr val="FF00FF"/>
              </a:solidFill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9200" b="1">
                <a:solidFill>
                  <a:srgbClr val="FF00FF"/>
                </a:solidFill>
              </a:rPr>
              <a:t>HỒNG</a:t>
            </a:r>
          </a:p>
        </p:txBody>
      </p:sp>
      <p:sp>
        <p:nvSpPr>
          <p:cNvPr id="10" name="Up Arrow 9">
            <a:hlinkClick r:id="rId2" action="ppaction://hlinksldjump"/>
          </p:cNvPr>
          <p:cNvSpPr/>
          <p:nvPr/>
        </p:nvSpPr>
        <p:spPr>
          <a:xfrm>
            <a:off x="10784123" y="5105400"/>
            <a:ext cx="1625600" cy="1752600"/>
          </a:xfrm>
          <a:prstGeom prst="up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000" b="1">
                <a:solidFill>
                  <a:prstClr val="white"/>
                </a:solidFill>
              </a:rPr>
              <a:t>B</a:t>
            </a:r>
          </a:p>
          <a:p>
            <a:pPr algn="ctr" defTabSz="914400">
              <a:defRPr/>
            </a:pPr>
            <a:r>
              <a:rPr lang="en-US" sz="2000" b="1">
                <a:solidFill>
                  <a:prstClr val="white"/>
                </a:solidFill>
              </a:rPr>
              <a:t>A</a:t>
            </a:r>
          </a:p>
          <a:p>
            <a:pPr algn="ctr" defTabSz="914400">
              <a:defRPr/>
            </a:pPr>
            <a:r>
              <a:rPr lang="en-US" sz="2000" b="1">
                <a:solidFill>
                  <a:prstClr val="white"/>
                </a:solidFill>
              </a:rPr>
              <a:t>C</a:t>
            </a:r>
          </a:p>
          <a:p>
            <a:pPr algn="ctr" defTabSz="914400">
              <a:defRPr/>
            </a:pPr>
            <a:r>
              <a:rPr lang="en-US" sz="2000" b="1">
                <a:solidFill>
                  <a:prstClr val="white"/>
                </a:solidFill>
              </a:rPr>
              <a:t>K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1905000"/>
            <a:ext cx="118872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4400">
              <a:defRPr/>
            </a:pPr>
            <a:r>
              <a:rPr lang="en-US" sz="5400" b="1">
                <a:solidFill>
                  <a:srgbClr val="FF00FF"/>
                </a:solidFill>
              </a:rPr>
              <a:t>Đọc </a:t>
            </a:r>
          </a:p>
          <a:p>
            <a:pPr algn="ctr" defTabSz="914400">
              <a:defRPr/>
            </a:pPr>
            <a:endParaRPr lang="en-US" sz="5400" b="1">
              <a:solidFill>
                <a:srgbClr val="FFC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9199" y="3425624"/>
            <a:ext cx="100293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en-US" sz="4400" b="1">
                <a:solidFill>
                  <a:srgbClr val="FF00FF"/>
                </a:solidFill>
                <a:latin typeface="VNI-Avo" pitchFamily="2" charset="0"/>
              </a:rPr>
              <a:t>Caäu voäi xoøe hai caùi laù nhoû xíu höôùng veà phía oâng maët trôøi röïc rôõ.</a:t>
            </a:r>
            <a:endParaRPr lang="en-US" sz="4400" b="1" dirty="0">
              <a:solidFill>
                <a:srgbClr val="FF00FF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301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35209" y="152400"/>
            <a:ext cx="7721600" cy="2514600"/>
          </a:xfrm>
          <a:prstGeom prst="blockArc">
            <a:avLst>
              <a:gd name="adj1" fmla="val 10723833"/>
              <a:gd name="adj2" fmla="val 21575705"/>
              <a:gd name="adj3" fmla="val 1499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9600" b="1">
              <a:solidFill>
                <a:srgbClr val="FFFF00"/>
              </a:solidFill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600" b="1">
                <a:solidFill>
                  <a:srgbClr val="FFFF00"/>
                </a:solidFill>
              </a:rPr>
              <a:t>VÀNG</a:t>
            </a:r>
          </a:p>
        </p:txBody>
      </p:sp>
      <p:sp>
        <p:nvSpPr>
          <p:cNvPr id="7" name="Up Arrow 6">
            <a:hlinkClick r:id="rId2" action="ppaction://hlinksldjump"/>
          </p:cNvPr>
          <p:cNvSpPr/>
          <p:nvPr/>
        </p:nvSpPr>
        <p:spPr>
          <a:xfrm>
            <a:off x="10566400" y="5105400"/>
            <a:ext cx="1625600" cy="175260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000" b="1">
                <a:solidFill>
                  <a:prstClr val="white"/>
                </a:solidFill>
              </a:rPr>
              <a:t>B</a:t>
            </a:r>
          </a:p>
          <a:p>
            <a:pPr algn="ctr" defTabSz="914400">
              <a:defRPr/>
            </a:pPr>
            <a:r>
              <a:rPr lang="en-US" sz="2000" b="1">
                <a:solidFill>
                  <a:prstClr val="white"/>
                </a:solidFill>
              </a:rPr>
              <a:t>A</a:t>
            </a:r>
          </a:p>
          <a:p>
            <a:pPr algn="ctr" defTabSz="914400">
              <a:defRPr/>
            </a:pPr>
            <a:r>
              <a:rPr lang="en-US" sz="2000" b="1">
                <a:solidFill>
                  <a:prstClr val="white"/>
                </a:solidFill>
              </a:rPr>
              <a:t>C</a:t>
            </a:r>
          </a:p>
          <a:p>
            <a:pPr algn="ctr" defTabSz="914400">
              <a:defRPr/>
            </a:pPr>
            <a:r>
              <a:rPr lang="en-US" sz="2000" b="1">
                <a:solidFill>
                  <a:prstClr val="white"/>
                </a:solidFill>
              </a:rPr>
              <a:t>K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840183" y="3105899"/>
            <a:ext cx="8406903" cy="9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VNI-Avo" pitchFamily="2" charset="0"/>
              </a:rPr>
              <a:t>Tìm töø ngöõ chöùa tieáng coù vaàn </a:t>
            </a:r>
            <a:r>
              <a:rPr lang="en-US" sz="3600">
                <a:solidFill>
                  <a:srgbClr val="FF0000"/>
                </a:solidFill>
                <a:latin typeface="VNI-Avo" pitchFamily="2" charset="0"/>
              </a:rPr>
              <a:t>anh</a:t>
            </a:r>
            <a:r>
              <a:rPr lang="en-US" sz="3600">
                <a:solidFill>
                  <a:prstClr val="black"/>
                </a:solidFill>
                <a:latin typeface="VNI-Avo" pitchFamily="2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85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35209" y="152400"/>
            <a:ext cx="7721600" cy="2514600"/>
          </a:xfrm>
          <a:prstGeom prst="blockArc">
            <a:avLst>
              <a:gd name="adj1" fmla="val 10723833"/>
              <a:gd name="adj2" fmla="val 21575705"/>
              <a:gd name="adj3" fmla="val 14997"/>
            </a:avLst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9600" b="1">
              <a:solidFill>
                <a:srgbClr val="92D050"/>
              </a:solidFill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600" b="1">
                <a:solidFill>
                  <a:srgbClr val="92D050"/>
                </a:solidFill>
              </a:rPr>
              <a:t>xanh</a:t>
            </a:r>
          </a:p>
        </p:txBody>
      </p:sp>
      <p:sp>
        <p:nvSpPr>
          <p:cNvPr id="9" name="Up Arrow 8">
            <a:hlinkClick r:id="rId2" action="ppaction://hlinksldjump"/>
          </p:cNvPr>
          <p:cNvSpPr/>
          <p:nvPr/>
        </p:nvSpPr>
        <p:spPr>
          <a:xfrm>
            <a:off x="10566400" y="5105400"/>
            <a:ext cx="1625600" cy="1752600"/>
          </a:xfrm>
          <a:prstGeom prst="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000" b="1">
                <a:solidFill>
                  <a:prstClr val="white"/>
                </a:solidFill>
              </a:rPr>
              <a:t>B</a:t>
            </a:r>
          </a:p>
          <a:p>
            <a:pPr algn="ctr" defTabSz="914400">
              <a:defRPr/>
            </a:pPr>
            <a:r>
              <a:rPr lang="en-US" sz="2000" b="1">
                <a:solidFill>
                  <a:prstClr val="white"/>
                </a:solidFill>
              </a:rPr>
              <a:t>A</a:t>
            </a:r>
          </a:p>
          <a:p>
            <a:pPr algn="ctr" defTabSz="914400">
              <a:defRPr/>
            </a:pPr>
            <a:r>
              <a:rPr lang="en-US" sz="2000" b="1">
                <a:solidFill>
                  <a:prstClr val="white"/>
                </a:solidFill>
              </a:rPr>
              <a:t>C</a:t>
            </a:r>
          </a:p>
          <a:p>
            <a:pPr algn="ctr" defTabSz="914400">
              <a:defRPr/>
            </a:pPr>
            <a:r>
              <a:rPr lang="en-US" sz="2000" b="1">
                <a:solidFill>
                  <a:prstClr val="white"/>
                </a:solidFill>
              </a:rPr>
              <a:t>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0" t="13524" r="49422" b="39672"/>
          <a:stretch/>
        </p:blipFill>
        <p:spPr>
          <a:xfrm>
            <a:off x="4472398" y="3219741"/>
            <a:ext cx="3290763" cy="3506408"/>
          </a:xfrm>
          <a:prstGeom prst="rect">
            <a:avLst/>
          </a:prstGeom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478971" y="1727043"/>
            <a:ext cx="11277600" cy="149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VNI-Avo" pitchFamily="2" charset="0"/>
              </a:rPr>
              <a:t>Haõy neâu 2, 3 vieäc em laøm ñeå baûo veä söùc khoûe ngaøy möa, laïnh?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13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0" y="6091151"/>
            <a:ext cx="482131" cy="4821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"/>
            <a:ext cx="12192001" cy="6843631"/>
          </a:xfrm>
          <a:prstGeom prst="rect">
            <a:avLst/>
          </a:prstGeom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1324199" y="831690"/>
            <a:ext cx="9105359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5" tIns="45688" rIns="91375" bIns="45688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079">
              <a:defRPr/>
            </a:pPr>
            <a:r>
              <a:rPr lang="en-US" altLang="zh-CN" sz="5300" kern="0">
                <a:solidFill>
                  <a:prstClr val="white"/>
                </a:solidFill>
                <a:latin typeface="VNI-Av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MÖA</a:t>
            </a:r>
            <a:endParaRPr lang="zh-CN" altLang="en-US" sz="5300" kern="0" dirty="0">
              <a:solidFill>
                <a:prstClr val="white"/>
              </a:solidFill>
              <a:latin typeface="VNI-Avo" pitchFamily="2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28590" y="131368"/>
            <a:ext cx="9696587" cy="83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 algn="ctr"/>
            <a:r>
              <a:rPr lang="en-US" altLang="ko-KR" sz="48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CHUÛ ÑEÀ 21</a:t>
            </a:r>
            <a:endParaRPr lang="en-US" altLang="ko-KR" sz="4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0" y="6091151"/>
            <a:ext cx="482131" cy="4821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9526" y="815792"/>
            <a:ext cx="4482353" cy="412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vi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0" b="45819"/>
          <a:stretch/>
        </p:blipFill>
        <p:spPr>
          <a:xfrm>
            <a:off x="9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56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6210&quot;&gt;&lt;property id=&quot;20148&quot; value=&quot;5&quot;/&gt;&lt;property id=&quot;20300&quot; value=&quot;Slide 2 - &amp;quot;Bảy sắc cầu vồng&amp;quot;&quot;/&gt;&lt;property id=&quot;20307&quot; value=&quot;276&quot;/&gt;&lt;/object&gt;&lt;object type=&quot;3&quot; unique_id=&quot;490133&quot;&gt;&lt;property id=&quot;20148&quot; value=&quot;5&quot;/&gt;&lt;property id=&quot;20300&quot; value=&quot;Slide 10&quot;/&gt;&lt;property id=&quot;20307&quot; value=&quot;287&quot;/&gt;&lt;/object&gt;&lt;object type=&quot;3&quot; unique_id=&quot;494410&quot;&gt;&lt;property id=&quot;20148&quot; value=&quot;5&quot;/&gt;&lt;property id=&quot;20300&quot; value=&quot;Slide 8&quot;/&gt;&lt;property id=&quot;20307&quot; value=&quot;296&quot;/&gt;&lt;/object&gt;&lt;object type=&quot;3&quot; unique_id=&quot;494922&quot;&gt;&lt;property id=&quot;20148&quot; value=&quot;5&quot;/&gt;&lt;property id=&quot;20300&quot; value=&quot;Slide 12&quot;/&gt;&lt;property id=&quot;20307&quot; value=&quot;300&quot;/&gt;&lt;/object&gt;&lt;object type=&quot;3&quot; unique_id=&quot;495644&quot;&gt;&lt;property id=&quot;20148&quot; value=&quot;5&quot;/&gt;&lt;property id=&quot;20300&quot; value=&quot;Slide 18&quot;/&gt;&lt;property id=&quot;20307&quot; value=&quot;306&quot;/&gt;&lt;/object&gt;&lt;object type=&quot;3&quot; unique_id=&quot;495645&quot;&gt;&lt;property id=&quot;20148&quot; value=&quot;5&quot;/&gt;&lt;property id=&quot;20300&quot; value=&quot;Slide 20&quot;/&gt;&lt;property id=&quot;20307&quot; value=&quot;307&quot;/&gt;&lt;/object&gt;&lt;object type=&quot;3&quot; unique_id=&quot;495713&quot;&gt;&lt;property id=&quot;20148&quot; value=&quot;5&quot;/&gt;&lt;property id=&quot;20300&quot; value=&quot;Slide 17&quot;/&gt;&lt;property id=&quot;20307&quot; value=&quot;308&quot;/&gt;&lt;/object&gt;&lt;object type=&quot;3&quot; unique_id=&quot;496557&quot;&gt;&lt;property id=&quot;20148&quot; value=&quot;5&quot;/&gt;&lt;property id=&quot;20300&quot; value=&quot;Slide 30&quot;/&gt;&lt;property id=&quot;20307&quot; value=&quot;309&quot;/&gt;&lt;/object&gt;&lt;object type=&quot;3&quot; unique_id=&quot;496558&quot;&gt;&lt;property id=&quot;20148&quot; value=&quot;5&quot;/&gt;&lt;property id=&quot;20300&quot; value=&quot;Slide 31&quot;/&gt;&lt;property id=&quot;20307&quot; value=&quot;310&quot;/&gt;&lt;/object&gt;&lt;object type=&quot;3&quot; unique_id=&quot;496788&quot;&gt;&lt;property id=&quot;20148&quot; value=&quot;5&quot;/&gt;&lt;property id=&quot;20300&quot; value=&quot;Slide 32&quot;/&gt;&lt;property id=&quot;20307&quot; value=&quot;313&quot;/&gt;&lt;/object&gt;&lt;object type=&quot;3&quot; unique_id=&quot;497457&quot;&gt;&lt;property id=&quot;20148&quot; value=&quot;5&quot;/&gt;&lt;property id=&quot;20300&quot; value=&quot;Slide 37&quot;/&gt;&lt;property id=&quot;20307&quot; value=&quot;315&quot;/&gt;&lt;/object&gt;&lt;object type=&quot;3&quot; unique_id=&quot;497828&quot;&gt;&lt;property id=&quot;20148&quot; value=&quot;5&quot;/&gt;&lt;property id=&quot;20300&quot; value=&quot;Slide 39&quot;/&gt;&lt;property id=&quot;20307&quot; value=&quot;317&quot;/&gt;&lt;/object&gt;&lt;object type=&quot;3&quot; unique_id=&quot;498077&quot;&gt;&lt;property id=&quot;20148&quot; value=&quot;5&quot;/&gt;&lt;property id=&quot;20300&quot; value=&quot;Slide 26&quot;/&gt;&lt;property id=&quot;20307&quot; value=&quot;319&quot;/&gt;&lt;/object&gt;&lt;object type=&quot;3&quot; unique_id=&quot;498078&quot;&gt;&lt;property id=&quot;20148&quot; value=&quot;5&quot;/&gt;&lt;property id=&quot;20300&quot; value=&quot;Slide 27&quot;/&gt;&lt;property id=&quot;20307&quot; value=&quot;320&quot;/&gt;&lt;/object&gt;&lt;object type=&quot;3&quot; unique_id=&quot;498080&quot;&gt;&lt;property id=&quot;20148&quot; value=&quot;5&quot;/&gt;&lt;property id=&quot;20300&quot; value=&quot;Slide 29&quot;/&gt;&lt;property id=&quot;20307&quot; value=&quot;322&quot;/&gt;&lt;/object&gt;&lt;object type=&quot;3&quot; unique_id=&quot;498545&quot;&gt;&lt;property id=&quot;20148&quot; value=&quot;5&quot;/&gt;&lt;property id=&quot;20300&quot; value=&quot;Slide 28&quot;/&gt;&lt;property id=&quot;20307&quot; value=&quot;324&quot;/&gt;&lt;/object&gt;&lt;object type=&quot;3&quot; unique_id=&quot;506020&quot;&gt;&lt;property id=&quot;20148&quot; value=&quot;5&quot;/&gt;&lt;property id=&quot;20300&quot; value=&quot;Slide 15&quot;/&gt;&lt;property id=&quot;20307&quot; value=&quot;337&quot;/&gt;&lt;/object&gt;&lt;object type=&quot;3&quot; unique_id=&quot;507428&quot;&gt;&lt;property id=&quot;20148&quot; value=&quot;5&quot;/&gt;&lt;property id=&quot;20300&quot; value=&quot;Slide 22&quot;/&gt;&lt;property id=&quot;20307&quot; value=&quot;338&quot;/&gt;&lt;/object&gt;&lt;object type=&quot;3&quot; unique_id=&quot;508781&quot;&gt;&lt;property id=&quot;20148&quot; value=&quot;5&quot;/&gt;&lt;property id=&quot;20300&quot; value=&quot;Slide 33&quot;/&gt;&lt;property id=&quot;20307&quot; value=&quot;341&quot;/&gt;&lt;/object&gt;&lt;object type=&quot;3&quot; unique_id=&quot;510309&quot;&gt;&lt;property id=&quot;20148&quot; value=&quot;5&quot;/&gt;&lt;property id=&quot;20300&quot; value=&quot;Slide 1&quot;/&gt;&lt;property id=&quot;20307&quot; value=&quot;350&quot;/&gt;&lt;/object&gt;&lt;object type=&quot;3&quot; unique_id=&quot;510310&quot;&gt;&lt;property id=&quot;20148&quot; value=&quot;5&quot;/&gt;&lt;property id=&quot;20300&quot; value=&quot;Slide 9&quot;/&gt;&lt;property id=&quot;20307&quot; value=&quot;349&quot;/&gt;&lt;/object&gt;&lt;object type=&quot;3&quot; unique_id=&quot;510767&quot;&gt;&lt;property id=&quot;20148&quot; value=&quot;5&quot;/&gt;&lt;property id=&quot;20300&quot; value=&quot;Slide 3&quot;/&gt;&lt;property id=&quot;20307&quot; value=&quot;352&quot;/&gt;&lt;/object&gt;&lt;object type=&quot;3&quot; unique_id=&quot;510768&quot;&gt;&lt;property id=&quot;20148&quot; value=&quot;5&quot;/&gt;&lt;property id=&quot;20300&quot; value=&quot;Slide 4&quot;/&gt;&lt;property id=&quot;20307&quot; value=&quot;353&quot;/&gt;&lt;/object&gt;&lt;object type=&quot;3&quot; unique_id=&quot;510769&quot;&gt;&lt;property id=&quot;20148&quot; value=&quot;5&quot;/&gt;&lt;property id=&quot;20300&quot; value=&quot;Slide 5&quot;/&gt;&lt;property id=&quot;20307&quot; value=&quot;354&quot;/&gt;&lt;/object&gt;&lt;object type=&quot;3&quot; unique_id=&quot;510770&quot;&gt;&lt;property id=&quot;20148&quot; value=&quot;5&quot;/&gt;&lt;property id=&quot;20300&quot; value=&quot;Slide 6&quot;/&gt;&lt;property id=&quot;20307&quot; value=&quot;355&quot;/&gt;&lt;/object&gt;&lt;object type=&quot;3&quot; unique_id=&quot;510771&quot;&gt;&lt;property id=&quot;20148&quot; value=&quot;5&quot;/&gt;&lt;property id=&quot;20300&quot; value=&quot;Slide 7&quot;/&gt;&lt;property id=&quot;20307&quot; value=&quot;356&quot;/&gt;&lt;/object&gt;&lt;object type=&quot;3&quot; unique_id=&quot;511315&quot;&gt;&lt;property id=&quot;20148&quot; value=&quot;5&quot;/&gt;&lt;property id=&quot;20300&quot; value=&quot;Slide 16&quot;/&gt;&lt;property id=&quot;20307&quot; value=&quot;357&quot;/&gt;&lt;/object&gt;&lt;object type=&quot;3&quot; unique_id=&quot;511475&quot;&gt;&lt;property id=&quot;20148&quot; value=&quot;5&quot;/&gt;&lt;property id=&quot;20300&quot; value=&quot;Slide 14&quot;/&gt;&lt;property id=&quot;20307&quot; value=&quot;358&quot;/&gt;&lt;/object&gt;&lt;object type=&quot;3&quot; unique_id=&quot;511636&quot;&gt;&lt;property id=&quot;20148&quot; value=&quot;5&quot;/&gt;&lt;property id=&quot;20300&quot; value=&quot;Slide 13&quot;/&gt;&lt;property id=&quot;20307&quot; value=&quot;359&quot;/&gt;&lt;/object&gt;&lt;object type=&quot;3&quot; unique_id=&quot;511924&quot;&gt;&lt;property id=&quot;20148&quot; value=&quot;5&quot;/&gt;&lt;property id=&quot;20300&quot; value=&quot;Slide 11&quot;/&gt;&lt;property id=&quot;20307&quot; value=&quot;360&quot;/&gt;&lt;/object&gt;&lt;object type=&quot;3&quot; unique_id=&quot;512723&quot;&gt;&lt;property id=&quot;20148&quot; value=&quot;5&quot;/&gt;&lt;property id=&quot;20300&quot; value=&quot;Slide 19&quot;/&gt;&lt;property id=&quot;20307&quot; value=&quot;361&quot;/&gt;&lt;/object&gt;&lt;object type=&quot;3&quot; unique_id=&quot;512896&quot;&gt;&lt;property id=&quot;20148&quot; value=&quot;5&quot;/&gt;&lt;property id=&quot;20300&quot; value=&quot;Slide 21&quot;/&gt;&lt;property id=&quot;20307&quot; value=&quot;362&quot;/&gt;&lt;/object&gt;&lt;object type=&quot;3&quot; unique_id=&quot;513105&quot;&gt;&lt;property id=&quot;20148&quot; value=&quot;5&quot;/&gt;&lt;property id=&quot;20300&quot; value=&quot;Slide 23&quot;/&gt;&lt;property id=&quot;20307&quot; value=&quot;363&quot;/&gt;&lt;/object&gt;&lt;object type=&quot;3&quot; unique_id=&quot;513384&quot;&gt;&lt;property id=&quot;20148&quot; value=&quot;5&quot;/&gt;&lt;property id=&quot;20300&quot; value=&quot;Slide 25&quot;/&gt;&lt;property id=&quot;20307&quot; value=&quot;364&quot;/&gt;&lt;/object&gt;&lt;object type=&quot;3&quot; unique_id=&quot;514354&quot;&gt;&lt;property id=&quot;20148&quot; value=&quot;5&quot;/&gt;&lt;property id=&quot;20300&quot; value=&quot;Slide 34&quot;/&gt;&lt;property id=&quot;20307&quot; value=&quot;365&quot;/&gt;&lt;/object&gt;&lt;object type=&quot;3&quot; unique_id=&quot;514670&quot;&gt;&lt;property id=&quot;20148&quot; value=&quot;5&quot;/&gt;&lt;property id=&quot;20300&quot; value=&quot;Slide 35&quot;/&gt;&lt;property id=&quot;20307&quot; value=&quot;366&quot;/&gt;&lt;/object&gt;&lt;object type=&quot;3&quot; unique_id=&quot;515073&quot;&gt;&lt;property id=&quot;20148&quot; value=&quot;5&quot;/&gt;&lt;property id=&quot;20300&quot; value=&quot;Slide 38&quot;/&gt;&lt;property id=&quot;20307&quot; value=&quot;367&quot;/&gt;&lt;/object&gt;&lt;object type=&quot;3&quot; unique_id=&quot;515702&quot;&gt;&lt;property id=&quot;20148&quot; value=&quot;5&quot;/&gt;&lt;property id=&quot;20300&quot; value=&quot;Slide 36&quot;/&gt;&lt;property id=&quot;20307&quot; value=&quot;369&quot;/&gt;&lt;/object&gt;&lt;object type=&quot;3&quot; unique_id=&quot;516164&quot;&gt;&lt;property id=&quot;20148&quot; value=&quot;5&quot;/&gt;&lt;property id=&quot;20300&quot; value=&quot;Slide 40&quot;/&gt;&lt;property id=&quot;20307&quot; value=&quot;370&quot;/&gt;&lt;/object&gt;&lt;object type=&quot;3&quot; unique_id=&quot;516841&quot;&gt;&lt;property id=&quot;20148&quot; value=&quot;5&quot;/&gt;&lt;property id=&quot;20300&quot; value=&quot;Slide 24&quot;/&gt;&lt;property id=&quot;20307&quot; value=&quot;371&quot;/&gt;&lt;/object&gt;&lt;/object&gt;&lt;object type=&quot;8&quot; unique_id=&quot;10032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554</Words>
  <Application>Microsoft Office PowerPoint</Application>
  <PresentationFormat>Widescreen</PresentationFormat>
  <Paragraphs>171</Paragraphs>
  <Slides>39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39</vt:i4>
      </vt:variant>
    </vt:vector>
  </HeadingPairs>
  <TitlesOfParts>
    <vt:vector size="86" baseType="lpstr">
      <vt:lpstr>맑은 고딕</vt:lpstr>
      <vt:lpstr>微软雅黑</vt:lpstr>
      <vt:lpstr>SimSun</vt:lpstr>
      <vt:lpstr>SimSun</vt:lpstr>
      <vt:lpstr>微软雅黑 Light</vt:lpstr>
      <vt:lpstr>.VnArial Narrow</vt:lpstr>
      <vt:lpstr>.VnAvant</vt:lpstr>
      <vt:lpstr>Arial</vt:lpstr>
      <vt:lpstr>Arial Black</vt:lpstr>
      <vt:lpstr>Arial Rounded MT Bold</vt:lpstr>
      <vt:lpstr>Arial-Rounded</vt:lpstr>
      <vt:lpstr>Calibri</vt:lpstr>
      <vt:lpstr>Calibri Light</vt:lpstr>
      <vt:lpstr>Franklin Gothic Book</vt:lpstr>
      <vt:lpstr>Franklin Gothic Medium</vt:lpstr>
      <vt:lpstr>HP001</vt:lpstr>
      <vt:lpstr>HP001 4 hàng</vt:lpstr>
      <vt:lpstr>Roboto</vt:lpstr>
      <vt:lpstr>黑体</vt:lpstr>
      <vt:lpstr>Times New Roman</vt:lpstr>
      <vt:lpstr>Tunga</vt:lpstr>
      <vt:lpstr>Verdana</vt:lpstr>
      <vt:lpstr>VNI-Avo</vt:lpstr>
      <vt:lpstr>Wingdings</vt:lpstr>
      <vt:lpstr>华康海报体W12(P)</vt:lpstr>
      <vt:lpstr>方正卡通简体</vt:lpstr>
      <vt:lpstr>等线</vt:lpstr>
      <vt:lpstr>等线 Light</vt:lpstr>
      <vt:lpstr>Office Theme</vt:lpstr>
      <vt:lpstr>Office 主题​​</vt:lpstr>
      <vt:lpstr>sample</vt:lpstr>
      <vt:lpstr>1_Office Theme</vt:lpstr>
      <vt:lpstr>3_Office Theme</vt:lpstr>
      <vt:lpstr>7_Office Theme</vt:lpstr>
      <vt:lpstr>4_Office Theme</vt:lpstr>
      <vt:lpstr>2_Default Design</vt:lpstr>
      <vt:lpstr>Angles</vt:lpstr>
      <vt:lpstr>5_Office Theme</vt:lpstr>
      <vt:lpstr>10_Office Theme</vt:lpstr>
      <vt:lpstr>www.33ppt.com</vt:lpstr>
      <vt:lpstr>2_Office 主题​​</vt:lpstr>
      <vt:lpstr>1_www.33ppt.com</vt:lpstr>
      <vt:lpstr>1_sample</vt:lpstr>
      <vt:lpstr>2_Office Theme</vt:lpstr>
      <vt:lpstr>1_Default Design</vt:lpstr>
      <vt:lpstr>8_Office Theme</vt:lpstr>
      <vt:lpstr>2_sample</vt:lpstr>
      <vt:lpstr>PowerPoint Presentation</vt:lpstr>
      <vt:lpstr>Bảy sắc cầu vồng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Nhàn</dc:creator>
  <cp:lastModifiedBy>Le Tien Duat</cp:lastModifiedBy>
  <cp:revision>334</cp:revision>
  <dcterms:created xsi:type="dcterms:W3CDTF">2021-01-11T01:39:47Z</dcterms:created>
  <dcterms:modified xsi:type="dcterms:W3CDTF">2025-02-24T09:51:46Z</dcterms:modified>
</cp:coreProperties>
</file>