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8.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9.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1.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2.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3.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4.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5.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26.jpg" ContentType="image/png"/>
  <Override PartName="/ppt/media/image27.jpg" ContentType="image/png"/>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43.jpg" ContentType="image/png"/>
  <Override PartName="/ppt/notesSlides/notesSlide9.xml" ContentType="application/vnd.openxmlformats-officedocument.presentationml.notesSlide+xml"/>
  <Override PartName="/ppt/media/image44.jpg" ContentType="image/png"/>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6" r:id="rId2"/>
    <p:sldMasterId id="2147483761" r:id="rId3"/>
    <p:sldMasterId id="2147483785" r:id="rId4"/>
    <p:sldMasterId id="2147483812" r:id="rId5"/>
    <p:sldMasterId id="2147483837" r:id="rId6"/>
    <p:sldMasterId id="2147483898" r:id="rId7"/>
    <p:sldMasterId id="2147483939" r:id="rId8"/>
    <p:sldMasterId id="2147484025" r:id="rId9"/>
    <p:sldMasterId id="2147484037" r:id="rId10"/>
    <p:sldMasterId id="2147484052" r:id="rId11"/>
    <p:sldMasterId id="2147484064" r:id="rId12"/>
    <p:sldMasterId id="2147484097" r:id="rId13"/>
    <p:sldMasterId id="2147484112" r:id="rId14"/>
    <p:sldMasterId id="2147484115" r:id="rId15"/>
    <p:sldMasterId id="2147484127" r:id="rId16"/>
  </p:sldMasterIdLst>
  <p:notesMasterIdLst>
    <p:notesMasterId r:id="rId50"/>
  </p:notesMasterIdLst>
  <p:sldIdLst>
    <p:sldId id="331" r:id="rId17"/>
    <p:sldId id="276" r:id="rId18"/>
    <p:sldId id="299" r:id="rId19"/>
    <p:sldId id="296" r:id="rId20"/>
    <p:sldId id="298" r:id="rId21"/>
    <p:sldId id="287" r:id="rId22"/>
    <p:sldId id="356" r:id="rId23"/>
    <p:sldId id="332" r:id="rId24"/>
    <p:sldId id="357" r:id="rId25"/>
    <p:sldId id="306" r:id="rId26"/>
    <p:sldId id="334" r:id="rId27"/>
    <p:sldId id="336" r:id="rId28"/>
    <p:sldId id="307" r:id="rId29"/>
    <p:sldId id="337" r:id="rId30"/>
    <p:sldId id="338" r:id="rId31"/>
    <p:sldId id="344" r:id="rId32"/>
    <p:sldId id="345" r:id="rId33"/>
    <p:sldId id="291" r:id="rId34"/>
    <p:sldId id="339" r:id="rId35"/>
    <p:sldId id="340" r:id="rId36"/>
    <p:sldId id="341" r:id="rId37"/>
    <p:sldId id="342" r:id="rId38"/>
    <p:sldId id="343" r:id="rId39"/>
    <p:sldId id="317" r:id="rId40"/>
    <p:sldId id="355" r:id="rId41"/>
    <p:sldId id="347" r:id="rId42"/>
    <p:sldId id="348" r:id="rId43"/>
    <p:sldId id="349" r:id="rId44"/>
    <p:sldId id="354" r:id="rId45"/>
    <p:sldId id="350" r:id="rId46"/>
    <p:sldId id="352" r:id="rId47"/>
    <p:sldId id="353" r:id="rId48"/>
    <p:sldId id="346" r:id="rId49"/>
  </p:sldIdLst>
  <p:sldSz cx="12192000" cy="8229600"/>
  <p:notesSz cx="6858000" cy="9144000"/>
  <p:custDataLst>
    <p:tags r:id="rId51"/>
  </p:custDataLst>
  <p:defaultTextStyle>
    <a:defPPr>
      <a:defRPr lang="en-US"/>
    </a:defPPr>
    <a:lvl1pPr marL="0" algn="l" defTabSz="914067" rtl="0" eaLnBrk="1" latinLnBrk="0" hangingPunct="1">
      <a:defRPr sz="1900" kern="1200">
        <a:solidFill>
          <a:schemeClr val="tx1"/>
        </a:solidFill>
        <a:latin typeface="+mn-lt"/>
        <a:ea typeface="+mn-ea"/>
        <a:cs typeface="+mn-cs"/>
      </a:defRPr>
    </a:lvl1pPr>
    <a:lvl2pPr marL="457033" algn="l" defTabSz="914067" rtl="0" eaLnBrk="1" latinLnBrk="0" hangingPunct="1">
      <a:defRPr sz="1900" kern="1200">
        <a:solidFill>
          <a:schemeClr val="tx1"/>
        </a:solidFill>
        <a:latin typeface="+mn-lt"/>
        <a:ea typeface="+mn-ea"/>
        <a:cs typeface="+mn-cs"/>
      </a:defRPr>
    </a:lvl2pPr>
    <a:lvl3pPr marL="914067" algn="l" defTabSz="914067" rtl="0" eaLnBrk="1" latinLnBrk="0" hangingPunct="1">
      <a:defRPr sz="1900" kern="1200">
        <a:solidFill>
          <a:schemeClr val="tx1"/>
        </a:solidFill>
        <a:latin typeface="+mn-lt"/>
        <a:ea typeface="+mn-ea"/>
        <a:cs typeface="+mn-cs"/>
      </a:defRPr>
    </a:lvl3pPr>
    <a:lvl4pPr marL="1371100" algn="l" defTabSz="914067" rtl="0" eaLnBrk="1" latinLnBrk="0" hangingPunct="1">
      <a:defRPr sz="1900" kern="1200">
        <a:solidFill>
          <a:schemeClr val="tx1"/>
        </a:solidFill>
        <a:latin typeface="+mn-lt"/>
        <a:ea typeface="+mn-ea"/>
        <a:cs typeface="+mn-cs"/>
      </a:defRPr>
    </a:lvl4pPr>
    <a:lvl5pPr marL="1828133" algn="l" defTabSz="914067" rtl="0" eaLnBrk="1" latinLnBrk="0" hangingPunct="1">
      <a:defRPr sz="1900" kern="1200">
        <a:solidFill>
          <a:schemeClr val="tx1"/>
        </a:solidFill>
        <a:latin typeface="+mn-lt"/>
        <a:ea typeface="+mn-ea"/>
        <a:cs typeface="+mn-cs"/>
      </a:defRPr>
    </a:lvl5pPr>
    <a:lvl6pPr marL="2285167" algn="l" defTabSz="914067" rtl="0" eaLnBrk="1" latinLnBrk="0" hangingPunct="1">
      <a:defRPr sz="1900" kern="1200">
        <a:solidFill>
          <a:schemeClr val="tx1"/>
        </a:solidFill>
        <a:latin typeface="+mn-lt"/>
        <a:ea typeface="+mn-ea"/>
        <a:cs typeface="+mn-cs"/>
      </a:defRPr>
    </a:lvl6pPr>
    <a:lvl7pPr marL="2742200" algn="l" defTabSz="914067" rtl="0" eaLnBrk="1" latinLnBrk="0" hangingPunct="1">
      <a:defRPr sz="1900" kern="1200">
        <a:solidFill>
          <a:schemeClr val="tx1"/>
        </a:solidFill>
        <a:latin typeface="+mn-lt"/>
        <a:ea typeface="+mn-ea"/>
        <a:cs typeface="+mn-cs"/>
      </a:defRPr>
    </a:lvl7pPr>
    <a:lvl8pPr marL="3199235" algn="l" defTabSz="914067" rtl="0" eaLnBrk="1" latinLnBrk="0" hangingPunct="1">
      <a:defRPr sz="1900" kern="1200">
        <a:solidFill>
          <a:schemeClr val="tx1"/>
        </a:solidFill>
        <a:latin typeface="+mn-lt"/>
        <a:ea typeface="+mn-ea"/>
        <a:cs typeface="+mn-cs"/>
      </a:defRPr>
    </a:lvl8pPr>
    <a:lvl9pPr marL="3656267" algn="l" defTabSz="914067"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93">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858" y="72"/>
      </p:cViewPr>
      <p:guideLst>
        <p:guide orient="horz" pos="2593"/>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slide" Target="slides/slide31.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 Target="slides/slide4.xml"/><Relationship Id="rId29" Type="http://schemas.openxmlformats.org/officeDocument/2006/relationships/slide" Target="slides/slide13.xml"/><Relationship Id="rId41" Type="http://schemas.openxmlformats.org/officeDocument/2006/relationships/slide" Target="slides/slide25.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10" Type="http://schemas.openxmlformats.org/officeDocument/2006/relationships/slideMaster" Target="slideMasters/slideMaster10.xml"/><Relationship Id="rId19" Type="http://schemas.openxmlformats.org/officeDocument/2006/relationships/slide" Target="slides/slide3.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8" Type="http://schemas.openxmlformats.org/officeDocument/2006/relationships/slideMaster" Target="slideMasters/slideMaster8.xml"/><Relationship Id="rId51" Type="http://schemas.openxmlformats.org/officeDocument/2006/relationships/tags" Target="tags/tag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9DC7F10-2E8D-4886-BBAF-9066D1324461}" type="datetimeFigureOut">
              <a:rPr lang="vi-VN" smtClean="0"/>
              <a:t>13/02/2023</a:t>
            </a:fld>
            <a:endParaRPr lang="vi-VN"/>
          </a:p>
        </p:txBody>
      </p:sp>
      <p:sp>
        <p:nvSpPr>
          <p:cNvPr id="4" name="Slide Image Placeholder 3"/>
          <p:cNvSpPr>
            <a:spLocks noGrp="1" noRot="1" noChangeAspect="1"/>
          </p:cNvSpPr>
          <p:nvPr>
            <p:ph type="sldImg" idx="2"/>
          </p:nvPr>
        </p:nvSpPr>
        <p:spPr>
          <a:xfrm>
            <a:off x="889000" y="685800"/>
            <a:ext cx="5080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374A490-54D2-45DC-A6C1-F6B8DBC48A9C}" type="slidenum">
              <a:rPr lang="vi-VN" smtClean="0"/>
              <a:t>‹#›</a:t>
            </a:fld>
            <a:endParaRPr lang="vi-VN"/>
          </a:p>
        </p:txBody>
      </p:sp>
    </p:spTree>
    <p:extLst>
      <p:ext uri="{BB962C8B-B14F-4D97-AF65-F5344CB8AC3E}">
        <p14:creationId xmlns:p14="http://schemas.microsoft.com/office/powerpoint/2010/main" val="3233123637"/>
      </p:ext>
    </p:extLst>
  </p:cSld>
  <p:clrMap bg1="lt1" tx1="dk1" bg2="lt2" tx2="dk2" accent1="accent1" accent2="accent2" accent3="accent3" accent4="accent4" accent5="accent5" accent6="accent6" hlink="hlink" folHlink="folHlink"/>
  <p:notesStyle>
    <a:lvl1pPr marL="0" algn="l" defTabSz="914067" rtl="0" eaLnBrk="1" latinLnBrk="0" hangingPunct="1">
      <a:defRPr sz="1100" kern="1200">
        <a:solidFill>
          <a:schemeClr val="tx1"/>
        </a:solidFill>
        <a:latin typeface="+mn-lt"/>
        <a:ea typeface="+mn-ea"/>
        <a:cs typeface="+mn-cs"/>
      </a:defRPr>
    </a:lvl1pPr>
    <a:lvl2pPr marL="457033" algn="l" defTabSz="914067" rtl="0" eaLnBrk="1" latinLnBrk="0" hangingPunct="1">
      <a:defRPr sz="1100" kern="1200">
        <a:solidFill>
          <a:schemeClr val="tx1"/>
        </a:solidFill>
        <a:latin typeface="+mn-lt"/>
        <a:ea typeface="+mn-ea"/>
        <a:cs typeface="+mn-cs"/>
      </a:defRPr>
    </a:lvl2pPr>
    <a:lvl3pPr marL="914067" algn="l" defTabSz="914067" rtl="0" eaLnBrk="1" latinLnBrk="0" hangingPunct="1">
      <a:defRPr sz="1100" kern="1200">
        <a:solidFill>
          <a:schemeClr val="tx1"/>
        </a:solidFill>
        <a:latin typeface="+mn-lt"/>
        <a:ea typeface="+mn-ea"/>
        <a:cs typeface="+mn-cs"/>
      </a:defRPr>
    </a:lvl3pPr>
    <a:lvl4pPr marL="1371100" algn="l" defTabSz="914067" rtl="0" eaLnBrk="1" latinLnBrk="0" hangingPunct="1">
      <a:defRPr sz="1100" kern="1200">
        <a:solidFill>
          <a:schemeClr val="tx1"/>
        </a:solidFill>
        <a:latin typeface="+mn-lt"/>
        <a:ea typeface="+mn-ea"/>
        <a:cs typeface="+mn-cs"/>
      </a:defRPr>
    </a:lvl4pPr>
    <a:lvl5pPr marL="1828133" algn="l" defTabSz="914067" rtl="0" eaLnBrk="1" latinLnBrk="0" hangingPunct="1">
      <a:defRPr sz="1100" kern="1200">
        <a:solidFill>
          <a:schemeClr val="tx1"/>
        </a:solidFill>
        <a:latin typeface="+mn-lt"/>
        <a:ea typeface="+mn-ea"/>
        <a:cs typeface="+mn-cs"/>
      </a:defRPr>
    </a:lvl5pPr>
    <a:lvl6pPr marL="2285167" algn="l" defTabSz="914067" rtl="0" eaLnBrk="1" latinLnBrk="0" hangingPunct="1">
      <a:defRPr sz="1100" kern="1200">
        <a:solidFill>
          <a:schemeClr val="tx1"/>
        </a:solidFill>
        <a:latin typeface="+mn-lt"/>
        <a:ea typeface="+mn-ea"/>
        <a:cs typeface="+mn-cs"/>
      </a:defRPr>
    </a:lvl6pPr>
    <a:lvl7pPr marL="2742200" algn="l" defTabSz="914067" rtl="0" eaLnBrk="1" latinLnBrk="0" hangingPunct="1">
      <a:defRPr sz="1100" kern="1200">
        <a:solidFill>
          <a:schemeClr val="tx1"/>
        </a:solidFill>
        <a:latin typeface="+mn-lt"/>
        <a:ea typeface="+mn-ea"/>
        <a:cs typeface="+mn-cs"/>
      </a:defRPr>
    </a:lvl7pPr>
    <a:lvl8pPr marL="3199235" algn="l" defTabSz="914067" rtl="0" eaLnBrk="1" latinLnBrk="0" hangingPunct="1">
      <a:defRPr sz="1100" kern="1200">
        <a:solidFill>
          <a:schemeClr val="tx1"/>
        </a:solidFill>
        <a:latin typeface="+mn-lt"/>
        <a:ea typeface="+mn-ea"/>
        <a:cs typeface="+mn-cs"/>
      </a:defRPr>
    </a:lvl8pPr>
    <a:lvl9pPr marL="3656267" algn="l" defTabSz="914067"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889000" y="685800"/>
            <a:ext cx="5080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solidFill>
                  <a:prstClr val="black"/>
                </a:solidFill>
              </a:rPr>
              <a:pPr/>
              <a:t>1</a:t>
            </a:fld>
            <a:endParaRPr lang="zh-CN" altLang="en-US">
              <a:solidFill>
                <a:prstClr val="black"/>
              </a:solidFill>
            </a:endParaRPr>
          </a:p>
        </p:txBody>
      </p:sp>
    </p:spTree>
    <p:extLst>
      <p:ext uri="{BB962C8B-B14F-4D97-AF65-F5344CB8AC3E}">
        <p14:creationId xmlns:p14="http://schemas.microsoft.com/office/powerpoint/2010/main" val="33258970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889000" y="685800"/>
            <a:ext cx="5080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354530-C16A-4B22-8B39-4DA203C2713A}" type="slidenum">
              <a:rPr lang="zh-CN" altLang="en-US" smtClean="0">
                <a:solidFill>
                  <a:prstClr val="black"/>
                </a:solidFill>
              </a:rPr>
              <a:pPr/>
              <a:t>33</a:t>
            </a:fld>
            <a:endParaRPr lang="zh-CN" altLang="en-US">
              <a:solidFill>
                <a:prstClr val="black"/>
              </a:solidFill>
            </a:endParaRPr>
          </a:p>
        </p:txBody>
      </p:sp>
    </p:spTree>
    <p:extLst>
      <p:ext uri="{BB962C8B-B14F-4D97-AF65-F5344CB8AC3E}">
        <p14:creationId xmlns:p14="http://schemas.microsoft.com/office/powerpoint/2010/main" val="1528054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889000" y="685800"/>
            <a:ext cx="5080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01D71773-5A0B-472D-BACC-ADA20FE383F6}" type="slidenum">
              <a:rPr lang="zh-CN" altLang="en-US" smtClean="0">
                <a:solidFill>
                  <a:prstClr val="black"/>
                </a:solidFill>
              </a:rPr>
              <a:pPr>
                <a:defRPr/>
              </a:pPr>
              <a:t>2</a:t>
            </a:fld>
            <a:endParaRPr lang="zh-CN" altLang="en-US">
              <a:solidFill>
                <a:prstClr val="black"/>
              </a:solidFill>
            </a:endParaRPr>
          </a:p>
        </p:txBody>
      </p:sp>
    </p:spTree>
    <p:extLst>
      <p:ext uri="{BB962C8B-B14F-4D97-AF65-F5344CB8AC3E}">
        <p14:creationId xmlns:p14="http://schemas.microsoft.com/office/powerpoint/2010/main" val="2175180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889000" y="685800"/>
            <a:ext cx="5080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solidFill>
                  <a:prstClr val="black"/>
                </a:solidFill>
              </a:rPr>
              <a:pPr/>
              <a:t>4</a:t>
            </a:fld>
            <a:endParaRPr lang="en-US" altLang="zh-CN">
              <a:solidFill>
                <a:prstClr val="black"/>
              </a:solidFill>
            </a:endParaRPr>
          </a:p>
        </p:txBody>
      </p:sp>
    </p:spTree>
    <p:extLst>
      <p:ext uri="{BB962C8B-B14F-4D97-AF65-F5344CB8AC3E}">
        <p14:creationId xmlns:p14="http://schemas.microsoft.com/office/powerpoint/2010/main" val="23626823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889000" y="685800"/>
            <a:ext cx="5080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solidFill>
                  <a:prstClr val="black"/>
                </a:solidFill>
              </a:rPr>
              <a:pPr/>
              <a:t>8</a:t>
            </a:fld>
            <a:endParaRPr lang="zh-CN" altLang="en-US">
              <a:solidFill>
                <a:prstClr val="black"/>
              </a:solidFill>
            </a:endParaRPr>
          </a:p>
        </p:txBody>
      </p:sp>
    </p:spTree>
    <p:extLst>
      <p:ext uri="{BB962C8B-B14F-4D97-AF65-F5344CB8AC3E}">
        <p14:creationId xmlns:p14="http://schemas.microsoft.com/office/powerpoint/2010/main" val="7734502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幻灯片图像占位符 68609"/>
          <p:cNvSpPr>
            <a:spLocks noGrp="1" noRot="1" noChangeAspect="1" noTextEdit="1"/>
          </p:cNvSpPr>
          <p:nvPr>
            <p:ph type="sldImg"/>
          </p:nvPr>
        </p:nvSpPr>
        <p:spPr bwMode="auto">
          <a:xfrm>
            <a:off x="889000" y="685800"/>
            <a:ext cx="5080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文本占位符 68610"/>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ea typeface="等线" charset="-122"/>
            </a:endParaRPr>
          </a:p>
        </p:txBody>
      </p:sp>
      <p:sp>
        <p:nvSpPr>
          <p:cNvPr id="94212" name="灯片编号占位符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VnAvant" pitchFamily="34" charset="0"/>
                <a:ea typeface="SimSun" pitchFamily="2" charset="-122"/>
              </a:defRPr>
            </a:lvl1pPr>
            <a:lvl2pPr marL="685669" indent="-263719">
              <a:defRPr b="1">
                <a:solidFill>
                  <a:schemeClr val="tx1"/>
                </a:solidFill>
                <a:latin typeface=".VnAvant" pitchFamily="34" charset="0"/>
                <a:ea typeface="SimSun" pitchFamily="2" charset="-122"/>
              </a:defRPr>
            </a:lvl2pPr>
            <a:lvl3pPr marL="1054875" indent="-210975">
              <a:defRPr b="1">
                <a:solidFill>
                  <a:schemeClr val="tx1"/>
                </a:solidFill>
                <a:latin typeface=".VnAvant" pitchFamily="34" charset="0"/>
                <a:ea typeface="SimSun" pitchFamily="2" charset="-122"/>
              </a:defRPr>
            </a:lvl3pPr>
            <a:lvl4pPr marL="1476825" indent="-210975">
              <a:defRPr b="1">
                <a:solidFill>
                  <a:schemeClr val="tx1"/>
                </a:solidFill>
                <a:latin typeface=".VnAvant" pitchFamily="34" charset="0"/>
                <a:ea typeface="SimSun" pitchFamily="2" charset="-122"/>
              </a:defRPr>
            </a:lvl4pPr>
            <a:lvl5pPr marL="1898774" indent="-210975">
              <a:defRPr b="1">
                <a:solidFill>
                  <a:schemeClr val="tx1"/>
                </a:solidFill>
                <a:latin typeface=".VnAvant" pitchFamily="34" charset="0"/>
                <a:ea typeface="SimSun" pitchFamily="2" charset="-122"/>
              </a:defRPr>
            </a:lvl5pPr>
            <a:lvl6pPr marL="2320724" indent="-210975" eaLnBrk="0" fontAlgn="base" hangingPunct="0">
              <a:spcBef>
                <a:spcPct val="0"/>
              </a:spcBef>
              <a:spcAft>
                <a:spcPct val="0"/>
              </a:spcAft>
              <a:defRPr b="1">
                <a:solidFill>
                  <a:schemeClr val="tx1"/>
                </a:solidFill>
                <a:latin typeface=".VnAvant" pitchFamily="34" charset="0"/>
                <a:ea typeface="SimSun" pitchFamily="2" charset="-122"/>
              </a:defRPr>
            </a:lvl6pPr>
            <a:lvl7pPr marL="2742674" indent="-210975" eaLnBrk="0" fontAlgn="base" hangingPunct="0">
              <a:spcBef>
                <a:spcPct val="0"/>
              </a:spcBef>
              <a:spcAft>
                <a:spcPct val="0"/>
              </a:spcAft>
              <a:defRPr b="1">
                <a:solidFill>
                  <a:schemeClr val="tx1"/>
                </a:solidFill>
                <a:latin typeface=".VnAvant" pitchFamily="34" charset="0"/>
                <a:ea typeface="SimSun" pitchFamily="2" charset="-122"/>
              </a:defRPr>
            </a:lvl7pPr>
            <a:lvl8pPr marL="3164624" indent="-210975" eaLnBrk="0" fontAlgn="base" hangingPunct="0">
              <a:spcBef>
                <a:spcPct val="0"/>
              </a:spcBef>
              <a:spcAft>
                <a:spcPct val="0"/>
              </a:spcAft>
              <a:defRPr b="1">
                <a:solidFill>
                  <a:schemeClr val="tx1"/>
                </a:solidFill>
                <a:latin typeface=".VnAvant" pitchFamily="34" charset="0"/>
                <a:ea typeface="SimSun" pitchFamily="2" charset="-122"/>
              </a:defRPr>
            </a:lvl8pPr>
            <a:lvl9pPr marL="3586574" indent="-210975" eaLnBrk="0" fontAlgn="base" hangingPunct="0">
              <a:spcBef>
                <a:spcPct val="0"/>
              </a:spcBef>
              <a:spcAft>
                <a:spcPct val="0"/>
              </a:spcAft>
              <a:defRPr b="1">
                <a:solidFill>
                  <a:schemeClr val="tx1"/>
                </a:solidFill>
                <a:latin typeface=".VnAvant" pitchFamily="34" charset="0"/>
                <a:ea typeface="SimSun" pitchFamily="2" charset="-122"/>
              </a:defRPr>
            </a:lvl9pPr>
          </a:lstStyle>
          <a:p>
            <a:fld id="{A861633A-9F19-4EAE-A1A9-D9CCD8DF741A}" type="slidenum">
              <a:rPr lang="en-US" altLang="zh-CN" b="0">
                <a:solidFill>
                  <a:prstClr val="black"/>
                </a:solidFill>
                <a:latin typeface="等线" charset="-122"/>
                <a:ea typeface="等线" charset="-122"/>
              </a:rPr>
              <a:pPr/>
              <a:t>10</a:t>
            </a:fld>
            <a:endParaRPr lang="en-US" altLang="zh-CN" b="0">
              <a:solidFill>
                <a:prstClr val="black"/>
              </a:solidFill>
              <a:latin typeface="等线" charset="-122"/>
              <a:ea typeface="等线"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幻灯片图像占位符 68609"/>
          <p:cNvSpPr>
            <a:spLocks noGrp="1" noRot="1" noChangeAspect="1" noTextEdit="1"/>
          </p:cNvSpPr>
          <p:nvPr>
            <p:ph type="sldImg"/>
          </p:nvPr>
        </p:nvSpPr>
        <p:spPr bwMode="auto">
          <a:xfrm>
            <a:off x="889000" y="685800"/>
            <a:ext cx="5080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文本占位符 68610"/>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ea typeface="等线" charset="-122"/>
            </a:endParaRPr>
          </a:p>
        </p:txBody>
      </p:sp>
      <p:sp>
        <p:nvSpPr>
          <p:cNvPr id="94212" name="灯片编号占位符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VnAvant" pitchFamily="34" charset="0"/>
                <a:ea typeface="SimSun" pitchFamily="2" charset="-122"/>
              </a:defRPr>
            </a:lvl1pPr>
            <a:lvl2pPr marL="685669" indent="-263719">
              <a:defRPr b="1">
                <a:solidFill>
                  <a:schemeClr val="tx1"/>
                </a:solidFill>
                <a:latin typeface=".VnAvant" pitchFamily="34" charset="0"/>
                <a:ea typeface="SimSun" pitchFamily="2" charset="-122"/>
              </a:defRPr>
            </a:lvl2pPr>
            <a:lvl3pPr marL="1054875" indent="-210975">
              <a:defRPr b="1">
                <a:solidFill>
                  <a:schemeClr val="tx1"/>
                </a:solidFill>
                <a:latin typeface=".VnAvant" pitchFamily="34" charset="0"/>
                <a:ea typeface="SimSun" pitchFamily="2" charset="-122"/>
              </a:defRPr>
            </a:lvl3pPr>
            <a:lvl4pPr marL="1476825" indent="-210975">
              <a:defRPr b="1">
                <a:solidFill>
                  <a:schemeClr val="tx1"/>
                </a:solidFill>
                <a:latin typeface=".VnAvant" pitchFamily="34" charset="0"/>
                <a:ea typeface="SimSun" pitchFamily="2" charset="-122"/>
              </a:defRPr>
            </a:lvl4pPr>
            <a:lvl5pPr marL="1898774" indent="-210975">
              <a:defRPr b="1">
                <a:solidFill>
                  <a:schemeClr val="tx1"/>
                </a:solidFill>
                <a:latin typeface=".VnAvant" pitchFamily="34" charset="0"/>
                <a:ea typeface="SimSun" pitchFamily="2" charset="-122"/>
              </a:defRPr>
            </a:lvl5pPr>
            <a:lvl6pPr marL="2320724" indent="-210975" eaLnBrk="0" fontAlgn="base" hangingPunct="0">
              <a:spcBef>
                <a:spcPct val="0"/>
              </a:spcBef>
              <a:spcAft>
                <a:spcPct val="0"/>
              </a:spcAft>
              <a:defRPr b="1">
                <a:solidFill>
                  <a:schemeClr val="tx1"/>
                </a:solidFill>
                <a:latin typeface=".VnAvant" pitchFamily="34" charset="0"/>
                <a:ea typeface="SimSun" pitchFamily="2" charset="-122"/>
              </a:defRPr>
            </a:lvl6pPr>
            <a:lvl7pPr marL="2742674" indent="-210975" eaLnBrk="0" fontAlgn="base" hangingPunct="0">
              <a:spcBef>
                <a:spcPct val="0"/>
              </a:spcBef>
              <a:spcAft>
                <a:spcPct val="0"/>
              </a:spcAft>
              <a:defRPr b="1">
                <a:solidFill>
                  <a:schemeClr val="tx1"/>
                </a:solidFill>
                <a:latin typeface=".VnAvant" pitchFamily="34" charset="0"/>
                <a:ea typeface="SimSun" pitchFamily="2" charset="-122"/>
              </a:defRPr>
            </a:lvl7pPr>
            <a:lvl8pPr marL="3164624" indent="-210975" eaLnBrk="0" fontAlgn="base" hangingPunct="0">
              <a:spcBef>
                <a:spcPct val="0"/>
              </a:spcBef>
              <a:spcAft>
                <a:spcPct val="0"/>
              </a:spcAft>
              <a:defRPr b="1">
                <a:solidFill>
                  <a:schemeClr val="tx1"/>
                </a:solidFill>
                <a:latin typeface=".VnAvant" pitchFamily="34" charset="0"/>
                <a:ea typeface="SimSun" pitchFamily="2" charset="-122"/>
              </a:defRPr>
            </a:lvl8pPr>
            <a:lvl9pPr marL="3586574" indent="-210975" eaLnBrk="0" fontAlgn="base" hangingPunct="0">
              <a:spcBef>
                <a:spcPct val="0"/>
              </a:spcBef>
              <a:spcAft>
                <a:spcPct val="0"/>
              </a:spcAft>
              <a:defRPr b="1">
                <a:solidFill>
                  <a:schemeClr val="tx1"/>
                </a:solidFill>
                <a:latin typeface=".VnAvant" pitchFamily="34" charset="0"/>
                <a:ea typeface="SimSun" pitchFamily="2" charset="-122"/>
              </a:defRPr>
            </a:lvl9pPr>
          </a:lstStyle>
          <a:p>
            <a:fld id="{A861633A-9F19-4EAE-A1A9-D9CCD8DF741A}" type="slidenum">
              <a:rPr lang="en-US" altLang="zh-CN" b="0">
                <a:solidFill>
                  <a:prstClr val="black"/>
                </a:solidFill>
                <a:latin typeface="等线" charset="-122"/>
                <a:ea typeface="等线" charset="-122"/>
              </a:rPr>
              <a:pPr/>
              <a:t>13</a:t>
            </a:fld>
            <a:endParaRPr lang="en-US" altLang="zh-CN" b="0">
              <a:solidFill>
                <a:prstClr val="black"/>
              </a:solidFill>
              <a:latin typeface="等线" charset="-122"/>
              <a:ea typeface="等线"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889000" y="685800"/>
            <a:ext cx="5080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solidFill>
                  <a:prstClr val="black"/>
                </a:solidFill>
                <a:latin typeface="Calibri" panose="020F0502020204030204" pitchFamily="34" charset="0"/>
                <a:ea typeface="宋体" panose="02010600030101010101" pitchFamily="2" charset="-122"/>
              </a:rPr>
              <a:pPr/>
              <a:t>15</a:t>
            </a:fld>
            <a:endParaRPr lang="zh-CN" altLang="en-US" sz="120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23267202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889000" y="685800"/>
            <a:ext cx="5080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solidFill>
                  <a:prstClr val="black"/>
                </a:solidFill>
              </a:rPr>
              <a:pPr/>
              <a:t>16</a:t>
            </a:fld>
            <a:endParaRPr lang="zh-CN" altLang="en-US">
              <a:solidFill>
                <a:prstClr val="black"/>
              </a:solidFill>
            </a:endParaRPr>
          </a:p>
        </p:txBody>
      </p:sp>
    </p:spTree>
    <p:extLst>
      <p:ext uri="{BB962C8B-B14F-4D97-AF65-F5344CB8AC3E}">
        <p14:creationId xmlns:p14="http://schemas.microsoft.com/office/powerpoint/2010/main" val="39981208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889000" y="685800"/>
            <a:ext cx="5080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6841A63-FFE5-486C-8881-6A3021FA5A70}" type="slidenum">
              <a:rPr lang="id-ID" smtClean="0">
                <a:solidFill>
                  <a:prstClr val="black"/>
                </a:solidFill>
              </a:rPr>
              <a:pPr/>
              <a:t>23</a:t>
            </a:fld>
            <a:endParaRPr lang="id-ID">
              <a:solidFill>
                <a:prstClr val="black"/>
              </a:solidFill>
            </a:endParaRPr>
          </a:p>
        </p:txBody>
      </p:sp>
    </p:spTree>
    <p:extLst>
      <p:ext uri="{BB962C8B-B14F-4D97-AF65-F5344CB8AC3E}">
        <p14:creationId xmlns:p14="http://schemas.microsoft.com/office/powerpoint/2010/main" val="10442050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Master" Target="../slideMasters/slideMaster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0095A-B57F-4284-B540-FDA4170B58E7}"/>
              </a:ext>
            </a:extLst>
          </p:cNvPr>
          <p:cNvSpPr>
            <a:spLocks noGrp="1"/>
          </p:cNvSpPr>
          <p:nvPr>
            <p:ph type="ctrTitle"/>
          </p:nvPr>
        </p:nvSpPr>
        <p:spPr>
          <a:xfrm>
            <a:off x="1524007" y="1346839"/>
            <a:ext cx="9144000" cy="286512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83F3F6D-A716-45FB-BA04-D7F2C10F943A}"/>
              </a:ext>
            </a:extLst>
          </p:cNvPr>
          <p:cNvSpPr>
            <a:spLocks noGrp="1"/>
          </p:cNvSpPr>
          <p:nvPr>
            <p:ph type="subTitle" idx="1"/>
          </p:nvPr>
        </p:nvSpPr>
        <p:spPr>
          <a:xfrm>
            <a:off x="1524007" y="4322448"/>
            <a:ext cx="9144000" cy="1986916"/>
          </a:xfrm>
        </p:spPr>
        <p:txBody>
          <a:bodyPr/>
          <a:lstStyle>
            <a:lvl1pPr marL="0" indent="0" algn="ctr">
              <a:buNone/>
              <a:defRPr sz="2400"/>
            </a:lvl1pPr>
            <a:lvl2pPr marL="457033" indent="0" algn="ctr">
              <a:buNone/>
              <a:defRPr sz="2000"/>
            </a:lvl2pPr>
            <a:lvl3pPr marL="914067" indent="0" algn="ctr">
              <a:buNone/>
              <a:defRPr sz="1900"/>
            </a:lvl3pPr>
            <a:lvl4pPr marL="1371100" indent="0" algn="ctr">
              <a:buNone/>
              <a:defRPr sz="1600"/>
            </a:lvl4pPr>
            <a:lvl5pPr marL="1828133" indent="0" algn="ctr">
              <a:buNone/>
              <a:defRPr sz="1600"/>
            </a:lvl5pPr>
            <a:lvl6pPr marL="2285167" indent="0" algn="ctr">
              <a:buNone/>
              <a:defRPr sz="1600"/>
            </a:lvl6pPr>
            <a:lvl7pPr marL="2742200" indent="0" algn="ctr">
              <a:buNone/>
              <a:defRPr sz="1600"/>
            </a:lvl7pPr>
            <a:lvl8pPr marL="3199235" indent="0" algn="ctr">
              <a:buNone/>
              <a:defRPr sz="1600"/>
            </a:lvl8pPr>
            <a:lvl9pPr marL="3656267"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41EF99-216D-453B-8564-2CD7F84EB52D}"/>
              </a:ext>
            </a:extLst>
          </p:cNvPr>
          <p:cNvSpPr>
            <a:spLocks noGrp="1"/>
          </p:cNvSpPr>
          <p:nvPr>
            <p:ph type="dt" sz="half" idx="10"/>
          </p:nvPr>
        </p:nvSpPr>
        <p:spPr/>
        <p:txBody>
          <a:bodyPr/>
          <a:lstStyle/>
          <a:p>
            <a:fld id="{81D1B318-237C-4B8D-AB3D-AA6F00534237}" type="datetimeFigureOut">
              <a:rPr lang="en-US" smtClean="0"/>
              <a:t>2/13/2023</a:t>
            </a:fld>
            <a:endParaRPr lang="en-US"/>
          </a:p>
        </p:txBody>
      </p:sp>
      <p:sp>
        <p:nvSpPr>
          <p:cNvPr id="5" name="Footer Placeholder 4">
            <a:extLst>
              <a:ext uri="{FF2B5EF4-FFF2-40B4-BE49-F238E27FC236}">
                <a16:creationId xmlns:a16="http://schemas.microsoft.com/office/drawing/2014/main" id="{4DCD891F-A34B-4812-8DB2-E0B08BE19F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1CB022-47A2-4FAB-A813-FB43BC2F6046}"/>
              </a:ext>
            </a:extLst>
          </p:cNvPr>
          <p:cNvSpPr>
            <a:spLocks noGrp="1"/>
          </p:cNvSpPr>
          <p:nvPr>
            <p:ph type="sldNum" sz="quarter" idx="12"/>
          </p:nvPr>
        </p:nvSpPr>
        <p:spPr/>
        <p:txBody>
          <a:bodyPr/>
          <a:lstStyle/>
          <a:p>
            <a:fld id="{CDF8EA54-B860-4220-BD07-5EEB717B5211}" type="slidenum">
              <a:rPr lang="en-US" smtClean="0"/>
              <a:t>‹#›</a:t>
            </a:fld>
            <a:endParaRPr lang="en-US"/>
          </a:p>
        </p:txBody>
      </p:sp>
    </p:spTree>
    <p:extLst>
      <p:ext uri="{BB962C8B-B14F-4D97-AF65-F5344CB8AC3E}">
        <p14:creationId xmlns:p14="http://schemas.microsoft.com/office/powerpoint/2010/main" val="4871359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C78DD-CB9D-4EAA-B692-BEF026F55A8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FDD991-5F66-4A55-A7D7-C7AA988F081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2CB163-705B-42EB-91B4-8F862C9F30DA}"/>
              </a:ext>
            </a:extLst>
          </p:cNvPr>
          <p:cNvSpPr>
            <a:spLocks noGrp="1"/>
          </p:cNvSpPr>
          <p:nvPr>
            <p:ph type="dt" sz="half" idx="10"/>
          </p:nvPr>
        </p:nvSpPr>
        <p:spPr/>
        <p:txBody>
          <a:bodyPr/>
          <a:lstStyle/>
          <a:p>
            <a:fld id="{81D1B318-237C-4B8D-AB3D-AA6F00534237}" type="datetimeFigureOut">
              <a:rPr lang="en-US" smtClean="0"/>
              <a:t>2/13/2023</a:t>
            </a:fld>
            <a:endParaRPr lang="en-US"/>
          </a:p>
        </p:txBody>
      </p:sp>
      <p:sp>
        <p:nvSpPr>
          <p:cNvPr id="5" name="Footer Placeholder 4">
            <a:extLst>
              <a:ext uri="{FF2B5EF4-FFF2-40B4-BE49-F238E27FC236}">
                <a16:creationId xmlns:a16="http://schemas.microsoft.com/office/drawing/2014/main" id="{585D2410-D059-4ECF-9D91-3D9CFDA65A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9A90E8-0DE9-4FAE-A462-D37CFCB857C3}"/>
              </a:ext>
            </a:extLst>
          </p:cNvPr>
          <p:cNvSpPr>
            <a:spLocks noGrp="1"/>
          </p:cNvSpPr>
          <p:nvPr>
            <p:ph type="sldNum" sz="quarter" idx="12"/>
          </p:nvPr>
        </p:nvSpPr>
        <p:spPr/>
        <p:txBody>
          <a:bodyPr/>
          <a:lstStyle/>
          <a:p>
            <a:fld id="{CDF8EA54-B860-4220-BD07-5EEB717B5211}" type="slidenum">
              <a:rPr lang="en-US" smtClean="0"/>
              <a:t>‹#›</a:t>
            </a:fld>
            <a:endParaRPr lang="en-US"/>
          </a:p>
        </p:txBody>
      </p:sp>
    </p:spTree>
    <p:extLst>
      <p:ext uri="{BB962C8B-B14F-4D97-AF65-F5344CB8AC3E}">
        <p14:creationId xmlns:p14="http://schemas.microsoft.com/office/powerpoint/2010/main" val="368825224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C57A-A6D2-4528-A27E-5ED034B0F6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EEF171-E20E-4AD8-813C-5875F04671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20C361-70A8-4F0F-9251-EE9F26B8989E}"/>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2/13/2023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9F63909-88BA-49CC-B35F-8A4F0DBE3F9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EEE2F43-BC39-4762-81A7-B64240CB53BD}"/>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700581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A126A-32F0-4504-A961-CAA6D6C5F10F}"/>
              </a:ext>
            </a:extLst>
          </p:cNvPr>
          <p:cNvSpPr>
            <a:spLocks noGrp="1"/>
          </p:cNvSpPr>
          <p:nvPr>
            <p:ph type="title"/>
          </p:nvPr>
        </p:nvSpPr>
        <p:spPr>
          <a:xfrm>
            <a:off x="831851" y="2051763"/>
            <a:ext cx="10515600" cy="3423284"/>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FC22C3D-2FFF-4BA9-8003-3B9989B0127A}"/>
              </a:ext>
            </a:extLst>
          </p:cNvPr>
          <p:cNvSpPr>
            <a:spLocks noGrp="1"/>
          </p:cNvSpPr>
          <p:nvPr>
            <p:ph type="body" idx="1"/>
          </p:nvPr>
        </p:nvSpPr>
        <p:spPr>
          <a:xfrm>
            <a:off x="831851" y="5507430"/>
            <a:ext cx="10515600" cy="1800223"/>
          </a:xfrm>
        </p:spPr>
        <p:txBody>
          <a:bodyPr/>
          <a:lstStyle>
            <a:lvl1pPr marL="0" indent="0">
              <a:buNone/>
              <a:defRPr sz="2400">
                <a:solidFill>
                  <a:schemeClr val="tx1">
                    <a:tint val="75000"/>
                  </a:schemeClr>
                </a:solidFill>
              </a:defRPr>
            </a:lvl1pPr>
            <a:lvl2pPr marL="457033" indent="0">
              <a:buNone/>
              <a:defRPr sz="2000">
                <a:solidFill>
                  <a:schemeClr val="tx1">
                    <a:tint val="75000"/>
                  </a:schemeClr>
                </a:solidFill>
              </a:defRPr>
            </a:lvl2pPr>
            <a:lvl3pPr marL="914067" indent="0">
              <a:buNone/>
              <a:defRPr sz="1900">
                <a:solidFill>
                  <a:schemeClr val="tx1">
                    <a:tint val="75000"/>
                  </a:schemeClr>
                </a:solidFill>
              </a:defRPr>
            </a:lvl3pPr>
            <a:lvl4pPr marL="1371100" indent="0">
              <a:buNone/>
              <a:defRPr sz="1600">
                <a:solidFill>
                  <a:schemeClr val="tx1">
                    <a:tint val="75000"/>
                  </a:schemeClr>
                </a:solidFill>
              </a:defRPr>
            </a:lvl4pPr>
            <a:lvl5pPr marL="1828133" indent="0">
              <a:buNone/>
              <a:defRPr sz="1600">
                <a:solidFill>
                  <a:schemeClr val="tx1">
                    <a:tint val="75000"/>
                  </a:schemeClr>
                </a:solidFill>
              </a:defRPr>
            </a:lvl5pPr>
            <a:lvl6pPr marL="2285167" indent="0">
              <a:buNone/>
              <a:defRPr sz="1600">
                <a:solidFill>
                  <a:schemeClr val="tx1">
                    <a:tint val="75000"/>
                  </a:schemeClr>
                </a:solidFill>
              </a:defRPr>
            </a:lvl6pPr>
            <a:lvl7pPr marL="2742200" indent="0">
              <a:buNone/>
              <a:defRPr sz="1600">
                <a:solidFill>
                  <a:schemeClr val="tx1">
                    <a:tint val="75000"/>
                  </a:schemeClr>
                </a:solidFill>
              </a:defRPr>
            </a:lvl7pPr>
            <a:lvl8pPr marL="3199235" indent="0">
              <a:buNone/>
              <a:defRPr sz="1600">
                <a:solidFill>
                  <a:schemeClr val="tx1">
                    <a:tint val="75000"/>
                  </a:schemeClr>
                </a:solidFill>
              </a:defRPr>
            </a:lvl8pPr>
            <a:lvl9pPr marL="3656267"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279A69-750B-446F-8ECA-9830C398F87F}"/>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2/13/2023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F53711B-421B-4CC4-8FDA-BD0FB277033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0045BE3-F318-47C9-9EDE-701C05D57406}"/>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067964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8D2F8-6D2A-477C-8587-C11488F47E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EF1AB4-011C-45CB-8334-B395638C1265}"/>
              </a:ext>
            </a:extLst>
          </p:cNvPr>
          <p:cNvSpPr>
            <a:spLocks noGrp="1"/>
          </p:cNvSpPr>
          <p:nvPr>
            <p:ph sz="half" idx="1"/>
          </p:nvPr>
        </p:nvSpPr>
        <p:spPr>
          <a:xfrm>
            <a:off x="838205" y="2190753"/>
            <a:ext cx="518160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8DF207A-E3FF-4E20-8E42-D06A7DF426C7}"/>
              </a:ext>
            </a:extLst>
          </p:cNvPr>
          <p:cNvSpPr>
            <a:spLocks noGrp="1"/>
          </p:cNvSpPr>
          <p:nvPr>
            <p:ph sz="half" idx="2"/>
          </p:nvPr>
        </p:nvSpPr>
        <p:spPr>
          <a:xfrm>
            <a:off x="6172200" y="2190753"/>
            <a:ext cx="518160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B4287C6-0009-49A5-BC05-DFC3C7D0EBDF}"/>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2/13/2023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720F788-E95B-4A2E-859A-5E39BFE66F3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86F24B6-5C62-4611-8D1B-5A0CBF90182C}"/>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419259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06A7F-F115-4A5B-A101-E8D411CFF7E2}"/>
              </a:ext>
            </a:extLst>
          </p:cNvPr>
          <p:cNvSpPr>
            <a:spLocks noGrp="1"/>
          </p:cNvSpPr>
          <p:nvPr>
            <p:ph type="title"/>
          </p:nvPr>
        </p:nvSpPr>
        <p:spPr>
          <a:xfrm>
            <a:off x="839788" y="438163"/>
            <a:ext cx="10515600" cy="1590677"/>
          </a:xfrm>
        </p:spPr>
        <p:txBody>
          <a:bodyPr/>
          <a:lstStyle/>
          <a:p>
            <a:r>
              <a:rPr lang="en-US"/>
              <a:t>Click to edit Master title style</a:t>
            </a:r>
          </a:p>
        </p:txBody>
      </p:sp>
      <p:sp>
        <p:nvSpPr>
          <p:cNvPr id="3" name="Text Placeholder 2">
            <a:extLst>
              <a:ext uri="{FF2B5EF4-FFF2-40B4-BE49-F238E27FC236}">
                <a16:creationId xmlns:a16="http://schemas.microsoft.com/office/drawing/2014/main" id="{A9F6960A-BBEE-4933-8BBF-33FF3045D66F}"/>
              </a:ext>
            </a:extLst>
          </p:cNvPr>
          <p:cNvSpPr>
            <a:spLocks noGrp="1"/>
          </p:cNvSpPr>
          <p:nvPr>
            <p:ph type="body" idx="1"/>
          </p:nvPr>
        </p:nvSpPr>
        <p:spPr>
          <a:xfrm>
            <a:off x="839805" y="2017397"/>
            <a:ext cx="5157787" cy="988696"/>
          </a:xfrm>
        </p:spPr>
        <p:txBody>
          <a:bodyPr anchor="b"/>
          <a:lstStyle>
            <a:lvl1pPr marL="0" indent="0">
              <a:buNone/>
              <a:defRPr sz="2400" b="1"/>
            </a:lvl1pPr>
            <a:lvl2pPr marL="457033" indent="0">
              <a:buNone/>
              <a:defRPr sz="2000" b="1"/>
            </a:lvl2pPr>
            <a:lvl3pPr marL="914067" indent="0">
              <a:buNone/>
              <a:defRPr sz="1900" b="1"/>
            </a:lvl3pPr>
            <a:lvl4pPr marL="1371100" indent="0">
              <a:buNone/>
              <a:defRPr sz="1600" b="1"/>
            </a:lvl4pPr>
            <a:lvl5pPr marL="1828133" indent="0">
              <a:buNone/>
              <a:defRPr sz="1600" b="1"/>
            </a:lvl5pPr>
            <a:lvl6pPr marL="2285167" indent="0">
              <a:buNone/>
              <a:defRPr sz="1600" b="1"/>
            </a:lvl6pPr>
            <a:lvl7pPr marL="2742200" indent="0">
              <a:buNone/>
              <a:defRPr sz="1600" b="1"/>
            </a:lvl7pPr>
            <a:lvl8pPr marL="3199235" indent="0">
              <a:buNone/>
              <a:defRPr sz="1600" b="1"/>
            </a:lvl8pPr>
            <a:lvl9pPr marL="3656267"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8E2BE9E-5641-43D6-8ED8-119F77494079}"/>
              </a:ext>
            </a:extLst>
          </p:cNvPr>
          <p:cNvSpPr>
            <a:spLocks noGrp="1"/>
          </p:cNvSpPr>
          <p:nvPr>
            <p:ph sz="half" idx="2"/>
          </p:nvPr>
        </p:nvSpPr>
        <p:spPr>
          <a:xfrm>
            <a:off x="839805" y="3006091"/>
            <a:ext cx="5157787"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610F9C3-E87C-4577-86B0-FCBB988733B6}"/>
              </a:ext>
            </a:extLst>
          </p:cNvPr>
          <p:cNvSpPr>
            <a:spLocks noGrp="1"/>
          </p:cNvSpPr>
          <p:nvPr>
            <p:ph type="body" sz="quarter" idx="3"/>
          </p:nvPr>
        </p:nvSpPr>
        <p:spPr>
          <a:xfrm>
            <a:off x="6172203" y="2017397"/>
            <a:ext cx="5183188" cy="988696"/>
          </a:xfrm>
        </p:spPr>
        <p:txBody>
          <a:bodyPr anchor="b"/>
          <a:lstStyle>
            <a:lvl1pPr marL="0" indent="0">
              <a:buNone/>
              <a:defRPr sz="2400" b="1"/>
            </a:lvl1pPr>
            <a:lvl2pPr marL="457033" indent="0">
              <a:buNone/>
              <a:defRPr sz="2000" b="1"/>
            </a:lvl2pPr>
            <a:lvl3pPr marL="914067" indent="0">
              <a:buNone/>
              <a:defRPr sz="1900" b="1"/>
            </a:lvl3pPr>
            <a:lvl4pPr marL="1371100" indent="0">
              <a:buNone/>
              <a:defRPr sz="1600" b="1"/>
            </a:lvl4pPr>
            <a:lvl5pPr marL="1828133" indent="0">
              <a:buNone/>
              <a:defRPr sz="1600" b="1"/>
            </a:lvl5pPr>
            <a:lvl6pPr marL="2285167" indent="0">
              <a:buNone/>
              <a:defRPr sz="1600" b="1"/>
            </a:lvl6pPr>
            <a:lvl7pPr marL="2742200" indent="0">
              <a:buNone/>
              <a:defRPr sz="1600" b="1"/>
            </a:lvl7pPr>
            <a:lvl8pPr marL="3199235" indent="0">
              <a:buNone/>
              <a:defRPr sz="1600" b="1"/>
            </a:lvl8pPr>
            <a:lvl9pPr marL="3656267"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9E9828-0409-4A5A-BAAD-B929B361D572}"/>
              </a:ext>
            </a:extLst>
          </p:cNvPr>
          <p:cNvSpPr>
            <a:spLocks noGrp="1"/>
          </p:cNvSpPr>
          <p:nvPr>
            <p:ph sz="quarter" idx="4"/>
          </p:nvPr>
        </p:nvSpPr>
        <p:spPr>
          <a:xfrm>
            <a:off x="6172203" y="3006091"/>
            <a:ext cx="5183188"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7EA458A-5BD3-4230-82BC-C28A20CE7C85}"/>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2/13/2023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5ADBD19D-B48B-440F-A7D2-F49BA34D3A30}"/>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18C1255E-DA48-4F2E-99C7-CDFC370B8E71}"/>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837765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A42B1-A48D-4E59-83FA-004C4CE8B4C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F98C5F7-D2C5-4F8B-9189-228981DE4D4C}"/>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2/13/2023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61A92BD4-4819-4D61-8698-A3366D24A9C5}"/>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A7F96264-B125-4E56-AD12-B32187CBE609}"/>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287289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38D348-DFEA-4518-AB87-8282CFE5F5FF}"/>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2/13/2023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55EC39C1-A55D-4A10-8774-473C73488E1A}"/>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CDE9DA7-7BC4-42A0-8318-249EE8E617DF}"/>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267810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B4487-15E1-4E48-83CB-44E8FAC612F0}"/>
              </a:ext>
            </a:extLst>
          </p:cNvPr>
          <p:cNvSpPr>
            <a:spLocks noGrp="1"/>
          </p:cNvSpPr>
          <p:nvPr>
            <p:ph type="title"/>
          </p:nvPr>
        </p:nvSpPr>
        <p:spPr>
          <a:xfrm>
            <a:off x="839813" y="548648"/>
            <a:ext cx="3932237" cy="1920241"/>
          </a:xfrm>
        </p:spPr>
        <p:txBody>
          <a:bodyPr anchor="b"/>
          <a:lstStyle>
            <a:lvl1pPr>
              <a:defRPr sz="3100"/>
            </a:lvl1pPr>
          </a:lstStyle>
          <a:p>
            <a:r>
              <a:rPr lang="en-US"/>
              <a:t>Click to edit Master title style</a:t>
            </a:r>
          </a:p>
        </p:txBody>
      </p:sp>
      <p:sp>
        <p:nvSpPr>
          <p:cNvPr id="3" name="Content Placeholder 2">
            <a:extLst>
              <a:ext uri="{FF2B5EF4-FFF2-40B4-BE49-F238E27FC236}">
                <a16:creationId xmlns:a16="http://schemas.microsoft.com/office/drawing/2014/main" id="{90A98E23-B013-42DC-8FFA-3FC17FCC6BFA}"/>
              </a:ext>
            </a:extLst>
          </p:cNvPr>
          <p:cNvSpPr>
            <a:spLocks noGrp="1"/>
          </p:cNvSpPr>
          <p:nvPr>
            <p:ph idx="1"/>
          </p:nvPr>
        </p:nvSpPr>
        <p:spPr>
          <a:xfrm>
            <a:off x="5183188" y="1184980"/>
            <a:ext cx="6172200" cy="5848350"/>
          </a:xfrm>
        </p:spPr>
        <p:txBody>
          <a:bodyPr/>
          <a:lstStyle>
            <a:lvl1pPr>
              <a:defRPr sz="3100"/>
            </a:lvl1pPr>
            <a:lvl2pPr>
              <a:defRPr sz="29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96E7ECC-080D-4791-825C-8933470982DB}"/>
              </a:ext>
            </a:extLst>
          </p:cNvPr>
          <p:cNvSpPr>
            <a:spLocks noGrp="1"/>
          </p:cNvSpPr>
          <p:nvPr>
            <p:ph type="body" sz="half" idx="2"/>
          </p:nvPr>
        </p:nvSpPr>
        <p:spPr>
          <a:xfrm>
            <a:off x="839813" y="2468883"/>
            <a:ext cx="3932237" cy="4573906"/>
          </a:xfrm>
        </p:spPr>
        <p:txBody>
          <a:bodyPr/>
          <a:lstStyle>
            <a:lvl1pPr marL="0" indent="0">
              <a:buNone/>
              <a:defRPr sz="1600"/>
            </a:lvl1pPr>
            <a:lvl2pPr marL="457033" indent="0">
              <a:buNone/>
              <a:defRPr sz="1400"/>
            </a:lvl2pPr>
            <a:lvl3pPr marL="914067" indent="0">
              <a:buNone/>
              <a:defRPr sz="1100"/>
            </a:lvl3pPr>
            <a:lvl4pPr marL="1371100" indent="0">
              <a:buNone/>
              <a:defRPr sz="1000"/>
            </a:lvl4pPr>
            <a:lvl5pPr marL="1828133" indent="0">
              <a:buNone/>
              <a:defRPr sz="1000"/>
            </a:lvl5pPr>
            <a:lvl6pPr marL="2285167" indent="0">
              <a:buNone/>
              <a:defRPr sz="1000"/>
            </a:lvl6pPr>
            <a:lvl7pPr marL="2742200" indent="0">
              <a:buNone/>
              <a:defRPr sz="1000"/>
            </a:lvl7pPr>
            <a:lvl8pPr marL="3199235" indent="0">
              <a:buNone/>
              <a:defRPr sz="1000"/>
            </a:lvl8pPr>
            <a:lvl9pPr marL="3656267"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DCE428-578D-4535-8363-08DF675AAFD2}"/>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2/13/2023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C4448F7-64AD-436B-BD38-659B0C6CC8D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9140023-4D7B-491F-9C38-400C5CFF748A}"/>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800030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E6FD0-BB95-477A-BAF3-A95785153A81}"/>
              </a:ext>
            </a:extLst>
          </p:cNvPr>
          <p:cNvSpPr>
            <a:spLocks noGrp="1"/>
          </p:cNvSpPr>
          <p:nvPr>
            <p:ph type="title"/>
          </p:nvPr>
        </p:nvSpPr>
        <p:spPr>
          <a:xfrm>
            <a:off x="839813" y="548648"/>
            <a:ext cx="3932237" cy="1920241"/>
          </a:xfrm>
        </p:spPr>
        <p:txBody>
          <a:bodyPr anchor="b"/>
          <a:lstStyle>
            <a:lvl1pPr>
              <a:defRPr sz="3100"/>
            </a:lvl1pPr>
          </a:lstStyle>
          <a:p>
            <a:r>
              <a:rPr lang="en-US"/>
              <a:t>Click to edit Master title style</a:t>
            </a:r>
          </a:p>
        </p:txBody>
      </p:sp>
      <p:sp>
        <p:nvSpPr>
          <p:cNvPr id="3" name="Picture Placeholder 2">
            <a:extLst>
              <a:ext uri="{FF2B5EF4-FFF2-40B4-BE49-F238E27FC236}">
                <a16:creationId xmlns:a16="http://schemas.microsoft.com/office/drawing/2014/main" id="{968F9D2E-0A4A-455A-849A-0D2D4DF4AF04}"/>
              </a:ext>
            </a:extLst>
          </p:cNvPr>
          <p:cNvSpPr>
            <a:spLocks noGrp="1"/>
          </p:cNvSpPr>
          <p:nvPr>
            <p:ph type="pic" idx="1"/>
          </p:nvPr>
        </p:nvSpPr>
        <p:spPr>
          <a:xfrm>
            <a:off x="5183188" y="1184980"/>
            <a:ext cx="6172200" cy="5848350"/>
          </a:xfrm>
        </p:spPr>
        <p:txBody>
          <a:bodyPr/>
          <a:lstStyle>
            <a:lvl1pPr marL="0" indent="0">
              <a:buNone/>
              <a:defRPr sz="3100"/>
            </a:lvl1pPr>
            <a:lvl2pPr marL="457033" indent="0">
              <a:buNone/>
              <a:defRPr sz="2900"/>
            </a:lvl2pPr>
            <a:lvl3pPr marL="914067" indent="0">
              <a:buNone/>
              <a:defRPr sz="2400"/>
            </a:lvl3pPr>
            <a:lvl4pPr marL="1371100" indent="0">
              <a:buNone/>
              <a:defRPr sz="2000"/>
            </a:lvl4pPr>
            <a:lvl5pPr marL="1828133" indent="0">
              <a:buNone/>
              <a:defRPr sz="2000"/>
            </a:lvl5pPr>
            <a:lvl6pPr marL="2285167" indent="0">
              <a:buNone/>
              <a:defRPr sz="2000"/>
            </a:lvl6pPr>
            <a:lvl7pPr marL="2742200" indent="0">
              <a:buNone/>
              <a:defRPr sz="2000"/>
            </a:lvl7pPr>
            <a:lvl8pPr marL="3199235" indent="0">
              <a:buNone/>
              <a:defRPr sz="2000"/>
            </a:lvl8pPr>
            <a:lvl9pPr marL="3656267" indent="0">
              <a:buNone/>
              <a:defRPr sz="2000"/>
            </a:lvl9pPr>
          </a:lstStyle>
          <a:p>
            <a:endParaRPr lang="en-US"/>
          </a:p>
        </p:txBody>
      </p:sp>
      <p:sp>
        <p:nvSpPr>
          <p:cNvPr id="4" name="Text Placeholder 3">
            <a:extLst>
              <a:ext uri="{FF2B5EF4-FFF2-40B4-BE49-F238E27FC236}">
                <a16:creationId xmlns:a16="http://schemas.microsoft.com/office/drawing/2014/main" id="{052E6928-9E04-4997-823D-B45D3AE5F328}"/>
              </a:ext>
            </a:extLst>
          </p:cNvPr>
          <p:cNvSpPr>
            <a:spLocks noGrp="1"/>
          </p:cNvSpPr>
          <p:nvPr>
            <p:ph type="body" sz="half" idx="2"/>
          </p:nvPr>
        </p:nvSpPr>
        <p:spPr>
          <a:xfrm>
            <a:off x="839813" y="2468883"/>
            <a:ext cx="3932237" cy="4573906"/>
          </a:xfrm>
        </p:spPr>
        <p:txBody>
          <a:bodyPr/>
          <a:lstStyle>
            <a:lvl1pPr marL="0" indent="0">
              <a:buNone/>
              <a:defRPr sz="1600"/>
            </a:lvl1pPr>
            <a:lvl2pPr marL="457033" indent="0">
              <a:buNone/>
              <a:defRPr sz="1400"/>
            </a:lvl2pPr>
            <a:lvl3pPr marL="914067" indent="0">
              <a:buNone/>
              <a:defRPr sz="1100"/>
            </a:lvl3pPr>
            <a:lvl4pPr marL="1371100" indent="0">
              <a:buNone/>
              <a:defRPr sz="1000"/>
            </a:lvl4pPr>
            <a:lvl5pPr marL="1828133" indent="0">
              <a:buNone/>
              <a:defRPr sz="1000"/>
            </a:lvl5pPr>
            <a:lvl6pPr marL="2285167" indent="0">
              <a:buNone/>
              <a:defRPr sz="1000"/>
            </a:lvl6pPr>
            <a:lvl7pPr marL="2742200" indent="0">
              <a:buNone/>
              <a:defRPr sz="1000"/>
            </a:lvl7pPr>
            <a:lvl8pPr marL="3199235" indent="0">
              <a:buNone/>
              <a:defRPr sz="1000"/>
            </a:lvl8pPr>
            <a:lvl9pPr marL="3656267"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A3658D-F85B-459C-8B24-1D04C37B5475}"/>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2/13/2023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6C63843-E684-486A-97DE-C334B4A9341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5380D46-6309-44DF-B229-9FF51BDE976E}"/>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689252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C78DD-CB9D-4EAA-B692-BEF026F55A8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FDD991-5F66-4A55-A7D7-C7AA988F081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2CB163-705B-42EB-91B4-8F862C9F30DA}"/>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2/13/2023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85D2410-D059-4ECF-9D91-3D9CFDA65A4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F9A90E8-0DE9-4FAE-A462-D37CFCB857C3}"/>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863926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9162E85-05BE-4B91-B2DC-895B1C0A054C}"/>
              </a:ext>
            </a:extLst>
          </p:cNvPr>
          <p:cNvSpPr>
            <a:spLocks noGrp="1"/>
          </p:cNvSpPr>
          <p:nvPr>
            <p:ph type="title" orient="vert"/>
          </p:nvPr>
        </p:nvSpPr>
        <p:spPr>
          <a:xfrm>
            <a:off x="8724902" y="438159"/>
            <a:ext cx="2628900" cy="697420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30DCAB-22C8-407D-9C40-C03B04D95FFE}"/>
              </a:ext>
            </a:extLst>
          </p:cNvPr>
          <p:cNvSpPr>
            <a:spLocks noGrp="1"/>
          </p:cNvSpPr>
          <p:nvPr>
            <p:ph type="body" orient="vert" idx="1"/>
          </p:nvPr>
        </p:nvSpPr>
        <p:spPr>
          <a:xfrm>
            <a:off x="838203" y="438159"/>
            <a:ext cx="7734300" cy="69742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6E9020-F5CA-49B7-A51E-9A82491493A5}"/>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2/13/2023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61751FE-27EA-4E87-9142-F096721D9E9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5225E08-B691-4F57-8C4C-1CF08F72B734}"/>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96458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9162E85-05BE-4B91-B2DC-895B1C0A054C}"/>
              </a:ext>
            </a:extLst>
          </p:cNvPr>
          <p:cNvSpPr>
            <a:spLocks noGrp="1"/>
          </p:cNvSpPr>
          <p:nvPr>
            <p:ph type="title" orient="vert"/>
          </p:nvPr>
        </p:nvSpPr>
        <p:spPr>
          <a:xfrm>
            <a:off x="8724902" y="438159"/>
            <a:ext cx="2628900" cy="697420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30DCAB-22C8-407D-9C40-C03B04D95FFE}"/>
              </a:ext>
            </a:extLst>
          </p:cNvPr>
          <p:cNvSpPr>
            <a:spLocks noGrp="1"/>
          </p:cNvSpPr>
          <p:nvPr>
            <p:ph type="body" orient="vert" idx="1"/>
          </p:nvPr>
        </p:nvSpPr>
        <p:spPr>
          <a:xfrm>
            <a:off x="838203" y="438159"/>
            <a:ext cx="7734300" cy="69742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6E9020-F5CA-49B7-A51E-9A82491493A5}"/>
              </a:ext>
            </a:extLst>
          </p:cNvPr>
          <p:cNvSpPr>
            <a:spLocks noGrp="1"/>
          </p:cNvSpPr>
          <p:nvPr>
            <p:ph type="dt" sz="half" idx="10"/>
          </p:nvPr>
        </p:nvSpPr>
        <p:spPr/>
        <p:txBody>
          <a:bodyPr/>
          <a:lstStyle/>
          <a:p>
            <a:fld id="{81D1B318-237C-4B8D-AB3D-AA6F00534237}" type="datetimeFigureOut">
              <a:rPr lang="en-US" smtClean="0"/>
              <a:t>2/13/2023</a:t>
            </a:fld>
            <a:endParaRPr lang="en-US"/>
          </a:p>
        </p:txBody>
      </p:sp>
      <p:sp>
        <p:nvSpPr>
          <p:cNvPr id="5" name="Footer Placeholder 4">
            <a:extLst>
              <a:ext uri="{FF2B5EF4-FFF2-40B4-BE49-F238E27FC236}">
                <a16:creationId xmlns:a16="http://schemas.microsoft.com/office/drawing/2014/main" id="{161751FE-27EA-4E87-9142-F096721D9E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225E08-B691-4F57-8C4C-1CF08F72B734}"/>
              </a:ext>
            </a:extLst>
          </p:cNvPr>
          <p:cNvSpPr>
            <a:spLocks noGrp="1"/>
          </p:cNvSpPr>
          <p:nvPr>
            <p:ph type="sldNum" sz="quarter" idx="12"/>
          </p:nvPr>
        </p:nvSpPr>
        <p:spPr/>
        <p:txBody>
          <a:bodyPr/>
          <a:lstStyle/>
          <a:p>
            <a:fld id="{CDF8EA54-B860-4220-BD07-5EEB717B5211}" type="slidenum">
              <a:rPr lang="en-US" smtClean="0"/>
              <a:t>‹#›</a:t>
            </a:fld>
            <a:endParaRPr lang="en-US"/>
          </a:p>
        </p:txBody>
      </p:sp>
    </p:spTree>
    <p:extLst>
      <p:ext uri="{BB962C8B-B14F-4D97-AF65-F5344CB8AC3E}">
        <p14:creationId xmlns:p14="http://schemas.microsoft.com/office/powerpoint/2010/main" val="178987909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346836"/>
            <a:ext cx="9144000" cy="2865120"/>
          </a:xfrm>
        </p:spPr>
        <p:txBody>
          <a:bodyPr anchor="b"/>
          <a:lstStyle>
            <a:lvl1pPr algn="ctr">
              <a:defRPr sz="6400"/>
            </a:lvl1pPr>
          </a:lstStyle>
          <a:p>
            <a:r>
              <a:rPr lang="zh-CN" altLang="en-US"/>
              <a:t>单击此处编辑母版标题样式</a:t>
            </a:r>
            <a:endParaRPr lang="en-US" dirty="0"/>
          </a:p>
        </p:txBody>
      </p:sp>
      <p:sp>
        <p:nvSpPr>
          <p:cNvPr id="3" name="Subtitle 2"/>
          <p:cNvSpPr>
            <a:spLocks noGrp="1"/>
          </p:cNvSpPr>
          <p:nvPr>
            <p:ph type="subTitle" idx="1"/>
          </p:nvPr>
        </p:nvSpPr>
        <p:spPr>
          <a:xfrm>
            <a:off x="1524001" y="4322448"/>
            <a:ext cx="9144000" cy="1986916"/>
          </a:xfrm>
        </p:spPr>
        <p:txBody>
          <a:bodyPr/>
          <a:lstStyle>
            <a:lvl1pPr marL="0" indent="0" algn="ctr">
              <a:buNone/>
              <a:defRPr sz="2600"/>
            </a:lvl1pPr>
            <a:lvl2pPr marL="490050" indent="0" algn="ctr">
              <a:buNone/>
              <a:defRPr sz="2100"/>
            </a:lvl2pPr>
            <a:lvl3pPr marL="980100" indent="0" algn="ctr">
              <a:buNone/>
              <a:defRPr sz="1900"/>
            </a:lvl3pPr>
            <a:lvl4pPr marL="1470148" indent="0" algn="ctr">
              <a:buNone/>
              <a:defRPr sz="1700"/>
            </a:lvl4pPr>
            <a:lvl5pPr marL="1960196" indent="0" algn="ctr">
              <a:buNone/>
              <a:defRPr sz="1700"/>
            </a:lvl5pPr>
            <a:lvl6pPr marL="2450248" indent="0" algn="ctr">
              <a:buNone/>
              <a:defRPr sz="1700"/>
            </a:lvl6pPr>
            <a:lvl7pPr marL="2940296" indent="0" algn="ctr">
              <a:buNone/>
              <a:defRPr sz="1700"/>
            </a:lvl7pPr>
            <a:lvl8pPr marL="3430346" indent="0" algn="ctr">
              <a:buNone/>
              <a:defRPr sz="1700"/>
            </a:lvl8pPr>
            <a:lvl9pPr marL="3920396" indent="0" algn="ctr">
              <a:buNone/>
              <a:defRPr sz="17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2023/2/13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59467291"/>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2023/2/13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7461198"/>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2051691"/>
            <a:ext cx="10515600" cy="3423284"/>
          </a:xfrm>
        </p:spPr>
        <p:txBody>
          <a:bodyPr anchor="b"/>
          <a:lstStyle>
            <a:lvl1pPr>
              <a:defRPr sz="64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5507364"/>
            <a:ext cx="10515600" cy="1800223"/>
          </a:xfrm>
        </p:spPr>
        <p:txBody>
          <a:bodyPr/>
          <a:lstStyle>
            <a:lvl1pPr marL="0" indent="0">
              <a:buNone/>
              <a:defRPr sz="2600">
                <a:solidFill>
                  <a:schemeClr val="tx1">
                    <a:tint val="75000"/>
                  </a:schemeClr>
                </a:solidFill>
              </a:defRPr>
            </a:lvl1pPr>
            <a:lvl2pPr marL="490050" indent="0">
              <a:buNone/>
              <a:defRPr sz="2100">
                <a:solidFill>
                  <a:schemeClr val="tx1">
                    <a:tint val="75000"/>
                  </a:schemeClr>
                </a:solidFill>
              </a:defRPr>
            </a:lvl2pPr>
            <a:lvl3pPr marL="980100" indent="0">
              <a:buNone/>
              <a:defRPr sz="1900">
                <a:solidFill>
                  <a:schemeClr val="tx1">
                    <a:tint val="75000"/>
                  </a:schemeClr>
                </a:solidFill>
              </a:defRPr>
            </a:lvl3pPr>
            <a:lvl4pPr marL="1470148" indent="0">
              <a:buNone/>
              <a:defRPr sz="1700">
                <a:solidFill>
                  <a:schemeClr val="tx1">
                    <a:tint val="75000"/>
                  </a:schemeClr>
                </a:solidFill>
              </a:defRPr>
            </a:lvl4pPr>
            <a:lvl5pPr marL="1960196" indent="0">
              <a:buNone/>
              <a:defRPr sz="1700">
                <a:solidFill>
                  <a:schemeClr val="tx1">
                    <a:tint val="75000"/>
                  </a:schemeClr>
                </a:solidFill>
              </a:defRPr>
            </a:lvl5pPr>
            <a:lvl6pPr marL="2450248" indent="0">
              <a:buNone/>
              <a:defRPr sz="1700">
                <a:solidFill>
                  <a:schemeClr val="tx1">
                    <a:tint val="75000"/>
                  </a:schemeClr>
                </a:solidFill>
              </a:defRPr>
            </a:lvl6pPr>
            <a:lvl7pPr marL="2940296" indent="0">
              <a:buNone/>
              <a:defRPr sz="1700">
                <a:solidFill>
                  <a:schemeClr val="tx1">
                    <a:tint val="75000"/>
                  </a:schemeClr>
                </a:solidFill>
              </a:defRPr>
            </a:lvl7pPr>
            <a:lvl8pPr marL="3430346" indent="0">
              <a:buNone/>
              <a:defRPr sz="1700">
                <a:solidFill>
                  <a:schemeClr val="tx1">
                    <a:tint val="75000"/>
                  </a:schemeClr>
                </a:solidFill>
              </a:defRPr>
            </a:lvl8pPr>
            <a:lvl9pPr marL="3920396" indent="0">
              <a:buNone/>
              <a:defRPr sz="17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2023/2/13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26065400"/>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1" y="2190753"/>
            <a:ext cx="5181600" cy="522160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2190753"/>
            <a:ext cx="5181600" cy="522160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2023/2/13</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53828731"/>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438153"/>
            <a:ext cx="10515600" cy="1590674"/>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98" y="2017397"/>
            <a:ext cx="5157787" cy="988696"/>
          </a:xfrm>
        </p:spPr>
        <p:txBody>
          <a:bodyPr anchor="b"/>
          <a:lstStyle>
            <a:lvl1pPr marL="0" indent="0">
              <a:buNone/>
              <a:defRPr sz="2600" b="1"/>
            </a:lvl1pPr>
            <a:lvl2pPr marL="490050" indent="0">
              <a:buNone/>
              <a:defRPr sz="2100" b="1"/>
            </a:lvl2pPr>
            <a:lvl3pPr marL="980100" indent="0">
              <a:buNone/>
              <a:defRPr sz="1900" b="1"/>
            </a:lvl3pPr>
            <a:lvl4pPr marL="1470148" indent="0">
              <a:buNone/>
              <a:defRPr sz="1700" b="1"/>
            </a:lvl4pPr>
            <a:lvl5pPr marL="1960196" indent="0">
              <a:buNone/>
              <a:defRPr sz="1700" b="1"/>
            </a:lvl5pPr>
            <a:lvl6pPr marL="2450248" indent="0">
              <a:buNone/>
              <a:defRPr sz="1700" b="1"/>
            </a:lvl6pPr>
            <a:lvl7pPr marL="2940296" indent="0">
              <a:buNone/>
              <a:defRPr sz="1700" b="1"/>
            </a:lvl7pPr>
            <a:lvl8pPr marL="3430346" indent="0">
              <a:buNone/>
              <a:defRPr sz="1700" b="1"/>
            </a:lvl8pPr>
            <a:lvl9pPr marL="3920396" indent="0">
              <a:buNone/>
              <a:defRPr sz="1700" b="1"/>
            </a:lvl9pPr>
          </a:lstStyle>
          <a:p>
            <a:pPr lvl="0"/>
            <a:r>
              <a:rPr lang="zh-CN" altLang="en-US"/>
              <a:t>编辑母版文本样式</a:t>
            </a:r>
          </a:p>
        </p:txBody>
      </p:sp>
      <p:sp>
        <p:nvSpPr>
          <p:cNvPr id="4" name="Content Placeholder 3"/>
          <p:cNvSpPr>
            <a:spLocks noGrp="1"/>
          </p:cNvSpPr>
          <p:nvPr>
            <p:ph sz="half" idx="2"/>
          </p:nvPr>
        </p:nvSpPr>
        <p:spPr>
          <a:xfrm>
            <a:off x="839798" y="3006091"/>
            <a:ext cx="5157787" cy="442150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3" y="2017397"/>
            <a:ext cx="5183188" cy="988696"/>
          </a:xfrm>
        </p:spPr>
        <p:txBody>
          <a:bodyPr anchor="b"/>
          <a:lstStyle>
            <a:lvl1pPr marL="0" indent="0">
              <a:buNone/>
              <a:defRPr sz="2600" b="1"/>
            </a:lvl1pPr>
            <a:lvl2pPr marL="490050" indent="0">
              <a:buNone/>
              <a:defRPr sz="2100" b="1"/>
            </a:lvl2pPr>
            <a:lvl3pPr marL="980100" indent="0">
              <a:buNone/>
              <a:defRPr sz="1900" b="1"/>
            </a:lvl3pPr>
            <a:lvl4pPr marL="1470148" indent="0">
              <a:buNone/>
              <a:defRPr sz="1700" b="1"/>
            </a:lvl4pPr>
            <a:lvl5pPr marL="1960196" indent="0">
              <a:buNone/>
              <a:defRPr sz="1700" b="1"/>
            </a:lvl5pPr>
            <a:lvl6pPr marL="2450248" indent="0">
              <a:buNone/>
              <a:defRPr sz="1700" b="1"/>
            </a:lvl6pPr>
            <a:lvl7pPr marL="2940296" indent="0">
              <a:buNone/>
              <a:defRPr sz="1700" b="1"/>
            </a:lvl7pPr>
            <a:lvl8pPr marL="3430346" indent="0">
              <a:buNone/>
              <a:defRPr sz="1700" b="1"/>
            </a:lvl8pPr>
            <a:lvl9pPr marL="3920396" indent="0">
              <a:buNone/>
              <a:defRPr sz="1700" b="1"/>
            </a:lvl9pPr>
          </a:lstStyle>
          <a:p>
            <a:pPr lvl="0"/>
            <a:r>
              <a:rPr lang="zh-CN" altLang="en-US"/>
              <a:t>编辑母版文本样式</a:t>
            </a:r>
          </a:p>
        </p:txBody>
      </p:sp>
      <p:sp>
        <p:nvSpPr>
          <p:cNvPr id="6" name="Content Placeholder 5"/>
          <p:cNvSpPr>
            <a:spLocks noGrp="1"/>
          </p:cNvSpPr>
          <p:nvPr>
            <p:ph sz="quarter" idx="4"/>
          </p:nvPr>
        </p:nvSpPr>
        <p:spPr>
          <a:xfrm>
            <a:off x="6172203" y="3006091"/>
            <a:ext cx="5183188" cy="442150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2023/2/13</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20299669"/>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2023/2/13</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15085954"/>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2023/2/13</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17733620"/>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801" y="548648"/>
            <a:ext cx="3932237" cy="1920241"/>
          </a:xfrm>
        </p:spPr>
        <p:txBody>
          <a:bodyPr anchor="b"/>
          <a:lstStyle>
            <a:lvl1pPr>
              <a:defRPr sz="34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1184914"/>
            <a:ext cx="6172200" cy="5848350"/>
          </a:xfrm>
        </p:spPr>
        <p:txBody>
          <a:bodyPr/>
          <a:lstStyle>
            <a:lvl1pPr>
              <a:defRPr sz="3400"/>
            </a:lvl1pPr>
            <a:lvl2pPr>
              <a:defRPr sz="3000"/>
            </a:lvl2pPr>
            <a:lvl3pPr>
              <a:defRPr sz="2600"/>
            </a:lvl3pPr>
            <a:lvl4pPr>
              <a:defRPr sz="2100"/>
            </a:lvl4pPr>
            <a:lvl5pPr>
              <a:defRPr sz="2100"/>
            </a:lvl5pPr>
            <a:lvl6pPr>
              <a:defRPr sz="2100"/>
            </a:lvl6pPr>
            <a:lvl7pPr>
              <a:defRPr sz="2100"/>
            </a:lvl7pPr>
            <a:lvl8pPr>
              <a:defRPr sz="2100"/>
            </a:lvl8pPr>
            <a:lvl9pPr>
              <a:defRPr sz="21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801" y="2468881"/>
            <a:ext cx="3932237" cy="4573906"/>
          </a:xfrm>
        </p:spPr>
        <p:txBody>
          <a:bodyPr/>
          <a:lstStyle>
            <a:lvl1pPr marL="0" indent="0">
              <a:buNone/>
              <a:defRPr sz="1700"/>
            </a:lvl1pPr>
            <a:lvl2pPr marL="490050" indent="0">
              <a:buNone/>
              <a:defRPr sz="1400"/>
            </a:lvl2pPr>
            <a:lvl3pPr marL="980100" indent="0">
              <a:buNone/>
              <a:defRPr sz="1300"/>
            </a:lvl3pPr>
            <a:lvl4pPr marL="1470148" indent="0">
              <a:buNone/>
              <a:defRPr sz="1100"/>
            </a:lvl4pPr>
            <a:lvl5pPr marL="1960196" indent="0">
              <a:buNone/>
              <a:defRPr sz="1100"/>
            </a:lvl5pPr>
            <a:lvl6pPr marL="2450248" indent="0">
              <a:buNone/>
              <a:defRPr sz="1100"/>
            </a:lvl6pPr>
            <a:lvl7pPr marL="2940296" indent="0">
              <a:buNone/>
              <a:defRPr sz="1100"/>
            </a:lvl7pPr>
            <a:lvl8pPr marL="3430346" indent="0">
              <a:buNone/>
              <a:defRPr sz="1100"/>
            </a:lvl8pPr>
            <a:lvl9pPr marL="3920396" indent="0">
              <a:buNone/>
              <a:defRPr sz="110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2023/2/13</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67587684"/>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801" y="548648"/>
            <a:ext cx="3932237" cy="1920241"/>
          </a:xfrm>
        </p:spPr>
        <p:txBody>
          <a:bodyPr anchor="b"/>
          <a:lstStyle>
            <a:lvl1pPr>
              <a:defRPr sz="3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1184914"/>
            <a:ext cx="6172200" cy="5848350"/>
          </a:xfrm>
        </p:spPr>
        <p:txBody>
          <a:bodyPr anchor="t"/>
          <a:lstStyle>
            <a:lvl1pPr marL="0" indent="0">
              <a:buNone/>
              <a:defRPr sz="3400"/>
            </a:lvl1pPr>
            <a:lvl2pPr marL="490050" indent="0">
              <a:buNone/>
              <a:defRPr sz="3000"/>
            </a:lvl2pPr>
            <a:lvl3pPr marL="980100" indent="0">
              <a:buNone/>
              <a:defRPr sz="2600"/>
            </a:lvl3pPr>
            <a:lvl4pPr marL="1470148" indent="0">
              <a:buNone/>
              <a:defRPr sz="2100"/>
            </a:lvl4pPr>
            <a:lvl5pPr marL="1960196" indent="0">
              <a:buNone/>
              <a:defRPr sz="2100"/>
            </a:lvl5pPr>
            <a:lvl6pPr marL="2450248" indent="0">
              <a:buNone/>
              <a:defRPr sz="2100"/>
            </a:lvl6pPr>
            <a:lvl7pPr marL="2940296" indent="0">
              <a:buNone/>
              <a:defRPr sz="2100"/>
            </a:lvl7pPr>
            <a:lvl8pPr marL="3430346" indent="0">
              <a:buNone/>
              <a:defRPr sz="2100"/>
            </a:lvl8pPr>
            <a:lvl9pPr marL="3920396" indent="0">
              <a:buNone/>
              <a:defRPr sz="2100"/>
            </a:lvl9pPr>
          </a:lstStyle>
          <a:p>
            <a:r>
              <a:rPr lang="zh-CN" altLang="en-US"/>
              <a:t>单击图标添加图片</a:t>
            </a:r>
            <a:endParaRPr lang="en-US" dirty="0"/>
          </a:p>
        </p:txBody>
      </p:sp>
      <p:sp>
        <p:nvSpPr>
          <p:cNvPr id="4" name="Text Placeholder 3"/>
          <p:cNvSpPr>
            <a:spLocks noGrp="1"/>
          </p:cNvSpPr>
          <p:nvPr>
            <p:ph type="body" sz="half" idx="2"/>
          </p:nvPr>
        </p:nvSpPr>
        <p:spPr>
          <a:xfrm>
            <a:off x="839801" y="2468881"/>
            <a:ext cx="3932237" cy="4573906"/>
          </a:xfrm>
        </p:spPr>
        <p:txBody>
          <a:bodyPr/>
          <a:lstStyle>
            <a:lvl1pPr marL="0" indent="0">
              <a:buNone/>
              <a:defRPr sz="1700"/>
            </a:lvl1pPr>
            <a:lvl2pPr marL="490050" indent="0">
              <a:buNone/>
              <a:defRPr sz="1400"/>
            </a:lvl2pPr>
            <a:lvl3pPr marL="980100" indent="0">
              <a:buNone/>
              <a:defRPr sz="1300"/>
            </a:lvl3pPr>
            <a:lvl4pPr marL="1470148" indent="0">
              <a:buNone/>
              <a:defRPr sz="1100"/>
            </a:lvl4pPr>
            <a:lvl5pPr marL="1960196" indent="0">
              <a:buNone/>
              <a:defRPr sz="1100"/>
            </a:lvl5pPr>
            <a:lvl6pPr marL="2450248" indent="0">
              <a:buNone/>
              <a:defRPr sz="1100"/>
            </a:lvl6pPr>
            <a:lvl7pPr marL="2940296" indent="0">
              <a:buNone/>
              <a:defRPr sz="1100"/>
            </a:lvl7pPr>
            <a:lvl8pPr marL="3430346" indent="0">
              <a:buNone/>
              <a:defRPr sz="1100"/>
            </a:lvl8pPr>
            <a:lvl9pPr marL="3920396" indent="0">
              <a:buNone/>
              <a:defRPr sz="110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2023/2/13</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32176358"/>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2023/2/13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10347620"/>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58" y="2556862"/>
            <a:ext cx="10363201" cy="1764030"/>
          </a:xfrm>
        </p:spPr>
        <p:txBody>
          <a:bodyPr/>
          <a:lstStyle/>
          <a:p>
            <a:r>
              <a:rPr lang="zh-CN" altLang="en-US"/>
              <a:t>单击此处编辑母版标题样式</a:t>
            </a:r>
          </a:p>
        </p:txBody>
      </p:sp>
      <p:sp>
        <p:nvSpPr>
          <p:cNvPr id="3" name="副标题 2"/>
          <p:cNvSpPr>
            <a:spLocks noGrp="1"/>
          </p:cNvSpPr>
          <p:nvPr>
            <p:ph type="subTitle" idx="1"/>
          </p:nvPr>
        </p:nvSpPr>
        <p:spPr>
          <a:xfrm>
            <a:off x="1828851" y="4663440"/>
            <a:ext cx="8534401" cy="2103120"/>
          </a:xfrm>
        </p:spPr>
        <p:txBody>
          <a:bodyPr/>
          <a:lstStyle>
            <a:lvl1pPr marL="0" indent="0" algn="ctr">
              <a:buNone/>
              <a:defRPr>
                <a:solidFill>
                  <a:schemeClr val="tx1">
                    <a:tint val="75000"/>
                  </a:schemeClr>
                </a:solidFill>
              </a:defRPr>
            </a:lvl1pPr>
            <a:lvl2pPr marL="603320" indent="0" algn="ctr">
              <a:buNone/>
              <a:defRPr>
                <a:solidFill>
                  <a:schemeClr val="tx1">
                    <a:tint val="75000"/>
                  </a:schemeClr>
                </a:solidFill>
              </a:defRPr>
            </a:lvl2pPr>
            <a:lvl3pPr marL="1206641" indent="0" algn="ctr">
              <a:buNone/>
              <a:defRPr>
                <a:solidFill>
                  <a:schemeClr val="tx1">
                    <a:tint val="75000"/>
                  </a:schemeClr>
                </a:solidFill>
              </a:defRPr>
            </a:lvl3pPr>
            <a:lvl4pPr marL="1809958" indent="0" algn="ctr">
              <a:buNone/>
              <a:defRPr>
                <a:solidFill>
                  <a:schemeClr val="tx1">
                    <a:tint val="75000"/>
                  </a:schemeClr>
                </a:solidFill>
              </a:defRPr>
            </a:lvl4pPr>
            <a:lvl5pPr marL="2413287" indent="0" algn="ctr">
              <a:buNone/>
              <a:defRPr>
                <a:solidFill>
                  <a:schemeClr val="tx1">
                    <a:tint val="75000"/>
                  </a:schemeClr>
                </a:solidFill>
              </a:defRPr>
            </a:lvl5pPr>
            <a:lvl6pPr marL="3016581" indent="0" algn="ctr">
              <a:buNone/>
              <a:defRPr>
                <a:solidFill>
                  <a:schemeClr val="tx1">
                    <a:tint val="75000"/>
                  </a:schemeClr>
                </a:solidFill>
              </a:defRPr>
            </a:lvl6pPr>
            <a:lvl7pPr marL="3619926" indent="0" algn="ctr">
              <a:buNone/>
              <a:defRPr>
                <a:solidFill>
                  <a:schemeClr val="tx1">
                    <a:tint val="75000"/>
                  </a:schemeClr>
                </a:solidFill>
              </a:defRPr>
            </a:lvl7pPr>
            <a:lvl8pPr marL="4223248" indent="0" algn="ctr">
              <a:buNone/>
              <a:defRPr>
                <a:solidFill>
                  <a:schemeClr val="tx1">
                    <a:tint val="75000"/>
                  </a:schemeClr>
                </a:solidFill>
              </a:defRPr>
            </a:lvl8pPr>
            <a:lvl9pPr marL="48265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pPr defTabSz="1206641"/>
            <a:fld id="{5B7FB242-887E-4FBD-BBF2-BE5F9D1D0288}" type="datetimeFigureOut">
              <a:rPr lang="zh-CN" altLang="en-US" smtClean="0">
                <a:solidFill>
                  <a:prstClr val="black">
                    <a:tint val="75000"/>
                  </a:prstClr>
                </a:solidFill>
              </a:rPr>
              <a:pPr defTabSz="1206641"/>
              <a:t>2023/2/13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1206641"/>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1206641"/>
            <a:fld id="{A2FDD889-5730-4C0B-93DE-013744909241}" type="slidenum">
              <a:rPr lang="zh-CN" altLang="en-US" smtClean="0">
                <a:solidFill>
                  <a:prstClr val="black">
                    <a:tint val="75000"/>
                  </a:prstClr>
                </a:solidFill>
              </a:rPr>
              <a:pPr defTabSz="1206641"/>
              <a:t>‹#›</a:t>
            </a:fld>
            <a:endParaRPr lang="zh-CN" altLang="en-US">
              <a:solidFill>
                <a:prstClr val="black">
                  <a:tint val="75000"/>
                </a:prstClr>
              </a:solidFill>
            </a:endParaRPr>
          </a:p>
        </p:txBody>
      </p:sp>
    </p:spTree>
    <p:extLst>
      <p:ext uri="{BB962C8B-B14F-4D97-AF65-F5344CB8AC3E}">
        <p14:creationId xmlns:p14="http://schemas.microsoft.com/office/powerpoint/2010/main" val="1405938681"/>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438159"/>
            <a:ext cx="2628900" cy="6974207"/>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3" y="438159"/>
            <a:ext cx="7734300" cy="6974207"/>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2023/2/13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93446104"/>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1274761"/>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userDrawn="1">
  <p:cSld name="3_标题和内容">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92000" cy="8229600"/>
          </a:xfrm>
          <a:prstGeom prst="rect">
            <a:avLst/>
          </a:prstGeom>
        </p:spPr>
      </p:pic>
      <p:sp>
        <p:nvSpPr>
          <p:cNvPr id="2" name="矩形 1"/>
          <p:cNvSpPr/>
          <p:nvPr userDrawn="1"/>
        </p:nvSpPr>
        <p:spPr>
          <a:xfrm>
            <a:off x="0" y="836026"/>
            <a:ext cx="12192000" cy="70597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0680" tIns="65340" rIns="130680" bIns="65340" rtlCol="0" anchor="ctr"/>
          <a:lstStyle/>
          <a:p>
            <a:pPr algn="ctr" defTabSz="980100"/>
            <a:endParaRPr lang="zh-CN" altLang="en-US">
              <a:solidFill>
                <a:prstClr val="white"/>
              </a:solidFill>
            </a:endParaRPr>
          </a:p>
        </p:txBody>
      </p:sp>
    </p:spTree>
    <p:extLst>
      <p:ext uri="{BB962C8B-B14F-4D97-AF65-F5344CB8AC3E}">
        <p14:creationId xmlns:p14="http://schemas.microsoft.com/office/powerpoint/2010/main" val="3660645896"/>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5774076"/>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userDrawn="1">
  <p:cSld name="1_标题和内容">
    <p:spTree>
      <p:nvGrpSpPr>
        <p:cNvPr id="1" name=""/>
        <p:cNvGrpSpPr/>
        <p:nvPr/>
      </p:nvGrpSpPr>
      <p:grpSpPr>
        <a:xfrm>
          <a:off x="0" y="0"/>
          <a:ext cx="0" cy="0"/>
          <a:chOff x="0" y="0"/>
          <a:chExt cx="0" cy="0"/>
        </a:xfrm>
      </p:grpSpPr>
      <p:sp>
        <p:nvSpPr>
          <p:cNvPr id="7" name="矩形 6"/>
          <p:cNvSpPr/>
          <p:nvPr userDrawn="1"/>
        </p:nvSpPr>
        <p:spPr>
          <a:xfrm>
            <a:off x="0" y="5"/>
            <a:ext cx="12192000" cy="8228896"/>
          </a:xfrm>
          <a:prstGeom prst="rect">
            <a:avLst/>
          </a:prstGeom>
          <a:gradFill>
            <a:gsLst>
              <a:gs pos="100000">
                <a:schemeClr val="bg1">
                  <a:lumMod val="95000"/>
                </a:schemeClr>
              </a:gs>
              <a:gs pos="0">
                <a:srgbClr val="F9F9F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80" tIns="65340" rIns="130680" bIns="65340" numCol="1" spcCol="0" rtlCol="0" fromWordArt="0" anchor="ctr" anchorCtr="0" forceAA="0" compatLnSpc="1">
            <a:noAutofit/>
          </a:bodyPr>
          <a:lstStyle/>
          <a:p>
            <a:pPr algn="ctr" defTabSz="980100"/>
            <a:endParaRPr lang="zh-CN" altLang="en-US">
              <a:solidFill>
                <a:prstClr val="white"/>
              </a:solidFill>
            </a:endParaRPr>
          </a:p>
        </p:txBody>
      </p:sp>
    </p:spTree>
    <p:extLst>
      <p:ext uri="{BB962C8B-B14F-4D97-AF65-F5344CB8AC3E}">
        <p14:creationId xmlns:p14="http://schemas.microsoft.com/office/powerpoint/2010/main" val="3847532499"/>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1" y="1346836"/>
            <a:ext cx="9144000" cy="286512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1" y="4322448"/>
            <a:ext cx="9144000" cy="1986916"/>
          </a:xfrm>
        </p:spPr>
        <p:txBody>
          <a:bodyPr/>
          <a:lstStyle>
            <a:lvl1pPr marL="0" indent="0" algn="ctr">
              <a:buNone/>
              <a:defRPr sz="2400"/>
            </a:lvl1pPr>
            <a:lvl2pPr marL="457146" indent="0" algn="ctr">
              <a:buNone/>
              <a:defRPr sz="2000"/>
            </a:lvl2pPr>
            <a:lvl3pPr marL="914294" indent="0" algn="ctr">
              <a:buNone/>
              <a:defRPr sz="1900"/>
            </a:lvl3pPr>
            <a:lvl4pPr marL="1371440" indent="0" algn="ctr">
              <a:buNone/>
              <a:defRPr sz="1600"/>
            </a:lvl4pPr>
            <a:lvl5pPr marL="1828585" indent="0" algn="ctr">
              <a:buNone/>
              <a:defRPr sz="1600"/>
            </a:lvl5pPr>
            <a:lvl6pPr marL="2285731" indent="0" algn="ctr">
              <a:buNone/>
              <a:defRPr sz="1600"/>
            </a:lvl6pPr>
            <a:lvl7pPr marL="2742877" indent="0" algn="ctr">
              <a:buNone/>
              <a:defRPr sz="1600"/>
            </a:lvl7pPr>
            <a:lvl8pPr marL="3200024" indent="0" algn="ctr">
              <a:buNone/>
              <a:defRPr sz="1600"/>
            </a:lvl8pPr>
            <a:lvl9pPr marL="3657171"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2023/2/13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8157176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2023/2/13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9732371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2051691"/>
            <a:ext cx="10515600" cy="3423284"/>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5507358"/>
            <a:ext cx="10515600" cy="1800223"/>
          </a:xfrm>
        </p:spPr>
        <p:txBody>
          <a:bodyPr/>
          <a:lstStyle>
            <a:lvl1pPr marL="0" indent="0">
              <a:buNone/>
              <a:defRPr sz="2400">
                <a:solidFill>
                  <a:schemeClr val="tx1">
                    <a:tint val="75000"/>
                  </a:schemeClr>
                </a:solidFill>
              </a:defRPr>
            </a:lvl1pPr>
            <a:lvl2pPr marL="457146" indent="0">
              <a:buNone/>
              <a:defRPr sz="2000">
                <a:solidFill>
                  <a:schemeClr val="tx1">
                    <a:tint val="75000"/>
                  </a:schemeClr>
                </a:solidFill>
              </a:defRPr>
            </a:lvl2pPr>
            <a:lvl3pPr marL="914294" indent="0">
              <a:buNone/>
              <a:defRPr sz="1900">
                <a:solidFill>
                  <a:schemeClr val="tx1">
                    <a:tint val="75000"/>
                  </a:schemeClr>
                </a:solidFill>
              </a:defRPr>
            </a:lvl3pPr>
            <a:lvl4pPr marL="1371440" indent="0">
              <a:buNone/>
              <a:defRPr sz="1600">
                <a:solidFill>
                  <a:schemeClr val="tx1">
                    <a:tint val="75000"/>
                  </a:schemeClr>
                </a:solidFill>
              </a:defRPr>
            </a:lvl4pPr>
            <a:lvl5pPr marL="1828585" indent="0">
              <a:buNone/>
              <a:defRPr sz="1600">
                <a:solidFill>
                  <a:schemeClr val="tx1">
                    <a:tint val="75000"/>
                  </a:schemeClr>
                </a:solidFill>
              </a:defRPr>
            </a:lvl5pPr>
            <a:lvl6pPr marL="2285731" indent="0">
              <a:buNone/>
              <a:defRPr sz="1600">
                <a:solidFill>
                  <a:schemeClr val="tx1">
                    <a:tint val="75000"/>
                  </a:schemeClr>
                </a:solidFill>
              </a:defRPr>
            </a:lvl6pPr>
            <a:lvl7pPr marL="2742877" indent="0">
              <a:buNone/>
              <a:defRPr sz="1600">
                <a:solidFill>
                  <a:schemeClr val="tx1">
                    <a:tint val="75000"/>
                  </a:schemeClr>
                </a:solidFill>
              </a:defRPr>
            </a:lvl7pPr>
            <a:lvl8pPr marL="3200024" indent="0">
              <a:buNone/>
              <a:defRPr sz="1600">
                <a:solidFill>
                  <a:schemeClr val="tx1">
                    <a:tint val="75000"/>
                  </a:schemeClr>
                </a:solidFill>
              </a:defRPr>
            </a:lvl8pPr>
            <a:lvl9pPr marL="3657171"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2023/2/13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0451001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1" y="2190753"/>
            <a:ext cx="5181600" cy="5221606"/>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2190753"/>
            <a:ext cx="5181600" cy="5221606"/>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2023/2/13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4803892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438155"/>
            <a:ext cx="10515600" cy="1590676"/>
          </a:xfrm>
        </p:spPr>
        <p:txBody>
          <a:bodyPr/>
          <a:lstStyle/>
          <a:p>
            <a:r>
              <a:rPr lang="zh-CN" altLang="en-US"/>
              <a:t>单击此处编辑母版标题样式</a:t>
            </a:r>
          </a:p>
        </p:txBody>
      </p:sp>
      <p:sp>
        <p:nvSpPr>
          <p:cNvPr id="3" name="文本占位符 2"/>
          <p:cNvSpPr>
            <a:spLocks noGrp="1"/>
          </p:cNvSpPr>
          <p:nvPr>
            <p:ph type="body" idx="1"/>
          </p:nvPr>
        </p:nvSpPr>
        <p:spPr>
          <a:xfrm>
            <a:off x="839798" y="2017397"/>
            <a:ext cx="5157787" cy="988696"/>
          </a:xfrm>
        </p:spPr>
        <p:txBody>
          <a:bodyPr anchor="b"/>
          <a:lstStyle>
            <a:lvl1pPr marL="0" indent="0">
              <a:buNone/>
              <a:defRPr sz="2400" b="1"/>
            </a:lvl1pPr>
            <a:lvl2pPr marL="457146" indent="0">
              <a:buNone/>
              <a:defRPr sz="2000" b="1"/>
            </a:lvl2pPr>
            <a:lvl3pPr marL="914294" indent="0">
              <a:buNone/>
              <a:defRPr sz="1900" b="1"/>
            </a:lvl3pPr>
            <a:lvl4pPr marL="1371440" indent="0">
              <a:buNone/>
              <a:defRPr sz="1600" b="1"/>
            </a:lvl4pPr>
            <a:lvl5pPr marL="1828585" indent="0">
              <a:buNone/>
              <a:defRPr sz="1600" b="1"/>
            </a:lvl5pPr>
            <a:lvl6pPr marL="2285731" indent="0">
              <a:buNone/>
              <a:defRPr sz="1600" b="1"/>
            </a:lvl6pPr>
            <a:lvl7pPr marL="2742877" indent="0">
              <a:buNone/>
              <a:defRPr sz="1600" b="1"/>
            </a:lvl7pPr>
            <a:lvl8pPr marL="3200024" indent="0">
              <a:buNone/>
              <a:defRPr sz="1600" b="1"/>
            </a:lvl8pPr>
            <a:lvl9pPr marL="3657171"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98" y="3006091"/>
            <a:ext cx="5157787" cy="4421506"/>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2" y="2017397"/>
            <a:ext cx="5183188" cy="988696"/>
          </a:xfrm>
        </p:spPr>
        <p:txBody>
          <a:bodyPr anchor="b"/>
          <a:lstStyle>
            <a:lvl1pPr marL="0" indent="0">
              <a:buNone/>
              <a:defRPr sz="2400" b="1"/>
            </a:lvl1pPr>
            <a:lvl2pPr marL="457146" indent="0">
              <a:buNone/>
              <a:defRPr sz="2000" b="1"/>
            </a:lvl2pPr>
            <a:lvl3pPr marL="914294" indent="0">
              <a:buNone/>
              <a:defRPr sz="1900" b="1"/>
            </a:lvl3pPr>
            <a:lvl4pPr marL="1371440" indent="0">
              <a:buNone/>
              <a:defRPr sz="1600" b="1"/>
            </a:lvl4pPr>
            <a:lvl5pPr marL="1828585" indent="0">
              <a:buNone/>
              <a:defRPr sz="1600" b="1"/>
            </a:lvl5pPr>
            <a:lvl6pPr marL="2285731" indent="0">
              <a:buNone/>
              <a:defRPr sz="1600" b="1"/>
            </a:lvl6pPr>
            <a:lvl7pPr marL="2742877" indent="0">
              <a:buNone/>
              <a:defRPr sz="1600" b="1"/>
            </a:lvl7pPr>
            <a:lvl8pPr marL="3200024" indent="0">
              <a:buNone/>
              <a:defRPr sz="1600" b="1"/>
            </a:lvl8pPr>
            <a:lvl9pPr marL="3657171"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2" y="3006091"/>
            <a:ext cx="5183188" cy="4421506"/>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2023/2/13</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276709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1206641"/>
            <a:fld id="{5B7FB242-887E-4FBD-BBF2-BE5F9D1D0288}" type="datetimeFigureOut">
              <a:rPr lang="zh-CN" altLang="en-US" smtClean="0">
                <a:solidFill>
                  <a:prstClr val="black">
                    <a:tint val="75000"/>
                  </a:prstClr>
                </a:solidFill>
              </a:rPr>
              <a:pPr defTabSz="1206641"/>
              <a:t>2023/2/13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1206641"/>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1206641"/>
            <a:fld id="{A2FDD889-5730-4C0B-93DE-013744909241}" type="slidenum">
              <a:rPr lang="zh-CN" altLang="en-US" smtClean="0">
                <a:solidFill>
                  <a:prstClr val="black">
                    <a:tint val="75000"/>
                  </a:prstClr>
                </a:solidFill>
              </a:rPr>
              <a:pPr defTabSz="1206641"/>
              <a:t>‹#›</a:t>
            </a:fld>
            <a:endParaRPr lang="zh-CN" altLang="en-US">
              <a:solidFill>
                <a:prstClr val="black">
                  <a:tint val="75000"/>
                </a:prstClr>
              </a:solidFill>
            </a:endParaRPr>
          </a:p>
        </p:txBody>
      </p:sp>
    </p:spTree>
    <p:extLst>
      <p:ext uri="{BB962C8B-B14F-4D97-AF65-F5344CB8AC3E}">
        <p14:creationId xmlns:p14="http://schemas.microsoft.com/office/powerpoint/2010/main" val="3938281418"/>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932329" y="438155"/>
            <a:ext cx="10515600" cy="675268"/>
          </a:xfrm>
        </p:spPr>
        <p:txBody>
          <a:bodyPr>
            <a:normAutofit/>
          </a:bodyPr>
          <a:lstStyle>
            <a:lvl1pPr>
              <a:defRPr sz="2400"/>
            </a:lvl1p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2023/2/13</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8"/>
            <a:ext cx="1065600" cy="1857599"/>
          </a:xfrm>
          <a:prstGeom prst="rect">
            <a:avLst/>
          </a:prstGeom>
        </p:spPr>
      </p:pic>
    </p:spTree>
    <p:extLst>
      <p:ext uri="{BB962C8B-B14F-4D97-AF65-F5344CB8AC3E}">
        <p14:creationId xmlns:p14="http://schemas.microsoft.com/office/powerpoint/2010/main" val="94522653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2023/2/13</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5225972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2" y="548648"/>
            <a:ext cx="3932237" cy="1920241"/>
          </a:xfrm>
        </p:spPr>
        <p:txBody>
          <a:bodyPr anchor="b"/>
          <a:lstStyle>
            <a:lvl1pPr>
              <a:defRPr sz="3100"/>
            </a:lvl1pPr>
          </a:lstStyle>
          <a:p>
            <a:r>
              <a:rPr lang="zh-CN" altLang="en-US"/>
              <a:t>单击此处编辑母版标题样式</a:t>
            </a:r>
          </a:p>
        </p:txBody>
      </p:sp>
      <p:sp>
        <p:nvSpPr>
          <p:cNvPr id="3" name="内容占位符 2"/>
          <p:cNvSpPr>
            <a:spLocks noGrp="1"/>
          </p:cNvSpPr>
          <p:nvPr>
            <p:ph idx="1"/>
          </p:nvPr>
        </p:nvSpPr>
        <p:spPr>
          <a:xfrm>
            <a:off x="5183188" y="1184914"/>
            <a:ext cx="6172200" cy="5848350"/>
          </a:xfrm>
        </p:spPr>
        <p:txBody>
          <a:bodyPr/>
          <a:lstStyle>
            <a:lvl1pPr>
              <a:defRPr sz="3100"/>
            </a:lvl1pPr>
            <a:lvl2pPr>
              <a:defRPr sz="29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802" y="2468879"/>
            <a:ext cx="3932237" cy="4573906"/>
          </a:xfrm>
        </p:spPr>
        <p:txBody>
          <a:bodyPr/>
          <a:lstStyle>
            <a:lvl1pPr marL="0" indent="0">
              <a:buNone/>
              <a:defRPr sz="1600"/>
            </a:lvl1pPr>
            <a:lvl2pPr marL="457146" indent="0">
              <a:buNone/>
              <a:defRPr sz="1400"/>
            </a:lvl2pPr>
            <a:lvl3pPr marL="914294" indent="0">
              <a:buNone/>
              <a:defRPr sz="1100"/>
            </a:lvl3pPr>
            <a:lvl4pPr marL="1371440" indent="0">
              <a:buNone/>
              <a:defRPr sz="1000"/>
            </a:lvl4pPr>
            <a:lvl5pPr marL="1828585" indent="0">
              <a:buNone/>
              <a:defRPr sz="1000"/>
            </a:lvl5pPr>
            <a:lvl6pPr marL="2285731" indent="0">
              <a:buNone/>
              <a:defRPr sz="1000"/>
            </a:lvl6pPr>
            <a:lvl7pPr marL="2742877" indent="0">
              <a:buNone/>
              <a:defRPr sz="1000"/>
            </a:lvl7pPr>
            <a:lvl8pPr marL="3200024" indent="0">
              <a:buNone/>
              <a:defRPr sz="1000"/>
            </a:lvl8pPr>
            <a:lvl9pPr marL="3657171"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2023/2/13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8893175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2" y="548648"/>
            <a:ext cx="3932237" cy="1920241"/>
          </a:xfrm>
        </p:spPr>
        <p:txBody>
          <a:bodyPr anchor="b"/>
          <a:lstStyle>
            <a:lvl1pPr>
              <a:defRPr sz="3100"/>
            </a:lvl1pPr>
          </a:lstStyle>
          <a:p>
            <a:r>
              <a:rPr lang="zh-CN" altLang="en-US"/>
              <a:t>单击此处编辑母版标题样式</a:t>
            </a:r>
          </a:p>
        </p:txBody>
      </p:sp>
      <p:sp>
        <p:nvSpPr>
          <p:cNvPr id="3" name="图片占位符 2"/>
          <p:cNvSpPr>
            <a:spLocks noGrp="1"/>
          </p:cNvSpPr>
          <p:nvPr>
            <p:ph type="pic" idx="1"/>
          </p:nvPr>
        </p:nvSpPr>
        <p:spPr>
          <a:xfrm>
            <a:off x="5183188" y="1184914"/>
            <a:ext cx="6172200" cy="5848350"/>
          </a:xfrm>
        </p:spPr>
        <p:txBody>
          <a:bodyPr/>
          <a:lstStyle>
            <a:lvl1pPr marL="0" indent="0">
              <a:buNone/>
              <a:defRPr sz="3100"/>
            </a:lvl1pPr>
            <a:lvl2pPr marL="457146" indent="0">
              <a:buNone/>
              <a:defRPr sz="2900"/>
            </a:lvl2pPr>
            <a:lvl3pPr marL="914294" indent="0">
              <a:buNone/>
              <a:defRPr sz="2400"/>
            </a:lvl3pPr>
            <a:lvl4pPr marL="1371440" indent="0">
              <a:buNone/>
              <a:defRPr sz="2000"/>
            </a:lvl4pPr>
            <a:lvl5pPr marL="1828585" indent="0">
              <a:buNone/>
              <a:defRPr sz="2000"/>
            </a:lvl5pPr>
            <a:lvl6pPr marL="2285731" indent="0">
              <a:buNone/>
              <a:defRPr sz="2000"/>
            </a:lvl6pPr>
            <a:lvl7pPr marL="2742877" indent="0">
              <a:buNone/>
              <a:defRPr sz="2000"/>
            </a:lvl7pPr>
            <a:lvl8pPr marL="3200024" indent="0">
              <a:buNone/>
              <a:defRPr sz="2000"/>
            </a:lvl8pPr>
            <a:lvl9pPr marL="3657171" indent="0">
              <a:buNone/>
              <a:defRPr sz="2000"/>
            </a:lvl9pPr>
          </a:lstStyle>
          <a:p>
            <a:endParaRPr lang="zh-CN" altLang="en-US"/>
          </a:p>
        </p:txBody>
      </p:sp>
      <p:sp>
        <p:nvSpPr>
          <p:cNvPr id="4" name="文本占位符 3"/>
          <p:cNvSpPr>
            <a:spLocks noGrp="1"/>
          </p:cNvSpPr>
          <p:nvPr>
            <p:ph type="body" sz="half" idx="2"/>
          </p:nvPr>
        </p:nvSpPr>
        <p:spPr>
          <a:xfrm>
            <a:off x="839802" y="2468879"/>
            <a:ext cx="3932237" cy="4573906"/>
          </a:xfrm>
        </p:spPr>
        <p:txBody>
          <a:bodyPr/>
          <a:lstStyle>
            <a:lvl1pPr marL="0" indent="0">
              <a:buNone/>
              <a:defRPr sz="1600"/>
            </a:lvl1pPr>
            <a:lvl2pPr marL="457146" indent="0">
              <a:buNone/>
              <a:defRPr sz="1400"/>
            </a:lvl2pPr>
            <a:lvl3pPr marL="914294" indent="0">
              <a:buNone/>
              <a:defRPr sz="1100"/>
            </a:lvl3pPr>
            <a:lvl4pPr marL="1371440" indent="0">
              <a:buNone/>
              <a:defRPr sz="1000"/>
            </a:lvl4pPr>
            <a:lvl5pPr marL="1828585" indent="0">
              <a:buNone/>
              <a:defRPr sz="1000"/>
            </a:lvl5pPr>
            <a:lvl6pPr marL="2285731" indent="0">
              <a:buNone/>
              <a:defRPr sz="1000"/>
            </a:lvl6pPr>
            <a:lvl7pPr marL="2742877" indent="0">
              <a:buNone/>
              <a:defRPr sz="1000"/>
            </a:lvl7pPr>
            <a:lvl8pPr marL="3200024" indent="0">
              <a:buNone/>
              <a:defRPr sz="1000"/>
            </a:lvl8pPr>
            <a:lvl9pPr marL="3657171"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2023/2/13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5952339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2023/2/13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2327917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2" y="438159"/>
            <a:ext cx="2628900" cy="6974207"/>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2" y="438159"/>
            <a:ext cx="7734300" cy="6974207"/>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2023/2/13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0966883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40650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263677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582429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4" name="矩形 3"/>
          <p:cNvSpPr/>
          <p:nvPr userDrawn="1"/>
        </p:nvSpPr>
        <p:spPr>
          <a:xfrm>
            <a:off x="0" y="0"/>
            <a:ext cx="12192000" cy="82296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4" rIns="91430" bIns="45714" rtlCol="0" anchor="ctr"/>
          <a:lstStyle/>
          <a:p>
            <a:pPr algn="ctr" defTabSz="914294" fontAlgn="base">
              <a:spcBef>
                <a:spcPct val="0"/>
              </a:spcBef>
              <a:spcAft>
                <a:spcPct val="0"/>
              </a:spcAft>
            </a:pPr>
            <a:endParaRPr lang="zh-CN" altLang="en-US" sz="1900">
              <a:solidFill>
                <a:prstClr val="white"/>
              </a:solidFill>
            </a:endParaRPr>
          </a:p>
        </p:txBody>
      </p:sp>
    </p:spTree>
    <p:extLst>
      <p:ext uri="{BB962C8B-B14F-4D97-AF65-F5344CB8AC3E}">
        <p14:creationId xmlns:p14="http://schemas.microsoft.com/office/powerpoint/2010/main" val="26247086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175" y="5288430"/>
            <a:ext cx="10363201" cy="1634491"/>
          </a:xfrm>
        </p:spPr>
        <p:txBody>
          <a:bodyPr anchor="t"/>
          <a:lstStyle>
            <a:lvl1pPr algn="l">
              <a:defRPr sz="5300" b="1" cap="all"/>
            </a:lvl1pPr>
          </a:lstStyle>
          <a:p>
            <a:r>
              <a:rPr lang="zh-CN" altLang="en-US"/>
              <a:t>单击此处编辑母版标题样式</a:t>
            </a:r>
          </a:p>
        </p:txBody>
      </p:sp>
      <p:sp>
        <p:nvSpPr>
          <p:cNvPr id="3" name="文本占位符 2"/>
          <p:cNvSpPr>
            <a:spLocks noGrp="1"/>
          </p:cNvSpPr>
          <p:nvPr>
            <p:ph type="body" idx="1"/>
          </p:nvPr>
        </p:nvSpPr>
        <p:spPr>
          <a:xfrm>
            <a:off x="963175" y="3488106"/>
            <a:ext cx="10363201" cy="1800223"/>
          </a:xfrm>
        </p:spPr>
        <p:txBody>
          <a:bodyPr anchor="b"/>
          <a:lstStyle>
            <a:lvl1pPr marL="0" indent="0">
              <a:buNone/>
              <a:defRPr sz="2700">
                <a:solidFill>
                  <a:schemeClr val="tx1">
                    <a:tint val="75000"/>
                  </a:schemeClr>
                </a:solidFill>
              </a:defRPr>
            </a:lvl1pPr>
            <a:lvl2pPr marL="603320" indent="0">
              <a:buNone/>
              <a:defRPr sz="2400">
                <a:solidFill>
                  <a:schemeClr val="tx1">
                    <a:tint val="75000"/>
                  </a:schemeClr>
                </a:solidFill>
              </a:defRPr>
            </a:lvl2pPr>
            <a:lvl3pPr marL="1206641" indent="0">
              <a:buNone/>
              <a:defRPr sz="2100">
                <a:solidFill>
                  <a:schemeClr val="tx1">
                    <a:tint val="75000"/>
                  </a:schemeClr>
                </a:solidFill>
              </a:defRPr>
            </a:lvl3pPr>
            <a:lvl4pPr marL="1809958" indent="0">
              <a:buNone/>
              <a:defRPr sz="1900">
                <a:solidFill>
                  <a:schemeClr val="tx1">
                    <a:tint val="75000"/>
                  </a:schemeClr>
                </a:solidFill>
              </a:defRPr>
            </a:lvl4pPr>
            <a:lvl5pPr marL="2413287" indent="0">
              <a:buNone/>
              <a:defRPr sz="1900">
                <a:solidFill>
                  <a:schemeClr val="tx1">
                    <a:tint val="75000"/>
                  </a:schemeClr>
                </a:solidFill>
              </a:defRPr>
            </a:lvl5pPr>
            <a:lvl6pPr marL="3016581" indent="0">
              <a:buNone/>
              <a:defRPr sz="1900">
                <a:solidFill>
                  <a:schemeClr val="tx1">
                    <a:tint val="75000"/>
                  </a:schemeClr>
                </a:solidFill>
              </a:defRPr>
            </a:lvl6pPr>
            <a:lvl7pPr marL="3619926" indent="0">
              <a:buNone/>
              <a:defRPr sz="1900">
                <a:solidFill>
                  <a:schemeClr val="tx1">
                    <a:tint val="75000"/>
                  </a:schemeClr>
                </a:solidFill>
              </a:defRPr>
            </a:lvl7pPr>
            <a:lvl8pPr marL="4223248" indent="0">
              <a:buNone/>
              <a:defRPr sz="1900">
                <a:solidFill>
                  <a:schemeClr val="tx1">
                    <a:tint val="75000"/>
                  </a:schemeClr>
                </a:solidFill>
              </a:defRPr>
            </a:lvl8pPr>
            <a:lvl9pPr marL="4826578" indent="0">
              <a:buNone/>
              <a:defRPr sz="19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defTabSz="1206641"/>
            <a:fld id="{5B7FB242-887E-4FBD-BBF2-BE5F9D1D0288}" type="datetimeFigureOut">
              <a:rPr lang="zh-CN" altLang="en-US" smtClean="0">
                <a:solidFill>
                  <a:prstClr val="black">
                    <a:tint val="75000"/>
                  </a:prstClr>
                </a:solidFill>
              </a:rPr>
              <a:pPr defTabSz="1206641"/>
              <a:t>2023/2/13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1206641"/>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1206641"/>
            <a:fld id="{A2FDD889-5730-4C0B-93DE-013744909241}" type="slidenum">
              <a:rPr lang="zh-CN" altLang="en-US" smtClean="0">
                <a:solidFill>
                  <a:prstClr val="black">
                    <a:tint val="75000"/>
                  </a:prstClr>
                </a:solidFill>
              </a:rPr>
              <a:pPr defTabSz="1206641"/>
              <a:t>‹#›</a:t>
            </a:fld>
            <a:endParaRPr lang="zh-CN" altLang="en-US">
              <a:solidFill>
                <a:prstClr val="black">
                  <a:tint val="75000"/>
                </a:prstClr>
              </a:solidFill>
            </a:endParaRPr>
          </a:p>
        </p:txBody>
      </p:sp>
    </p:spTree>
    <p:extLst>
      <p:ext uri="{BB962C8B-B14F-4D97-AF65-F5344CB8AC3E}">
        <p14:creationId xmlns:p14="http://schemas.microsoft.com/office/powerpoint/2010/main" val="3707713024"/>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069380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346836"/>
            <a:ext cx="9144000" cy="2865120"/>
          </a:xfrm>
          <a:prstGeom prst="rect">
            <a:avLst/>
          </a:prstGeom>
        </p:spPr>
        <p:txBody>
          <a:bodyPr lIns="130677" tIns="65338" rIns="130677" bIns="65338" anchor="b"/>
          <a:lstStyle>
            <a:lvl1pPr algn="ctr">
              <a:defRPr sz="64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4322447"/>
            <a:ext cx="9144000" cy="1986916"/>
          </a:xfrm>
          <a:prstGeom prst="rect">
            <a:avLst/>
          </a:prstGeom>
        </p:spPr>
        <p:txBody>
          <a:bodyPr lIns="130677" tIns="65338" rIns="130677" bIns="65338"/>
          <a:lstStyle>
            <a:lvl1pPr marL="0" indent="0" algn="ctr">
              <a:buNone/>
              <a:defRPr sz="2600"/>
            </a:lvl1pPr>
            <a:lvl2pPr marL="490038" indent="0" algn="ctr">
              <a:buNone/>
              <a:defRPr sz="2100"/>
            </a:lvl2pPr>
            <a:lvl3pPr marL="980077" indent="0" algn="ctr">
              <a:buNone/>
              <a:defRPr sz="1900"/>
            </a:lvl3pPr>
            <a:lvl4pPr marL="1470115" indent="0" algn="ctr">
              <a:buNone/>
              <a:defRPr sz="1700"/>
            </a:lvl4pPr>
            <a:lvl5pPr marL="1960154" indent="0" algn="ctr">
              <a:buNone/>
              <a:defRPr sz="1700"/>
            </a:lvl5pPr>
            <a:lvl6pPr marL="2450192" indent="0" algn="ctr">
              <a:buNone/>
              <a:defRPr sz="1700"/>
            </a:lvl6pPr>
            <a:lvl7pPr marL="2940230" indent="0" algn="ctr">
              <a:buNone/>
              <a:defRPr sz="1700"/>
            </a:lvl7pPr>
            <a:lvl8pPr marL="3430269" indent="0" algn="ctr">
              <a:buNone/>
              <a:defRPr sz="1700"/>
            </a:lvl8pPr>
            <a:lvl9pPr marL="3920307" indent="0" algn="ctr">
              <a:buNone/>
              <a:defRPr sz="17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7627624"/>
            <a:ext cx="2743200" cy="438150"/>
          </a:xfrm>
          <a:prstGeom prst="rect">
            <a:avLst/>
          </a:prstGeom>
        </p:spPr>
        <p:txBody>
          <a:bodyPr lIns="130677" tIns="65338" rIns="130677" bIns="65338"/>
          <a:lstStyle/>
          <a:p>
            <a:pPr defTabSz="979169"/>
            <a:fld id="{F7D9ED4D-CFC4-4836-93DE-5A3E0C021F68}" type="datetimeFigureOut">
              <a:rPr lang="zh-CN" altLang="en-US" smtClean="0">
                <a:solidFill>
                  <a:prstClr val="black"/>
                </a:solidFill>
              </a:rPr>
              <a:pPr defTabSz="979169"/>
              <a:t>2023/2/13</a:t>
            </a:fld>
            <a:endParaRPr lang="zh-CN" altLang="en-US">
              <a:solidFill>
                <a:prstClr val="black"/>
              </a:solidFill>
            </a:endParaRPr>
          </a:p>
        </p:txBody>
      </p:sp>
      <p:sp>
        <p:nvSpPr>
          <p:cNvPr id="5" name="Footer Placeholder 4"/>
          <p:cNvSpPr>
            <a:spLocks noGrp="1"/>
          </p:cNvSpPr>
          <p:nvPr>
            <p:ph type="ftr" sz="quarter" idx="11"/>
          </p:nvPr>
        </p:nvSpPr>
        <p:spPr>
          <a:xfrm>
            <a:off x="4038600" y="7627624"/>
            <a:ext cx="4114800" cy="438150"/>
          </a:xfrm>
          <a:prstGeom prst="rect">
            <a:avLst/>
          </a:prstGeom>
        </p:spPr>
        <p:txBody>
          <a:bodyPr lIns="130677" tIns="65338" rIns="130677" bIns="65338"/>
          <a:lstStyle/>
          <a:p>
            <a:pPr defTabSz="979169"/>
            <a:endParaRPr lang="zh-CN" altLang="en-US">
              <a:solidFill>
                <a:prstClr val="black"/>
              </a:solidFill>
            </a:endParaRPr>
          </a:p>
        </p:txBody>
      </p:sp>
      <p:sp>
        <p:nvSpPr>
          <p:cNvPr id="6" name="Slide Number Placeholder 5"/>
          <p:cNvSpPr>
            <a:spLocks noGrp="1"/>
          </p:cNvSpPr>
          <p:nvPr>
            <p:ph type="sldNum" sz="quarter" idx="12"/>
          </p:nvPr>
        </p:nvSpPr>
        <p:spPr>
          <a:xfrm>
            <a:off x="8610600" y="7627624"/>
            <a:ext cx="2743200" cy="438150"/>
          </a:xfrm>
          <a:prstGeom prst="rect">
            <a:avLst/>
          </a:prstGeom>
        </p:spPr>
        <p:txBody>
          <a:bodyPr lIns="130677" tIns="65338" rIns="130677" bIns="65338"/>
          <a:lstStyle/>
          <a:p>
            <a:pPr defTabSz="979169"/>
            <a:fld id="{3C68EB9A-3794-40D5-BD96-AB4AD446DDC2}" type="slidenum">
              <a:rPr lang="zh-CN" altLang="en-US" smtClean="0">
                <a:solidFill>
                  <a:prstClr val="black"/>
                </a:solidFill>
              </a:rPr>
              <a:pPr defTabSz="979169"/>
              <a:t>‹#›</a:t>
            </a:fld>
            <a:endParaRPr lang="zh-CN" altLang="en-US">
              <a:solidFill>
                <a:prstClr val="black"/>
              </a:solidFill>
            </a:endParaRPr>
          </a:p>
        </p:txBody>
      </p:sp>
    </p:spTree>
    <p:extLst>
      <p:ext uri="{BB962C8B-B14F-4D97-AF65-F5344CB8AC3E}">
        <p14:creationId xmlns:p14="http://schemas.microsoft.com/office/powerpoint/2010/main" val="66791482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438155"/>
            <a:ext cx="10515600" cy="1590676"/>
          </a:xfrm>
          <a:prstGeom prst="rect">
            <a:avLst/>
          </a:prstGeom>
        </p:spPr>
        <p:txBody>
          <a:bodyPr lIns="130677" tIns="65338" rIns="130677" bIns="65338"/>
          <a:lstStyle/>
          <a:p>
            <a:r>
              <a:rPr lang="zh-CN" altLang="en-US"/>
              <a:t>单击此处编辑母版标题样式</a:t>
            </a:r>
            <a:endParaRPr lang="en-US" dirty="0"/>
          </a:p>
        </p:txBody>
      </p:sp>
      <p:sp>
        <p:nvSpPr>
          <p:cNvPr id="3" name="Content Placeholder 2"/>
          <p:cNvSpPr>
            <a:spLocks noGrp="1"/>
          </p:cNvSpPr>
          <p:nvPr>
            <p:ph idx="1"/>
          </p:nvPr>
        </p:nvSpPr>
        <p:spPr>
          <a:xfrm>
            <a:off x="838200" y="2190752"/>
            <a:ext cx="10515600" cy="5221606"/>
          </a:xfrm>
          <a:prstGeom prst="rect">
            <a:avLst/>
          </a:prstGeom>
        </p:spPr>
        <p:txBody>
          <a:bodyPr lIns="130677" tIns="65338" rIns="130677" bIns="65338"/>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7627624"/>
            <a:ext cx="2743200" cy="438150"/>
          </a:xfrm>
          <a:prstGeom prst="rect">
            <a:avLst/>
          </a:prstGeom>
        </p:spPr>
        <p:txBody>
          <a:bodyPr lIns="130677" tIns="65338" rIns="130677" bIns="65338"/>
          <a:lstStyle/>
          <a:p>
            <a:pPr defTabSz="979169"/>
            <a:fld id="{F7D9ED4D-CFC4-4836-93DE-5A3E0C021F68}" type="datetimeFigureOut">
              <a:rPr lang="zh-CN" altLang="en-US" smtClean="0">
                <a:solidFill>
                  <a:prstClr val="black"/>
                </a:solidFill>
              </a:rPr>
              <a:pPr defTabSz="979169"/>
              <a:t>2023/2/13</a:t>
            </a:fld>
            <a:endParaRPr lang="zh-CN" altLang="en-US">
              <a:solidFill>
                <a:prstClr val="black"/>
              </a:solidFill>
            </a:endParaRPr>
          </a:p>
        </p:txBody>
      </p:sp>
      <p:sp>
        <p:nvSpPr>
          <p:cNvPr id="5" name="Footer Placeholder 4"/>
          <p:cNvSpPr>
            <a:spLocks noGrp="1"/>
          </p:cNvSpPr>
          <p:nvPr>
            <p:ph type="ftr" sz="quarter" idx="11"/>
          </p:nvPr>
        </p:nvSpPr>
        <p:spPr>
          <a:xfrm>
            <a:off x="4038600" y="7627624"/>
            <a:ext cx="4114800" cy="438150"/>
          </a:xfrm>
          <a:prstGeom prst="rect">
            <a:avLst/>
          </a:prstGeom>
        </p:spPr>
        <p:txBody>
          <a:bodyPr lIns="130677" tIns="65338" rIns="130677" bIns="65338"/>
          <a:lstStyle/>
          <a:p>
            <a:pPr defTabSz="979169"/>
            <a:endParaRPr lang="zh-CN" altLang="en-US">
              <a:solidFill>
                <a:prstClr val="black"/>
              </a:solidFill>
            </a:endParaRPr>
          </a:p>
        </p:txBody>
      </p:sp>
      <p:sp>
        <p:nvSpPr>
          <p:cNvPr id="6" name="Slide Number Placeholder 5"/>
          <p:cNvSpPr>
            <a:spLocks noGrp="1"/>
          </p:cNvSpPr>
          <p:nvPr>
            <p:ph type="sldNum" sz="quarter" idx="12"/>
          </p:nvPr>
        </p:nvSpPr>
        <p:spPr>
          <a:xfrm>
            <a:off x="8610600" y="7627624"/>
            <a:ext cx="2743200" cy="438150"/>
          </a:xfrm>
          <a:prstGeom prst="rect">
            <a:avLst/>
          </a:prstGeom>
        </p:spPr>
        <p:txBody>
          <a:bodyPr lIns="130677" tIns="65338" rIns="130677" bIns="65338"/>
          <a:lstStyle/>
          <a:p>
            <a:pPr defTabSz="979169"/>
            <a:fld id="{3C68EB9A-3794-40D5-BD96-AB4AD446DDC2}" type="slidenum">
              <a:rPr lang="zh-CN" altLang="en-US" smtClean="0">
                <a:solidFill>
                  <a:prstClr val="black"/>
                </a:solidFill>
              </a:rPr>
              <a:pPr defTabSz="979169"/>
              <a:t>‹#›</a:t>
            </a:fld>
            <a:endParaRPr lang="zh-CN" altLang="en-US">
              <a:solidFill>
                <a:prstClr val="black"/>
              </a:solidFill>
            </a:endParaRPr>
          </a:p>
        </p:txBody>
      </p:sp>
    </p:spTree>
    <p:extLst>
      <p:ext uri="{BB962C8B-B14F-4D97-AF65-F5344CB8AC3E}">
        <p14:creationId xmlns:p14="http://schemas.microsoft.com/office/powerpoint/2010/main" val="199225105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2051691"/>
            <a:ext cx="10515600" cy="3423284"/>
          </a:xfrm>
          <a:prstGeom prst="rect">
            <a:avLst/>
          </a:prstGeom>
        </p:spPr>
        <p:txBody>
          <a:bodyPr lIns="130677" tIns="65338" rIns="130677" bIns="65338" anchor="b"/>
          <a:lstStyle>
            <a:lvl1pPr>
              <a:defRPr sz="64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5507357"/>
            <a:ext cx="10515600" cy="1800226"/>
          </a:xfrm>
          <a:prstGeom prst="rect">
            <a:avLst/>
          </a:prstGeom>
        </p:spPr>
        <p:txBody>
          <a:bodyPr lIns="130677" tIns="65338" rIns="130677" bIns="65338"/>
          <a:lstStyle>
            <a:lvl1pPr marL="0" indent="0">
              <a:buNone/>
              <a:defRPr sz="2600">
                <a:solidFill>
                  <a:schemeClr val="tx1">
                    <a:tint val="75000"/>
                  </a:schemeClr>
                </a:solidFill>
              </a:defRPr>
            </a:lvl1pPr>
            <a:lvl2pPr marL="490038" indent="0">
              <a:buNone/>
              <a:defRPr sz="2100">
                <a:solidFill>
                  <a:schemeClr val="tx1">
                    <a:tint val="75000"/>
                  </a:schemeClr>
                </a:solidFill>
              </a:defRPr>
            </a:lvl2pPr>
            <a:lvl3pPr marL="980077" indent="0">
              <a:buNone/>
              <a:defRPr sz="1900">
                <a:solidFill>
                  <a:schemeClr val="tx1">
                    <a:tint val="75000"/>
                  </a:schemeClr>
                </a:solidFill>
              </a:defRPr>
            </a:lvl3pPr>
            <a:lvl4pPr marL="1470115" indent="0">
              <a:buNone/>
              <a:defRPr sz="1700">
                <a:solidFill>
                  <a:schemeClr val="tx1">
                    <a:tint val="75000"/>
                  </a:schemeClr>
                </a:solidFill>
              </a:defRPr>
            </a:lvl4pPr>
            <a:lvl5pPr marL="1960154" indent="0">
              <a:buNone/>
              <a:defRPr sz="1700">
                <a:solidFill>
                  <a:schemeClr val="tx1">
                    <a:tint val="75000"/>
                  </a:schemeClr>
                </a:solidFill>
              </a:defRPr>
            </a:lvl5pPr>
            <a:lvl6pPr marL="2450192" indent="0">
              <a:buNone/>
              <a:defRPr sz="1700">
                <a:solidFill>
                  <a:schemeClr val="tx1">
                    <a:tint val="75000"/>
                  </a:schemeClr>
                </a:solidFill>
              </a:defRPr>
            </a:lvl6pPr>
            <a:lvl7pPr marL="2940230" indent="0">
              <a:buNone/>
              <a:defRPr sz="1700">
                <a:solidFill>
                  <a:schemeClr val="tx1">
                    <a:tint val="75000"/>
                  </a:schemeClr>
                </a:solidFill>
              </a:defRPr>
            </a:lvl7pPr>
            <a:lvl8pPr marL="3430269" indent="0">
              <a:buNone/>
              <a:defRPr sz="1700">
                <a:solidFill>
                  <a:schemeClr val="tx1">
                    <a:tint val="75000"/>
                  </a:schemeClr>
                </a:solidFill>
              </a:defRPr>
            </a:lvl8pPr>
            <a:lvl9pPr marL="3920307" indent="0">
              <a:buNone/>
              <a:defRPr sz="17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7627624"/>
            <a:ext cx="2743200" cy="438150"/>
          </a:xfrm>
          <a:prstGeom prst="rect">
            <a:avLst/>
          </a:prstGeom>
        </p:spPr>
        <p:txBody>
          <a:bodyPr lIns="130677" tIns="65338" rIns="130677" bIns="65338"/>
          <a:lstStyle/>
          <a:p>
            <a:pPr defTabSz="979169"/>
            <a:fld id="{F7D9ED4D-CFC4-4836-93DE-5A3E0C021F68}" type="datetimeFigureOut">
              <a:rPr lang="zh-CN" altLang="en-US" smtClean="0">
                <a:solidFill>
                  <a:prstClr val="black"/>
                </a:solidFill>
              </a:rPr>
              <a:pPr defTabSz="979169"/>
              <a:t>2023/2/13</a:t>
            </a:fld>
            <a:endParaRPr lang="zh-CN" altLang="en-US">
              <a:solidFill>
                <a:prstClr val="black"/>
              </a:solidFill>
            </a:endParaRPr>
          </a:p>
        </p:txBody>
      </p:sp>
      <p:sp>
        <p:nvSpPr>
          <p:cNvPr id="5" name="Footer Placeholder 4"/>
          <p:cNvSpPr>
            <a:spLocks noGrp="1"/>
          </p:cNvSpPr>
          <p:nvPr>
            <p:ph type="ftr" sz="quarter" idx="11"/>
          </p:nvPr>
        </p:nvSpPr>
        <p:spPr>
          <a:xfrm>
            <a:off x="4038600" y="7627624"/>
            <a:ext cx="4114800" cy="438150"/>
          </a:xfrm>
          <a:prstGeom prst="rect">
            <a:avLst/>
          </a:prstGeom>
        </p:spPr>
        <p:txBody>
          <a:bodyPr lIns="130677" tIns="65338" rIns="130677" bIns="65338"/>
          <a:lstStyle/>
          <a:p>
            <a:pPr defTabSz="979169"/>
            <a:endParaRPr lang="zh-CN" altLang="en-US">
              <a:solidFill>
                <a:prstClr val="black"/>
              </a:solidFill>
            </a:endParaRPr>
          </a:p>
        </p:txBody>
      </p:sp>
      <p:sp>
        <p:nvSpPr>
          <p:cNvPr id="6" name="Slide Number Placeholder 5"/>
          <p:cNvSpPr>
            <a:spLocks noGrp="1"/>
          </p:cNvSpPr>
          <p:nvPr>
            <p:ph type="sldNum" sz="quarter" idx="12"/>
          </p:nvPr>
        </p:nvSpPr>
        <p:spPr>
          <a:xfrm>
            <a:off x="8610600" y="7627624"/>
            <a:ext cx="2743200" cy="438150"/>
          </a:xfrm>
          <a:prstGeom prst="rect">
            <a:avLst/>
          </a:prstGeom>
        </p:spPr>
        <p:txBody>
          <a:bodyPr lIns="130677" tIns="65338" rIns="130677" bIns="65338"/>
          <a:lstStyle/>
          <a:p>
            <a:pPr defTabSz="979169"/>
            <a:fld id="{3C68EB9A-3794-40D5-BD96-AB4AD446DDC2}" type="slidenum">
              <a:rPr lang="zh-CN" altLang="en-US" smtClean="0">
                <a:solidFill>
                  <a:prstClr val="black"/>
                </a:solidFill>
              </a:rPr>
              <a:pPr defTabSz="979169"/>
              <a:t>‹#›</a:t>
            </a:fld>
            <a:endParaRPr lang="zh-CN" altLang="en-US">
              <a:solidFill>
                <a:prstClr val="black"/>
              </a:solidFill>
            </a:endParaRPr>
          </a:p>
        </p:txBody>
      </p:sp>
    </p:spTree>
    <p:extLst>
      <p:ext uri="{BB962C8B-B14F-4D97-AF65-F5344CB8AC3E}">
        <p14:creationId xmlns:p14="http://schemas.microsoft.com/office/powerpoint/2010/main" val="420257442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438155"/>
            <a:ext cx="10515600" cy="1590676"/>
          </a:xfrm>
          <a:prstGeom prst="rect">
            <a:avLst/>
          </a:prstGeom>
        </p:spPr>
        <p:txBody>
          <a:bodyPr lIns="130677" tIns="65338" rIns="130677" bIns="65338"/>
          <a:lstStyle/>
          <a:p>
            <a:r>
              <a:rPr lang="zh-CN" altLang="en-US"/>
              <a:t>单击此处编辑母版标题样式</a:t>
            </a:r>
            <a:endParaRPr lang="en-US" dirty="0"/>
          </a:p>
        </p:txBody>
      </p:sp>
      <p:sp>
        <p:nvSpPr>
          <p:cNvPr id="3" name="Content Placeholder 2"/>
          <p:cNvSpPr>
            <a:spLocks noGrp="1"/>
          </p:cNvSpPr>
          <p:nvPr>
            <p:ph sz="half" idx="1"/>
          </p:nvPr>
        </p:nvSpPr>
        <p:spPr>
          <a:xfrm>
            <a:off x="838200" y="2190752"/>
            <a:ext cx="5181600" cy="5221606"/>
          </a:xfrm>
          <a:prstGeom prst="rect">
            <a:avLst/>
          </a:prstGeom>
        </p:spPr>
        <p:txBody>
          <a:bodyPr lIns="130677" tIns="65338" rIns="130677" bIns="65338"/>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2190752"/>
            <a:ext cx="5181600" cy="5221606"/>
          </a:xfrm>
          <a:prstGeom prst="rect">
            <a:avLst/>
          </a:prstGeom>
        </p:spPr>
        <p:txBody>
          <a:bodyPr lIns="130677" tIns="65338" rIns="130677" bIns="65338"/>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7627624"/>
            <a:ext cx="2743200" cy="438150"/>
          </a:xfrm>
          <a:prstGeom prst="rect">
            <a:avLst/>
          </a:prstGeom>
        </p:spPr>
        <p:txBody>
          <a:bodyPr lIns="130677" tIns="65338" rIns="130677" bIns="65338"/>
          <a:lstStyle/>
          <a:p>
            <a:pPr defTabSz="979169"/>
            <a:fld id="{F7D9ED4D-CFC4-4836-93DE-5A3E0C021F68}" type="datetimeFigureOut">
              <a:rPr lang="zh-CN" altLang="en-US" smtClean="0">
                <a:solidFill>
                  <a:prstClr val="black"/>
                </a:solidFill>
              </a:rPr>
              <a:pPr defTabSz="979169"/>
              <a:t>2023/2/13</a:t>
            </a:fld>
            <a:endParaRPr lang="zh-CN" altLang="en-US">
              <a:solidFill>
                <a:prstClr val="black"/>
              </a:solidFill>
            </a:endParaRPr>
          </a:p>
        </p:txBody>
      </p:sp>
      <p:sp>
        <p:nvSpPr>
          <p:cNvPr id="6" name="Footer Placeholder 5"/>
          <p:cNvSpPr>
            <a:spLocks noGrp="1"/>
          </p:cNvSpPr>
          <p:nvPr>
            <p:ph type="ftr" sz="quarter" idx="11"/>
          </p:nvPr>
        </p:nvSpPr>
        <p:spPr>
          <a:xfrm>
            <a:off x="4038600" y="7627624"/>
            <a:ext cx="4114800" cy="438150"/>
          </a:xfrm>
          <a:prstGeom prst="rect">
            <a:avLst/>
          </a:prstGeom>
        </p:spPr>
        <p:txBody>
          <a:bodyPr lIns="130677" tIns="65338" rIns="130677" bIns="65338"/>
          <a:lstStyle/>
          <a:p>
            <a:pPr defTabSz="979169"/>
            <a:endParaRPr lang="zh-CN" altLang="en-US">
              <a:solidFill>
                <a:prstClr val="black"/>
              </a:solidFill>
            </a:endParaRPr>
          </a:p>
        </p:txBody>
      </p:sp>
      <p:sp>
        <p:nvSpPr>
          <p:cNvPr id="7" name="Slide Number Placeholder 6"/>
          <p:cNvSpPr>
            <a:spLocks noGrp="1"/>
          </p:cNvSpPr>
          <p:nvPr>
            <p:ph type="sldNum" sz="quarter" idx="12"/>
          </p:nvPr>
        </p:nvSpPr>
        <p:spPr>
          <a:xfrm>
            <a:off x="8610600" y="7627624"/>
            <a:ext cx="2743200" cy="438150"/>
          </a:xfrm>
          <a:prstGeom prst="rect">
            <a:avLst/>
          </a:prstGeom>
        </p:spPr>
        <p:txBody>
          <a:bodyPr lIns="130677" tIns="65338" rIns="130677" bIns="65338"/>
          <a:lstStyle/>
          <a:p>
            <a:pPr defTabSz="979169"/>
            <a:fld id="{3C68EB9A-3794-40D5-BD96-AB4AD446DDC2}" type="slidenum">
              <a:rPr lang="zh-CN" altLang="en-US" smtClean="0">
                <a:solidFill>
                  <a:prstClr val="black"/>
                </a:solidFill>
              </a:rPr>
              <a:pPr defTabSz="979169"/>
              <a:t>‹#›</a:t>
            </a:fld>
            <a:endParaRPr lang="zh-CN" altLang="en-US">
              <a:solidFill>
                <a:prstClr val="black"/>
              </a:solidFill>
            </a:endParaRPr>
          </a:p>
        </p:txBody>
      </p:sp>
    </p:spTree>
    <p:extLst>
      <p:ext uri="{BB962C8B-B14F-4D97-AF65-F5344CB8AC3E}">
        <p14:creationId xmlns:p14="http://schemas.microsoft.com/office/powerpoint/2010/main" val="409204037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438155"/>
            <a:ext cx="10515600" cy="1590676"/>
          </a:xfrm>
          <a:prstGeom prst="rect">
            <a:avLst/>
          </a:prstGeom>
        </p:spPr>
        <p:txBody>
          <a:bodyPr lIns="130677" tIns="65338" rIns="130677" bIns="65338"/>
          <a:lstStyle/>
          <a:p>
            <a:r>
              <a:rPr lang="zh-CN" altLang="en-US"/>
              <a:t>单击此处编辑母版标题样式</a:t>
            </a:r>
            <a:endParaRPr lang="en-US" dirty="0"/>
          </a:p>
        </p:txBody>
      </p:sp>
      <p:sp>
        <p:nvSpPr>
          <p:cNvPr id="3" name="Text Placeholder 2"/>
          <p:cNvSpPr>
            <a:spLocks noGrp="1"/>
          </p:cNvSpPr>
          <p:nvPr>
            <p:ph type="body" idx="1"/>
          </p:nvPr>
        </p:nvSpPr>
        <p:spPr>
          <a:xfrm>
            <a:off x="839791" y="2017397"/>
            <a:ext cx="5157787" cy="988696"/>
          </a:xfrm>
          <a:prstGeom prst="rect">
            <a:avLst/>
          </a:prstGeom>
        </p:spPr>
        <p:txBody>
          <a:bodyPr lIns="130677" tIns="65338" rIns="130677" bIns="65338" anchor="b"/>
          <a:lstStyle>
            <a:lvl1pPr marL="0" indent="0">
              <a:buNone/>
              <a:defRPr sz="2600" b="1"/>
            </a:lvl1pPr>
            <a:lvl2pPr marL="490038" indent="0">
              <a:buNone/>
              <a:defRPr sz="2100" b="1"/>
            </a:lvl2pPr>
            <a:lvl3pPr marL="980077" indent="0">
              <a:buNone/>
              <a:defRPr sz="1900" b="1"/>
            </a:lvl3pPr>
            <a:lvl4pPr marL="1470115" indent="0">
              <a:buNone/>
              <a:defRPr sz="1700" b="1"/>
            </a:lvl4pPr>
            <a:lvl5pPr marL="1960154" indent="0">
              <a:buNone/>
              <a:defRPr sz="1700" b="1"/>
            </a:lvl5pPr>
            <a:lvl6pPr marL="2450192" indent="0">
              <a:buNone/>
              <a:defRPr sz="1700" b="1"/>
            </a:lvl6pPr>
            <a:lvl7pPr marL="2940230" indent="0">
              <a:buNone/>
              <a:defRPr sz="1700" b="1"/>
            </a:lvl7pPr>
            <a:lvl8pPr marL="3430269" indent="0">
              <a:buNone/>
              <a:defRPr sz="1700" b="1"/>
            </a:lvl8pPr>
            <a:lvl9pPr marL="3920307" indent="0">
              <a:buNone/>
              <a:defRPr sz="1700" b="1"/>
            </a:lvl9pPr>
          </a:lstStyle>
          <a:p>
            <a:pPr lvl="0"/>
            <a:r>
              <a:rPr lang="zh-CN" altLang="en-US"/>
              <a:t>单击此处编辑母版文本样式</a:t>
            </a:r>
          </a:p>
        </p:txBody>
      </p:sp>
      <p:sp>
        <p:nvSpPr>
          <p:cNvPr id="4" name="Content Placeholder 3"/>
          <p:cNvSpPr>
            <a:spLocks noGrp="1"/>
          </p:cNvSpPr>
          <p:nvPr>
            <p:ph sz="half" idx="2"/>
          </p:nvPr>
        </p:nvSpPr>
        <p:spPr>
          <a:xfrm>
            <a:off x="839791" y="3006090"/>
            <a:ext cx="5157787" cy="4421506"/>
          </a:xfrm>
          <a:prstGeom prst="rect">
            <a:avLst/>
          </a:prstGeom>
        </p:spPr>
        <p:txBody>
          <a:bodyPr lIns="130677" tIns="65338" rIns="130677" bIns="65338"/>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2017397"/>
            <a:ext cx="5183188" cy="988696"/>
          </a:xfrm>
          <a:prstGeom prst="rect">
            <a:avLst/>
          </a:prstGeom>
        </p:spPr>
        <p:txBody>
          <a:bodyPr lIns="130677" tIns="65338" rIns="130677" bIns="65338" anchor="b"/>
          <a:lstStyle>
            <a:lvl1pPr marL="0" indent="0">
              <a:buNone/>
              <a:defRPr sz="2600" b="1"/>
            </a:lvl1pPr>
            <a:lvl2pPr marL="490038" indent="0">
              <a:buNone/>
              <a:defRPr sz="2100" b="1"/>
            </a:lvl2pPr>
            <a:lvl3pPr marL="980077" indent="0">
              <a:buNone/>
              <a:defRPr sz="1900" b="1"/>
            </a:lvl3pPr>
            <a:lvl4pPr marL="1470115" indent="0">
              <a:buNone/>
              <a:defRPr sz="1700" b="1"/>
            </a:lvl4pPr>
            <a:lvl5pPr marL="1960154" indent="0">
              <a:buNone/>
              <a:defRPr sz="1700" b="1"/>
            </a:lvl5pPr>
            <a:lvl6pPr marL="2450192" indent="0">
              <a:buNone/>
              <a:defRPr sz="1700" b="1"/>
            </a:lvl6pPr>
            <a:lvl7pPr marL="2940230" indent="0">
              <a:buNone/>
              <a:defRPr sz="1700" b="1"/>
            </a:lvl7pPr>
            <a:lvl8pPr marL="3430269" indent="0">
              <a:buNone/>
              <a:defRPr sz="1700" b="1"/>
            </a:lvl8pPr>
            <a:lvl9pPr marL="3920307" indent="0">
              <a:buNone/>
              <a:defRPr sz="1700" b="1"/>
            </a:lvl9pPr>
          </a:lstStyle>
          <a:p>
            <a:pPr lvl="0"/>
            <a:r>
              <a:rPr lang="zh-CN" altLang="en-US"/>
              <a:t>单击此处编辑母版文本样式</a:t>
            </a:r>
          </a:p>
        </p:txBody>
      </p:sp>
      <p:sp>
        <p:nvSpPr>
          <p:cNvPr id="6" name="Content Placeholder 5"/>
          <p:cNvSpPr>
            <a:spLocks noGrp="1"/>
          </p:cNvSpPr>
          <p:nvPr>
            <p:ph sz="quarter" idx="4"/>
          </p:nvPr>
        </p:nvSpPr>
        <p:spPr>
          <a:xfrm>
            <a:off x="6172201" y="3006090"/>
            <a:ext cx="5183188" cy="4421506"/>
          </a:xfrm>
          <a:prstGeom prst="rect">
            <a:avLst/>
          </a:prstGeom>
        </p:spPr>
        <p:txBody>
          <a:bodyPr lIns="130677" tIns="65338" rIns="130677" bIns="65338"/>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7627624"/>
            <a:ext cx="2743200" cy="438150"/>
          </a:xfrm>
          <a:prstGeom prst="rect">
            <a:avLst/>
          </a:prstGeom>
        </p:spPr>
        <p:txBody>
          <a:bodyPr lIns="130677" tIns="65338" rIns="130677" bIns="65338"/>
          <a:lstStyle/>
          <a:p>
            <a:pPr defTabSz="979169"/>
            <a:fld id="{F7D9ED4D-CFC4-4836-93DE-5A3E0C021F68}" type="datetimeFigureOut">
              <a:rPr lang="zh-CN" altLang="en-US" smtClean="0">
                <a:solidFill>
                  <a:prstClr val="black"/>
                </a:solidFill>
              </a:rPr>
              <a:pPr defTabSz="979169"/>
              <a:t>2023/2/13</a:t>
            </a:fld>
            <a:endParaRPr lang="zh-CN" altLang="en-US">
              <a:solidFill>
                <a:prstClr val="black"/>
              </a:solidFill>
            </a:endParaRPr>
          </a:p>
        </p:txBody>
      </p:sp>
      <p:sp>
        <p:nvSpPr>
          <p:cNvPr id="8" name="Footer Placeholder 7"/>
          <p:cNvSpPr>
            <a:spLocks noGrp="1"/>
          </p:cNvSpPr>
          <p:nvPr>
            <p:ph type="ftr" sz="quarter" idx="11"/>
          </p:nvPr>
        </p:nvSpPr>
        <p:spPr>
          <a:xfrm>
            <a:off x="4038600" y="7627624"/>
            <a:ext cx="4114800" cy="438150"/>
          </a:xfrm>
          <a:prstGeom prst="rect">
            <a:avLst/>
          </a:prstGeom>
        </p:spPr>
        <p:txBody>
          <a:bodyPr lIns="130677" tIns="65338" rIns="130677" bIns="65338"/>
          <a:lstStyle/>
          <a:p>
            <a:pPr defTabSz="979169"/>
            <a:endParaRPr lang="zh-CN" altLang="en-US">
              <a:solidFill>
                <a:prstClr val="black"/>
              </a:solidFill>
            </a:endParaRPr>
          </a:p>
        </p:txBody>
      </p:sp>
      <p:sp>
        <p:nvSpPr>
          <p:cNvPr id="9" name="Slide Number Placeholder 8"/>
          <p:cNvSpPr>
            <a:spLocks noGrp="1"/>
          </p:cNvSpPr>
          <p:nvPr>
            <p:ph type="sldNum" sz="quarter" idx="12"/>
          </p:nvPr>
        </p:nvSpPr>
        <p:spPr>
          <a:xfrm>
            <a:off x="8610600" y="7627624"/>
            <a:ext cx="2743200" cy="438150"/>
          </a:xfrm>
          <a:prstGeom prst="rect">
            <a:avLst/>
          </a:prstGeom>
        </p:spPr>
        <p:txBody>
          <a:bodyPr lIns="130677" tIns="65338" rIns="130677" bIns="65338"/>
          <a:lstStyle/>
          <a:p>
            <a:pPr defTabSz="979169"/>
            <a:fld id="{3C68EB9A-3794-40D5-BD96-AB4AD446DDC2}" type="slidenum">
              <a:rPr lang="zh-CN" altLang="en-US" smtClean="0">
                <a:solidFill>
                  <a:prstClr val="black"/>
                </a:solidFill>
              </a:rPr>
              <a:pPr defTabSz="979169"/>
              <a:t>‹#›</a:t>
            </a:fld>
            <a:endParaRPr lang="zh-CN" altLang="en-US">
              <a:solidFill>
                <a:prstClr val="black"/>
              </a:solidFill>
            </a:endParaRPr>
          </a:p>
        </p:txBody>
      </p:sp>
    </p:spTree>
    <p:extLst>
      <p:ext uri="{BB962C8B-B14F-4D97-AF65-F5344CB8AC3E}">
        <p14:creationId xmlns:p14="http://schemas.microsoft.com/office/powerpoint/2010/main" val="118288537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438155"/>
            <a:ext cx="10515600" cy="1590676"/>
          </a:xfrm>
          <a:prstGeom prst="rect">
            <a:avLst/>
          </a:prstGeom>
        </p:spPr>
        <p:txBody>
          <a:bodyPr lIns="130677" tIns="65338" rIns="130677" bIns="65338"/>
          <a:lstStyle/>
          <a:p>
            <a:r>
              <a:rPr lang="zh-CN" altLang="en-US"/>
              <a:t>单击此处编辑母版标题样式</a:t>
            </a:r>
            <a:endParaRPr lang="en-US" dirty="0"/>
          </a:p>
        </p:txBody>
      </p:sp>
      <p:sp>
        <p:nvSpPr>
          <p:cNvPr id="3" name="Date Placeholder 2"/>
          <p:cNvSpPr>
            <a:spLocks noGrp="1"/>
          </p:cNvSpPr>
          <p:nvPr>
            <p:ph type="dt" sz="half" idx="10"/>
          </p:nvPr>
        </p:nvSpPr>
        <p:spPr>
          <a:xfrm>
            <a:off x="838200" y="7627624"/>
            <a:ext cx="2743200" cy="438150"/>
          </a:xfrm>
          <a:prstGeom prst="rect">
            <a:avLst/>
          </a:prstGeom>
        </p:spPr>
        <p:txBody>
          <a:bodyPr lIns="130677" tIns="65338" rIns="130677" bIns="65338"/>
          <a:lstStyle/>
          <a:p>
            <a:pPr defTabSz="979169"/>
            <a:fld id="{F7D9ED4D-CFC4-4836-93DE-5A3E0C021F68}" type="datetimeFigureOut">
              <a:rPr lang="zh-CN" altLang="en-US" smtClean="0">
                <a:solidFill>
                  <a:prstClr val="black"/>
                </a:solidFill>
              </a:rPr>
              <a:pPr defTabSz="979169"/>
              <a:t>2023/2/13</a:t>
            </a:fld>
            <a:endParaRPr lang="zh-CN" altLang="en-US">
              <a:solidFill>
                <a:prstClr val="black"/>
              </a:solidFill>
            </a:endParaRPr>
          </a:p>
        </p:txBody>
      </p:sp>
      <p:sp>
        <p:nvSpPr>
          <p:cNvPr id="4" name="Footer Placeholder 3"/>
          <p:cNvSpPr>
            <a:spLocks noGrp="1"/>
          </p:cNvSpPr>
          <p:nvPr>
            <p:ph type="ftr" sz="quarter" idx="11"/>
          </p:nvPr>
        </p:nvSpPr>
        <p:spPr>
          <a:xfrm>
            <a:off x="4038600" y="7627624"/>
            <a:ext cx="4114800" cy="438150"/>
          </a:xfrm>
          <a:prstGeom prst="rect">
            <a:avLst/>
          </a:prstGeom>
        </p:spPr>
        <p:txBody>
          <a:bodyPr lIns="130677" tIns="65338" rIns="130677" bIns="65338"/>
          <a:lstStyle/>
          <a:p>
            <a:pPr defTabSz="979169"/>
            <a:endParaRPr lang="zh-CN" altLang="en-US">
              <a:solidFill>
                <a:prstClr val="black"/>
              </a:solidFill>
            </a:endParaRPr>
          </a:p>
        </p:txBody>
      </p:sp>
      <p:sp>
        <p:nvSpPr>
          <p:cNvPr id="5" name="Slide Number Placeholder 4"/>
          <p:cNvSpPr>
            <a:spLocks noGrp="1"/>
          </p:cNvSpPr>
          <p:nvPr>
            <p:ph type="sldNum" sz="quarter" idx="12"/>
          </p:nvPr>
        </p:nvSpPr>
        <p:spPr>
          <a:xfrm>
            <a:off x="8610600" y="7627624"/>
            <a:ext cx="2743200" cy="438150"/>
          </a:xfrm>
          <a:prstGeom prst="rect">
            <a:avLst/>
          </a:prstGeom>
        </p:spPr>
        <p:txBody>
          <a:bodyPr lIns="130677" tIns="65338" rIns="130677" bIns="65338"/>
          <a:lstStyle/>
          <a:p>
            <a:pPr defTabSz="979169"/>
            <a:fld id="{3C68EB9A-3794-40D5-BD96-AB4AD446DDC2}" type="slidenum">
              <a:rPr lang="zh-CN" altLang="en-US" smtClean="0">
                <a:solidFill>
                  <a:prstClr val="black"/>
                </a:solidFill>
              </a:rPr>
              <a:pPr defTabSz="979169"/>
              <a:t>‹#›</a:t>
            </a:fld>
            <a:endParaRPr lang="zh-CN" altLang="en-US">
              <a:solidFill>
                <a:prstClr val="black"/>
              </a:solidFill>
            </a:endParaRPr>
          </a:p>
        </p:txBody>
      </p:sp>
    </p:spTree>
    <p:extLst>
      <p:ext uri="{BB962C8B-B14F-4D97-AF65-F5344CB8AC3E}">
        <p14:creationId xmlns:p14="http://schemas.microsoft.com/office/powerpoint/2010/main" val="206556549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7627624"/>
            <a:ext cx="2743200" cy="438150"/>
          </a:xfrm>
          <a:prstGeom prst="rect">
            <a:avLst/>
          </a:prstGeom>
        </p:spPr>
        <p:txBody>
          <a:bodyPr lIns="130677" tIns="65338" rIns="130677" bIns="65338"/>
          <a:lstStyle/>
          <a:p>
            <a:pPr defTabSz="979169"/>
            <a:fld id="{F7D9ED4D-CFC4-4836-93DE-5A3E0C021F68}" type="datetimeFigureOut">
              <a:rPr lang="zh-CN" altLang="en-US" smtClean="0">
                <a:solidFill>
                  <a:prstClr val="black"/>
                </a:solidFill>
              </a:rPr>
              <a:pPr defTabSz="979169"/>
              <a:t>2023/2/13</a:t>
            </a:fld>
            <a:endParaRPr lang="zh-CN" altLang="en-US">
              <a:solidFill>
                <a:prstClr val="black"/>
              </a:solidFill>
            </a:endParaRPr>
          </a:p>
        </p:txBody>
      </p:sp>
      <p:sp>
        <p:nvSpPr>
          <p:cNvPr id="3" name="Footer Placeholder 2"/>
          <p:cNvSpPr>
            <a:spLocks noGrp="1"/>
          </p:cNvSpPr>
          <p:nvPr>
            <p:ph type="ftr" sz="quarter" idx="11"/>
          </p:nvPr>
        </p:nvSpPr>
        <p:spPr>
          <a:xfrm>
            <a:off x="4038600" y="7627624"/>
            <a:ext cx="4114800" cy="438150"/>
          </a:xfrm>
          <a:prstGeom prst="rect">
            <a:avLst/>
          </a:prstGeom>
        </p:spPr>
        <p:txBody>
          <a:bodyPr lIns="130677" tIns="65338" rIns="130677" bIns="65338"/>
          <a:lstStyle/>
          <a:p>
            <a:pPr defTabSz="979169"/>
            <a:endParaRPr lang="zh-CN" altLang="en-US">
              <a:solidFill>
                <a:prstClr val="black"/>
              </a:solidFill>
            </a:endParaRPr>
          </a:p>
        </p:txBody>
      </p:sp>
      <p:sp>
        <p:nvSpPr>
          <p:cNvPr id="4" name="Slide Number Placeholder 3"/>
          <p:cNvSpPr>
            <a:spLocks noGrp="1"/>
          </p:cNvSpPr>
          <p:nvPr>
            <p:ph type="sldNum" sz="quarter" idx="12"/>
          </p:nvPr>
        </p:nvSpPr>
        <p:spPr>
          <a:xfrm>
            <a:off x="8610600" y="7627624"/>
            <a:ext cx="2743200" cy="438150"/>
          </a:xfrm>
          <a:prstGeom prst="rect">
            <a:avLst/>
          </a:prstGeom>
        </p:spPr>
        <p:txBody>
          <a:bodyPr lIns="130677" tIns="65338" rIns="130677" bIns="65338"/>
          <a:lstStyle/>
          <a:p>
            <a:pPr defTabSz="979169"/>
            <a:fld id="{3C68EB9A-3794-40D5-BD96-AB4AD446DDC2}" type="slidenum">
              <a:rPr lang="zh-CN" altLang="en-US" smtClean="0">
                <a:solidFill>
                  <a:prstClr val="black"/>
                </a:solidFill>
              </a:rPr>
              <a:pPr defTabSz="979169"/>
              <a:t>‹#›</a:t>
            </a:fld>
            <a:endParaRPr lang="zh-CN" altLang="en-US">
              <a:solidFill>
                <a:prstClr val="black"/>
              </a:solidFill>
            </a:endParaRPr>
          </a:p>
        </p:txBody>
      </p:sp>
    </p:spTree>
    <p:extLst>
      <p:ext uri="{BB962C8B-B14F-4D97-AF65-F5344CB8AC3E}">
        <p14:creationId xmlns:p14="http://schemas.microsoft.com/office/powerpoint/2010/main" val="291343722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98" y="548647"/>
            <a:ext cx="3932237" cy="1920241"/>
          </a:xfrm>
          <a:prstGeom prst="rect">
            <a:avLst/>
          </a:prstGeom>
        </p:spPr>
        <p:txBody>
          <a:bodyPr lIns="130677" tIns="65338" rIns="130677" bIns="65338" anchor="b"/>
          <a:lstStyle>
            <a:lvl1pPr>
              <a:defRPr sz="34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1184914"/>
            <a:ext cx="6172200" cy="5848350"/>
          </a:xfrm>
          <a:prstGeom prst="rect">
            <a:avLst/>
          </a:prstGeom>
        </p:spPr>
        <p:txBody>
          <a:bodyPr lIns="130677" tIns="65338" rIns="130677" bIns="65338"/>
          <a:lstStyle>
            <a:lvl1pPr>
              <a:defRPr sz="3400"/>
            </a:lvl1pPr>
            <a:lvl2pPr>
              <a:defRPr sz="3000"/>
            </a:lvl2pPr>
            <a:lvl3pPr>
              <a:defRPr sz="2600"/>
            </a:lvl3pPr>
            <a:lvl4pPr>
              <a:defRPr sz="2100"/>
            </a:lvl4pPr>
            <a:lvl5pPr>
              <a:defRPr sz="2100"/>
            </a:lvl5pPr>
            <a:lvl6pPr>
              <a:defRPr sz="2100"/>
            </a:lvl6pPr>
            <a:lvl7pPr>
              <a:defRPr sz="2100"/>
            </a:lvl7pPr>
            <a:lvl8pPr>
              <a:defRPr sz="2100"/>
            </a:lvl8pPr>
            <a:lvl9pPr>
              <a:defRPr sz="21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98" y="2468879"/>
            <a:ext cx="3932237" cy="4573906"/>
          </a:xfrm>
          <a:prstGeom prst="rect">
            <a:avLst/>
          </a:prstGeom>
        </p:spPr>
        <p:txBody>
          <a:bodyPr lIns="130677" tIns="65338" rIns="130677" bIns="65338"/>
          <a:lstStyle>
            <a:lvl1pPr marL="0" indent="0">
              <a:buNone/>
              <a:defRPr sz="1700"/>
            </a:lvl1pPr>
            <a:lvl2pPr marL="490038" indent="0">
              <a:buNone/>
              <a:defRPr sz="1500"/>
            </a:lvl2pPr>
            <a:lvl3pPr marL="980077" indent="0">
              <a:buNone/>
              <a:defRPr sz="1300"/>
            </a:lvl3pPr>
            <a:lvl4pPr marL="1470115" indent="0">
              <a:buNone/>
              <a:defRPr sz="1100"/>
            </a:lvl4pPr>
            <a:lvl5pPr marL="1960154" indent="0">
              <a:buNone/>
              <a:defRPr sz="1100"/>
            </a:lvl5pPr>
            <a:lvl6pPr marL="2450192" indent="0">
              <a:buNone/>
              <a:defRPr sz="1100"/>
            </a:lvl6pPr>
            <a:lvl7pPr marL="2940230" indent="0">
              <a:buNone/>
              <a:defRPr sz="1100"/>
            </a:lvl7pPr>
            <a:lvl8pPr marL="3430269" indent="0">
              <a:buNone/>
              <a:defRPr sz="1100"/>
            </a:lvl8pPr>
            <a:lvl9pPr marL="3920307" indent="0">
              <a:buNone/>
              <a:defRPr sz="1100"/>
            </a:lvl9pPr>
          </a:lstStyle>
          <a:p>
            <a:pPr lvl="0"/>
            <a:r>
              <a:rPr lang="zh-CN" altLang="en-US"/>
              <a:t>单击此处编辑母版文本样式</a:t>
            </a:r>
          </a:p>
        </p:txBody>
      </p:sp>
      <p:sp>
        <p:nvSpPr>
          <p:cNvPr id="5" name="Date Placeholder 4"/>
          <p:cNvSpPr>
            <a:spLocks noGrp="1"/>
          </p:cNvSpPr>
          <p:nvPr>
            <p:ph type="dt" sz="half" idx="10"/>
          </p:nvPr>
        </p:nvSpPr>
        <p:spPr>
          <a:xfrm>
            <a:off x="838200" y="7627624"/>
            <a:ext cx="2743200" cy="438150"/>
          </a:xfrm>
          <a:prstGeom prst="rect">
            <a:avLst/>
          </a:prstGeom>
        </p:spPr>
        <p:txBody>
          <a:bodyPr lIns="130677" tIns="65338" rIns="130677" bIns="65338"/>
          <a:lstStyle/>
          <a:p>
            <a:pPr defTabSz="979169"/>
            <a:fld id="{F7D9ED4D-CFC4-4836-93DE-5A3E0C021F68}" type="datetimeFigureOut">
              <a:rPr lang="zh-CN" altLang="en-US" smtClean="0">
                <a:solidFill>
                  <a:prstClr val="black"/>
                </a:solidFill>
              </a:rPr>
              <a:pPr defTabSz="979169"/>
              <a:t>2023/2/13</a:t>
            </a:fld>
            <a:endParaRPr lang="zh-CN" altLang="en-US">
              <a:solidFill>
                <a:prstClr val="black"/>
              </a:solidFill>
            </a:endParaRPr>
          </a:p>
        </p:txBody>
      </p:sp>
      <p:sp>
        <p:nvSpPr>
          <p:cNvPr id="6" name="Footer Placeholder 5"/>
          <p:cNvSpPr>
            <a:spLocks noGrp="1"/>
          </p:cNvSpPr>
          <p:nvPr>
            <p:ph type="ftr" sz="quarter" idx="11"/>
          </p:nvPr>
        </p:nvSpPr>
        <p:spPr>
          <a:xfrm>
            <a:off x="4038600" y="7627624"/>
            <a:ext cx="4114800" cy="438150"/>
          </a:xfrm>
          <a:prstGeom prst="rect">
            <a:avLst/>
          </a:prstGeom>
        </p:spPr>
        <p:txBody>
          <a:bodyPr lIns="130677" tIns="65338" rIns="130677" bIns="65338"/>
          <a:lstStyle/>
          <a:p>
            <a:pPr defTabSz="979169"/>
            <a:endParaRPr lang="zh-CN" altLang="en-US">
              <a:solidFill>
                <a:prstClr val="black"/>
              </a:solidFill>
            </a:endParaRPr>
          </a:p>
        </p:txBody>
      </p:sp>
      <p:sp>
        <p:nvSpPr>
          <p:cNvPr id="7" name="Slide Number Placeholder 6"/>
          <p:cNvSpPr>
            <a:spLocks noGrp="1"/>
          </p:cNvSpPr>
          <p:nvPr>
            <p:ph type="sldNum" sz="quarter" idx="12"/>
          </p:nvPr>
        </p:nvSpPr>
        <p:spPr>
          <a:xfrm>
            <a:off x="8610600" y="7627624"/>
            <a:ext cx="2743200" cy="438150"/>
          </a:xfrm>
          <a:prstGeom prst="rect">
            <a:avLst/>
          </a:prstGeom>
        </p:spPr>
        <p:txBody>
          <a:bodyPr lIns="130677" tIns="65338" rIns="130677" bIns="65338"/>
          <a:lstStyle/>
          <a:p>
            <a:pPr defTabSz="979169"/>
            <a:fld id="{3C68EB9A-3794-40D5-BD96-AB4AD446DDC2}" type="slidenum">
              <a:rPr lang="zh-CN" altLang="en-US" smtClean="0">
                <a:solidFill>
                  <a:prstClr val="black"/>
                </a:solidFill>
              </a:rPr>
              <a:pPr defTabSz="979169"/>
              <a:t>‹#›</a:t>
            </a:fld>
            <a:endParaRPr lang="zh-CN" altLang="en-US">
              <a:solidFill>
                <a:prstClr val="black"/>
              </a:solidFill>
            </a:endParaRPr>
          </a:p>
        </p:txBody>
      </p:sp>
    </p:spTree>
    <p:extLst>
      <p:ext uri="{BB962C8B-B14F-4D97-AF65-F5344CB8AC3E}">
        <p14:creationId xmlns:p14="http://schemas.microsoft.com/office/powerpoint/2010/main" val="39692084"/>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98" y="548647"/>
            <a:ext cx="3932237" cy="1920241"/>
          </a:xfrm>
          <a:prstGeom prst="rect">
            <a:avLst/>
          </a:prstGeom>
        </p:spPr>
        <p:txBody>
          <a:bodyPr lIns="130677" tIns="65338" rIns="130677" bIns="65338" anchor="b"/>
          <a:lstStyle>
            <a:lvl1pPr>
              <a:defRPr sz="3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1184914"/>
            <a:ext cx="6172200" cy="5848350"/>
          </a:xfrm>
          <a:prstGeom prst="rect">
            <a:avLst/>
          </a:prstGeom>
        </p:spPr>
        <p:txBody>
          <a:bodyPr lIns="130677" tIns="65338" rIns="130677" bIns="65338" anchor="t"/>
          <a:lstStyle>
            <a:lvl1pPr marL="0" indent="0">
              <a:buNone/>
              <a:defRPr sz="3400"/>
            </a:lvl1pPr>
            <a:lvl2pPr marL="490038" indent="0">
              <a:buNone/>
              <a:defRPr sz="3000"/>
            </a:lvl2pPr>
            <a:lvl3pPr marL="980077" indent="0">
              <a:buNone/>
              <a:defRPr sz="2600"/>
            </a:lvl3pPr>
            <a:lvl4pPr marL="1470115" indent="0">
              <a:buNone/>
              <a:defRPr sz="2100"/>
            </a:lvl4pPr>
            <a:lvl5pPr marL="1960154" indent="0">
              <a:buNone/>
              <a:defRPr sz="2100"/>
            </a:lvl5pPr>
            <a:lvl6pPr marL="2450192" indent="0">
              <a:buNone/>
              <a:defRPr sz="2100"/>
            </a:lvl6pPr>
            <a:lvl7pPr marL="2940230" indent="0">
              <a:buNone/>
              <a:defRPr sz="2100"/>
            </a:lvl7pPr>
            <a:lvl8pPr marL="3430269" indent="0">
              <a:buNone/>
              <a:defRPr sz="2100"/>
            </a:lvl8pPr>
            <a:lvl9pPr marL="3920307" indent="0">
              <a:buNone/>
              <a:defRPr sz="2100"/>
            </a:lvl9pPr>
          </a:lstStyle>
          <a:p>
            <a:r>
              <a:rPr lang="zh-CN" altLang="en-US"/>
              <a:t>单击图标添加图片</a:t>
            </a:r>
            <a:endParaRPr lang="en-US" dirty="0"/>
          </a:p>
        </p:txBody>
      </p:sp>
      <p:sp>
        <p:nvSpPr>
          <p:cNvPr id="4" name="Text Placeholder 3"/>
          <p:cNvSpPr>
            <a:spLocks noGrp="1"/>
          </p:cNvSpPr>
          <p:nvPr>
            <p:ph type="body" sz="half" idx="2"/>
          </p:nvPr>
        </p:nvSpPr>
        <p:spPr>
          <a:xfrm>
            <a:off x="839798" y="2468879"/>
            <a:ext cx="3932237" cy="4573906"/>
          </a:xfrm>
          <a:prstGeom prst="rect">
            <a:avLst/>
          </a:prstGeom>
        </p:spPr>
        <p:txBody>
          <a:bodyPr lIns="130677" tIns="65338" rIns="130677" bIns="65338"/>
          <a:lstStyle>
            <a:lvl1pPr marL="0" indent="0">
              <a:buNone/>
              <a:defRPr sz="1700"/>
            </a:lvl1pPr>
            <a:lvl2pPr marL="490038" indent="0">
              <a:buNone/>
              <a:defRPr sz="1500"/>
            </a:lvl2pPr>
            <a:lvl3pPr marL="980077" indent="0">
              <a:buNone/>
              <a:defRPr sz="1300"/>
            </a:lvl3pPr>
            <a:lvl4pPr marL="1470115" indent="0">
              <a:buNone/>
              <a:defRPr sz="1100"/>
            </a:lvl4pPr>
            <a:lvl5pPr marL="1960154" indent="0">
              <a:buNone/>
              <a:defRPr sz="1100"/>
            </a:lvl5pPr>
            <a:lvl6pPr marL="2450192" indent="0">
              <a:buNone/>
              <a:defRPr sz="1100"/>
            </a:lvl6pPr>
            <a:lvl7pPr marL="2940230" indent="0">
              <a:buNone/>
              <a:defRPr sz="1100"/>
            </a:lvl7pPr>
            <a:lvl8pPr marL="3430269" indent="0">
              <a:buNone/>
              <a:defRPr sz="1100"/>
            </a:lvl8pPr>
            <a:lvl9pPr marL="3920307" indent="0">
              <a:buNone/>
              <a:defRPr sz="1100"/>
            </a:lvl9pPr>
          </a:lstStyle>
          <a:p>
            <a:pPr lvl="0"/>
            <a:r>
              <a:rPr lang="zh-CN" altLang="en-US"/>
              <a:t>单击此处编辑母版文本样式</a:t>
            </a:r>
          </a:p>
        </p:txBody>
      </p:sp>
      <p:sp>
        <p:nvSpPr>
          <p:cNvPr id="5" name="Date Placeholder 4"/>
          <p:cNvSpPr>
            <a:spLocks noGrp="1"/>
          </p:cNvSpPr>
          <p:nvPr>
            <p:ph type="dt" sz="half" idx="10"/>
          </p:nvPr>
        </p:nvSpPr>
        <p:spPr>
          <a:xfrm>
            <a:off x="838200" y="7627624"/>
            <a:ext cx="2743200" cy="438150"/>
          </a:xfrm>
          <a:prstGeom prst="rect">
            <a:avLst/>
          </a:prstGeom>
        </p:spPr>
        <p:txBody>
          <a:bodyPr lIns="130677" tIns="65338" rIns="130677" bIns="65338"/>
          <a:lstStyle/>
          <a:p>
            <a:pPr defTabSz="979169"/>
            <a:fld id="{F7D9ED4D-CFC4-4836-93DE-5A3E0C021F68}" type="datetimeFigureOut">
              <a:rPr lang="zh-CN" altLang="en-US" smtClean="0">
                <a:solidFill>
                  <a:prstClr val="black"/>
                </a:solidFill>
              </a:rPr>
              <a:pPr defTabSz="979169"/>
              <a:t>2023/2/13</a:t>
            </a:fld>
            <a:endParaRPr lang="zh-CN" altLang="en-US">
              <a:solidFill>
                <a:prstClr val="black"/>
              </a:solidFill>
            </a:endParaRPr>
          </a:p>
        </p:txBody>
      </p:sp>
      <p:sp>
        <p:nvSpPr>
          <p:cNvPr id="6" name="Footer Placeholder 5"/>
          <p:cNvSpPr>
            <a:spLocks noGrp="1"/>
          </p:cNvSpPr>
          <p:nvPr>
            <p:ph type="ftr" sz="quarter" idx="11"/>
          </p:nvPr>
        </p:nvSpPr>
        <p:spPr>
          <a:xfrm>
            <a:off x="4038600" y="7627624"/>
            <a:ext cx="4114800" cy="438150"/>
          </a:xfrm>
          <a:prstGeom prst="rect">
            <a:avLst/>
          </a:prstGeom>
        </p:spPr>
        <p:txBody>
          <a:bodyPr lIns="130677" tIns="65338" rIns="130677" bIns="65338"/>
          <a:lstStyle/>
          <a:p>
            <a:pPr defTabSz="979169"/>
            <a:endParaRPr lang="zh-CN" altLang="en-US">
              <a:solidFill>
                <a:prstClr val="black"/>
              </a:solidFill>
            </a:endParaRPr>
          </a:p>
        </p:txBody>
      </p:sp>
      <p:sp>
        <p:nvSpPr>
          <p:cNvPr id="7" name="Slide Number Placeholder 6"/>
          <p:cNvSpPr>
            <a:spLocks noGrp="1"/>
          </p:cNvSpPr>
          <p:nvPr>
            <p:ph type="sldNum" sz="quarter" idx="12"/>
          </p:nvPr>
        </p:nvSpPr>
        <p:spPr>
          <a:xfrm>
            <a:off x="8610600" y="7627624"/>
            <a:ext cx="2743200" cy="438150"/>
          </a:xfrm>
          <a:prstGeom prst="rect">
            <a:avLst/>
          </a:prstGeom>
        </p:spPr>
        <p:txBody>
          <a:bodyPr lIns="130677" tIns="65338" rIns="130677" bIns="65338"/>
          <a:lstStyle/>
          <a:p>
            <a:pPr defTabSz="979169"/>
            <a:fld id="{3C68EB9A-3794-40D5-BD96-AB4AD446DDC2}" type="slidenum">
              <a:rPr lang="zh-CN" altLang="en-US" smtClean="0">
                <a:solidFill>
                  <a:prstClr val="black"/>
                </a:solidFill>
              </a:rPr>
              <a:pPr defTabSz="979169"/>
              <a:t>‹#›</a:t>
            </a:fld>
            <a:endParaRPr lang="zh-CN" altLang="en-US">
              <a:solidFill>
                <a:prstClr val="black"/>
              </a:solidFill>
            </a:endParaRPr>
          </a:p>
        </p:txBody>
      </p:sp>
    </p:spTree>
    <p:extLst>
      <p:ext uri="{BB962C8B-B14F-4D97-AF65-F5344CB8AC3E}">
        <p14:creationId xmlns:p14="http://schemas.microsoft.com/office/powerpoint/2010/main" val="195435624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43" y="1440328"/>
            <a:ext cx="5384800" cy="4072890"/>
          </a:xfrm>
        </p:spPr>
        <p:txBody>
          <a:bodyPr/>
          <a:lstStyle>
            <a:lvl1pPr>
              <a:defRPr sz="3700"/>
            </a:lvl1pPr>
            <a:lvl2pPr>
              <a:defRPr sz="3100"/>
            </a:lvl2pPr>
            <a:lvl3pPr>
              <a:defRPr sz="2700"/>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12" y="1440328"/>
            <a:ext cx="5384800" cy="4072890"/>
          </a:xfrm>
        </p:spPr>
        <p:txBody>
          <a:bodyPr/>
          <a:lstStyle>
            <a:lvl1pPr>
              <a:defRPr sz="3700"/>
            </a:lvl1pPr>
            <a:lvl2pPr>
              <a:defRPr sz="3100"/>
            </a:lvl2pPr>
            <a:lvl3pPr>
              <a:defRPr sz="2700"/>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defTabSz="1206641"/>
            <a:fld id="{5B7FB242-887E-4FBD-BBF2-BE5F9D1D0288}" type="datetimeFigureOut">
              <a:rPr lang="zh-CN" altLang="en-US" smtClean="0">
                <a:solidFill>
                  <a:prstClr val="black">
                    <a:tint val="75000"/>
                  </a:prstClr>
                </a:solidFill>
              </a:rPr>
              <a:pPr defTabSz="1206641"/>
              <a:t>2023/2/13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1206641"/>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1206641"/>
            <a:fld id="{A2FDD889-5730-4C0B-93DE-013744909241}" type="slidenum">
              <a:rPr lang="zh-CN" altLang="en-US" smtClean="0">
                <a:solidFill>
                  <a:prstClr val="black">
                    <a:tint val="75000"/>
                  </a:prstClr>
                </a:solidFill>
              </a:rPr>
              <a:pPr defTabSz="1206641"/>
              <a:t>‹#›</a:t>
            </a:fld>
            <a:endParaRPr lang="zh-CN" altLang="en-US">
              <a:solidFill>
                <a:prstClr val="black">
                  <a:tint val="75000"/>
                </a:prstClr>
              </a:solidFill>
            </a:endParaRPr>
          </a:p>
        </p:txBody>
      </p:sp>
    </p:spTree>
    <p:extLst>
      <p:ext uri="{BB962C8B-B14F-4D97-AF65-F5344CB8AC3E}">
        <p14:creationId xmlns:p14="http://schemas.microsoft.com/office/powerpoint/2010/main" val="3371819652"/>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438155"/>
            <a:ext cx="10515600" cy="1590676"/>
          </a:xfrm>
          <a:prstGeom prst="rect">
            <a:avLst/>
          </a:prstGeom>
        </p:spPr>
        <p:txBody>
          <a:bodyPr lIns="130677" tIns="65338" rIns="130677" bIns="65338"/>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2190752"/>
            <a:ext cx="10515600" cy="5221606"/>
          </a:xfrm>
          <a:prstGeom prst="rect">
            <a:avLst/>
          </a:prstGeom>
        </p:spPr>
        <p:txBody>
          <a:bodyPr vert="eaVert" lIns="130677" tIns="65338" rIns="130677" bIns="65338"/>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7627624"/>
            <a:ext cx="2743200" cy="438150"/>
          </a:xfrm>
          <a:prstGeom prst="rect">
            <a:avLst/>
          </a:prstGeom>
        </p:spPr>
        <p:txBody>
          <a:bodyPr lIns="130677" tIns="65338" rIns="130677" bIns="65338"/>
          <a:lstStyle/>
          <a:p>
            <a:pPr defTabSz="979169"/>
            <a:fld id="{F7D9ED4D-CFC4-4836-93DE-5A3E0C021F68}" type="datetimeFigureOut">
              <a:rPr lang="zh-CN" altLang="en-US" smtClean="0">
                <a:solidFill>
                  <a:prstClr val="black"/>
                </a:solidFill>
              </a:rPr>
              <a:pPr defTabSz="979169"/>
              <a:t>2023/2/13</a:t>
            </a:fld>
            <a:endParaRPr lang="zh-CN" altLang="en-US">
              <a:solidFill>
                <a:prstClr val="black"/>
              </a:solidFill>
            </a:endParaRPr>
          </a:p>
        </p:txBody>
      </p:sp>
      <p:sp>
        <p:nvSpPr>
          <p:cNvPr id="5" name="Footer Placeholder 4"/>
          <p:cNvSpPr>
            <a:spLocks noGrp="1"/>
          </p:cNvSpPr>
          <p:nvPr>
            <p:ph type="ftr" sz="quarter" idx="11"/>
          </p:nvPr>
        </p:nvSpPr>
        <p:spPr>
          <a:xfrm>
            <a:off x="4038600" y="7627624"/>
            <a:ext cx="4114800" cy="438150"/>
          </a:xfrm>
          <a:prstGeom prst="rect">
            <a:avLst/>
          </a:prstGeom>
        </p:spPr>
        <p:txBody>
          <a:bodyPr lIns="130677" tIns="65338" rIns="130677" bIns="65338"/>
          <a:lstStyle/>
          <a:p>
            <a:pPr defTabSz="979169"/>
            <a:endParaRPr lang="zh-CN" altLang="en-US">
              <a:solidFill>
                <a:prstClr val="black"/>
              </a:solidFill>
            </a:endParaRPr>
          </a:p>
        </p:txBody>
      </p:sp>
      <p:sp>
        <p:nvSpPr>
          <p:cNvPr id="6" name="Slide Number Placeholder 5"/>
          <p:cNvSpPr>
            <a:spLocks noGrp="1"/>
          </p:cNvSpPr>
          <p:nvPr>
            <p:ph type="sldNum" sz="quarter" idx="12"/>
          </p:nvPr>
        </p:nvSpPr>
        <p:spPr>
          <a:xfrm>
            <a:off x="8610600" y="7627624"/>
            <a:ext cx="2743200" cy="438150"/>
          </a:xfrm>
          <a:prstGeom prst="rect">
            <a:avLst/>
          </a:prstGeom>
        </p:spPr>
        <p:txBody>
          <a:bodyPr lIns="130677" tIns="65338" rIns="130677" bIns="65338"/>
          <a:lstStyle/>
          <a:p>
            <a:pPr defTabSz="979169"/>
            <a:fld id="{3C68EB9A-3794-40D5-BD96-AB4AD446DDC2}" type="slidenum">
              <a:rPr lang="zh-CN" altLang="en-US" smtClean="0">
                <a:solidFill>
                  <a:prstClr val="black"/>
                </a:solidFill>
              </a:rPr>
              <a:pPr defTabSz="979169"/>
              <a:t>‹#›</a:t>
            </a:fld>
            <a:endParaRPr lang="zh-CN" altLang="en-US">
              <a:solidFill>
                <a:prstClr val="black"/>
              </a:solidFill>
            </a:endParaRPr>
          </a:p>
        </p:txBody>
      </p:sp>
    </p:spTree>
    <p:extLst>
      <p:ext uri="{BB962C8B-B14F-4D97-AF65-F5344CB8AC3E}">
        <p14:creationId xmlns:p14="http://schemas.microsoft.com/office/powerpoint/2010/main" val="25254079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438150"/>
            <a:ext cx="2628900" cy="6974206"/>
          </a:xfrm>
          <a:prstGeom prst="rect">
            <a:avLst/>
          </a:prstGeom>
        </p:spPr>
        <p:txBody>
          <a:bodyPr vert="eaVert" lIns="130677" tIns="65338" rIns="130677" bIns="65338"/>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438150"/>
            <a:ext cx="7734300" cy="6974206"/>
          </a:xfrm>
          <a:prstGeom prst="rect">
            <a:avLst/>
          </a:prstGeom>
        </p:spPr>
        <p:txBody>
          <a:bodyPr vert="eaVert" lIns="130677" tIns="65338" rIns="130677" bIns="65338"/>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7627624"/>
            <a:ext cx="2743200" cy="438150"/>
          </a:xfrm>
          <a:prstGeom prst="rect">
            <a:avLst/>
          </a:prstGeom>
        </p:spPr>
        <p:txBody>
          <a:bodyPr lIns="130677" tIns="65338" rIns="130677" bIns="65338"/>
          <a:lstStyle/>
          <a:p>
            <a:pPr defTabSz="979169"/>
            <a:fld id="{F7D9ED4D-CFC4-4836-93DE-5A3E0C021F68}" type="datetimeFigureOut">
              <a:rPr lang="zh-CN" altLang="en-US" smtClean="0">
                <a:solidFill>
                  <a:prstClr val="black"/>
                </a:solidFill>
              </a:rPr>
              <a:pPr defTabSz="979169"/>
              <a:t>2023/2/13</a:t>
            </a:fld>
            <a:endParaRPr lang="zh-CN" altLang="en-US">
              <a:solidFill>
                <a:prstClr val="black"/>
              </a:solidFill>
            </a:endParaRPr>
          </a:p>
        </p:txBody>
      </p:sp>
      <p:sp>
        <p:nvSpPr>
          <p:cNvPr id="5" name="Footer Placeholder 4"/>
          <p:cNvSpPr>
            <a:spLocks noGrp="1"/>
          </p:cNvSpPr>
          <p:nvPr>
            <p:ph type="ftr" sz="quarter" idx="11"/>
          </p:nvPr>
        </p:nvSpPr>
        <p:spPr>
          <a:xfrm>
            <a:off x="4038600" y="7627624"/>
            <a:ext cx="4114800" cy="438150"/>
          </a:xfrm>
          <a:prstGeom prst="rect">
            <a:avLst/>
          </a:prstGeom>
        </p:spPr>
        <p:txBody>
          <a:bodyPr lIns="130677" tIns="65338" rIns="130677" bIns="65338"/>
          <a:lstStyle/>
          <a:p>
            <a:pPr defTabSz="979169"/>
            <a:endParaRPr lang="zh-CN" altLang="en-US">
              <a:solidFill>
                <a:prstClr val="black"/>
              </a:solidFill>
            </a:endParaRPr>
          </a:p>
        </p:txBody>
      </p:sp>
      <p:sp>
        <p:nvSpPr>
          <p:cNvPr id="6" name="Slide Number Placeholder 5"/>
          <p:cNvSpPr>
            <a:spLocks noGrp="1"/>
          </p:cNvSpPr>
          <p:nvPr>
            <p:ph type="sldNum" sz="quarter" idx="12"/>
          </p:nvPr>
        </p:nvSpPr>
        <p:spPr>
          <a:xfrm>
            <a:off x="8610600" y="7627624"/>
            <a:ext cx="2743200" cy="438150"/>
          </a:xfrm>
          <a:prstGeom prst="rect">
            <a:avLst/>
          </a:prstGeom>
        </p:spPr>
        <p:txBody>
          <a:bodyPr lIns="130677" tIns="65338" rIns="130677" bIns="65338"/>
          <a:lstStyle/>
          <a:p>
            <a:pPr defTabSz="979169"/>
            <a:fld id="{3C68EB9A-3794-40D5-BD96-AB4AD446DDC2}" type="slidenum">
              <a:rPr lang="zh-CN" altLang="en-US" smtClean="0">
                <a:solidFill>
                  <a:prstClr val="black"/>
                </a:solidFill>
              </a:rPr>
              <a:pPr defTabSz="979169"/>
              <a:t>‹#›</a:t>
            </a:fld>
            <a:endParaRPr lang="zh-CN" altLang="en-US">
              <a:solidFill>
                <a:prstClr val="black"/>
              </a:solidFill>
            </a:endParaRPr>
          </a:p>
        </p:txBody>
      </p:sp>
    </p:spTree>
    <p:extLst>
      <p:ext uri="{BB962C8B-B14F-4D97-AF65-F5344CB8AC3E}">
        <p14:creationId xmlns:p14="http://schemas.microsoft.com/office/powerpoint/2010/main" val="415143066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346836"/>
            <a:ext cx="9144000" cy="286512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4322474"/>
            <a:ext cx="9144000" cy="1986916"/>
          </a:xfrm>
        </p:spPr>
        <p:txBody>
          <a:bodyPr/>
          <a:lstStyle>
            <a:lvl1pPr marL="0" indent="0" algn="ctr">
              <a:buNone/>
              <a:defRPr sz="2400"/>
            </a:lvl1pPr>
            <a:lvl2pPr marL="456795" indent="0" algn="ctr">
              <a:buNone/>
              <a:defRPr sz="2000"/>
            </a:lvl2pPr>
            <a:lvl3pPr marL="913629" indent="0" algn="ctr">
              <a:buNone/>
              <a:defRPr sz="1900"/>
            </a:lvl3pPr>
            <a:lvl4pPr marL="1370444" indent="0" algn="ctr">
              <a:buNone/>
              <a:defRPr sz="1600"/>
            </a:lvl4pPr>
            <a:lvl5pPr marL="1827258" indent="0" algn="ctr">
              <a:buNone/>
              <a:defRPr sz="1600"/>
            </a:lvl5pPr>
            <a:lvl6pPr marL="2284094" indent="0" algn="ctr">
              <a:buNone/>
              <a:defRPr sz="1600"/>
            </a:lvl6pPr>
            <a:lvl7pPr marL="2740886" indent="0" algn="ctr">
              <a:buNone/>
              <a:defRPr sz="1600"/>
            </a:lvl7pPr>
            <a:lvl8pPr marL="3197680" indent="0" algn="ctr">
              <a:buNone/>
              <a:defRPr sz="1600"/>
            </a:lvl8pPr>
            <a:lvl9pPr marL="3654475"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FB1C5A-CB58-4DD1-90B1-7052941874B4}" type="datetimeFigureOut">
              <a:rPr lang="en-US" smtClean="0">
                <a:solidFill>
                  <a:prstClr val="black">
                    <a:tint val="75000"/>
                  </a:prstClr>
                </a:solidFill>
              </a:rPr>
              <a:pPr/>
              <a:t>2/13/2023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D37797-F2D5-4D76-8220-41DF9AD2BB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517140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FB1C5A-CB58-4DD1-90B1-7052941874B4}" type="datetimeFigureOut">
              <a:rPr lang="en-US" smtClean="0">
                <a:solidFill>
                  <a:prstClr val="black">
                    <a:tint val="75000"/>
                  </a:prstClr>
                </a:solidFill>
              </a:rPr>
              <a:pPr/>
              <a:t>2/13/2023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D37797-F2D5-4D76-8220-41DF9AD2BB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248174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2051768"/>
            <a:ext cx="10515600" cy="3423284"/>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5507388"/>
            <a:ext cx="10515600" cy="1800224"/>
          </a:xfrm>
        </p:spPr>
        <p:txBody>
          <a:bodyPr/>
          <a:lstStyle>
            <a:lvl1pPr marL="0" indent="0">
              <a:buNone/>
              <a:defRPr sz="2400">
                <a:solidFill>
                  <a:schemeClr val="tx1">
                    <a:tint val="75000"/>
                  </a:schemeClr>
                </a:solidFill>
              </a:defRPr>
            </a:lvl1pPr>
            <a:lvl2pPr marL="456795" indent="0">
              <a:buNone/>
              <a:defRPr sz="2000">
                <a:solidFill>
                  <a:schemeClr val="tx1">
                    <a:tint val="75000"/>
                  </a:schemeClr>
                </a:solidFill>
              </a:defRPr>
            </a:lvl2pPr>
            <a:lvl3pPr marL="913629" indent="0">
              <a:buNone/>
              <a:defRPr sz="1900">
                <a:solidFill>
                  <a:schemeClr val="tx1">
                    <a:tint val="75000"/>
                  </a:schemeClr>
                </a:solidFill>
              </a:defRPr>
            </a:lvl3pPr>
            <a:lvl4pPr marL="1370444" indent="0">
              <a:buNone/>
              <a:defRPr sz="1600">
                <a:solidFill>
                  <a:schemeClr val="tx1">
                    <a:tint val="75000"/>
                  </a:schemeClr>
                </a:solidFill>
              </a:defRPr>
            </a:lvl4pPr>
            <a:lvl5pPr marL="1827258" indent="0">
              <a:buNone/>
              <a:defRPr sz="1600">
                <a:solidFill>
                  <a:schemeClr val="tx1">
                    <a:tint val="75000"/>
                  </a:schemeClr>
                </a:solidFill>
              </a:defRPr>
            </a:lvl5pPr>
            <a:lvl6pPr marL="2284094" indent="0">
              <a:buNone/>
              <a:defRPr sz="1600">
                <a:solidFill>
                  <a:schemeClr val="tx1">
                    <a:tint val="75000"/>
                  </a:schemeClr>
                </a:solidFill>
              </a:defRPr>
            </a:lvl6pPr>
            <a:lvl7pPr marL="2740886" indent="0">
              <a:buNone/>
              <a:defRPr sz="1600">
                <a:solidFill>
                  <a:schemeClr val="tx1">
                    <a:tint val="75000"/>
                  </a:schemeClr>
                </a:solidFill>
              </a:defRPr>
            </a:lvl7pPr>
            <a:lvl8pPr marL="3197680" indent="0">
              <a:buNone/>
              <a:defRPr sz="1600">
                <a:solidFill>
                  <a:schemeClr val="tx1">
                    <a:tint val="75000"/>
                  </a:schemeClr>
                </a:solidFill>
              </a:defRPr>
            </a:lvl8pPr>
            <a:lvl9pPr marL="3654475"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8FB1C5A-CB58-4DD1-90B1-7052941874B4}" type="datetimeFigureOut">
              <a:rPr lang="en-US" smtClean="0">
                <a:solidFill>
                  <a:prstClr val="black">
                    <a:tint val="75000"/>
                  </a:prstClr>
                </a:solidFill>
              </a:rPr>
              <a:pPr/>
              <a:t>2/13/2023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D37797-F2D5-4D76-8220-41DF9AD2BB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985992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2190751"/>
            <a:ext cx="5181600" cy="52216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0751"/>
            <a:ext cx="5181600" cy="52216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8FB1C5A-CB58-4DD1-90B1-7052941874B4}" type="datetimeFigureOut">
              <a:rPr lang="en-US" smtClean="0">
                <a:solidFill>
                  <a:prstClr val="black">
                    <a:tint val="75000"/>
                  </a:prstClr>
                </a:solidFill>
              </a:rPr>
              <a:pPr/>
              <a:t>2/13/2023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D37797-F2D5-4D76-8220-41DF9AD2BB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094449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8155"/>
            <a:ext cx="10515600" cy="1590676"/>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90" y="2017396"/>
            <a:ext cx="5157787" cy="988694"/>
          </a:xfrm>
        </p:spPr>
        <p:txBody>
          <a:bodyPr anchor="b"/>
          <a:lstStyle>
            <a:lvl1pPr marL="0" indent="0">
              <a:buNone/>
              <a:defRPr sz="2400" b="1"/>
            </a:lvl1pPr>
            <a:lvl2pPr marL="456795" indent="0">
              <a:buNone/>
              <a:defRPr sz="2000" b="1"/>
            </a:lvl2pPr>
            <a:lvl3pPr marL="913629" indent="0">
              <a:buNone/>
              <a:defRPr sz="1900" b="1"/>
            </a:lvl3pPr>
            <a:lvl4pPr marL="1370444" indent="0">
              <a:buNone/>
              <a:defRPr sz="1600" b="1"/>
            </a:lvl4pPr>
            <a:lvl5pPr marL="1827258" indent="0">
              <a:buNone/>
              <a:defRPr sz="1600" b="1"/>
            </a:lvl5pPr>
            <a:lvl6pPr marL="2284094" indent="0">
              <a:buNone/>
              <a:defRPr sz="1600" b="1"/>
            </a:lvl6pPr>
            <a:lvl7pPr marL="2740886" indent="0">
              <a:buNone/>
              <a:defRPr sz="1600" b="1"/>
            </a:lvl7pPr>
            <a:lvl8pPr marL="3197680" indent="0">
              <a:buNone/>
              <a:defRPr sz="1600" b="1"/>
            </a:lvl8pPr>
            <a:lvl9pPr marL="3654475"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90" y="3006090"/>
            <a:ext cx="5157787"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3" y="2017396"/>
            <a:ext cx="5183188" cy="988694"/>
          </a:xfrm>
        </p:spPr>
        <p:txBody>
          <a:bodyPr anchor="b"/>
          <a:lstStyle>
            <a:lvl1pPr marL="0" indent="0">
              <a:buNone/>
              <a:defRPr sz="2400" b="1"/>
            </a:lvl1pPr>
            <a:lvl2pPr marL="456795" indent="0">
              <a:buNone/>
              <a:defRPr sz="2000" b="1"/>
            </a:lvl2pPr>
            <a:lvl3pPr marL="913629" indent="0">
              <a:buNone/>
              <a:defRPr sz="1900" b="1"/>
            </a:lvl3pPr>
            <a:lvl4pPr marL="1370444" indent="0">
              <a:buNone/>
              <a:defRPr sz="1600" b="1"/>
            </a:lvl4pPr>
            <a:lvl5pPr marL="1827258" indent="0">
              <a:buNone/>
              <a:defRPr sz="1600" b="1"/>
            </a:lvl5pPr>
            <a:lvl6pPr marL="2284094" indent="0">
              <a:buNone/>
              <a:defRPr sz="1600" b="1"/>
            </a:lvl6pPr>
            <a:lvl7pPr marL="2740886" indent="0">
              <a:buNone/>
              <a:defRPr sz="1600" b="1"/>
            </a:lvl7pPr>
            <a:lvl8pPr marL="3197680" indent="0">
              <a:buNone/>
              <a:defRPr sz="1600" b="1"/>
            </a:lvl8pPr>
            <a:lvl9pPr marL="365447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3006090"/>
            <a:ext cx="5183188"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8FB1C5A-CB58-4DD1-90B1-7052941874B4}" type="datetimeFigureOut">
              <a:rPr lang="en-US" smtClean="0">
                <a:solidFill>
                  <a:prstClr val="black">
                    <a:tint val="75000"/>
                  </a:prstClr>
                </a:solidFill>
              </a:rPr>
              <a:pPr/>
              <a:t>2/13/2023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AD37797-F2D5-4D76-8220-41DF9AD2BB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589796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8FB1C5A-CB58-4DD1-90B1-7052941874B4}" type="datetimeFigureOut">
              <a:rPr lang="en-US" smtClean="0">
                <a:solidFill>
                  <a:prstClr val="black">
                    <a:tint val="75000"/>
                  </a:prstClr>
                </a:solidFill>
              </a:rPr>
              <a:pPr/>
              <a:t>2/13/2023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AD37797-F2D5-4D76-8220-41DF9AD2BB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092920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FB1C5A-CB58-4DD1-90B1-7052941874B4}" type="datetimeFigureOut">
              <a:rPr lang="en-US" smtClean="0">
                <a:solidFill>
                  <a:prstClr val="black">
                    <a:tint val="75000"/>
                  </a:prstClr>
                </a:solidFill>
              </a:rPr>
              <a:pPr/>
              <a:t>2/13/2023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AD37797-F2D5-4D76-8220-41DF9AD2BB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296899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548640"/>
            <a:ext cx="3932237" cy="192024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1184992"/>
            <a:ext cx="6172200" cy="58483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9" y="2468883"/>
            <a:ext cx="3932237" cy="4573906"/>
          </a:xfrm>
        </p:spPr>
        <p:txBody>
          <a:bodyPr/>
          <a:lstStyle>
            <a:lvl1pPr marL="0" indent="0">
              <a:buNone/>
              <a:defRPr sz="1600"/>
            </a:lvl1pPr>
            <a:lvl2pPr marL="456795" indent="0">
              <a:buNone/>
              <a:defRPr sz="1500"/>
            </a:lvl2pPr>
            <a:lvl3pPr marL="913629" indent="0">
              <a:buNone/>
              <a:defRPr sz="1200"/>
            </a:lvl3pPr>
            <a:lvl4pPr marL="1370444" indent="0">
              <a:buNone/>
              <a:defRPr sz="1100"/>
            </a:lvl4pPr>
            <a:lvl5pPr marL="1827258" indent="0">
              <a:buNone/>
              <a:defRPr sz="1100"/>
            </a:lvl5pPr>
            <a:lvl6pPr marL="2284094" indent="0">
              <a:buNone/>
              <a:defRPr sz="1100"/>
            </a:lvl6pPr>
            <a:lvl7pPr marL="2740886" indent="0">
              <a:buNone/>
              <a:defRPr sz="1100"/>
            </a:lvl7pPr>
            <a:lvl8pPr marL="3197680" indent="0">
              <a:buNone/>
              <a:defRPr sz="1100"/>
            </a:lvl8pPr>
            <a:lvl9pPr marL="3654475"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88FB1C5A-CB58-4DD1-90B1-7052941874B4}" type="datetimeFigureOut">
              <a:rPr lang="en-US" smtClean="0">
                <a:solidFill>
                  <a:prstClr val="black">
                    <a:tint val="75000"/>
                  </a:prstClr>
                </a:solidFill>
              </a:rPr>
              <a:pPr/>
              <a:t>2/13/2023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D37797-F2D5-4D76-8220-41DF9AD2BB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805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58" y="329575"/>
            <a:ext cx="10972801" cy="1371601"/>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98" y="1842175"/>
            <a:ext cx="5386917" cy="767717"/>
          </a:xfrm>
        </p:spPr>
        <p:txBody>
          <a:bodyPr anchor="b"/>
          <a:lstStyle>
            <a:lvl1pPr marL="0" indent="0">
              <a:buNone/>
              <a:defRPr sz="3100" b="1"/>
            </a:lvl1pPr>
            <a:lvl2pPr marL="603320" indent="0">
              <a:buNone/>
              <a:defRPr sz="2700" b="1"/>
            </a:lvl2pPr>
            <a:lvl3pPr marL="1206641" indent="0">
              <a:buNone/>
              <a:defRPr sz="2400" b="1"/>
            </a:lvl3pPr>
            <a:lvl4pPr marL="1809958" indent="0">
              <a:buNone/>
              <a:defRPr sz="2100" b="1"/>
            </a:lvl4pPr>
            <a:lvl5pPr marL="2413287" indent="0">
              <a:buNone/>
              <a:defRPr sz="2100" b="1"/>
            </a:lvl5pPr>
            <a:lvl6pPr marL="3016581" indent="0">
              <a:buNone/>
              <a:defRPr sz="2100" b="1"/>
            </a:lvl6pPr>
            <a:lvl7pPr marL="3619926" indent="0">
              <a:buNone/>
              <a:defRPr sz="2100" b="1"/>
            </a:lvl7pPr>
            <a:lvl8pPr marL="4223248" indent="0">
              <a:buNone/>
              <a:defRPr sz="2100" b="1"/>
            </a:lvl8pPr>
            <a:lvl9pPr marL="4826578" indent="0">
              <a:buNone/>
              <a:defRPr sz="2100" b="1"/>
            </a:lvl9pPr>
          </a:lstStyle>
          <a:p>
            <a:pPr lvl="0"/>
            <a:r>
              <a:rPr lang="zh-CN" altLang="en-US"/>
              <a:t>单击此处编辑母版文本样式</a:t>
            </a:r>
          </a:p>
        </p:txBody>
      </p:sp>
      <p:sp>
        <p:nvSpPr>
          <p:cNvPr id="4" name="内容占位符 3"/>
          <p:cNvSpPr>
            <a:spLocks noGrp="1"/>
          </p:cNvSpPr>
          <p:nvPr>
            <p:ph sz="half" idx="2"/>
          </p:nvPr>
        </p:nvSpPr>
        <p:spPr>
          <a:xfrm>
            <a:off x="609698" y="2609849"/>
            <a:ext cx="5386917" cy="4741546"/>
          </a:xfrm>
        </p:spPr>
        <p:txBody>
          <a:bodyPr/>
          <a:lstStyle>
            <a:lvl1pPr>
              <a:defRPr sz="31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603" y="1842175"/>
            <a:ext cx="5389033" cy="767717"/>
          </a:xfrm>
        </p:spPr>
        <p:txBody>
          <a:bodyPr anchor="b"/>
          <a:lstStyle>
            <a:lvl1pPr marL="0" indent="0">
              <a:buNone/>
              <a:defRPr sz="3100" b="1"/>
            </a:lvl1pPr>
            <a:lvl2pPr marL="603320" indent="0">
              <a:buNone/>
              <a:defRPr sz="2700" b="1"/>
            </a:lvl2pPr>
            <a:lvl3pPr marL="1206641" indent="0">
              <a:buNone/>
              <a:defRPr sz="2400" b="1"/>
            </a:lvl3pPr>
            <a:lvl4pPr marL="1809958" indent="0">
              <a:buNone/>
              <a:defRPr sz="2100" b="1"/>
            </a:lvl4pPr>
            <a:lvl5pPr marL="2413287" indent="0">
              <a:buNone/>
              <a:defRPr sz="2100" b="1"/>
            </a:lvl5pPr>
            <a:lvl6pPr marL="3016581" indent="0">
              <a:buNone/>
              <a:defRPr sz="2100" b="1"/>
            </a:lvl6pPr>
            <a:lvl7pPr marL="3619926" indent="0">
              <a:buNone/>
              <a:defRPr sz="2100" b="1"/>
            </a:lvl7pPr>
            <a:lvl8pPr marL="4223248" indent="0">
              <a:buNone/>
              <a:defRPr sz="2100" b="1"/>
            </a:lvl8pPr>
            <a:lvl9pPr marL="4826578" indent="0">
              <a:buNone/>
              <a:defRPr sz="2100" b="1"/>
            </a:lvl9pPr>
          </a:lstStyle>
          <a:p>
            <a:pPr lvl="0"/>
            <a:r>
              <a:rPr lang="zh-CN" altLang="en-US"/>
              <a:t>单击此处编辑母版文本样式</a:t>
            </a:r>
          </a:p>
        </p:txBody>
      </p:sp>
      <p:sp>
        <p:nvSpPr>
          <p:cNvPr id="6" name="内容占位符 5"/>
          <p:cNvSpPr>
            <a:spLocks noGrp="1"/>
          </p:cNvSpPr>
          <p:nvPr>
            <p:ph sz="quarter" idx="4"/>
          </p:nvPr>
        </p:nvSpPr>
        <p:spPr>
          <a:xfrm>
            <a:off x="6193603" y="2609849"/>
            <a:ext cx="5389033" cy="4741546"/>
          </a:xfrm>
        </p:spPr>
        <p:txBody>
          <a:bodyPr/>
          <a:lstStyle>
            <a:lvl1pPr>
              <a:defRPr sz="31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defTabSz="1206641"/>
            <a:fld id="{5B7FB242-887E-4FBD-BBF2-BE5F9D1D0288}" type="datetimeFigureOut">
              <a:rPr lang="zh-CN" altLang="en-US" smtClean="0">
                <a:solidFill>
                  <a:prstClr val="black">
                    <a:tint val="75000"/>
                  </a:prstClr>
                </a:solidFill>
              </a:rPr>
              <a:pPr defTabSz="1206641"/>
              <a:t>2023/2/13</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pPr defTabSz="1206641"/>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pPr defTabSz="1206641"/>
            <a:fld id="{A2FDD889-5730-4C0B-93DE-013744909241}" type="slidenum">
              <a:rPr lang="zh-CN" altLang="en-US" smtClean="0">
                <a:solidFill>
                  <a:prstClr val="black">
                    <a:tint val="75000"/>
                  </a:prstClr>
                </a:solidFill>
              </a:rPr>
              <a:pPr defTabSz="1206641"/>
              <a:t>‹#›</a:t>
            </a:fld>
            <a:endParaRPr lang="zh-CN" altLang="en-US">
              <a:solidFill>
                <a:prstClr val="black">
                  <a:tint val="75000"/>
                </a:prstClr>
              </a:solidFill>
            </a:endParaRPr>
          </a:p>
        </p:txBody>
      </p:sp>
    </p:spTree>
    <p:extLst>
      <p:ext uri="{BB962C8B-B14F-4D97-AF65-F5344CB8AC3E}">
        <p14:creationId xmlns:p14="http://schemas.microsoft.com/office/powerpoint/2010/main" val="481976965"/>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548640"/>
            <a:ext cx="3932237" cy="192024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1184992"/>
            <a:ext cx="6172200" cy="5848350"/>
          </a:xfrm>
        </p:spPr>
        <p:txBody>
          <a:bodyPr anchor="t"/>
          <a:lstStyle>
            <a:lvl1pPr marL="0" indent="0">
              <a:buNone/>
              <a:defRPr sz="3200"/>
            </a:lvl1pPr>
            <a:lvl2pPr marL="456795" indent="0">
              <a:buNone/>
              <a:defRPr sz="2800"/>
            </a:lvl2pPr>
            <a:lvl3pPr marL="913629" indent="0">
              <a:buNone/>
              <a:defRPr sz="2400"/>
            </a:lvl3pPr>
            <a:lvl4pPr marL="1370444" indent="0">
              <a:buNone/>
              <a:defRPr sz="2000"/>
            </a:lvl4pPr>
            <a:lvl5pPr marL="1827258" indent="0">
              <a:buNone/>
              <a:defRPr sz="2000"/>
            </a:lvl5pPr>
            <a:lvl6pPr marL="2284094" indent="0">
              <a:buNone/>
              <a:defRPr sz="2000"/>
            </a:lvl6pPr>
            <a:lvl7pPr marL="2740886" indent="0">
              <a:buNone/>
              <a:defRPr sz="2000"/>
            </a:lvl7pPr>
            <a:lvl8pPr marL="3197680" indent="0">
              <a:buNone/>
              <a:defRPr sz="2000"/>
            </a:lvl8pPr>
            <a:lvl9pPr marL="3654475"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9" y="2468883"/>
            <a:ext cx="3932237" cy="4573906"/>
          </a:xfrm>
        </p:spPr>
        <p:txBody>
          <a:bodyPr/>
          <a:lstStyle>
            <a:lvl1pPr marL="0" indent="0">
              <a:buNone/>
              <a:defRPr sz="1600"/>
            </a:lvl1pPr>
            <a:lvl2pPr marL="456795" indent="0">
              <a:buNone/>
              <a:defRPr sz="1500"/>
            </a:lvl2pPr>
            <a:lvl3pPr marL="913629" indent="0">
              <a:buNone/>
              <a:defRPr sz="1200"/>
            </a:lvl3pPr>
            <a:lvl4pPr marL="1370444" indent="0">
              <a:buNone/>
              <a:defRPr sz="1100"/>
            </a:lvl4pPr>
            <a:lvl5pPr marL="1827258" indent="0">
              <a:buNone/>
              <a:defRPr sz="1100"/>
            </a:lvl5pPr>
            <a:lvl6pPr marL="2284094" indent="0">
              <a:buNone/>
              <a:defRPr sz="1100"/>
            </a:lvl6pPr>
            <a:lvl7pPr marL="2740886" indent="0">
              <a:buNone/>
              <a:defRPr sz="1100"/>
            </a:lvl7pPr>
            <a:lvl8pPr marL="3197680" indent="0">
              <a:buNone/>
              <a:defRPr sz="1100"/>
            </a:lvl8pPr>
            <a:lvl9pPr marL="3654475"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88FB1C5A-CB58-4DD1-90B1-7052941874B4}" type="datetimeFigureOut">
              <a:rPr lang="en-US" smtClean="0">
                <a:solidFill>
                  <a:prstClr val="black">
                    <a:tint val="75000"/>
                  </a:prstClr>
                </a:solidFill>
              </a:rPr>
              <a:pPr/>
              <a:t>2/13/2023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D37797-F2D5-4D76-8220-41DF9AD2BB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647958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FB1C5A-CB58-4DD1-90B1-7052941874B4}" type="datetimeFigureOut">
              <a:rPr lang="en-US" smtClean="0">
                <a:solidFill>
                  <a:prstClr val="black">
                    <a:tint val="75000"/>
                  </a:prstClr>
                </a:solidFill>
              </a:rPr>
              <a:pPr/>
              <a:t>2/13/2023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D37797-F2D5-4D76-8220-41DF9AD2BB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060399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438230"/>
            <a:ext cx="2628900" cy="697420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3" y="438230"/>
            <a:ext cx="7734300" cy="69742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FB1C5A-CB58-4DD1-90B1-7052941874B4}" type="datetimeFigureOut">
              <a:rPr lang="en-US" smtClean="0">
                <a:solidFill>
                  <a:prstClr val="black">
                    <a:tint val="75000"/>
                  </a:prstClr>
                </a:solidFill>
              </a:rPr>
              <a:pPr/>
              <a:t>2/13/2023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D37797-F2D5-4D76-8220-41DF9AD2BB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97535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defTabSz="1206641"/>
            <a:fld id="{5B7FB242-887E-4FBD-BBF2-BE5F9D1D0288}" type="datetimeFigureOut">
              <a:rPr lang="zh-CN" altLang="en-US" smtClean="0">
                <a:solidFill>
                  <a:prstClr val="black">
                    <a:tint val="75000"/>
                  </a:prstClr>
                </a:solidFill>
              </a:rPr>
              <a:pPr defTabSz="1206641"/>
              <a:t>2023/2/13</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pPr defTabSz="1206641"/>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pPr defTabSz="1206641"/>
            <a:fld id="{A2FDD889-5730-4C0B-93DE-013744909241}" type="slidenum">
              <a:rPr lang="zh-CN" altLang="en-US" smtClean="0">
                <a:solidFill>
                  <a:prstClr val="black">
                    <a:tint val="75000"/>
                  </a:prstClr>
                </a:solidFill>
              </a:rPr>
              <a:pPr defTabSz="1206641"/>
              <a:t>‹#›</a:t>
            </a:fld>
            <a:endParaRPr lang="zh-CN" altLang="en-US">
              <a:solidFill>
                <a:prstClr val="black">
                  <a:tint val="75000"/>
                </a:prstClr>
              </a:solidFill>
            </a:endParaRPr>
          </a:p>
        </p:txBody>
      </p:sp>
    </p:spTree>
    <p:extLst>
      <p:ext uri="{BB962C8B-B14F-4D97-AF65-F5344CB8AC3E}">
        <p14:creationId xmlns:p14="http://schemas.microsoft.com/office/powerpoint/2010/main" val="3125950148"/>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1206641"/>
            <a:fld id="{5B7FB242-887E-4FBD-BBF2-BE5F9D1D0288}" type="datetimeFigureOut">
              <a:rPr lang="zh-CN" altLang="en-US" smtClean="0">
                <a:solidFill>
                  <a:prstClr val="black">
                    <a:tint val="75000"/>
                  </a:prstClr>
                </a:solidFill>
              </a:rPr>
              <a:pPr defTabSz="1206641"/>
              <a:t>2023/2/13</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defTabSz="1206641"/>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defTabSz="1206641"/>
            <a:fld id="{A2FDD889-5730-4C0B-93DE-013744909241}" type="slidenum">
              <a:rPr lang="zh-CN" altLang="en-US" smtClean="0">
                <a:solidFill>
                  <a:prstClr val="black">
                    <a:tint val="75000"/>
                  </a:prstClr>
                </a:solidFill>
              </a:rPr>
              <a:pPr defTabSz="1206641"/>
              <a:t>‹#›</a:t>
            </a:fld>
            <a:endParaRPr lang="zh-CN" altLang="en-US">
              <a:solidFill>
                <a:prstClr val="black">
                  <a:tint val="75000"/>
                </a:prstClr>
              </a:solidFill>
            </a:endParaRPr>
          </a:p>
        </p:txBody>
      </p:sp>
    </p:spTree>
    <p:extLst>
      <p:ext uri="{BB962C8B-B14F-4D97-AF65-F5344CB8AC3E}">
        <p14:creationId xmlns:p14="http://schemas.microsoft.com/office/powerpoint/2010/main" val="1949177503"/>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27" y="327870"/>
            <a:ext cx="4011084" cy="1394461"/>
          </a:xfrm>
        </p:spPr>
        <p:txBody>
          <a:bodyPr anchor="b"/>
          <a:lstStyle>
            <a:lvl1pPr algn="l">
              <a:defRPr sz="2700" b="1"/>
            </a:lvl1pPr>
          </a:lstStyle>
          <a:p>
            <a:r>
              <a:rPr lang="zh-CN" altLang="en-US"/>
              <a:t>单击此处编辑母版标题样式</a:t>
            </a:r>
          </a:p>
        </p:txBody>
      </p:sp>
      <p:sp>
        <p:nvSpPr>
          <p:cNvPr id="3" name="内容占位符 2"/>
          <p:cNvSpPr>
            <a:spLocks noGrp="1"/>
          </p:cNvSpPr>
          <p:nvPr>
            <p:ph idx="1"/>
          </p:nvPr>
        </p:nvSpPr>
        <p:spPr>
          <a:xfrm>
            <a:off x="4766817" y="327959"/>
            <a:ext cx="6815667" cy="7023736"/>
          </a:xfrm>
        </p:spPr>
        <p:txBody>
          <a:bodyPr/>
          <a:lstStyle>
            <a:lvl1pPr>
              <a:defRPr sz="4300"/>
            </a:lvl1pPr>
            <a:lvl2pPr>
              <a:defRPr sz="3700"/>
            </a:lvl2pPr>
            <a:lvl3pPr>
              <a:defRPr sz="3100"/>
            </a:lvl3pPr>
            <a:lvl4pPr>
              <a:defRPr sz="2700"/>
            </a:lvl4pPr>
            <a:lvl5pPr>
              <a:defRPr sz="2700"/>
            </a:lvl5pPr>
            <a:lvl6pPr>
              <a:defRPr sz="2700"/>
            </a:lvl6pPr>
            <a:lvl7pPr>
              <a:defRPr sz="2700"/>
            </a:lvl7pPr>
            <a:lvl8pPr>
              <a:defRPr sz="2700"/>
            </a:lvl8pPr>
            <a:lvl9pPr>
              <a:defRPr sz="27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27" y="1722305"/>
            <a:ext cx="4011084" cy="5629276"/>
          </a:xfrm>
        </p:spPr>
        <p:txBody>
          <a:bodyPr/>
          <a:lstStyle>
            <a:lvl1pPr marL="0" indent="0">
              <a:buNone/>
              <a:defRPr sz="1900"/>
            </a:lvl1pPr>
            <a:lvl2pPr marL="603320" indent="0">
              <a:buNone/>
              <a:defRPr sz="1600"/>
            </a:lvl2pPr>
            <a:lvl3pPr marL="1206641" indent="0">
              <a:buNone/>
              <a:defRPr sz="1300"/>
            </a:lvl3pPr>
            <a:lvl4pPr marL="1809958" indent="0">
              <a:buNone/>
              <a:defRPr sz="1100"/>
            </a:lvl4pPr>
            <a:lvl5pPr marL="2413287" indent="0">
              <a:buNone/>
              <a:defRPr sz="1100"/>
            </a:lvl5pPr>
            <a:lvl6pPr marL="3016581" indent="0">
              <a:buNone/>
              <a:defRPr sz="1100"/>
            </a:lvl6pPr>
            <a:lvl7pPr marL="3619926" indent="0">
              <a:buNone/>
              <a:defRPr sz="1100"/>
            </a:lvl7pPr>
            <a:lvl8pPr marL="4223248" indent="0">
              <a:buNone/>
              <a:defRPr sz="1100"/>
            </a:lvl8pPr>
            <a:lvl9pPr marL="4826578" indent="0">
              <a:buNone/>
              <a:defRPr sz="11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defTabSz="1206641"/>
            <a:fld id="{5B7FB242-887E-4FBD-BBF2-BE5F9D1D0288}" type="datetimeFigureOut">
              <a:rPr lang="zh-CN" altLang="en-US" smtClean="0">
                <a:solidFill>
                  <a:prstClr val="black">
                    <a:tint val="75000"/>
                  </a:prstClr>
                </a:solidFill>
              </a:rPr>
              <a:pPr defTabSz="1206641"/>
              <a:t>2023/2/13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1206641"/>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1206641"/>
            <a:fld id="{A2FDD889-5730-4C0B-93DE-013744909241}" type="slidenum">
              <a:rPr lang="zh-CN" altLang="en-US" smtClean="0">
                <a:solidFill>
                  <a:prstClr val="black">
                    <a:tint val="75000"/>
                  </a:prstClr>
                </a:solidFill>
              </a:rPr>
              <a:pPr defTabSz="1206641"/>
              <a:t>‹#›</a:t>
            </a:fld>
            <a:endParaRPr lang="zh-CN" altLang="en-US">
              <a:solidFill>
                <a:prstClr val="black">
                  <a:tint val="75000"/>
                </a:prstClr>
              </a:solidFill>
            </a:endParaRPr>
          </a:p>
        </p:txBody>
      </p:sp>
    </p:spTree>
    <p:extLst>
      <p:ext uri="{BB962C8B-B14F-4D97-AF65-F5344CB8AC3E}">
        <p14:creationId xmlns:p14="http://schemas.microsoft.com/office/powerpoint/2010/main" val="631167868"/>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C57A-A6D2-4528-A27E-5ED034B0F6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EEF171-E20E-4AD8-813C-5875F04671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20C361-70A8-4F0F-9251-EE9F26B8989E}"/>
              </a:ext>
            </a:extLst>
          </p:cNvPr>
          <p:cNvSpPr>
            <a:spLocks noGrp="1"/>
          </p:cNvSpPr>
          <p:nvPr>
            <p:ph type="dt" sz="half" idx="10"/>
          </p:nvPr>
        </p:nvSpPr>
        <p:spPr/>
        <p:txBody>
          <a:bodyPr/>
          <a:lstStyle/>
          <a:p>
            <a:fld id="{81D1B318-237C-4B8D-AB3D-AA6F00534237}" type="datetimeFigureOut">
              <a:rPr lang="en-US" smtClean="0"/>
              <a:t>2/13/2023</a:t>
            </a:fld>
            <a:endParaRPr lang="en-US"/>
          </a:p>
        </p:txBody>
      </p:sp>
      <p:sp>
        <p:nvSpPr>
          <p:cNvPr id="5" name="Footer Placeholder 4">
            <a:extLst>
              <a:ext uri="{FF2B5EF4-FFF2-40B4-BE49-F238E27FC236}">
                <a16:creationId xmlns:a16="http://schemas.microsoft.com/office/drawing/2014/main" id="{D9F63909-88BA-49CC-B35F-8A4F0DBE3F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EE2F43-BC39-4762-81A7-B64240CB53BD}"/>
              </a:ext>
            </a:extLst>
          </p:cNvPr>
          <p:cNvSpPr>
            <a:spLocks noGrp="1"/>
          </p:cNvSpPr>
          <p:nvPr>
            <p:ph type="sldNum" sz="quarter" idx="12"/>
          </p:nvPr>
        </p:nvSpPr>
        <p:spPr/>
        <p:txBody>
          <a:bodyPr/>
          <a:lstStyle/>
          <a:p>
            <a:fld id="{CDF8EA54-B860-4220-BD07-5EEB717B5211}" type="slidenum">
              <a:rPr lang="en-US" smtClean="0"/>
              <a:t>‹#›</a:t>
            </a:fld>
            <a:endParaRPr lang="en-US"/>
          </a:p>
        </p:txBody>
      </p:sp>
    </p:spTree>
    <p:extLst>
      <p:ext uri="{BB962C8B-B14F-4D97-AF65-F5344CB8AC3E}">
        <p14:creationId xmlns:p14="http://schemas.microsoft.com/office/powerpoint/2010/main" val="26378789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23" y="5760905"/>
            <a:ext cx="7315200" cy="680086"/>
          </a:xfrm>
        </p:spPr>
        <p:txBody>
          <a:bodyPr anchor="b"/>
          <a:lstStyle>
            <a:lvl1pPr algn="l">
              <a:defRPr sz="2700" b="1"/>
            </a:lvl1pPr>
          </a:lstStyle>
          <a:p>
            <a:r>
              <a:rPr lang="zh-CN" altLang="en-US"/>
              <a:t>单击此处编辑母版标题样式</a:t>
            </a:r>
          </a:p>
        </p:txBody>
      </p:sp>
      <p:sp>
        <p:nvSpPr>
          <p:cNvPr id="3" name="图片占位符 2"/>
          <p:cNvSpPr>
            <a:spLocks noGrp="1"/>
          </p:cNvSpPr>
          <p:nvPr>
            <p:ph type="pic" idx="1"/>
          </p:nvPr>
        </p:nvSpPr>
        <p:spPr>
          <a:xfrm>
            <a:off x="2389723" y="735332"/>
            <a:ext cx="7315200" cy="4937760"/>
          </a:xfrm>
        </p:spPr>
        <p:txBody>
          <a:bodyPr/>
          <a:lstStyle>
            <a:lvl1pPr marL="0" indent="0">
              <a:buNone/>
              <a:defRPr sz="4300"/>
            </a:lvl1pPr>
            <a:lvl2pPr marL="603320" indent="0">
              <a:buNone/>
              <a:defRPr sz="3700"/>
            </a:lvl2pPr>
            <a:lvl3pPr marL="1206641" indent="0">
              <a:buNone/>
              <a:defRPr sz="3100"/>
            </a:lvl3pPr>
            <a:lvl4pPr marL="1809958" indent="0">
              <a:buNone/>
              <a:defRPr sz="2700"/>
            </a:lvl4pPr>
            <a:lvl5pPr marL="2413287" indent="0">
              <a:buNone/>
              <a:defRPr sz="2700"/>
            </a:lvl5pPr>
            <a:lvl6pPr marL="3016581" indent="0">
              <a:buNone/>
              <a:defRPr sz="2700"/>
            </a:lvl6pPr>
            <a:lvl7pPr marL="3619926" indent="0">
              <a:buNone/>
              <a:defRPr sz="2700"/>
            </a:lvl7pPr>
            <a:lvl8pPr marL="4223248" indent="0">
              <a:buNone/>
              <a:defRPr sz="2700"/>
            </a:lvl8pPr>
            <a:lvl9pPr marL="4826578" indent="0">
              <a:buNone/>
              <a:defRPr sz="2700"/>
            </a:lvl9pPr>
          </a:lstStyle>
          <a:p>
            <a:endParaRPr lang="zh-CN" altLang="en-US"/>
          </a:p>
        </p:txBody>
      </p:sp>
      <p:sp>
        <p:nvSpPr>
          <p:cNvPr id="4" name="文本占位符 3"/>
          <p:cNvSpPr>
            <a:spLocks noGrp="1"/>
          </p:cNvSpPr>
          <p:nvPr>
            <p:ph type="body" sz="half" idx="2"/>
          </p:nvPr>
        </p:nvSpPr>
        <p:spPr>
          <a:xfrm>
            <a:off x="2389723" y="6441107"/>
            <a:ext cx="7315200" cy="965836"/>
          </a:xfrm>
        </p:spPr>
        <p:txBody>
          <a:bodyPr/>
          <a:lstStyle>
            <a:lvl1pPr marL="0" indent="0">
              <a:buNone/>
              <a:defRPr sz="1900"/>
            </a:lvl1pPr>
            <a:lvl2pPr marL="603320" indent="0">
              <a:buNone/>
              <a:defRPr sz="1600"/>
            </a:lvl2pPr>
            <a:lvl3pPr marL="1206641" indent="0">
              <a:buNone/>
              <a:defRPr sz="1300"/>
            </a:lvl3pPr>
            <a:lvl4pPr marL="1809958" indent="0">
              <a:buNone/>
              <a:defRPr sz="1100"/>
            </a:lvl4pPr>
            <a:lvl5pPr marL="2413287" indent="0">
              <a:buNone/>
              <a:defRPr sz="1100"/>
            </a:lvl5pPr>
            <a:lvl6pPr marL="3016581" indent="0">
              <a:buNone/>
              <a:defRPr sz="1100"/>
            </a:lvl6pPr>
            <a:lvl7pPr marL="3619926" indent="0">
              <a:buNone/>
              <a:defRPr sz="1100"/>
            </a:lvl7pPr>
            <a:lvl8pPr marL="4223248" indent="0">
              <a:buNone/>
              <a:defRPr sz="1100"/>
            </a:lvl8pPr>
            <a:lvl9pPr marL="4826578" indent="0">
              <a:buNone/>
              <a:defRPr sz="11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defTabSz="1206641"/>
            <a:fld id="{5B7FB242-887E-4FBD-BBF2-BE5F9D1D0288}" type="datetimeFigureOut">
              <a:rPr lang="zh-CN" altLang="en-US" smtClean="0">
                <a:solidFill>
                  <a:prstClr val="black">
                    <a:tint val="75000"/>
                  </a:prstClr>
                </a:solidFill>
              </a:rPr>
              <a:pPr defTabSz="1206641"/>
              <a:t>2023/2/13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1206641"/>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1206641"/>
            <a:fld id="{A2FDD889-5730-4C0B-93DE-013744909241}" type="slidenum">
              <a:rPr lang="zh-CN" altLang="en-US" smtClean="0">
                <a:solidFill>
                  <a:prstClr val="black">
                    <a:tint val="75000"/>
                  </a:prstClr>
                </a:solidFill>
              </a:rPr>
              <a:pPr defTabSz="1206641"/>
              <a:t>‹#›</a:t>
            </a:fld>
            <a:endParaRPr lang="zh-CN" altLang="en-US">
              <a:solidFill>
                <a:prstClr val="black">
                  <a:tint val="75000"/>
                </a:prstClr>
              </a:solidFill>
            </a:endParaRPr>
          </a:p>
        </p:txBody>
      </p:sp>
    </p:spTree>
    <p:extLst>
      <p:ext uri="{BB962C8B-B14F-4D97-AF65-F5344CB8AC3E}">
        <p14:creationId xmlns:p14="http://schemas.microsoft.com/office/powerpoint/2010/main" val="1223173897"/>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1206641"/>
            <a:fld id="{5B7FB242-887E-4FBD-BBF2-BE5F9D1D0288}" type="datetimeFigureOut">
              <a:rPr lang="zh-CN" altLang="en-US" smtClean="0">
                <a:solidFill>
                  <a:prstClr val="black">
                    <a:tint val="75000"/>
                  </a:prstClr>
                </a:solidFill>
              </a:rPr>
              <a:pPr defTabSz="1206641"/>
              <a:t>2023/2/13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1206641"/>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1206641"/>
            <a:fld id="{A2FDD889-5730-4C0B-93DE-013744909241}" type="slidenum">
              <a:rPr lang="zh-CN" altLang="en-US" smtClean="0">
                <a:solidFill>
                  <a:prstClr val="black">
                    <a:tint val="75000"/>
                  </a:prstClr>
                </a:solidFill>
              </a:rPr>
              <a:pPr defTabSz="1206641"/>
              <a:t>‹#›</a:t>
            </a:fld>
            <a:endParaRPr lang="zh-CN" altLang="en-US">
              <a:solidFill>
                <a:prstClr val="black">
                  <a:tint val="75000"/>
                </a:prstClr>
              </a:solidFill>
            </a:endParaRPr>
          </a:p>
        </p:txBody>
      </p:sp>
    </p:spTree>
    <p:extLst>
      <p:ext uri="{BB962C8B-B14F-4D97-AF65-F5344CB8AC3E}">
        <p14:creationId xmlns:p14="http://schemas.microsoft.com/office/powerpoint/2010/main" val="940773245"/>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11" y="247860"/>
            <a:ext cx="2743200" cy="526542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31" y="247860"/>
            <a:ext cx="8026400" cy="526542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1206641"/>
            <a:fld id="{5B7FB242-887E-4FBD-BBF2-BE5F9D1D0288}" type="datetimeFigureOut">
              <a:rPr lang="zh-CN" altLang="en-US" smtClean="0">
                <a:solidFill>
                  <a:prstClr val="black">
                    <a:tint val="75000"/>
                  </a:prstClr>
                </a:solidFill>
              </a:rPr>
              <a:pPr defTabSz="1206641"/>
              <a:t>2023/2/13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1206641"/>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1206641"/>
            <a:fld id="{A2FDD889-5730-4C0B-93DE-013744909241}" type="slidenum">
              <a:rPr lang="zh-CN" altLang="en-US" smtClean="0">
                <a:solidFill>
                  <a:prstClr val="black">
                    <a:tint val="75000"/>
                  </a:prstClr>
                </a:solidFill>
              </a:rPr>
              <a:pPr defTabSz="1206641"/>
              <a:t>‹#›</a:t>
            </a:fld>
            <a:endParaRPr lang="zh-CN" altLang="en-US">
              <a:solidFill>
                <a:prstClr val="black">
                  <a:tint val="75000"/>
                </a:prstClr>
              </a:solidFill>
            </a:endParaRPr>
          </a:p>
        </p:txBody>
      </p:sp>
    </p:spTree>
    <p:extLst>
      <p:ext uri="{BB962C8B-B14F-4D97-AF65-F5344CB8AC3E}">
        <p14:creationId xmlns:p14="http://schemas.microsoft.com/office/powerpoint/2010/main" val="3328681776"/>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95" y="1346839"/>
            <a:ext cx="10363201" cy="286512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95" y="4322513"/>
            <a:ext cx="9144001" cy="1986918"/>
          </a:xfrm>
        </p:spPr>
        <p:txBody>
          <a:bodyPr/>
          <a:lstStyle>
            <a:lvl1pPr marL="0" indent="0" algn="ctr">
              <a:buNone/>
              <a:defRPr sz="2400"/>
            </a:lvl1pPr>
            <a:lvl2pPr marL="455737" indent="0" algn="ctr">
              <a:buNone/>
              <a:defRPr sz="2000"/>
            </a:lvl2pPr>
            <a:lvl3pPr marL="911507" indent="0" algn="ctr">
              <a:buNone/>
              <a:defRPr sz="1900"/>
            </a:lvl3pPr>
            <a:lvl4pPr marL="1367260" indent="0" algn="ctr">
              <a:buNone/>
              <a:defRPr sz="1600"/>
            </a:lvl4pPr>
            <a:lvl5pPr marL="1823021" indent="0" algn="ctr">
              <a:buNone/>
              <a:defRPr sz="1600"/>
            </a:lvl5pPr>
            <a:lvl6pPr marL="2278789" indent="0" algn="ctr">
              <a:buNone/>
              <a:defRPr sz="1600"/>
            </a:lvl6pPr>
            <a:lvl7pPr marL="2734530" indent="0" algn="ctr">
              <a:buNone/>
              <a:defRPr sz="1600"/>
            </a:lvl7pPr>
            <a:lvl8pPr marL="3190264" indent="0" algn="ctr">
              <a:buNone/>
              <a:defRPr sz="1600"/>
            </a:lvl8pPr>
            <a:lvl9pPr marL="3646003"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911507"/>
            <a:fld id="{0DA2CC75-8280-4D50-8556-C2874ADEF926}" type="datetimeFigureOut">
              <a:rPr lang="zh-CN" altLang="en-US" smtClean="0">
                <a:solidFill>
                  <a:prstClr val="black">
                    <a:tint val="75000"/>
                  </a:prstClr>
                </a:solidFill>
              </a:rPr>
              <a:pPr defTabSz="911507"/>
              <a:t>2023/2/13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1507"/>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1507"/>
            <a:fld id="{6E190E77-D57C-49F8-ADC2-FB99C50EBC2E}" type="slidenum">
              <a:rPr lang="zh-CN" altLang="en-US" smtClean="0">
                <a:solidFill>
                  <a:prstClr val="black">
                    <a:tint val="75000"/>
                  </a:prstClr>
                </a:solidFill>
              </a:rPr>
              <a:pPr defTabSz="911507"/>
              <a:t>‹#›</a:t>
            </a:fld>
            <a:endParaRPr lang="zh-CN" altLang="en-US">
              <a:solidFill>
                <a:prstClr val="black">
                  <a:tint val="75000"/>
                </a:prstClr>
              </a:solidFill>
            </a:endParaRPr>
          </a:p>
        </p:txBody>
      </p:sp>
    </p:spTree>
    <p:extLst>
      <p:ext uri="{BB962C8B-B14F-4D97-AF65-F5344CB8AC3E}">
        <p14:creationId xmlns:p14="http://schemas.microsoft.com/office/powerpoint/2010/main" val="4052153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1507"/>
            <a:fld id="{0DA2CC75-8280-4D50-8556-C2874ADEF926}" type="datetimeFigureOut">
              <a:rPr lang="zh-CN" altLang="en-US" smtClean="0">
                <a:solidFill>
                  <a:prstClr val="black">
                    <a:tint val="75000"/>
                  </a:prstClr>
                </a:solidFill>
              </a:rPr>
              <a:pPr defTabSz="911507"/>
              <a:t>2023/2/13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1507"/>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1507"/>
            <a:fld id="{6E190E77-D57C-49F8-ADC2-FB99C50EBC2E}" type="slidenum">
              <a:rPr lang="zh-CN" altLang="en-US" smtClean="0">
                <a:solidFill>
                  <a:prstClr val="black">
                    <a:tint val="75000"/>
                  </a:prstClr>
                </a:solidFill>
              </a:rPr>
              <a:pPr defTabSz="911507"/>
              <a:t>‹#›</a:t>
            </a:fld>
            <a:endParaRPr lang="zh-CN" altLang="en-US">
              <a:solidFill>
                <a:prstClr val="black">
                  <a:tint val="75000"/>
                </a:prstClr>
              </a:solidFill>
            </a:endParaRPr>
          </a:p>
        </p:txBody>
      </p:sp>
    </p:spTree>
    <p:extLst>
      <p:ext uri="{BB962C8B-B14F-4D97-AF65-F5344CB8AC3E}">
        <p14:creationId xmlns:p14="http://schemas.microsoft.com/office/powerpoint/2010/main" val="40595663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2051919"/>
            <a:ext cx="10515600" cy="3423284"/>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5507521"/>
            <a:ext cx="10515600" cy="1800223"/>
          </a:xfrm>
        </p:spPr>
        <p:txBody>
          <a:bodyPr/>
          <a:lstStyle>
            <a:lvl1pPr marL="0" indent="0">
              <a:buNone/>
              <a:defRPr sz="2400">
                <a:solidFill>
                  <a:schemeClr val="tx1"/>
                </a:solidFill>
              </a:defRPr>
            </a:lvl1pPr>
            <a:lvl2pPr marL="455737" indent="0">
              <a:buNone/>
              <a:defRPr sz="2000">
                <a:solidFill>
                  <a:schemeClr val="tx1">
                    <a:tint val="75000"/>
                  </a:schemeClr>
                </a:solidFill>
              </a:defRPr>
            </a:lvl2pPr>
            <a:lvl3pPr marL="911507" indent="0">
              <a:buNone/>
              <a:defRPr sz="1900">
                <a:solidFill>
                  <a:schemeClr val="tx1">
                    <a:tint val="75000"/>
                  </a:schemeClr>
                </a:solidFill>
              </a:defRPr>
            </a:lvl3pPr>
            <a:lvl4pPr marL="1367260" indent="0">
              <a:buNone/>
              <a:defRPr sz="1600">
                <a:solidFill>
                  <a:schemeClr val="tx1">
                    <a:tint val="75000"/>
                  </a:schemeClr>
                </a:solidFill>
              </a:defRPr>
            </a:lvl4pPr>
            <a:lvl5pPr marL="1823021" indent="0">
              <a:buNone/>
              <a:defRPr sz="1600">
                <a:solidFill>
                  <a:schemeClr val="tx1">
                    <a:tint val="75000"/>
                  </a:schemeClr>
                </a:solidFill>
              </a:defRPr>
            </a:lvl5pPr>
            <a:lvl6pPr marL="2278789" indent="0">
              <a:buNone/>
              <a:defRPr sz="1600">
                <a:solidFill>
                  <a:schemeClr val="tx1">
                    <a:tint val="75000"/>
                  </a:schemeClr>
                </a:solidFill>
              </a:defRPr>
            </a:lvl6pPr>
            <a:lvl7pPr marL="2734530" indent="0">
              <a:buNone/>
              <a:defRPr sz="1600">
                <a:solidFill>
                  <a:schemeClr val="tx1">
                    <a:tint val="75000"/>
                  </a:schemeClr>
                </a:solidFill>
              </a:defRPr>
            </a:lvl7pPr>
            <a:lvl8pPr marL="3190264" indent="0">
              <a:buNone/>
              <a:defRPr sz="1600">
                <a:solidFill>
                  <a:schemeClr val="tx1">
                    <a:tint val="75000"/>
                  </a:schemeClr>
                </a:solidFill>
              </a:defRPr>
            </a:lvl8pPr>
            <a:lvl9pPr marL="3646003"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1507"/>
            <a:fld id="{0DA2CC75-8280-4D50-8556-C2874ADEF926}" type="datetimeFigureOut">
              <a:rPr lang="zh-CN" altLang="en-US" smtClean="0">
                <a:solidFill>
                  <a:prstClr val="black">
                    <a:tint val="75000"/>
                  </a:prstClr>
                </a:solidFill>
              </a:rPr>
              <a:pPr defTabSz="911507"/>
              <a:t>2023/2/13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1507"/>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1507"/>
            <a:fld id="{6E190E77-D57C-49F8-ADC2-FB99C50EBC2E}" type="slidenum">
              <a:rPr lang="zh-CN" altLang="en-US" smtClean="0">
                <a:solidFill>
                  <a:prstClr val="black">
                    <a:tint val="75000"/>
                  </a:prstClr>
                </a:solidFill>
              </a:rPr>
              <a:pPr defTabSz="911507"/>
              <a:t>‹#›</a:t>
            </a:fld>
            <a:endParaRPr lang="zh-CN" altLang="en-US">
              <a:solidFill>
                <a:prstClr val="black">
                  <a:tint val="75000"/>
                </a:prstClr>
              </a:solidFill>
            </a:endParaRPr>
          </a:p>
        </p:txBody>
      </p:sp>
    </p:spTree>
    <p:extLst>
      <p:ext uri="{BB962C8B-B14F-4D97-AF65-F5344CB8AC3E}">
        <p14:creationId xmlns:p14="http://schemas.microsoft.com/office/powerpoint/2010/main" val="30926947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5" y="2190755"/>
            <a:ext cx="5181600" cy="52216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23" y="2190755"/>
            <a:ext cx="5181600" cy="52216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911507"/>
            <a:fld id="{0DA2CC75-8280-4D50-8556-C2874ADEF926}" type="datetimeFigureOut">
              <a:rPr lang="zh-CN" altLang="en-US" smtClean="0">
                <a:solidFill>
                  <a:prstClr val="black">
                    <a:tint val="75000"/>
                  </a:prstClr>
                </a:solidFill>
              </a:rPr>
              <a:pPr defTabSz="911507"/>
              <a:t>2023/2/13</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1507"/>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1507"/>
            <a:fld id="{6E190E77-D57C-49F8-ADC2-FB99C50EBC2E}" type="slidenum">
              <a:rPr lang="zh-CN" altLang="en-US" smtClean="0">
                <a:solidFill>
                  <a:prstClr val="black">
                    <a:tint val="75000"/>
                  </a:prstClr>
                </a:solidFill>
              </a:rPr>
              <a:pPr defTabSz="911507"/>
              <a:t>‹#›</a:t>
            </a:fld>
            <a:endParaRPr lang="zh-CN" altLang="en-US">
              <a:solidFill>
                <a:prstClr val="black">
                  <a:tint val="75000"/>
                </a:prstClr>
              </a:solidFill>
            </a:endParaRPr>
          </a:p>
        </p:txBody>
      </p:sp>
    </p:spTree>
    <p:extLst>
      <p:ext uri="{BB962C8B-B14F-4D97-AF65-F5344CB8AC3E}">
        <p14:creationId xmlns:p14="http://schemas.microsoft.com/office/powerpoint/2010/main" val="14462632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8181"/>
            <a:ext cx="10515600" cy="15906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835" y="2017403"/>
            <a:ext cx="5157787" cy="988696"/>
          </a:xfrm>
        </p:spPr>
        <p:txBody>
          <a:bodyPr anchor="b"/>
          <a:lstStyle>
            <a:lvl1pPr marL="0" indent="0">
              <a:buNone/>
              <a:defRPr sz="2400" b="1"/>
            </a:lvl1pPr>
            <a:lvl2pPr marL="455737" indent="0">
              <a:buNone/>
              <a:defRPr sz="2000" b="1"/>
            </a:lvl2pPr>
            <a:lvl3pPr marL="911507" indent="0">
              <a:buNone/>
              <a:defRPr sz="1900" b="1"/>
            </a:lvl3pPr>
            <a:lvl4pPr marL="1367260" indent="0">
              <a:buNone/>
              <a:defRPr sz="1600" b="1"/>
            </a:lvl4pPr>
            <a:lvl5pPr marL="1823021" indent="0">
              <a:buNone/>
              <a:defRPr sz="1600" b="1"/>
            </a:lvl5pPr>
            <a:lvl6pPr marL="2278789" indent="0">
              <a:buNone/>
              <a:defRPr sz="1600" b="1"/>
            </a:lvl6pPr>
            <a:lvl7pPr marL="2734530" indent="0">
              <a:buNone/>
              <a:defRPr sz="1600" b="1"/>
            </a:lvl7pPr>
            <a:lvl8pPr marL="3190264" indent="0">
              <a:buNone/>
              <a:defRPr sz="1600" b="1"/>
            </a:lvl8pPr>
            <a:lvl9pPr marL="3646003" indent="0">
              <a:buNone/>
              <a:defRPr sz="1600" b="1"/>
            </a:lvl9pPr>
          </a:lstStyle>
          <a:p>
            <a:pPr lvl="0"/>
            <a:r>
              <a:rPr lang="en-US"/>
              <a:t>Edit Master text styles</a:t>
            </a:r>
          </a:p>
        </p:txBody>
      </p:sp>
      <p:sp>
        <p:nvSpPr>
          <p:cNvPr id="4" name="Content Placeholder 3"/>
          <p:cNvSpPr>
            <a:spLocks noGrp="1"/>
          </p:cNvSpPr>
          <p:nvPr>
            <p:ph sz="half" idx="2"/>
          </p:nvPr>
        </p:nvSpPr>
        <p:spPr>
          <a:xfrm>
            <a:off x="839835" y="3006115"/>
            <a:ext cx="5157787" cy="44215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10" y="2017403"/>
            <a:ext cx="5183188" cy="988696"/>
          </a:xfrm>
        </p:spPr>
        <p:txBody>
          <a:bodyPr anchor="b"/>
          <a:lstStyle>
            <a:lvl1pPr marL="0" indent="0">
              <a:buNone/>
              <a:defRPr sz="2400" b="1"/>
            </a:lvl1pPr>
            <a:lvl2pPr marL="455737" indent="0">
              <a:buNone/>
              <a:defRPr sz="2000" b="1"/>
            </a:lvl2pPr>
            <a:lvl3pPr marL="911507" indent="0">
              <a:buNone/>
              <a:defRPr sz="1900" b="1"/>
            </a:lvl3pPr>
            <a:lvl4pPr marL="1367260" indent="0">
              <a:buNone/>
              <a:defRPr sz="1600" b="1"/>
            </a:lvl4pPr>
            <a:lvl5pPr marL="1823021" indent="0">
              <a:buNone/>
              <a:defRPr sz="1600" b="1"/>
            </a:lvl5pPr>
            <a:lvl6pPr marL="2278789" indent="0">
              <a:buNone/>
              <a:defRPr sz="1600" b="1"/>
            </a:lvl6pPr>
            <a:lvl7pPr marL="2734530" indent="0">
              <a:buNone/>
              <a:defRPr sz="1600" b="1"/>
            </a:lvl7pPr>
            <a:lvl8pPr marL="3190264" indent="0">
              <a:buNone/>
              <a:defRPr sz="1600" b="1"/>
            </a:lvl8pPr>
            <a:lvl9pPr marL="3646003" indent="0">
              <a:buNone/>
              <a:defRPr sz="1600" b="1"/>
            </a:lvl9pPr>
          </a:lstStyle>
          <a:p>
            <a:pPr lvl="0"/>
            <a:r>
              <a:rPr lang="en-US"/>
              <a:t>Edit Master text styles</a:t>
            </a:r>
          </a:p>
        </p:txBody>
      </p:sp>
      <p:sp>
        <p:nvSpPr>
          <p:cNvPr id="6" name="Content Placeholder 5"/>
          <p:cNvSpPr>
            <a:spLocks noGrp="1"/>
          </p:cNvSpPr>
          <p:nvPr>
            <p:ph sz="quarter" idx="4"/>
          </p:nvPr>
        </p:nvSpPr>
        <p:spPr>
          <a:xfrm>
            <a:off x="6172210" y="3006115"/>
            <a:ext cx="5183188" cy="44215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911507"/>
            <a:fld id="{0DA2CC75-8280-4D50-8556-C2874ADEF926}" type="datetimeFigureOut">
              <a:rPr lang="zh-CN" altLang="en-US" smtClean="0">
                <a:solidFill>
                  <a:prstClr val="black">
                    <a:tint val="75000"/>
                  </a:prstClr>
                </a:solidFill>
              </a:rPr>
              <a:pPr defTabSz="911507"/>
              <a:t>2023/2/13</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1507"/>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1507"/>
            <a:fld id="{6E190E77-D57C-49F8-ADC2-FB99C50EBC2E}" type="slidenum">
              <a:rPr lang="zh-CN" altLang="en-US" smtClean="0">
                <a:solidFill>
                  <a:prstClr val="black">
                    <a:tint val="75000"/>
                  </a:prstClr>
                </a:solidFill>
              </a:rPr>
              <a:pPr defTabSz="911507"/>
              <a:t>‹#›</a:t>
            </a:fld>
            <a:endParaRPr lang="zh-CN" altLang="en-US">
              <a:solidFill>
                <a:prstClr val="black">
                  <a:tint val="75000"/>
                </a:prstClr>
              </a:solidFill>
            </a:endParaRPr>
          </a:p>
        </p:txBody>
      </p:sp>
    </p:spTree>
    <p:extLst>
      <p:ext uri="{BB962C8B-B14F-4D97-AF65-F5344CB8AC3E}">
        <p14:creationId xmlns:p14="http://schemas.microsoft.com/office/powerpoint/2010/main" val="23180527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911507"/>
            <a:fld id="{0DA2CC75-8280-4D50-8556-C2874ADEF926}" type="datetimeFigureOut">
              <a:rPr lang="zh-CN" altLang="en-US" smtClean="0">
                <a:solidFill>
                  <a:prstClr val="black">
                    <a:tint val="75000"/>
                  </a:prstClr>
                </a:solidFill>
              </a:rPr>
              <a:pPr defTabSz="911507"/>
              <a:t>2023/2/13</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1507"/>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1507"/>
            <a:fld id="{6E190E77-D57C-49F8-ADC2-FB99C50EBC2E}" type="slidenum">
              <a:rPr lang="zh-CN" altLang="en-US" smtClean="0">
                <a:solidFill>
                  <a:prstClr val="black">
                    <a:tint val="75000"/>
                  </a:prstClr>
                </a:solidFill>
              </a:rPr>
              <a:pPr defTabSz="911507"/>
              <a:t>‹#›</a:t>
            </a:fld>
            <a:endParaRPr lang="zh-CN" altLang="en-US">
              <a:solidFill>
                <a:prstClr val="black">
                  <a:tint val="75000"/>
                </a:prstClr>
              </a:solidFill>
            </a:endParaRPr>
          </a:p>
        </p:txBody>
      </p:sp>
    </p:spTree>
    <p:extLst>
      <p:ext uri="{BB962C8B-B14F-4D97-AF65-F5344CB8AC3E}">
        <p14:creationId xmlns:p14="http://schemas.microsoft.com/office/powerpoint/2010/main" val="40277357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1507"/>
            <a:fld id="{0DA2CC75-8280-4D50-8556-C2874ADEF926}" type="datetimeFigureOut">
              <a:rPr lang="zh-CN" altLang="en-US" smtClean="0">
                <a:solidFill>
                  <a:prstClr val="black">
                    <a:tint val="75000"/>
                  </a:prstClr>
                </a:solidFill>
              </a:rPr>
              <a:pPr defTabSz="911507"/>
              <a:t>2023/2/13</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1507"/>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1507"/>
            <a:fld id="{6E190E77-D57C-49F8-ADC2-FB99C50EBC2E}" type="slidenum">
              <a:rPr lang="zh-CN" altLang="en-US" smtClean="0">
                <a:solidFill>
                  <a:prstClr val="black">
                    <a:tint val="75000"/>
                  </a:prstClr>
                </a:solidFill>
              </a:rPr>
              <a:pPr defTabSz="911507"/>
              <a:t>‹#›</a:t>
            </a:fld>
            <a:endParaRPr lang="zh-CN" altLang="en-US">
              <a:solidFill>
                <a:prstClr val="black">
                  <a:tint val="75000"/>
                </a:prstClr>
              </a:solidFill>
            </a:endParaRPr>
          </a:p>
        </p:txBody>
      </p:sp>
    </p:spTree>
    <p:extLst>
      <p:ext uri="{BB962C8B-B14F-4D97-AF65-F5344CB8AC3E}">
        <p14:creationId xmlns:p14="http://schemas.microsoft.com/office/powerpoint/2010/main" val="37387935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A126A-32F0-4504-A961-CAA6D6C5F10F}"/>
              </a:ext>
            </a:extLst>
          </p:cNvPr>
          <p:cNvSpPr>
            <a:spLocks noGrp="1"/>
          </p:cNvSpPr>
          <p:nvPr>
            <p:ph type="title"/>
          </p:nvPr>
        </p:nvSpPr>
        <p:spPr>
          <a:xfrm>
            <a:off x="831851" y="2051763"/>
            <a:ext cx="10515600" cy="3423284"/>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FC22C3D-2FFF-4BA9-8003-3B9989B0127A}"/>
              </a:ext>
            </a:extLst>
          </p:cNvPr>
          <p:cNvSpPr>
            <a:spLocks noGrp="1"/>
          </p:cNvSpPr>
          <p:nvPr>
            <p:ph type="body" idx="1"/>
          </p:nvPr>
        </p:nvSpPr>
        <p:spPr>
          <a:xfrm>
            <a:off x="831851" y="5507430"/>
            <a:ext cx="10515600" cy="1800223"/>
          </a:xfrm>
        </p:spPr>
        <p:txBody>
          <a:bodyPr/>
          <a:lstStyle>
            <a:lvl1pPr marL="0" indent="0">
              <a:buNone/>
              <a:defRPr sz="2400">
                <a:solidFill>
                  <a:schemeClr val="tx1">
                    <a:tint val="75000"/>
                  </a:schemeClr>
                </a:solidFill>
              </a:defRPr>
            </a:lvl1pPr>
            <a:lvl2pPr marL="457033" indent="0">
              <a:buNone/>
              <a:defRPr sz="2000">
                <a:solidFill>
                  <a:schemeClr val="tx1">
                    <a:tint val="75000"/>
                  </a:schemeClr>
                </a:solidFill>
              </a:defRPr>
            </a:lvl2pPr>
            <a:lvl3pPr marL="914067" indent="0">
              <a:buNone/>
              <a:defRPr sz="1900">
                <a:solidFill>
                  <a:schemeClr val="tx1">
                    <a:tint val="75000"/>
                  </a:schemeClr>
                </a:solidFill>
              </a:defRPr>
            </a:lvl3pPr>
            <a:lvl4pPr marL="1371100" indent="0">
              <a:buNone/>
              <a:defRPr sz="1600">
                <a:solidFill>
                  <a:schemeClr val="tx1">
                    <a:tint val="75000"/>
                  </a:schemeClr>
                </a:solidFill>
              </a:defRPr>
            </a:lvl4pPr>
            <a:lvl5pPr marL="1828133" indent="0">
              <a:buNone/>
              <a:defRPr sz="1600">
                <a:solidFill>
                  <a:schemeClr val="tx1">
                    <a:tint val="75000"/>
                  </a:schemeClr>
                </a:solidFill>
              </a:defRPr>
            </a:lvl5pPr>
            <a:lvl6pPr marL="2285167" indent="0">
              <a:buNone/>
              <a:defRPr sz="1600">
                <a:solidFill>
                  <a:schemeClr val="tx1">
                    <a:tint val="75000"/>
                  </a:schemeClr>
                </a:solidFill>
              </a:defRPr>
            </a:lvl6pPr>
            <a:lvl7pPr marL="2742200" indent="0">
              <a:buNone/>
              <a:defRPr sz="1600">
                <a:solidFill>
                  <a:schemeClr val="tx1">
                    <a:tint val="75000"/>
                  </a:schemeClr>
                </a:solidFill>
              </a:defRPr>
            </a:lvl7pPr>
            <a:lvl8pPr marL="3199235" indent="0">
              <a:buNone/>
              <a:defRPr sz="1600">
                <a:solidFill>
                  <a:schemeClr val="tx1">
                    <a:tint val="75000"/>
                  </a:schemeClr>
                </a:solidFill>
              </a:defRPr>
            </a:lvl8pPr>
            <a:lvl9pPr marL="3656267"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279A69-750B-446F-8ECA-9830C398F87F}"/>
              </a:ext>
            </a:extLst>
          </p:cNvPr>
          <p:cNvSpPr>
            <a:spLocks noGrp="1"/>
          </p:cNvSpPr>
          <p:nvPr>
            <p:ph type="dt" sz="half" idx="10"/>
          </p:nvPr>
        </p:nvSpPr>
        <p:spPr/>
        <p:txBody>
          <a:bodyPr/>
          <a:lstStyle/>
          <a:p>
            <a:fld id="{81D1B318-237C-4B8D-AB3D-AA6F00534237}" type="datetimeFigureOut">
              <a:rPr lang="en-US" smtClean="0"/>
              <a:t>2/13/2023</a:t>
            </a:fld>
            <a:endParaRPr lang="en-US"/>
          </a:p>
        </p:txBody>
      </p:sp>
      <p:sp>
        <p:nvSpPr>
          <p:cNvPr id="5" name="Footer Placeholder 4">
            <a:extLst>
              <a:ext uri="{FF2B5EF4-FFF2-40B4-BE49-F238E27FC236}">
                <a16:creationId xmlns:a16="http://schemas.microsoft.com/office/drawing/2014/main" id="{4F53711B-421B-4CC4-8FDA-BD0FB27703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045BE3-F318-47C9-9EDE-701C05D57406}"/>
              </a:ext>
            </a:extLst>
          </p:cNvPr>
          <p:cNvSpPr>
            <a:spLocks noGrp="1"/>
          </p:cNvSpPr>
          <p:nvPr>
            <p:ph type="sldNum" sz="quarter" idx="12"/>
          </p:nvPr>
        </p:nvSpPr>
        <p:spPr/>
        <p:txBody>
          <a:bodyPr/>
          <a:lstStyle/>
          <a:p>
            <a:fld id="{CDF8EA54-B860-4220-BD07-5EEB717B5211}" type="slidenum">
              <a:rPr lang="en-US" smtClean="0"/>
              <a:t>‹#›</a:t>
            </a:fld>
            <a:endParaRPr lang="en-US"/>
          </a:p>
        </p:txBody>
      </p:sp>
    </p:spTree>
    <p:extLst>
      <p:ext uri="{BB962C8B-B14F-4D97-AF65-F5344CB8AC3E}">
        <p14:creationId xmlns:p14="http://schemas.microsoft.com/office/powerpoint/2010/main" val="29414687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37" y="548648"/>
            <a:ext cx="3932237" cy="1920241"/>
          </a:xfrm>
        </p:spPr>
        <p:txBody>
          <a:bodyPr anchor="b"/>
          <a:lstStyle>
            <a:lvl1pPr>
              <a:defRPr sz="3100"/>
            </a:lvl1pPr>
          </a:lstStyle>
          <a:p>
            <a:r>
              <a:rPr lang="en-US"/>
              <a:t>Click to edit Master title style</a:t>
            </a:r>
            <a:endParaRPr lang="en-US" dirty="0"/>
          </a:p>
        </p:txBody>
      </p:sp>
      <p:sp>
        <p:nvSpPr>
          <p:cNvPr id="3" name="Content Placeholder 2"/>
          <p:cNvSpPr>
            <a:spLocks noGrp="1"/>
          </p:cNvSpPr>
          <p:nvPr>
            <p:ph idx="1"/>
          </p:nvPr>
        </p:nvSpPr>
        <p:spPr>
          <a:xfrm>
            <a:off x="5183188" y="1185136"/>
            <a:ext cx="6172200" cy="5848350"/>
          </a:xfrm>
        </p:spPr>
        <p:txBody>
          <a:bodyPr/>
          <a:lstStyle>
            <a:lvl1pPr>
              <a:defRPr sz="3100"/>
            </a:lvl1pPr>
            <a:lvl2pPr>
              <a:defRPr sz="29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837" y="2468909"/>
            <a:ext cx="3932237" cy="4573906"/>
          </a:xfrm>
        </p:spPr>
        <p:txBody>
          <a:bodyPr/>
          <a:lstStyle>
            <a:lvl1pPr marL="0" indent="0">
              <a:buNone/>
              <a:defRPr sz="1600"/>
            </a:lvl1pPr>
            <a:lvl2pPr marL="455737" indent="0">
              <a:buNone/>
              <a:defRPr sz="1400"/>
            </a:lvl2pPr>
            <a:lvl3pPr marL="911507" indent="0">
              <a:buNone/>
              <a:defRPr sz="1100"/>
            </a:lvl3pPr>
            <a:lvl4pPr marL="1367260" indent="0">
              <a:buNone/>
              <a:defRPr sz="1100"/>
            </a:lvl4pPr>
            <a:lvl5pPr marL="1823021" indent="0">
              <a:buNone/>
              <a:defRPr sz="1100"/>
            </a:lvl5pPr>
            <a:lvl6pPr marL="2278789" indent="0">
              <a:buNone/>
              <a:defRPr sz="1100"/>
            </a:lvl6pPr>
            <a:lvl7pPr marL="2734530" indent="0">
              <a:buNone/>
              <a:defRPr sz="1100"/>
            </a:lvl7pPr>
            <a:lvl8pPr marL="3190264" indent="0">
              <a:buNone/>
              <a:defRPr sz="1100"/>
            </a:lvl8pPr>
            <a:lvl9pPr marL="3646003"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pPr defTabSz="911507"/>
            <a:fld id="{0DA2CC75-8280-4D50-8556-C2874ADEF926}" type="datetimeFigureOut">
              <a:rPr lang="zh-CN" altLang="en-US" smtClean="0">
                <a:solidFill>
                  <a:prstClr val="black">
                    <a:tint val="75000"/>
                  </a:prstClr>
                </a:solidFill>
              </a:rPr>
              <a:pPr defTabSz="911507"/>
              <a:t>2023/2/13</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1507"/>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1507"/>
            <a:fld id="{6E190E77-D57C-49F8-ADC2-FB99C50EBC2E}" type="slidenum">
              <a:rPr lang="zh-CN" altLang="en-US" smtClean="0">
                <a:solidFill>
                  <a:prstClr val="black">
                    <a:tint val="75000"/>
                  </a:prstClr>
                </a:solidFill>
              </a:rPr>
              <a:pPr defTabSz="911507"/>
              <a:t>‹#›</a:t>
            </a:fld>
            <a:endParaRPr lang="zh-CN" altLang="en-US">
              <a:solidFill>
                <a:prstClr val="black">
                  <a:tint val="75000"/>
                </a:prstClr>
              </a:solidFill>
            </a:endParaRPr>
          </a:p>
        </p:txBody>
      </p:sp>
    </p:spTree>
    <p:extLst>
      <p:ext uri="{BB962C8B-B14F-4D97-AF65-F5344CB8AC3E}">
        <p14:creationId xmlns:p14="http://schemas.microsoft.com/office/powerpoint/2010/main" val="5317272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37" y="548648"/>
            <a:ext cx="3932237" cy="1920241"/>
          </a:xfrm>
        </p:spPr>
        <p:txBody>
          <a:bodyPr anchor="b"/>
          <a:lstStyle>
            <a:lvl1pPr>
              <a:defRPr sz="31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1185136"/>
            <a:ext cx="6172200" cy="5848350"/>
          </a:xfrm>
        </p:spPr>
        <p:txBody>
          <a:bodyPr anchor="t"/>
          <a:lstStyle>
            <a:lvl1pPr marL="0" indent="0">
              <a:buNone/>
              <a:defRPr sz="3100"/>
            </a:lvl1pPr>
            <a:lvl2pPr marL="455737" indent="0">
              <a:buNone/>
              <a:defRPr sz="2900"/>
            </a:lvl2pPr>
            <a:lvl3pPr marL="911507" indent="0">
              <a:buNone/>
              <a:defRPr sz="2400"/>
            </a:lvl3pPr>
            <a:lvl4pPr marL="1367260" indent="0">
              <a:buNone/>
              <a:defRPr sz="2000"/>
            </a:lvl4pPr>
            <a:lvl5pPr marL="1823021" indent="0">
              <a:buNone/>
              <a:defRPr sz="2000"/>
            </a:lvl5pPr>
            <a:lvl6pPr marL="2278789" indent="0">
              <a:buNone/>
              <a:defRPr sz="2000"/>
            </a:lvl6pPr>
            <a:lvl7pPr marL="2734530" indent="0">
              <a:buNone/>
              <a:defRPr sz="2000"/>
            </a:lvl7pPr>
            <a:lvl8pPr marL="3190264" indent="0">
              <a:buNone/>
              <a:defRPr sz="2000"/>
            </a:lvl8pPr>
            <a:lvl9pPr marL="3646003"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837" y="2468909"/>
            <a:ext cx="3932237" cy="4573906"/>
          </a:xfrm>
        </p:spPr>
        <p:txBody>
          <a:bodyPr/>
          <a:lstStyle>
            <a:lvl1pPr marL="0" indent="0">
              <a:buNone/>
              <a:defRPr sz="1600"/>
            </a:lvl1pPr>
            <a:lvl2pPr marL="455737" indent="0">
              <a:buNone/>
              <a:defRPr sz="1400"/>
            </a:lvl2pPr>
            <a:lvl3pPr marL="911507" indent="0">
              <a:buNone/>
              <a:defRPr sz="1100"/>
            </a:lvl3pPr>
            <a:lvl4pPr marL="1367260" indent="0">
              <a:buNone/>
              <a:defRPr sz="1100"/>
            </a:lvl4pPr>
            <a:lvl5pPr marL="1823021" indent="0">
              <a:buNone/>
              <a:defRPr sz="1100"/>
            </a:lvl5pPr>
            <a:lvl6pPr marL="2278789" indent="0">
              <a:buNone/>
              <a:defRPr sz="1100"/>
            </a:lvl6pPr>
            <a:lvl7pPr marL="2734530" indent="0">
              <a:buNone/>
              <a:defRPr sz="1100"/>
            </a:lvl7pPr>
            <a:lvl8pPr marL="3190264" indent="0">
              <a:buNone/>
              <a:defRPr sz="1100"/>
            </a:lvl8pPr>
            <a:lvl9pPr marL="3646003"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pPr defTabSz="911507"/>
            <a:fld id="{0DA2CC75-8280-4D50-8556-C2874ADEF926}" type="datetimeFigureOut">
              <a:rPr lang="zh-CN" altLang="en-US" smtClean="0">
                <a:solidFill>
                  <a:prstClr val="black">
                    <a:tint val="75000"/>
                  </a:prstClr>
                </a:solidFill>
              </a:rPr>
              <a:pPr defTabSz="911507"/>
              <a:t>2023/2/13</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1507"/>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1507"/>
            <a:fld id="{6E190E77-D57C-49F8-ADC2-FB99C50EBC2E}" type="slidenum">
              <a:rPr lang="zh-CN" altLang="en-US" smtClean="0">
                <a:solidFill>
                  <a:prstClr val="black">
                    <a:tint val="75000"/>
                  </a:prstClr>
                </a:solidFill>
              </a:rPr>
              <a:pPr defTabSz="911507"/>
              <a:t>‹#›</a:t>
            </a:fld>
            <a:endParaRPr lang="zh-CN" altLang="en-US">
              <a:solidFill>
                <a:prstClr val="black">
                  <a:tint val="75000"/>
                </a:prstClr>
              </a:solidFill>
            </a:endParaRPr>
          </a:p>
        </p:txBody>
      </p:sp>
    </p:spTree>
    <p:extLst>
      <p:ext uri="{BB962C8B-B14F-4D97-AF65-F5344CB8AC3E}">
        <p14:creationId xmlns:p14="http://schemas.microsoft.com/office/powerpoint/2010/main" val="27293686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1507"/>
            <a:fld id="{0DA2CC75-8280-4D50-8556-C2874ADEF926}" type="datetimeFigureOut">
              <a:rPr lang="zh-CN" altLang="en-US" smtClean="0">
                <a:solidFill>
                  <a:prstClr val="black">
                    <a:tint val="75000"/>
                  </a:prstClr>
                </a:solidFill>
              </a:rPr>
              <a:pPr defTabSz="911507"/>
              <a:t>2023/2/13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1507"/>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1507"/>
            <a:fld id="{6E190E77-D57C-49F8-ADC2-FB99C50EBC2E}" type="slidenum">
              <a:rPr lang="zh-CN" altLang="en-US" smtClean="0">
                <a:solidFill>
                  <a:prstClr val="black">
                    <a:tint val="75000"/>
                  </a:prstClr>
                </a:solidFill>
              </a:rPr>
              <a:pPr defTabSz="911507"/>
              <a:t>‹#›</a:t>
            </a:fld>
            <a:endParaRPr lang="zh-CN" altLang="en-US">
              <a:solidFill>
                <a:prstClr val="black">
                  <a:tint val="75000"/>
                </a:prstClr>
              </a:solidFill>
            </a:endParaRPr>
          </a:p>
        </p:txBody>
      </p:sp>
    </p:spTree>
    <p:extLst>
      <p:ext uri="{BB962C8B-B14F-4D97-AF65-F5344CB8AC3E}">
        <p14:creationId xmlns:p14="http://schemas.microsoft.com/office/powerpoint/2010/main" val="15060025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7" y="438268"/>
            <a:ext cx="2628900" cy="697420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23" y="438268"/>
            <a:ext cx="7734300" cy="697420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1507"/>
            <a:fld id="{0DA2CC75-8280-4D50-8556-C2874ADEF926}" type="datetimeFigureOut">
              <a:rPr lang="zh-CN" altLang="en-US" smtClean="0">
                <a:solidFill>
                  <a:prstClr val="black">
                    <a:tint val="75000"/>
                  </a:prstClr>
                </a:solidFill>
              </a:rPr>
              <a:pPr defTabSz="911507"/>
              <a:t>2023/2/13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1507"/>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1507"/>
            <a:fld id="{6E190E77-D57C-49F8-ADC2-FB99C50EBC2E}" type="slidenum">
              <a:rPr lang="zh-CN" altLang="en-US" smtClean="0">
                <a:solidFill>
                  <a:prstClr val="black">
                    <a:tint val="75000"/>
                  </a:prstClr>
                </a:solidFill>
              </a:rPr>
              <a:pPr defTabSz="911507"/>
              <a:t>‹#›</a:t>
            </a:fld>
            <a:endParaRPr lang="zh-CN" altLang="en-US">
              <a:solidFill>
                <a:prstClr val="black">
                  <a:tint val="75000"/>
                </a:prstClr>
              </a:solidFill>
            </a:endParaRPr>
          </a:p>
        </p:txBody>
      </p:sp>
    </p:spTree>
    <p:extLst>
      <p:ext uri="{BB962C8B-B14F-4D97-AF65-F5344CB8AC3E}">
        <p14:creationId xmlns:p14="http://schemas.microsoft.com/office/powerpoint/2010/main" val="42715353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email"/>
          <a:stretch>
            <a:fillRect/>
          </a:stretch>
        </p:blipFill>
        <p:spPr>
          <a:xfrm>
            <a:off x="5" y="949"/>
            <a:ext cx="12192000" cy="8227733"/>
          </a:xfrm>
          <a:prstGeom prst="rect">
            <a:avLst/>
          </a:prstGeom>
        </p:spPr>
      </p:pic>
    </p:spTree>
    <p:extLst>
      <p:ext uri="{BB962C8B-B14F-4D97-AF65-F5344CB8AC3E}">
        <p14:creationId xmlns:p14="http://schemas.microsoft.com/office/powerpoint/2010/main" val="283093496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1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email"/>
          <a:stretch>
            <a:fillRect/>
          </a:stretch>
        </p:blipFill>
        <p:spPr>
          <a:xfrm>
            <a:off x="990" y="44"/>
            <a:ext cx="12190035" cy="8229598"/>
          </a:xfrm>
          <a:prstGeom prst="rect">
            <a:avLst/>
          </a:prstGeom>
        </p:spPr>
      </p:pic>
      <p:sp>
        <p:nvSpPr>
          <p:cNvPr id="5" name="矩形 4"/>
          <p:cNvSpPr/>
          <p:nvPr userDrawn="1"/>
        </p:nvSpPr>
        <p:spPr bwMode="auto">
          <a:xfrm>
            <a:off x="1067" y="4114954"/>
            <a:ext cx="5180700" cy="4022118"/>
          </a:xfrm>
          <a:prstGeom prst="rect">
            <a:avLst/>
          </a:prstGeom>
          <a:blipFill dpi="0" rotWithShape="1">
            <a:blip r:embed="rId3">
              <a:alphaModFix amt="34000"/>
            </a:blip>
            <a:srcRect/>
            <a:stretch>
              <a:fillRect/>
            </a:stretch>
          </a:blipFill>
          <a:ln w="15875" cap="flat" cmpd="sng" algn="ctr">
            <a:noFill/>
            <a:prstDash val="solid"/>
            <a:round/>
            <a:headEnd type="none" w="med" len="med"/>
            <a:tailEnd type="none" w="med" len="med"/>
          </a:ln>
          <a:effectLst/>
        </p:spPr>
        <p:txBody>
          <a:bodyPr vert="horz" wrap="none" lIns="121684" tIns="60841" rIns="121684" bIns="60841" numCol="1" rtlCol="0" anchor="ctr" anchorCtr="0" compatLnSpc="1"/>
          <a:lstStyle/>
          <a:p>
            <a:pPr algn="ctr" defTabSz="1064359" fontAlgn="base">
              <a:spcBef>
                <a:spcPct val="0"/>
              </a:spcBef>
              <a:spcAft>
                <a:spcPct val="0"/>
              </a:spcAft>
            </a:pPr>
            <a:endParaRPr lang="zh-CN" altLang="en-US" sz="2000" b="1">
              <a:solidFill>
                <a:srgbClr val="335338"/>
              </a:solidFill>
              <a:ea typeface="黑体" panose="02010609060101010101" pitchFamily="49" charset="-122"/>
            </a:endParaRPr>
          </a:p>
        </p:txBody>
      </p:sp>
      <p:sp>
        <p:nvSpPr>
          <p:cNvPr id="6" name="矩形 5"/>
          <p:cNvSpPr/>
          <p:nvPr userDrawn="1"/>
        </p:nvSpPr>
        <p:spPr bwMode="auto">
          <a:xfrm>
            <a:off x="1010" y="169"/>
            <a:ext cx="10241979" cy="3139741"/>
          </a:xfrm>
          <a:prstGeom prst="rect">
            <a:avLst/>
          </a:prstGeom>
          <a:blipFill dpi="0" rotWithShape="1">
            <a:blip r:embed="rId4" cstate="email">
              <a:alphaModFix amt="13000"/>
            </a:blip>
            <a:srcRect/>
            <a:stretch>
              <a:fillRect l="-548" t="-11646"/>
            </a:stretch>
          </a:blipFill>
          <a:ln w="15875" cap="flat" cmpd="sng" algn="ctr">
            <a:noFill/>
            <a:prstDash val="solid"/>
            <a:round/>
            <a:headEnd type="none" w="med" len="med"/>
            <a:tailEnd type="none" w="med" len="med"/>
          </a:ln>
          <a:effectLst/>
        </p:spPr>
        <p:txBody>
          <a:bodyPr vert="horz" wrap="none" lIns="121684" tIns="60841" rIns="121684" bIns="60841" numCol="1" rtlCol="0" anchor="ctr" anchorCtr="0" compatLnSpc="1"/>
          <a:lstStyle/>
          <a:p>
            <a:pPr algn="ctr" defTabSz="1064359" fontAlgn="base">
              <a:spcBef>
                <a:spcPct val="0"/>
              </a:spcBef>
              <a:spcAft>
                <a:spcPct val="0"/>
              </a:spcAft>
            </a:pPr>
            <a:endParaRPr lang="zh-CN" altLang="en-US" sz="2000" b="1">
              <a:solidFill>
                <a:srgbClr val="335338"/>
              </a:solidFill>
              <a:ea typeface="黑体" panose="02010609060101010101" pitchFamily="49" charset="-122"/>
            </a:endParaRPr>
          </a:p>
        </p:txBody>
      </p:sp>
      <p:sp>
        <p:nvSpPr>
          <p:cNvPr id="7" name="矩形 6"/>
          <p:cNvSpPr/>
          <p:nvPr userDrawn="1"/>
        </p:nvSpPr>
        <p:spPr bwMode="auto">
          <a:xfrm>
            <a:off x="712275" y="1189778"/>
            <a:ext cx="7517095" cy="3900238"/>
          </a:xfrm>
          <a:prstGeom prst="rect">
            <a:avLst/>
          </a:prstGeom>
          <a:blipFill dpi="0" rotWithShape="1">
            <a:blip r:embed="rId5">
              <a:alphaModFix amt="40000"/>
            </a:blip>
            <a:srcRect/>
            <a:stretch>
              <a:fillRect/>
            </a:stretch>
          </a:blipFill>
          <a:ln w="15875" cap="flat" cmpd="sng" algn="ctr">
            <a:noFill/>
            <a:prstDash val="solid"/>
            <a:round/>
            <a:headEnd type="none" w="med" len="med"/>
            <a:tailEnd type="none" w="med" len="med"/>
          </a:ln>
          <a:effectLst/>
        </p:spPr>
        <p:txBody>
          <a:bodyPr vert="horz" wrap="none" lIns="121684" tIns="60841" rIns="121684" bIns="60841" numCol="1" rtlCol="0" anchor="ctr" anchorCtr="0" compatLnSpc="1"/>
          <a:lstStyle/>
          <a:p>
            <a:pPr algn="ctr" defTabSz="1064359" fontAlgn="base">
              <a:spcBef>
                <a:spcPct val="0"/>
              </a:spcBef>
              <a:spcAft>
                <a:spcPct val="0"/>
              </a:spcAft>
            </a:pPr>
            <a:endParaRPr lang="zh-CN" altLang="en-US" sz="2000" b="1">
              <a:solidFill>
                <a:srgbClr val="335338"/>
              </a:solidFill>
              <a:ea typeface="黑体" panose="02010609060101010101" pitchFamily="49" charset="-122"/>
            </a:endParaRPr>
          </a:p>
        </p:txBody>
      </p:sp>
      <p:pic>
        <p:nvPicPr>
          <p:cNvPr id="3" name="Picture 107" descr="白色透明直角模板"/>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83" y="824027"/>
            <a:ext cx="12192000" cy="7434826"/>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7"/>
          <p:cNvPicPr>
            <a:picLocks noChangeAspect="1"/>
          </p:cNvPicPr>
          <p:nvPr userDrawn="1"/>
        </p:nvPicPr>
        <p:blipFill rotWithShape="1">
          <a:blip r:embed="rId7" cstate="print">
            <a:extLst>
              <a:ext uri="{28A0092B-C50C-407E-A947-70E740481C1C}">
                <a14:useLocalDpi xmlns:a14="http://schemas.microsoft.com/office/drawing/2010/main" val="0"/>
              </a:ext>
            </a:extLst>
          </a:blip>
          <a:srcRect b="28883"/>
          <a:stretch>
            <a:fillRect/>
          </a:stretch>
        </p:blipFill>
        <p:spPr>
          <a:xfrm>
            <a:off x="9665" y="2"/>
            <a:ext cx="2857263" cy="1280160"/>
          </a:xfrm>
          <a:prstGeom prst="rect">
            <a:avLst/>
          </a:prstGeom>
        </p:spPr>
      </p:pic>
      <p:pic>
        <p:nvPicPr>
          <p:cNvPr id="14" name="图片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43139" y="250063"/>
            <a:ext cx="595023" cy="848735"/>
          </a:xfrm>
          <a:prstGeom prst="rect">
            <a:avLst/>
          </a:prstGeom>
        </p:spPr>
      </p:pic>
      <p:pic>
        <p:nvPicPr>
          <p:cNvPr id="15" name="图片 1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H="1">
            <a:off x="183437" y="162"/>
            <a:ext cx="940541" cy="808765"/>
          </a:xfrm>
          <a:prstGeom prst="rect">
            <a:avLst/>
          </a:prstGeom>
        </p:spPr>
      </p:pic>
    </p:spTree>
    <p:extLst>
      <p:ext uri="{BB962C8B-B14F-4D97-AF65-F5344CB8AC3E}">
        <p14:creationId xmlns:p14="http://schemas.microsoft.com/office/powerpoint/2010/main" val="2013866584"/>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518" y="330299"/>
            <a:ext cx="10973011" cy="1371178"/>
          </a:xfrm>
          <a:prstGeom prst="rect">
            <a:avLst/>
          </a:prstGeom>
        </p:spPr>
        <p:txBody>
          <a:bodyPr lIns="91292" tIns="45670" rIns="91292" bIns="45670"/>
          <a:lstStyle/>
          <a:p>
            <a:r>
              <a:rPr lang="zh-CN" altLang="en-US"/>
              <a:t>单击此处编辑母版标题样式</a:t>
            </a:r>
          </a:p>
        </p:txBody>
      </p:sp>
      <p:sp>
        <p:nvSpPr>
          <p:cNvPr id="3" name="内容占位符 2"/>
          <p:cNvSpPr>
            <a:spLocks noGrp="1"/>
          </p:cNvSpPr>
          <p:nvPr>
            <p:ph idx="1"/>
          </p:nvPr>
        </p:nvSpPr>
        <p:spPr>
          <a:xfrm>
            <a:off x="609518" y="1919712"/>
            <a:ext cx="10973011" cy="5431384"/>
          </a:xfrm>
          <a:prstGeom prst="rect">
            <a:avLst/>
          </a:prstGeom>
        </p:spPr>
        <p:txBody>
          <a:bodyPr lIns="91292" tIns="45670" rIns="91292" bIns="4567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48102663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2922" y="5289199"/>
            <a:ext cx="10363516" cy="1632715"/>
          </a:xfrm>
          <a:prstGeom prst="rect">
            <a:avLst/>
          </a:prstGeom>
        </p:spPr>
        <p:txBody>
          <a:bodyPr lIns="91292" tIns="45670" rIns="91292" bIns="45670" anchor="t"/>
          <a:lstStyle>
            <a:lvl1pPr algn="l">
              <a:defRPr sz="5300" b="1" cap="all"/>
            </a:lvl1pPr>
          </a:lstStyle>
          <a:p>
            <a:r>
              <a:rPr lang="zh-CN" altLang="en-US"/>
              <a:t>单击此处编辑母版标题样式</a:t>
            </a:r>
          </a:p>
        </p:txBody>
      </p:sp>
      <p:sp>
        <p:nvSpPr>
          <p:cNvPr id="3" name="文本占位符 2"/>
          <p:cNvSpPr>
            <a:spLocks noGrp="1"/>
          </p:cNvSpPr>
          <p:nvPr>
            <p:ph type="body" idx="1"/>
          </p:nvPr>
        </p:nvSpPr>
        <p:spPr>
          <a:xfrm>
            <a:off x="962922" y="3488928"/>
            <a:ext cx="10363516" cy="1800307"/>
          </a:xfrm>
          <a:prstGeom prst="rect">
            <a:avLst/>
          </a:prstGeom>
        </p:spPr>
        <p:txBody>
          <a:bodyPr lIns="91292" tIns="45670" rIns="91292" bIns="45670" anchor="b"/>
          <a:lstStyle>
            <a:lvl1pPr marL="0" indent="0">
              <a:buNone/>
              <a:defRPr sz="2700"/>
            </a:lvl1pPr>
            <a:lvl2pPr marL="608554" indent="0">
              <a:buNone/>
              <a:defRPr sz="2400"/>
            </a:lvl2pPr>
            <a:lvl3pPr marL="1216511" indent="0">
              <a:buNone/>
              <a:defRPr sz="2100"/>
            </a:lvl3pPr>
            <a:lvl4pPr marL="1825079" indent="0">
              <a:buNone/>
              <a:defRPr sz="1900"/>
            </a:lvl4pPr>
            <a:lvl5pPr marL="2433659" indent="0">
              <a:buNone/>
              <a:defRPr sz="1900"/>
            </a:lvl5pPr>
            <a:lvl6pPr marL="3041576" indent="0">
              <a:buNone/>
              <a:defRPr sz="1900"/>
            </a:lvl6pPr>
            <a:lvl7pPr marL="3650126" indent="0">
              <a:buNone/>
              <a:defRPr sz="1900"/>
            </a:lvl7pPr>
            <a:lvl8pPr marL="4258705" indent="0">
              <a:buNone/>
              <a:defRPr sz="1900"/>
            </a:lvl8pPr>
            <a:lvl9pPr marL="4867276" indent="0">
              <a:buNone/>
              <a:defRPr sz="1900"/>
            </a:lvl9pPr>
          </a:lstStyle>
          <a:p>
            <a:pPr lvl="0"/>
            <a:r>
              <a:rPr lang="zh-CN" altLang="en-US"/>
              <a:t>单击此处编辑母版文本样式</a:t>
            </a:r>
          </a:p>
        </p:txBody>
      </p:sp>
    </p:spTree>
    <p:extLst>
      <p:ext uri="{BB962C8B-B14F-4D97-AF65-F5344CB8AC3E}">
        <p14:creationId xmlns:p14="http://schemas.microsoft.com/office/powerpoint/2010/main" val="57542881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518" y="330299"/>
            <a:ext cx="10973011" cy="1371178"/>
          </a:xfrm>
          <a:prstGeom prst="rect">
            <a:avLst/>
          </a:prstGeom>
        </p:spPr>
        <p:txBody>
          <a:bodyPr lIns="91292" tIns="45670" rIns="91292" bIns="45670"/>
          <a:lstStyle/>
          <a:p>
            <a:r>
              <a:rPr lang="zh-CN" altLang="en-US"/>
              <a:t>单击此处编辑母版标题样式</a:t>
            </a:r>
          </a:p>
        </p:txBody>
      </p:sp>
      <p:sp>
        <p:nvSpPr>
          <p:cNvPr id="3" name="内容占位符 2"/>
          <p:cNvSpPr>
            <a:spLocks noGrp="1"/>
          </p:cNvSpPr>
          <p:nvPr>
            <p:ph sz="half" idx="1"/>
          </p:nvPr>
        </p:nvSpPr>
        <p:spPr>
          <a:xfrm>
            <a:off x="609624" y="1919712"/>
            <a:ext cx="5383865" cy="5431384"/>
          </a:xfrm>
          <a:prstGeom prst="rect">
            <a:avLst/>
          </a:prstGeom>
        </p:spPr>
        <p:txBody>
          <a:bodyPr lIns="91292" tIns="45670" rIns="91292" bIns="45670"/>
          <a:lstStyle>
            <a:lvl1pPr>
              <a:defRPr sz="3700"/>
            </a:lvl1pPr>
            <a:lvl2pPr>
              <a:defRPr sz="3100"/>
            </a:lvl2pPr>
            <a:lvl3pPr>
              <a:defRPr sz="2700"/>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6661" y="1919712"/>
            <a:ext cx="5385983" cy="5431384"/>
          </a:xfrm>
          <a:prstGeom prst="rect">
            <a:avLst/>
          </a:prstGeom>
        </p:spPr>
        <p:txBody>
          <a:bodyPr lIns="91292" tIns="45670" rIns="91292" bIns="45670"/>
          <a:lstStyle>
            <a:lvl1pPr>
              <a:defRPr sz="3700"/>
            </a:lvl1pPr>
            <a:lvl2pPr>
              <a:defRPr sz="3100"/>
            </a:lvl2pPr>
            <a:lvl3pPr>
              <a:defRPr sz="2700"/>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40929178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518" y="330299"/>
            <a:ext cx="10973011" cy="1371178"/>
          </a:xfrm>
          <a:prstGeom prst="rect">
            <a:avLst/>
          </a:prstGeom>
        </p:spPr>
        <p:txBody>
          <a:bodyPr lIns="91292" tIns="45670" rIns="91292" bIns="45670"/>
          <a:lstStyle>
            <a:lvl1pPr>
              <a:defRPr/>
            </a:lvl1pPr>
          </a:lstStyle>
          <a:p>
            <a:r>
              <a:rPr lang="zh-CN" altLang="en-US"/>
              <a:t>单击此处编辑母版标题样式</a:t>
            </a:r>
          </a:p>
        </p:txBody>
      </p:sp>
      <p:sp>
        <p:nvSpPr>
          <p:cNvPr id="3" name="文本占位符 2"/>
          <p:cNvSpPr>
            <a:spLocks noGrp="1"/>
          </p:cNvSpPr>
          <p:nvPr>
            <p:ph type="body" idx="1"/>
          </p:nvPr>
        </p:nvSpPr>
        <p:spPr>
          <a:xfrm>
            <a:off x="609612" y="1840967"/>
            <a:ext cx="5385983" cy="769382"/>
          </a:xfrm>
          <a:prstGeom prst="rect">
            <a:avLst/>
          </a:prstGeom>
        </p:spPr>
        <p:txBody>
          <a:bodyPr lIns="91292" tIns="45670" rIns="91292" bIns="45670" anchor="b"/>
          <a:lstStyle>
            <a:lvl1pPr marL="0" indent="0">
              <a:buNone/>
              <a:defRPr sz="3100" b="1"/>
            </a:lvl1pPr>
            <a:lvl2pPr marL="608554" indent="0">
              <a:buNone/>
              <a:defRPr sz="2700" b="1"/>
            </a:lvl2pPr>
            <a:lvl3pPr marL="1216511" indent="0">
              <a:buNone/>
              <a:defRPr sz="2400" b="1"/>
            </a:lvl3pPr>
            <a:lvl4pPr marL="1825079" indent="0">
              <a:buNone/>
              <a:defRPr sz="2100" b="1"/>
            </a:lvl4pPr>
            <a:lvl5pPr marL="2433659" indent="0">
              <a:buNone/>
              <a:defRPr sz="2100" b="1"/>
            </a:lvl5pPr>
            <a:lvl6pPr marL="3041576" indent="0">
              <a:buNone/>
              <a:defRPr sz="2100" b="1"/>
            </a:lvl6pPr>
            <a:lvl7pPr marL="3650126" indent="0">
              <a:buNone/>
              <a:defRPr sz="2100" b="1"/>
            </a:lvl7pPr>
            <a:lvl8pPr marL="4258705" indent="0">
              <a:buNone/>
              <a:defRPr sz="2100" b="1"/>
            </a:lvl8pPr>
            <a:lvl9pPr marL="4867276" indent="0">
              <a:buNone/>
              <a:defRPr sz="2100" b="1"/>
            </a:lvl9pPr>
          </a:lstStyle>
          <a:p>
            <a:pPr lvl="0"/>
            <a:r>
              <a:rPr lang="zh-CN" altLang="en-US"/>
              <a:t>单击此处编辑母版文本样式</a:t>
            </a:r>
          </a:p>
        </p:txBody>
      </p:sp>
      <p:sp>
        <p:nvSpPr>
          <p:cNvPr id="4" name="内容占位符 3"/>
          <p:cNvSpPr>
            <a:spLocks noGrp="1"/>
          </p:cNvSpPr>
          <p:nvPr>
            <p:ph sz="half" idx="2"/>
          </p:nvPr>
        </p:nvSpPr>
        <p:spPr>
          <a:xfrm>
            <a:off x="609612" y="2610379"/>
            <a:ext cx="5385983" cy="4740719"/>
          </a:xfrm>
          <a:prstGeom prst="rect">
            <a:avLst/>
          </a:prstGeom>
        </p:spPr>
        <p:txBody>
          <a:bodyPr lIns="91292" tIns="45670" rIns="91292" bIns="45670"/>
          <a:lstStyle>
            <a:lvl1pPr>
              <a:defRPr sz="31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4546" y="1840967"/>
            <a:ext cx="5388097" cy="769382"/>
          </a:xfrm>
          <a:prstGeom prst="rect">
            <a:avLst/>
          </a:prstGeom>
        </p:spPr>
        <p:txBody>
          <a:bodyPr lIns="91292" tIns="45670" rIns="91292" bIns="45670" anchor="b"/>
          <a:lstStyle>
            <a:lvl1pPr marL="0" indent="0">
              <a:buNone/>
              <a:defRPr sz="3100" b="1"/>
            </a:lvl1pPr>
            <a:lvl2pPr marL="608554" indent="0">
              <a:buNone/>
              <a:defRPr sz="2700" b="1"/>
            </a:lvl2pPr>
            <a:lvl3pPr marL="1216511" indent="0">
              <a:buNone/>
              <a:defRPr sz="2400" b="1"/>
            </a:lvl3pPr>
            <a:lvl4pPr marL="1825079" indent="0">
              <a:buNone/>
              <a:defRPr sz="2100" b="1"/>
            </a:lvl4pPr>
            <a:lvl5pPr marL="2433659" indent="0">
              <a:buNone/>
              <a:defRPr sz="2100" b="1"/>
            </a:lvl5pPr>
            <a:lvl6pPr marL="3041576" indent="0">
              <a:buNone/>
              <a:defRPr sz="2100" b="1"/>
            </a:lvl6pPr>
            <a:lvl7pPr marL="3650126" indent="0">
              <a:buNone/>
              <a:defRPr sz="2100" b="1"/>
            </a:lvl7pPr>
            <a:lvl8pPr marL="4258705" indent="0">
              <a:buNone/>
              <a:defRPr sz="2100" b="1"/>
            </a:lvl8pPr>
            <a:lvl9pPr marL="4867276" indent="0">
              <a:buNone/>
              <a:defRPr sz="2100" b="1"/>
            </a:lvl9pPr>
          </a:lstStyle>
          <a:p>
            <a:pPr lvl="0"/>
            <a:r>
              <a:rPr lang="zh-CN" altLang="en-US"/>
              <a:t>单击此处编辑母版文本样式</a:t>
            </a:r>
          </a:p>
        </p:txBody>
      </p:sp>
      <p:sp>
        <p:nvSpPr>
          <p:cNvPr id="6" name="内容占位符 5"/>
          <p:cNvSpPr>
            <a:spLocks noGrp="1"/>
          </p:cNvSpPr>
          <p:nvPr>
            <p:ph sz="quarter" idx="4"/>
          </p:nvPr>
        </p:nvSpPr>
        <p:spPr>
          <a:xfrm>
            <a:off x="6194546" y="2610379"/>
            <a:ext cx="5388097" cy="4740719"/>
          </a:xfrm>
          <a:prstGeom prst="rect">
            <a:avLst/>
          </a:prstGeom>
        </p:spPr>
        <p:txBody>
          <a:bodyPr lIns="91292" tIns="45670" rIns="91292" bIns="45670"/>
          <a:lstStyle>
            <a:lvl1pPr>
              <a:defRPr sz="31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63506104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8D2F8-6D2A-477C-8587-C11488F47E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EF1AB4-011C-45CB-8334-B395638C1265}"/>
              </a:ext>
            </a:extLst>
          </p:cNvPr>
          <p:cNvSpPr>
            <a:spLocks noGrp="1"/>
          </p:cNvSpPr>
          <p:nvPr>
            <p:ph sz="half" idx="1"/>
          </p:nvPr>
        </p:nvSpPr>
        <p:spPr>
          <a:xfrm>
            <a:off x="838205" y="2190753"/>
            <a:ext cx="518160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8DF207A-E3FF-4E20-8E42-D06A7DF426C7}"/>
              </a:ext>
            </a:extLst>
          </p:cNvPr>
          <p:cNvSpPr>
            <a:spLocks noGrp="1"/>
          </p:cNvSpPr>
          <p:nvPr>
            <p:ph sz="half" idx="2"/>
          </p:nvPr>
        </p:nvSpPr>
        <p:spPr>
          <a:xfrm>
            <a:off x="6172200" y="2190753"/>
            <a:ext cx="518160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B4287C6-0009-49A5-BC05-DFC3C7D0EBDF}"/>
              </a:ext>
            </a:extLst>
          </p:cNvPr>
          <p:cNvSpPr>
            <a:spLocks noGrp="1"/>
          </p:cNvSpPr>
          <p:nvPr>
            <p:ph type="dt" sz="half" idx="10"/>
          </p:nvPr>
        </p:nvSpPr>
        <p:spPr/>
        <p:txBody>
          <a:bodyPr/>
          <a:lstStyle/>
          <a:p>
            <a:fld id="{81D1B318-237C-4B8D-AB3D-AA6F00534237}" type="datetimeFigureOut">
              <a:rPr lang="en-US" smtClean="0"/>
              <a:t>2/13/2023</a:t>
            </a:fld>
            <a:endParaRPr lang="en-US"/>
          </a:p>
        </p:txBody>
      </p:sp>
      <p:sp>
        <p:nvSpPr>
          <p:cNvPr id="6" name="Footer Placeholder 5">
            <a:extLst>
              <a:ext uri="{FF2B5EF4-FFF2-40B4-BE49-F238E27FC236}">
                <a16:creationId xmlns:a16="http://schemas.microsoft.com/office/drawing/2014/main" id="{A720F788-E95B-4A2E-859A-5E39BFE66F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6F24B6-5C62-4611-8D1B-5A0CBF90182C}"/>
              </a:ext>
            </a:extLst>
          </p:cNvPr>
          <p:cNvSpPr>
            <a:spLocks noGrp="1"/>
          </p:cNvSpPr>
          <p:nvPr>
            <p:ph type="sldNum" sz="quarter" idx="12"/>
          </p:nvPr>
        </p:nvSpPr>
        <p:spPr/>
        <p:txBody>
          <a:bodyPr/>
          <a:lstStyle/>
          <a:p>
            <a:fld id="{CDF8EA54-B860-4220-BD07-5EEB717B5211}" type="slidenum">
              <a:rPr lang="en-US" smtClean="0"/>
              <a:t>‹#›</a:t>
            </a:fld>
            <a:endParaRPr lang="en-US"/>
          </a:p>
        </p:txBody>
      </p:sp>
    </p:spTree>
    <p:extLst>
      <p:ext uri="{BB962C8B-B14F-4D97-AF65-F5344CB8AC3E}">
        <p14:creationId xmlns:p14="http://schemas.microsoft.com/office/powerpoint/2010/main" val="37622276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518" y="330299"/>
            <a:ext cx="10973011" cy="1371178"/>
          </a:xfrm>
          <a:prstGeom prst="rect">
            <a:avLst/>
          </a:prstGeom>
        </p:spPr>
        <p:txBody>
          <a:bodyPr lIns="91292" tIns="45670" rIns="91292" bIns="45670"/>
          <a:lstStyle/>
          <a:p>
            <a:r>
              <a:rPr lang="zh-CN" altLang="en-US"/>
              <a:t>单击此处编辑母版标题样式</a:t>
            </a:r>
          </a:p>
        </p:txBody>
      </p:sp>
    </p:spTree>
    <p:extLst>
      <p:ext uri="{BB962C8B-B14F-4D97-AF65-F5344CB8AC3E}">
        <p14:creationId xmlns:p14="http://schemas.microsoft.com/office/powerpoint/2010/main" val="235058837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614103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495" y="327732"/>
            <a:ext cx="4010388" cy="1394029"/>
          </a:xfrm>
          <a:prstGeom prst="rect">
            <a:avLst/>
          </a:prstGeom>
        </p:spPr>
        <p:txBody>
          <a:bodyPr lIns="91292" tIns="45670" rIns="91292" bIns="45670" anchor="b"/>
          <a:lstStyle>
            <a:lvl1pPr algn="l">
              <a:defRPr sz="2700" b="1"/>
            </a:lvl1pPr>
          </a:lstStyle>
          <a:p>
            <a:r>
              <a:rPr lang="zh-CN" altLang="en-US"/>
              <a:t>单击此处编辑母版标题样式</a:t>
            </a:r>
          </a:p>
        </p:txBody>
      </p:sp>
      <p:sp>
        <p:nvSpPr>
          <p:cNvPr id="3" name="内容占位符 2"/>
          <p:cNvSpPr>
            <a:spLocks noGrp="1"/>
          </p:cNvSpPr>
          <p:nvPr>
            <p:ph idx="1"/>
          </p:nvPr>
        </p:nvSpPr>
        <p:spPr>
          <a:xfrm>
            <a:off x="4765913" y="327720"/>
            <a:ext cx="6816600" cy="7023472"/>
          </a:xfrm>
          <a:prstGeom prst="rect">
            <a:avLst/>
          </a:prstGeom>
        </p:spPr>
        <p:txBody>
          <a:bodyPr lIns="91292" tIns="45670" rIns="91292" bIns="45670"/>
          <a:lstStyle>
            <a:lvl1pPr>
              <a:defRPr sz="4300"/>
            </a:lvl1pPr>
            <a:lvl2pPr>
              <a:defRPr sz="3700"/>
            </a:lvl2pPr>
            <a:lvl3pPr>
              <a:defRPr sz="3100"/>
            </a:lvl3pPr>
            <a:lvl4pPr>
              <a:defRPr sz="2700"/>
            </a:lvl4pPr>
            <a:lvl5pPr>
              <a:defRPr sz="2700"/>
            </a:lvl5pPr>
            <a:lvl6pPr>
              <a:defRPr sz="2700"/>
            </a:lvl6pPr>
            <a:lvl7pPr>
              <a:defRPr sz="2700"/>
            </a:lvl7pPr>
            <a:lvl8pPr>
              <a:defRPr sz="2700"/>
            </a:lvl8pPr>
            <a:lvl9pPr>
              <a:defRPr sz="27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495" y="1721615"/>
            <a:ext cx="4010388" cy="5629444"/>
          </a:xfrm>
          <a:prstGeom prst="rect">
            <a:avLst/>
          </a:prstGeom>
        </p:spPr>
        <p:txBody>
          <a:bodyPr lIns="91292" tIns="45670" rIns="91292" bIns="45670"/>
          <a:lstStyle>
            <a:lvl1pPr marL="0" indent="0">
              <a:buNone/>
              <a:defRPr sz="1900"/>
            </a:lvl1pPr>
            <a:lvl2pPr marL="608554" indent="0">
              <a:buNone/>
              <a:defRPr sz="1600"/>
            </a:lvl2pPr>
            <a:lvl3pPr marL="1216511" indent="0">
              <a:buNone/>
              <a:defRPr sz="1300"/>
            </a:lvl3pPr>
            <a:lvl4pPr marL="1825079" indent="0">
              <a:buNone/>
              <a:defRPr sz="1100"/>
            </a:lvl4pPr>
            <a:lvl5pPr marL="2433659" indent="0">
              <a:buNone/>
              <a:defRPr sz="1100"/>
            </a:lvl5pPr>
            <a:lvl6pPr marL="3041576" indent="0">
              <a:buNone/>
              <a:defRPr sz="1100"/>
            </a:lvl6pPr>
            <a:lvl7pPr marL="3650126" indent="0">
              <a:buNone/>
              <a:defRPr sz="1100"/>
            </a:lvl7pPr>
            <a:lvl8pPr marL="4258705" indent="0">
              <a:buNone/>
              <a:defRPr sz="1100"/>
            </a:lvl8pPr>
            <a:lvl9pPr marL="4867276" indent="0">
              <a:buNone/>
              <a:defRPr sz="1100"/>
            </a:lvl9pPr>
          </a:lstStyle>
          <a:p>
            <a:pPr lvl="0"/>
            <a:r>
              <a:rPr lang="zh-CN" altLang="en-US"/>
              <a:t>单击此处编辑母版文本样式</a:t>
            </a:r>
          </a:p>
        </p:txBody>
      </p:sp>
    </p:spTree>
    <p:extLst>
      <p:ext uri="{BB962C8B-B14F-4D97-AF65-F5344CB8AC3E}">
        <p14:creationId xmlns:p14="http://schemas.microsoft.com/office/powerpoint/2010/main" val="135616869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325" y="5761487"/>
            <a:ext cx="7316045" cy="680510"/>
          </a:xfrm>
          <a:prstGeom prst="rect">
            <a:avLst/>
          </a:prstGeom>
        </p:spPr>
        <p:txBody>
          <a:bodyPr lIns="91292" tIns="45670" rIns="91292" bIns="45670" anchor="b"/>
          <a:lstStyle>
            <a:lvl1pPr algn="l">
              <a:defRPr sz="2700" b="1"/>
            </a:lvl1pPr>
          </a:lstStyle>
          <a:p>
            <a:r>
              <a:rPr lang="zh-CN" altLang="en-US"/>
              <a:t>单击此处编辑母版标题样式</a:t>
            </a:r>
          </a:p>
        </p:txBody>
      </p:sp>
      <p:sp>
        <p:nvSpPr>
          <p:cNvPr id="3" name="图片占位符 2"/>
          <p:cNvSpPr>
            <a:spLocks noGrp="1"/>
          </p:cNvSpPr>
          <p:nvPr>
            <p:ph type="pic" idx="1"/>
          </p:nvPr>
        </p:nvSpPr>
        <p:spPr>
          <a:xfrm>
            <a:off x="2389325" y="736438"/>
            <a:ext cx="7316045" cy="4936236"/>
          </a:xfrm>
          <a:prstGeom prst="rect">
            <a:avLst/>
          </a:prstGeom>
        </p:spPr>
        <p:txBody>
          <a:bodyPr lIns="91292" tIns="45670" rIns="91292" bIns="45670"/>
          <a:lstStyle>
            <a:lvl1pPr marL="0" indent="0">
              <a:buNone/>
              <a:defRPr sz="4300"/>
            </a:lvl1pPr>
            <a:lvl2pPr marL="608554" indent="0">
              <a:buNone/>
              <a:defRPr sz="3700"/>
            </a:lvl2pPr>
            <a:lvl3pPr marL="1216511" indent="0">
              <a:buNone/>
              <a:defRPr sz="3100"/>
            </a:lvl3pPr>
            <a:lvl4pPr marL="1825079" indent="0">
              <a:buNone/>
              <a:defRPr sz="2700"/>
            </a:lvl4pPr>
            <a:lvl5pPr marL="2433659" indent="0">
              <a:buNone/>
              <a:defRPr sz="2700"/>
            </a:lvl5pPr>
            <a:lvl6pPr marL="3041576" indent="0">
              <a:buNone/>
              <a:defRPr sz="2700"/>
            </a:lvl6pPr>
            <a:lvl7pPr marL="3650126" indent="0">
              <a:buNone/>
              <a:defRPr sz="2700"/>
            </a:lvl7pPr>
            <a:lvl8pPr marL="4258705" indent="0">
              <a:buNone/>
              <a:defRPr sz="2700"/>
            </a:lvl8pPr>
            <a:lvl9pPr marL="4867276" indent="0">
              <a:buNone/>
              <a:defRPr sz="2700"/>
            </a:lvl9pPr>
          </a:lstStyle>
          <a:p>
            <a:endParaRPr lang="zh-CN" altLang="en-US"/>
          </a:p>
        </p:txBody>
      </p:sp>
      <p:sp>
        <p:nvSpPr>
          <p:cNvPr id="4" name="文本占位符 3"/>
          <p:cNvSpPr>
            <a:spLocks noGrp="1"/>
          </p:cNvSpPr>
          <p:nvPr>
            <p:ph type="body" sz="half" idx="2"/>
          </p:nvPr>
        </p:nvSpPr>
        <p:spPr>
          <a:xfrm>
            <a:off x="2389325" y="6442156"/>
            <a:ext cx="7316045" cy="964902"/>
          </a:xfrm>
          <a:prstGeom prst="rect">
            <a:avLst/>
          </a:prstGeom>
        </p:spPr>
        <p:txBody>
          <a:bodyPr lIns="91292" tIns="45670" rIns="91292" bIns="45670"/>
          <a:lstStyle>
            <a:lvl1pPr marL="0" indent="0">
              <a:buNone/>
              <a:defRPr sz="1900"/>
            </a:lvl1pPr>
            <a:lvl2pPr marL="608554" indent="0">
              <a:buNone/>
              <a:defRPr sz="1600"/>
            </a:lvl2pPr>
            <a:lvl3pPr marL="1216511" indent="0">
              <a:buNone/>
              <a:defRPr sz="1300"/>
            </a:lvl3pPr>
            <a:lvl4pPr marL="1825079" indent="0">
              <a:buNone/>
              <a:defRPr sz="1100"/>
            </a:lvl4pPr>
            <a:lvl5pPr marL="2433659" indent="0">
              <a:buNone/>
              <a:defRPr sz="1100"/>
            </a:lvl5pPr>
            <a:lvl6pPr marL="3041576" indent="0">
              <a:buNone/>
              <a:defRPr sz="1100"/>
            </a:lvl6pPr>
            <a:lvl7pPr marL="3650126" indent="0">
              <a:buNone/>
              <a:defRPr sz="1100"/>
            </a:lvl7pPr>
            <a:lvl8pPr marL="4258705" indent="0">
              <a:buNone/>
              <a:defRPr sz="1100"/>
            </a:lvl8pPr>
            <a:lvl9pPr marL="4867276" indent="0">
              <a:buNone/>
              <a:defRPr sz="1100"/>
            </a:lvl9pPr>
          </a:lstStyle>
          <a:p>
            <a:pPr lvl="0"/>
            <a:r>
              <a:rPr lang="zh-CN" altLang="en-US"/>
              <a:t>单击此处编辑母版文本样式</a:t>
            </a:r>
          </a:p>
        </p:txBody>
      </p:sp>
    </p:spTree>
    <p:extLst>
      <p:ext uri="{BB962C8B-B14F-4D97-AF65-F5344CB8AC3E}">
        <p14:creationId xmlns:p14="http://schemas.microsoft.com/office/powerpoint/2010/main" val="422936014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518" y="330299"/>
            <a:ext cx="10973011" cy="1371178"/>
          </a:xfrm>
          <a:prstGeom prst="rect">
            <a:avLst/>
          </a:prstGeom>
        </p:spPr>
        <p:txBody>
          <a:bodyPr lIns="91292" tIns="45670" rIns="91292" bIns="45670"/>
          <a:lstStyle/>
          <a:p>
            <a:r>
              <a:rPr lang="zh-CN" altLang="en-US"/>
              <a:t>单击此处编辑母版标题样式</a:t>
            </a:r>
          </a:p>
        </p:txBody>
      </p:sp>
      <p:sp>
        <p:nvSpPr>
          <p:cNvPr id="3" name="竖排文字占位符 2"/>
          <p:cNvSpPr>
            <a:spLocks noGrp="1"/>
          </p:cNvSpPr>
          <p:nvPr>
            <p:ph type="body" orient="vert" idx="1"/>
          </p:nvPr>
        </p:nvSpPr>
        <p:spPr>
          <a:xfrm>
            <a:off x="609518" y="1919712"/>
            <a:ext cx="10973011" cy="5431384"/>
          </a:xfrm>
          <a:prstGeom prst="rect">
            <a:avLst/>
          </a:prstGeom>
        </p:spPr>
        <p:txBody>
          <a:bodyPr vert="eaVert" lIns="91292" tIns="45670" rIns="91292" bIns="4567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71100006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783" y="330175"/>
            <a:ext cx="2742724" cy="7020935"/>
          </a:xfrm>
          <a:prstGeom prst="rect">
            <a:avLst/>
          </a:prstGeom>
        </p:spPr>
        <p:txBody>
          <a:bodyPr vert="eaVert" lIns="91292" tIns="45670" rIns="91292" bIns="45670"/>
          <a:lstStyle/>
          <a:p>
            <a:r>
              <a:rPr lang="zh-CN" altLang="en-US"/>
              <a:t>单击此处编辑母版标题样式</a:t>
            </a:r>
          </a:p>
        </p:txBody>
      </p:sp>
      <p:sp>
        <p:nvSpPr>
          <p:cNvPr id="3" name="竖排文字占位符 2"/>
          <p:cNvSpPr>
            <a:spLocks noGrp="1"/>
          </p:cNvSpPr>
          <p:nvPr>
            <p:ph type="body" orient="vert" idx="1"/>
          </p:nvPr>
        </p:nvSpPr>
        <p:spPr>
          <a:xfrm>
            <a:off x="609519" y="330175"/>
            <a:ext cx="8027123" cy="7020935"/>
          </a:xfrm>
          <a:prstGeom prst="rect">
            <a:avLst/>
          </a:prstGeom>
        </p:spPr>
        <p:txBody>
          <a:bodyPr vert="eaVert" lIns="91292" tIns="45670" rIns="91292" bIns="4567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16785844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2F129-90FF-4ADA-94A2-CDCEF553300F}"/>
              </a:ext>
            </a:extLst>
          </p:cNvPr>
          <p:cNvSpPr>
            <a:spLocks noGrp="1"/>
          </p:cNvSpPr>
          <p:nvPr>
            <p:ph type="ctrTitle"/>
          </p:nvPr>
        </p:nvSpPr>
        <p:spPr>
          <a:xfrm>
            <a:off x="1524009" y="1346839"/>
            <a:ext cx="9144000" cy="286512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7DB60E8-E50A-4E3F-8DE7-6DA702B78A1C}"/>
              </a:ext>
            </a:extLst>
          </p:cNvPr>
          <p:cNvSpPr>
            <a:spLocks noGrp="1"/>
          </p:cNvSpPr>
          <p:nvPr>
            <p:ph type="subTitle" idx="1"/>
          </p:nvPr>
        </p:nvSpPr>
        <p:spPr>
          <a:xfrm>
            <a:off x="1524009" y="4322448"/>
            <a:ext cx="9144000" cy="1986916"/>
          </a:xfrm>
        </p:spPr>
        <p:txBody>
          <a:bodyPr/>
          <a:lstStyle>
            <a:lvl1pPr marL="0" indent="0" algn="ctr">
              <a:buNone/>
              <a:defRPr sz="2400"/>
            </a:lvl1pPr>
            <a:lvl2pPr marL="457033" indent="0" algn="ctr">
              <a:buNone/>
              <a:defRPr sz="2000"/>
            </a:lvl2pPr>
            <a:lvl3pPr marL="914067" indent="0" algn="ctr">
              <a:buNone/>
              <a:defRPr sz="1900"/>
            </a:lvl3pPr>
            <a:lvl4pPr marL="1371100" indent="0" algn="ctr">
              <a:buNone/>
              <a:defRPr sz="1600"/>
            </a:lvl4pPr>
            <a:lvl5pPr marL="1828133" indent="0" algn="ctr">
              <a:buNone/>
              <a:defRPr sz="1600"/>
            </a:lvl5pPr>
            <a:lvl6pPr marL="2285167" indent="0" algn="ctr">
              <a:buNone/>
              <a:defRPr sz="1600"/>
            </a:lvl6pPr>
            <a:lvl7pPr marL="2742200" indent="0" algn="ctr">
              <a:buNone/>
              <a:defRPr sz="1600"/>
            </a:lvl7pPr>
            <a:lvl8pPr marL="3199235" indent="0" algn="ctr">
              <a:buNone/>
              <a:defRPr sz="1600"/>
            </a:lvl8pPr>
            <a:lvl9pPr marL="3656267"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136C152-481F-4A03-9437-E6E65AB1D967}"/>
              </a:ext>
            </a:extLst>
          </p:cNvPr>
          <p:cNvSpPr>
            <a:spLocks noGrp="1"/>
          </p:cNvSpPr>
          <p:nvPr>
            <p:ph type="dt" sz="half" idx="10"/>
          </p:nvPr>
        </p:nvSpPr>
        <p:spPr/>
        <p:txBody>
          <a:bodyPr/>
          <a:lstStyle/>
          <a:p>
            <a:fld id="{37084BB6-B2DE-437E-9D9D-EB5352C0EC36}" type="datetimeFigureOut">
              <a:rPr lang="en-US" smtClean="0">
                <a:solidFill>
                  <a:prstClr val="black">
                    <a:tint val="75000"/>
                  </a:prstClr>
                </a:solidFill>
              </a:rPr>
              <a:pPr/>
              <a:t>2/13/2023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DCC40E8-0DA8-42C3-B0B6-DE0904F46A8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7F6C3AC-82B1-487D-BB5F-6B5D471A050A}"/>
              </a:ext>
            </a:extLst>
          </p:cNvPr>
          <p:cNvSpPr>
            <a:spLocks noGrp="1"/>
          </p:cNvSpPr>
          <p:nvPr>
            <p:ph type="sldNum" sz="quarter" idx="12"/>
          </p:nvPr>
        </p:nvSpPr>
        <p:spPr/>
        <p:txBody>
          <a:bodyPr/>
          <a:lstStyle/>
          <a:p>
            <a:fld id="{EA05F18B-C4B8-46B5-8C68-56B73CF91C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18614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A09E0-5B13-4AF1-9043-4909F788FF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55E395-1BDB-4D6B-B9CB-BD020D531F7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7F7379-4ED8-4764-919B-8DB61A04F406}"/>
              </a:ext>
            </a:extLst>
          </p:cNvPr>
          <p:cNvSpPr>
            <a:spLocks noGrp="1"/>
          </p:cNvSpPr>
          <p:nvPr>
            <p:ph type="dt" sz="half" idx="10"/>
          </p:nvPr>
        </p:nvSpPr>
        <p:spPr/>
        <p:txBody>
          <a:bodyPr/>
          <a:lstStyle/>
          <a:p>
            <a:fld id="{37084BB6-B2DE-437E-9D9D-EB5352C0EC36}" type="datetimeFigureOut">
              <a:rPr lang="en-US" smtClean="0">
                <a:solidFill>
                  <a:prstClr val="black">
                    <a:tint val="75000"/>
                  </a:prstClr>
                </a:solidFill>
              </a:rPr>
              <a:pPr/>
              <a:t>2/13/2023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4AAB636-E17B-4920-AE8F-39925D0759D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7B320DD-672E-4C7C-8306-FBF8985806F8}"/>
              </a:ext>
            </a:extLst>
          </p:cNvPr>
          <p:cNvSpPr>
            <a:spLocks noGrp="1"/>
          </p:cNvSpPr>
          <p:nvPr>
            <p:ph type="sldNum" sz="quarter" idx="12"/>
          </p:nvPr>
        </p:nvSpPr>
        <p:spPr/>
        <p:txBody>
          <a:bodyPr/>
          <a:lstStyle/>
          <a:p>
            <a:fld id="{EA05F18B-C4B8-46B5-8C68-56B73CF91C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8920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1DBC2-D00C-49ED-91B5-CEC46212C776}"/>
              </a:ext>
            </a:extLst>
          </p:cNvPr>
          <p:cNvSpPr>
            <a:spLocks noGrp="1"/>
          </p:cNvSpPr>
          <p:nvPr>
            <p:ph type="title"/>
          </p:nvPr>
        </p:nvSpPr>
        <p:spPr>
          <a:xfrm>
            <a:off x="831857" y="2051781"/>
            <a:ext cx="10515600" cy="3423284"/>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C2FA47C-8844-4976-941C-310347EEF34F}"/>
              </a:ext>
            </a:extLst>
          </p:cNvPr>
          <p:cNvSpPr>
            <a:spLocks noGrp="1"/>
          </p:cNvSpPr>
          <p:nvPr>
            <p:ph type="body" idx="1"/>
          </p:nvPr>
        </p:nvSpPr>
        <p:spPr>
          <a:xfrm>
            <a:off x="831857" y="5507448"/>
            <a:ext cx="10515600" cy="1800223"/>
          </a:xfrm>
        </p:spPr>
        <p:txBody>
          <a:bodyPr/>
          <a:lstStyle>
            <a:lvl1pPr marL="0" indent="0">
              <a:buNone/>
              <a:defRPr sz="2400">
                <a:solidFill>
                  <a:schemeClr val="tx1">
                    <a:tint val="75000"/>
                  </a:schemeClr>
                </a:solidFill>
              </a:defRPr>
            </a:lvl1pPr>
            <a:lvl2pPr marL="457033" indent="0">
              <a:buNone/>
              <a:defRPr sz="2000">
                <a:solidFill>
                  <a:schemeClr val="tx1">
                    <a:tint val="75000"/>
                  </a:schemeClr>
                </a:solidFill>
              </a:defRPr>
            </a:lvl2pPr>
            <a:lvl3pPr marL="914067" indent="0">
              <a:buNone/>
              <a:defRPr sz="1900">
                <a:solidFill>
                  <a:schemeClr val="tx1">
                    <a:tint val="75000"/>
                  </a:schemeClr>
                </a:solidFill>
              </a:defRPr>
            </a:lvl3pPr>
            <a:lvl4pPr marL="1371100" indent="0">
              <a:buNone/>
              <a:defRPr sz="1600">
                <a:solidFill>
                  <a:schemeClr val="tx1">
                    <a:tint val="75000"/>
                  </a:schemeClr>
                </a:solidFill>
              </a:defRPr>
            </a:lvl4pPr>
            <a:lvl5pPr marL="1828133" indent="0">
              <a:buNone/>
              <a:defRPr sz="1600">
                <a:solidFill>
                  <a:schemeClr val="tx1">
                    <a:tint val="75000"/>
                  </a:schemeClr>
                </a:solidFill>
              </a:defRPr>
            </a:lvl5pPr>
            <a:lvl6pPr marL="2285167" indent="0">
              <a:buNone/>
              <a:defRPr sz="1600">
                <a:solidFill>
                  <a:schemeClr val="tx1">
                    <a:tint val="75000"/>
                  </a:schemeClr>
                </a:solidFill>
              </a:defRPr>
            </a:lvl6pPr>
            <a:lvl7pPr marL="2742200" indent="0">
              <a:buNone/>
              <a:defRPr sz="1600">
                <a:solidFill>
                  <a:schemeClr val="tx1">
                    <a:tint val="75000"/>
                  </a:schemeClr>
                </a:solidFill>
              </a:defRPr>
            </a:lvl7pPr>
            <a:lvl8pPr marL="3199235" indent="0">
              <a:buNone/>
              <a:defRPr sz="1600">
                <a:solidFill>
                  <a:schemeClr val="tx1">
                    <a:tint val="75000"/>
                  </a:schemeClr>
                </a:solidFill>
              </a:defRPr>
            </a:lvl8pPr>
            <a:lvl9pPr marL="3656267"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11DBBBB-AA5A-43A6-95E2-CA1CC5DBD8F9}"/>
              </a:ext>
            </a:extLst>
          </p:cNvPr>
          <p:cNvSpPr>
            <a:spLocks noGrp="1"/>
          </p:cNvSpPr>
          <p:nvPr>
            <p:ph type="dt" sz="half" idx="10"/>
          </p:nvPr>
        </p:nvSpPr>
        <p:spPr/>
        <p:txBody>
          <a:bodyPr/>
          <a:lstStyle/>
          <a:p>
            <a:fld id="{37084BB6-B2DE-437E-9D9D-EB5352C0EC36}" type="datetimeFigureOut">
              <a:rPr lang="en-US" smtClean="0">
                <a:solidFill>
                  <a:prstClr val="black">
                    <a:tint val="75000"/>
                  </a:prstClr>
                </a:solidFill>
              </a:rPr>
              <a:pPr/>
              <a:t>2/13/2023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D55BED3-CA2B-47DC-AA0B-F1B294751D1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665BAD4-9331-4E2C-BCBB-F9D88C519AE1}"/>
              </a:ext>
            </a:extLst>
          </p:cNvPr>
          <p:cNvSpPr>
            <a:spLocks noGrp="1"/>
          </p:cNvSpPr>
          <p:nvPr>
            <p:ph type="sldNum" sz="quarter" idx="12"/>
          </p:nvPr>
        </p:nvSpPr>
        <p:spPr/>
        <p:txBody>
          <a:bodyPr/>
          <a:lstStyle/>
          <a:p>
            <a:fld id="{EA05F18B-C4B8-46B5-8C68-56B73CF91C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5635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99B3F-1C80-4C45-BB1E-90CE559E17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638D5A-7841-4F56-8C21-26BFE559D80C}"/>
              </a:ext>
            </a:extLst>
          </p:cNvPr>
          <p:cNvSpPr>
            <a:spLocks noGrp="1"/>
          </p:cNvSpPr>
          <p:nvPr>
            <p:ph sz="half" idx="1"/>
          </p:nvPr>
        </p:nvSpPr>
        <p:spPr>
          <a:xfrm>
            <a:off x="838216" y="2190753"/>
            <a:ext cx="518160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E30F4B-1225-475F-A7A7-56F73044F740}"/>
              </a:ext>
            </a:extLst>
          </p:cNvPr>
          <p:cNvSpPr>
            <a:spLocks noGrp="1"/>
          </p:cNvSpPr>
          <p:nvPr>
            <p:ph sz="half" idx="2"/>
          </p:nvPr>
        </p:nvSpPr>
        <p:spPr>
          <a:xfrm>
            <a:off x="6172200" y="2190753"/>
            <a:ext cx="518160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950CB3-C0D9-4F40-A5FD-42F7E5481143}"/>
              </a:ext>
            </a:extLst>
          </p:cNvPr>
          <p:cNvSpPr>
            <a:spLocks noGrp="1"/>
          </p:cNvSpPr>
          <p:nvPr>
            <p:ph type="dt" sz="half" idx="10"/>
          </p:nvPr>
        </p:nvSpPr>
        <p:spPr/>
        <p:txBody>
          <a:bodyPr/>
          <a:lstStyle/>
          <a:p>
            <a:fld id="{37084BB6-B2DE-437E-9D9D-EB5352C0EC36}" type="datetimeFigureOut">
              <a:rPr lang="en-US" smtClean="0">
                <a:solidFill>
                  <a:prstClr val="black">
                    <a:tint val="75000"/>
                  </a:prstClr>
                </a:solidFill>
              </a:rPr>
              <a:pPr/>
              <a:t>2/13/2023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FEE7E79-A2DD-41F2-99B0-C97390663090}"/>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EF0F8266-90A3-4FA6-9DFC-A38B77F635EE}"/>
              </a:ext>
            </a:extLst>
          </p:cNvPr>
          <p:cNvSpPr>
            <a:spLocks noGrp="1"/>
          </p:cNvSpPr>
          <p:nvPr>
            <p:ph type="sldNum" sz="quarter" idx="12"/>
          </p:nvPr>
        </p:nvSpPr>
        <p:spPr/>
        <p:txBody>
          <a:bodyPr/>
          <a:lstStyle/>
          <a:p>
            <a:fld id="{EA05F18B-C4B8-46B5-8C68-56B73CF91C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4156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06A7F-F115-4A5B-A101-E8D411CFF7E2}"/>
              </a:ext>
            </a:extLst>
          </p:cNvPr>
          <p:cNvSpPr>
            <a:spLocks noGrp="1"/>
          </p:cNvSpPr>
          <p:nvPr>
            <p:ph type="title"/>
          </p:nvPr>
        </p:nvSpPr>
        <p:spPr>
          <a:xfrm>
            <a:off x="839788" y="438163"/>
            <a:ext cx="10515600" cy="1590677"/>
          </a:xfrm>
        </p:spPr>
        <p:txBody>
          <a:bodyPr/>
          <a:lstStyle/>
          <a:p>
            <a:r>
              <a:rPr lang="en-US"/>
              <a:t>Click to edit Master title style</a:t>
            </a:r>
          </a:p>
        </p:txBody>
      </p:sp>
      <p:sp>
        <p:nvSpPr>
          <p:cNvPr id="3" name="Text Placeholder 2">
            <a:extLst>
              <a:ext uri="{FF2B5EF4-FFF2-40B4-BE49-F238E27FC236}">
                <a16:creationId xmlns:a16="http://schemas.microsoft.com/office/drawing/2014/main" id="{A9F6960A-BBEE-4933-8BBF-33FF3045D66F}"/>
              </a:ext>
            </a:extLst>
          </p:cNvPr>
          <p:cNvSpPr>
            <a:spLocks noGrp="1"/>
          </p:cNvSpPr>
          <p:nvPr>
            <p:ph type="body" idx="1"/>
          </p:nvPr>
        </p:nvSpPr>
        <p:spPr>
          <a:xfrm>
            <a:off x="839805" y="2017397"/>
            <a:ext cx="5157787" cy="988696"/>
          </a:xfrm>
        </p:spPr>
        <p:txBody>
          <a:bodyPr anchor="b"/>
          <a:lstStyle>
            <a:lvl1pPr marL="0" indent="0">
              <a:buNone/>
              <a:defRPr sz="2400" b="1"/>
            </a:lvl1pPr>
            <a:lvl2pPr marL="457033" indent="0">
              <a:buNone/>
              <a:defRPr sz="2000" b="1"/>
            </a:lvl2pPr>
            <a:lvl3pPr marL="914067" indent="0">
              <a:buNone/>
              <a:defRPr sz="1900" b="1"/>
            </a:lvl3pPr>
            <a:lvl4pPr marL="1371100" indent="0">
              <a:buNone/>
              <a:defRPr sz="1600" b="1"/>
            </a:lvl4pPr>
            <a:lvl5pPr marL="1828133" indent="0">
              <a:buNone/>
              <a:defRPr sz="1600" b="1"/>
            </a:lvl5pPr>
            <a:lvl6pPr marL="2285167" indent="0">
              <a:buNone/>
              <a:defRPr sz="1600" b="1"/>
            </a:lvl6pPr>
            <a:lvl7pPr marL="2742200" indent="0">
              <a:buNone/>
              <a:defRPr sz="1600" b="1"/>
            </a:lvl7pPr>
            <a:lvl8pPr marL="3199235" indent="0">
              <a:buNone/>
              <a:defRPr sz="1600" b="1"/>
            </a:lvl8pPr>
            <a:lvl9pPr marL="3656267"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8E2BE9E-5641-43D6-8ED8-119F77494079}"/>
              </a:ext>
            </a:extLst>
          </p:cNvPr>
          <p:cNvSpPr>
            <a:spLocks noGrp="1"/>
          </p:cNvSpPr>
          <p:nvPr>
            <p:ph sz="half" idx="2"/>
          </p:nvPr>
        </p:nvSpPr>
        <p:spPr>
          <a:xfrm>
            <a:off x="839805" y="3006091"/>
            <a:ext cx="5157787"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610F9C3-E87C-4577-86B0-FCBB988733B6}"/>
              </a:ext>
            </a:extLst>
          </p:cNvPr>
          <p:cNvSpPr>
            <a:spLocks noGrp="1"/>
          </p:cNvSpPr>
          <p:nvPr>
            <p:ph type="body" sz="quarter" idx="3"/>
          </p:nvPr>
        </p:nvSpPr>
        <p:spPr>
          <a:xfrm>
            <a:off x="6172203" y="2017397"/>
            <a:ext cx="5183188" cy="988696"/>
          </a:xfrm>
        </p:spPr>
        <p:txBody>
          <a:bodyPr anchor="b"/>
          <a:lstStyle>
            <a:lvl1pPr marL="0" indent="0">
              <a:buNone/>
              <a:defRPr sz="2400" b="1"/>
            </a:lvl1pPr>
            <a:lvl2pPr marL="457033" indent="0">
              <a:buNone/>
              <a:defRPr sz="2000" b="1"/>
            </a:lvl2pPr>
            <a:lvl3pPr marL="914067" indent="0">
              <a:buNone/>
              <a:defRPr sz="1900" b="1"/>
            </a:lvl3pPr>
            <a:lvl4pPr marL="1371100" indent="0">
              <a:buNone/>
              <a:defRPr sz="1600" b="1"/>
            </a:lvl4pPr>
            <a:lvl5pPr marL="1828133" indent="0">
              <a:buNone/>
              <a:defRPr sz="1600" b="1"/>
            </a:lvl5pPr>
            <a:lvl6pPr marL="2285167" indent="0">
              <a:buNone/>
              <a:defRPr sz="1600" b="1"/>
            </a:lvl6pPr>
            <a:lvl7pPr marL="2742200" indent="0">
              <a:buNone/>
              <a:defRPr sz="1600" b="1"/>
            </a:lvl7pPr>
            <a:lvl8pPr marL="3199235" indent="0">
              <a:buNone/>
              <a:defRPr sz="1600" b="1"/>
            </a:lvl8pPr>
            <a:lvl9pPr marL="3656267"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9E9828-0409-4A5A-BAAD-B929B361D572}"/>
              </a:ext>
            </a:extLst>
          </p:cNvPr>
          <p:cNvSpPr>
            <a:spLocks noGrp="1"/>
          </p:cNvSpPr>
          <p:nvPr>
            <p:ph sz="quarter" idx="4"/>
          </p:nvPr>
        </p:nvSpPr>
        <p:spPr>
          <a:xfrm>
            <a:off x="6172203" y="3006091"/>
            <a:ext cx="5183188"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7EA458A-5BD3-4230-82BC-C28A20CE7C85}"/>
              </a:ext>
            </a:extLst>
          </p:cNvPr>
          <p:cNvSpPr>
            <a:spLocks noGrp="1"/>
          </p:cNvSpPr>
          <p:nvPr>
            <p:ph type="dt" sz="half" idx="10"/>
          </p:nvPr>
        </p:nvSpPr>
        <p:spPr/>
        <p:txBody>
          <a:bodyPr/>
          <a:lstStyle/>
          <a:p>
            <a:fld id="{81D1B318-237C-4B8D-AB3D-AA6F00534237}" type="datetimeFigureOut">
              <a:rPr lang="en-US" smtClean="0"/>
              <a:t>2/13/2023</a:t>
            </a:fld>
            <a:endParaRPr lang="en-US"/>
          </a:p>
        </p:txBody>
      </p:sp>
      <p:sp>
        <p:nvSpPr>
          <p:cNvPr id="8" name="Footer Placeholder 7">
            <a:extLst>
              <a:ext uri="{FF2B5EF4-FFF2-40B4-BE49-F238E27FC236}">
                <a16:creationId xmlns:a16="http://schemas.microsoft.com/office/drawing/2014/main" id="{5ADBD19D-B48B-440F-A7D2-F49BA34D3A3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8C1255E-DA48-4F2E-99C7-CDFC370B8E71}"/>
              </a:ext>
            </a:extLst>
          </p:cNvPr>
          <p:cNvSpPr>
            <a:spLocks noGrp="1"/>
          </p:cNvSpPr>
          <p:nvPr>
            <p:ph type="sldNum" sz="quarter" idx="12"/>
          </p:nvPr>
        </p:nvSpPr>
        <p:spPr/>
        <p:txBody>
          <a:bodyPr/>
          <a:lstStyle/>
          <a:p>
            <a:fld id="{CDF8EA54-B860-4220-BD07-5EEB717B5211}" type="slidenum">
              <a:rPr lang="en-US" smtClean="0"/>
              <a:t>‹#›</a:t>
            </a:fld>
            <a:endParaRPr lang="en-US"/>
          </a:p>
        </p:txBody>
      </p:sp>
    </p:spTree>
    <p:extLst>
      <p:ext uri="{BB962C8B-B14F-4D97-AF65-F5344CB8AC3E}">
        <p14:creationId xmlns:p14="http://schemas.microsoft.com/office/powerpoint/2010/main" val="38802920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3B7E4-2452-4ED7-8B9B-2E40A80A0802}"/>
              </a:ext>
            </a:extLst>
          </p:cNvPr>
          <p:cNvSpPr>
            <a:spLocks noGrp="1"/>
          </p:cNvSpPr>
          <p:nvPr>
            <p:ph type="title"/>
          </p:nvPr>
        </p:nvSpPr>
        <p:spPr>
          <a:xfrm>
            <a:off x="839788" y="438163"/>
            <a:ext cx="10515600" cy="1590677"/>
          </a:xfrm>
        </p:spPr>
        <p:txBody>
          <a:bodyPr/>
          <a:lstStyle/>
          <a:p>
            <a:r>
              <a:rPr lang="en-US"/>
              <a:t>Click to edit Master title style</a:t>
            </a:r>
          </a:p>
        </p:txBody>
      </p:sp>
      <p:sp>
        <p:nvSpPr>
          <p:cNvPr id="3" name="Text Placeholder 2">
            <a:extLst>
              <a:ext uri="{FF2B5EF4-FFF2-40B4-BE49-F238E27FC236}">
                <a16:creationId xmlns:a16="http://schemas.microsoft.com/office/drawing/2014/main" id="{58FE3C08-0FF0-46B7-A3DE-D4BB3E355371}"/>
              </a:ext>
            </a:extLst>
          </p:cNvPr>
          <p:cNvSpPr>
            <a:spLocks noGrp="1"/>
          </p:cNvSpPr>
          <p:nvPr>
            <p:ph type="body" idx="1"/>
          </p:nvPr>
        </p:nvSpPr>
        <p:spPr>
          <a:xfrm>
            <a:off x="839813" y="2017397"/>
            <a:ext cx="5157787" cy="988696"/>
          </a:xfrm>
        </p:spPr>
        <p:txBody>
          <a:bodyPr anchor="b"/>
          <a:lstStyle>
            <a:lvl1pPr marL="0" indent="0">
              <a:buNone/>
              <a:defRPr sz="2400" b="1"/>
            </a:lvl1pPr>
            <a:lvl2pPr marL="457033" indent="0">
              <a:buNone/>
              <a:defRPr sz="2000" b="1"/>
            </a:lvl2pPr>
            <a:lvl3pPr marL="914067" indent="0">
              <a:buNone/>
              <a:defRPr sz="1900" b="1"/>
            </a:lvl3pPr>
            <a:lvl4pPr marL="1371100" indent="0">
              <a:buNone/>
              <a:defRPr sz="1600" b="1"/>
            </a:lvl4pPr>
            <a:lvl5pPr marL="1828133" indent="0">
              <a:buNone/>
              <a:defRPr sz="1600" b="1"/>
            </a:lvl5pPr>
            <a:lvl6pPr marL="2285167" indent="0">
              <a:buNone/>
              <a:defRPr sz="1600" b="1"/>
            </a:lvl6pPr>
            <a:lvl7pPr marL="2742200" indent="0">
              <a:buNone/>
              <a:defRPr sz="1600" b="1"/>
            </a:lvl7pPr>
            <a:lvl8pPr marL="3199235" indent="0">
              <a:buNone/>
              <a:defRPr sz="1600" b="1"/>
            </a:lvl8pPr>
            <a:lvl9pPr marL="3656267"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517F0E-8081-4430-ABDF-F65E7EA2719B}"/>
              </a:ext>
            </a:extLst>
          </p:cNvPr>
          <p:cNvSpPr>
            <a:spLocks noGrp="1"/>
          </p:cNvSpPr>
          <p:nvPr>
            <p:ph sz="half" idx="2"/>
          </p:nvPr>
        </p:nvSpPr>
        <p:spPr>
          <a:xfrm>
            <a:off x="839813" y="3006091"/>
            <a:ext cx="5157787"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1EB69E1-0BAA-44E8-85C5-17ECE8800852}"/>
              </a:ext>
            </a:extLst>
          </p:cNvPr>
          <p:cNvSpPr>
            <a:spLocks noGrp="1"/>
          </p:cNvSpPr>
          <p:nvPr>
            <p:ph type="body" sz="quarter" idx="3"/>
          </p:nvPr>
        </p:nvSpPr>
        <p:spPr>
          <a:xfrm>
            <a:off x="6172203" y="2017397"/>
            <a:ext cx="5183188" cy="988696"/>
          </a:xfrm>
        </p:spPr>
        <p:txBody>
          <a:bodyPr anchor="b"/>
          <a:lstStyle>
            <a:lvl1pPr marL="0" indent="0">
              <a:buNone/>
              <a:defRPr sz="2400" b="1"/>
            </a:lvl1pPr>
            <a:lvl2pPr marL="457033" indent="0">
              <a:buNone/>
              <a:defRPr sz="2000" b="1"/>
            </a:lvl2pPr>
            <a:lvl3pPr marL="914067" indent="0">
              <a:buNone/>
              <a:defRPr sz="1900" b="1"/>
            </a:lvl3pPr>
            <a:lvl4pPr marL="1371100" indent="0">
              <a:buNone/>
              <a:defRPr sz="1600" b="1"/>
            </a:lvl4pPr>
            <a:lvl5pPr marL="1828133" indent="0">
              <a:buNone/>
              <a:defRPr sz="1600" b="1"/>
            </a:lvl5pPr>
            <a:lvl6pPr marL="2285167" indent="0">
              <a:buNone/>
              <a:defRPr sz="1600" b="1"/>
            </a:lvl6pPr>
            <a:lvl7pPr marL="2742200" indent="0">
              <a:buNone/>
              <a:defRPr sz="1600" b="1"/>
            </a:lvl7pPr>
            <a:lvl8pPr marL="3199235" indent="0">
              <a:buNone/>
              <a:defRPr sz="1600" b="1"/>
            </a:lvl8pPr>
            <a:lvl9pPr marL="3656267"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F305E8-BE40-4715-BB97-EFA7255EDA0B}"/>
              </a:ext>
            </a:extLst>
          </p:cNvPr>
          <p:cNvSpPr>
            <a:spLocks noGrp="1"/>
          </p:cNvSpPr>
          <p:nvPr>
            <p:ph sz="quarter" idx="4"/>
          </p:nvPr>
        </p:nvSpPr>
        <p:spPr>
          <a:xfrm>
            <a:off x="6172203" y="3006091"/>
            <a:ext cx="5183188"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30D0EC4-2D7E-4FF8-87E4-7F53C396C395}"/>
              </a:ext>
            </a:extLst>
          </p:cNvPr>
          <p:cNvSpPr>
            <a:spLocks noGrp="1"/>
          </p:cNvSpPr>
          <p:nvPr>
            <p:ph type="dt" sz="half" idx="10"/>
          </p:nvPr>
        </p:nvSpPr>
        <p:spPr/>
        <p:txBody>
          <a:bodyPr/>
          <a:lstStyle/>
          <a:p>
            <a:fld id="{37084BB6-B2DE-437E-9D9D-EB5352C0EC36}" type="datetimeFigureOut">
              <a:rPr lang="en-US" smtClean="0">
                <a:solidFill>
                  <a:prstClr val="black">
                    <a:tint val="75000"/>
                  </a:prstClr>
                </a:solidFill>
              </a:rPr>
              <a:pPr/>
              <a:t>2/13/2023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28064591-DF8F-4668-A38A-53D818C541C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C76EEB9C-08D7-4720-A16F-C6639FC09D04}"/>
              </a:ext>
            </a:extLst>
          </p:cNvPr>
          <p:cNvSpPr>
            <a:spLocks noGrp="1"/>
          </p:cNvSpPr>
          <p:nvPr>
            <p:ph type="sldNum" sz="quarter" idx="12"/>
          </p:nvPr>
        </p:nvSpPr>
        <p:spPr/>
        <p:txBody>
          <a:bodyPr/>
          <a:lstStyle/>
          <a:p>
            <a:fld id="{EA05F18B-C4B8-46B5-8C68-56B73CF91C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44029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45687-CD34-4180-88A2-82C25321F48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90FC129-A615-41B3-9096-91ACFC55E241}"/>
              </a:ext>
            </a:extLst>
          </p:cNvPr>
          <p:cNvSpPr>
            <a:spLocks noGrp="1"/>
          </p:cNvSpPr>
          <p:nvPr>
            <p:ph type="dt" sz="half" idx="10"/>
          </p:nvPr>
        </p:nvSpPr>
        <p:spPr/>
        <p:txBody>
          <a:bodyPr/>
          <a:lstStyle/>
          <a:p>
            <a:fld id="{37084BB6-B2DE-437E-9D9D-EB5352C0EC36}" type="datetimeFigureOut">
              <a:rPr lang="en-US" smtClean="0">
                <a:solidFill>
                  <a:prstClr val="black">
                    <a:tint val="75000"/>
                  </a:prstClr>
                </a:solidFill>
              </a:rPr>
              <a:pPr/>
              <a:t>2/13/2023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917F5ED7-5E09-4094-B9D5-40900AE96B28}"/>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2EBBCDE6-0BC8-4BE5-9C51-56B65C67D696}"/>
              </a:ext>
            </a:extLst>
          </p:cNvPr>
          <p:cNvSpPr>
            <a:spLocks noGrp="1"/>
          </p:cNvSpPr>
          <p:nvPr>
            <p:ph type="sldNum" sz="quarter" idx="12"/>
          </p:nvPr>
        </p:nvSpPr>
        <p:spPr/>
        <p:txBody>
          <a:bodyPr/>
          <a:lstStyle/>
          <a:p>
            <a:fld id="{EA05F18B-C4B8-46B5-8C68-56B73CF91C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80168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9D04B3-6995-4FA2-8A50-2BC4BA10FE43}"/>
              </a:ext>
            </a:extLst>
          </p:cNvPr>
          <p:cNvSpPr>
            <a:spLocks noGrp="1"/>
          </p:cNvSpPr>
          <p:nvPr>
            <p:ph type="dt" sz="half" idx="10"/>
          </p:nvPr>
        </p:nvSpPr>
        <p:spPr/>
        <p:txBody>
          <a:bodyPr/>
          <a:lstStyle/>
          <a:p>
            <a:fld id="{37084BB6-B2DE-437E-9D9D-EB5352C0EC36}" type="datetimeFigureOut">
              <a:rPr lang="en-US" smtClean="0">
                <a:solidFill>
                  <a:prstClr val="black">
                    <a:tint val="75000"/>
                  </a:prstClr>
                </a:solidFill>
              </a:rPr>
              <a:pPr/>
              <a:t>2/13/2023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350A70B7-2D5F-46E9-875F-E79C10E99807}"/>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5D4A25AA-4104-4E4A-A3D4-9ACBC95FE414}"/>
              </a:ext>
            </a:extLst>
          </p:cNvPr>
          <p:cNvSpPr>
            <a:spLocks noGrp="1"/>
          </p:cNvSpPr>
          <p:nvPr>
            <p:ph type="sldNum" sz="quarter" idx="12"/>
          </p:nvPr>
        </p:nvSpPr>
        <p:spPr/>
        <p:txBody>
          <a:bodyPr/>
          <a:lstStyle/>
          <a:p>
            <a:fld id="{EA05F18B-C4B8-46B5-8C68-56B73CF91C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92174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D6C0C-D32A-4F84-B0B3-F2C668F24BBE}"/>
              </a:ext>
            </a:extLst>
          </p:cNvPr>
          <p:cNvSpPr>
            <a:spLocks noGrp="1"/>
          </p:cNvSpPr>
          <p:nvPr>
            <p:ph type="title"/>
          </p:nvPr>
        </p:nvSpPr>
        <p:spPr>
          <a:xfrm>
            <a:off x="839821" y="548648"/>
            <a:ext cx="3932237" cy="1920241"/>
          </a:xfrm>
        </p:spPr>
        <p:txBody>
          <a:bodyPr anchor="b"/>
          <a:lstStyle>
            <a:lvl1pPr>
              <a:defRPr sz="3100"/>
            </a:lvl1pPr>
          </a:lstStyle>
          <a:p>
            <a:r>
              <a:rPr lang="en-US"/>
              <a:t>Click to edit Master title style</a:t>
            </a:r>
          </a:p>
        </p:txBody>
      </p:sp>
      <p:sp>
        <p:nvSpPr>
          <p:cNvPr id="3" name="Content Placeholder 2">
            <a:extLst>
              <a:ext uri="{FF2B5EF4-FFF2-40B4-BE49-F238E27FC236}">
                <a16:creationId xmlns:a16="http://schemas.microsoft.com/office/drawing/2014/main" id="{7698DB60-57E8-4760-A905-FAE26B492B69}"/>
              </a:ext>
            </a:extLst>
          </p:cNvPr>
          <p:cNvSpPr>
            <a:spLocks noGrp="1"/>
          </p:cNvSpPr>
          <p:nvPr>
            <p:ph idx="1"/>
          </p:nvPr>
        </p:nvSpPr>
        <p:spPr>
          <a:xfrm>
            <a:off x="5183195" y="1185004"/>
            <a:ext cx="6172200" cy="5848350"/>
          </a:xfrm>
        </p:spPr>
        <p:txBody>
          <a:bodyPr/>
          <a:lstStyle>
            <a:lvl1pPr>
              <a:defRPr sz="3100"/>
            </a:lvl1pPr>
            <a:lvl2pPr>
              <a:defRPr sz="29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13EE6F7-94F2-4FE0-9B5E-6D38171CCCFF}"/>
              </a:ext>
            </a:extLst>
          </p:cNvPr>
          <p:cNvSpPr>
            <a:spLocks noGrp="1"/>
          </p:cNvSpPr>
          <p:nvPr>
            <p:ph type="body" sz="half" idx="2"/>
          </p:nvPr>
        </p:nvSpPr>
        <p:spPr>
          <a:xfrm>
            <a:off x="839821" y="2468883"/>
            <a:ext cx="3932237" cy="4573906"/>
          </a:xfrm>
        </p:spPr>
        <p:txBody>
          <a:bodyPr/>
          <a:lstStyle>
            <a:lvl1pPr marL="0" indent="0">
              <a:buNone/>
              <a:defRPr sz="1600"/>
            </a:lvl1pPr>
            <a:lvl2pPr marL="457033" indent="0">
              <a:buNone/>
              <a:defRPr sz="1400"/>
            </a:lvl2pPr>
            <a:lvl3pPr marL="914067" indent="0">
              <a:buNone/>
              <a:defRPr sz="1100"/>
            </a:lvl3pPr>
            <a:lvl4pPr marL="1371100" indent="0">
              <a:buNone/>
              <a:defRPr sz="1000"/>
            </a:lvl4pPr>
            <a:lvl5pPr marL="1828133" indent="0">
              <a:buNone/>
              <a:defRPr sz="1000"/>
            </a:lvl5pPr>
            <a:lvl6pPr marL="2285167" indent="0">
              <a:buNone/>
              <a:defRPr sz="1000"/>
            </a:lvl6pPr>
            <a:lvl7pPr marL="2742200" indent="0">
              <a:buNone/>
              <a:defRPr sz="1000"/>
            </a:lvl7pPr>
            <a:lvl8pPr marL="3199235" indent="0">
              <a:buNone/>
              <a:defRPr sz="1000"/>
            </a:lvl8pPr>
            <a:lvl9pPr marL="3656267"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19B945-359C-4D18-816B-1FEE30434B8B}"/>
              </a:ext>
            </a:extLst>
          </p:cNvPr>
          <p:cNvSpPr>
            <a:spLocks noGrp="1"/>
          </p:cNvSpPr>
          <p:nvPr>
            <p:ph type="dt" sz="half" idx="10"/>
          </p:nvPr>
        </p:nvSpPr>
        <p:spPr/>
        <p:txBody>
          <a:bodyPr/>
          <a:lstStyle/>
          <a:p>
            <a:fld id="{37084BB6-B2DE-437E-9D9D-EB5352C0EC36}" type="datetimeFigureOut">
              <a:rPr lang="en-US" smtClean="0">
                <a:solidFill>
                  <a:prstClr val="black">
                    <a:tint val="75000"/>
                  </a:prstClr>
                </a:solidFill>
              </a:rPr>
              <a:pPr/>
              <a:t>2/13/2023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912714AE-0D85-4D73-A53E-695D1308C085}"/>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A4D5542-95F7-4313-A897-29D307F65993}"/>
              </a:ext>
            </a:extLst>
          </p:cNvPr>
          <p:cNvSpPr>
            <a:spLocks noGrp="1"/>
          </p:cNvSpPr>
          <p:nvPr>
            <p:ph type="sldNum" sz="quarter" idx="12"/>
          </p:nvPr>
        </p:nvSpPr>
        <p:spPr/>
        <p:txBody>
          <a:bodyPr/>
          <a:lstStyle/>
          <a:p>
            <a:fld id="{EA05F18B-C4B8-46B5-8C68-56B73CF91C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5353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829C2-58CB-4F8F-9EC9-AF03FD94865F}"/>
              </a:ext>
            </a:extLst>
          </p:cNvPr>
          <p:cNvSpPr>
            <a:spLocks noGrp="1"/>
          </p:cNvSpPr>
          <p:nvPr>
            <p:ph type="title"/>
          </p:nvPr>
        </p:nvSpPr>
        <p:spPr>
          <a:xfrm>
            <a:off x="839821" y="548648"/>
            <a:ext cx="3932237" cy="1920241"/>
          </a:xfrm>
        </p:spPr>
        <p:txBody>
          <a:bodyPr anchor="b"/>
          <a:lstStyle>
            <a:lvl1pPr>
              <a:defRPr sz="3100"/>
            </a:lvl1pPr>
          </a:lstStyle>
          <a:p>
            <a:r>
              <a:rPr lang="en-US"/>
              <a:t>Click to edit Master title style</a:t>
            </a:r>
          </a:p>
        </p:txBody>
      </p:sp>
      <p:sp>
        <p:nvSpPr>
          <p:cNvPr id="3" name="Picture Placeholder 2">
            <a:extLst>
              <a:ext uri="{FF2B5EF4-FFF2-40B4-BE49-F238E27FC236}">
                <a16:creationId xmlns:a16="http://schemas.microsoft.com/office/drawing/2014/main" id="{BF584F3A-F544-43DE-A09F-E4ED0CB10BA5}"/>
              </a:ext>
            </a:extLst>
          </p:cNvPr>
          <p:cNvSpPr>
            <a:spLocks noGrp="1"/>
          </p:cNvSpPr>
          <p:nvPr>
            <p:ph type="pic" idx="1"/>
          </p:nvPr>
        </p:nvSpPr>
        <p:spPr>
          <a:xfrm>
            <a:off x="5183195" y="1185004"/>
            <a:ext cx="6172200" cy="5848350"/>
          </a:xfrm>
        </p:spPr>
        <p:txBody>
          <a:bodyPr/>
          <a:lstStyle>
            <a:lvl1pPr marL="0" indent="0">
              <a:buNone/>
              <a:defRPr sz="3100"/>
            </a:lvl1pPr>
            <a:lvl2pPr marL="457033" indent="0">
              <a:buNone/>
              <a:defRPr sz="2900"/>
            </a:lvl2pPr>
            <a:lvl3pPr marL="914067" indent="0">
              <a:buNone/>
              <a:defRPr sz="2400"/>
            </a:lvl3pPr>
            <a:lvl4pPr marL="1371100" indent="0">
              <a:buNone/>
              <a:defRPr sz="2000"/>
            </a:lvl4pPr>
            <a:lvl5pPr marL="1828133" indent="0">
              <a:buNone/>
              <a:defRPr sz="2000"/>
            </a:lvl5pPr>
            <a:lvl6pPr marL="2285167" indent="0">
              <a:buNone/>
              <a:defRPr sz="2000"/>
            </a:lvl6pPr>
            <a:lvl7pPr marL="2742200" indent="0">
              <a:buNone/>
              <a:defRPr sz="2000"/>
            </a:lvl7pPr>
            <a:lvl8pPr marL="3199235" indent="0">
              <a:buNone/>
              <a:defRPr sz="2000"/>
            </a:lvl8pPr>
            <a:lvl9pPr marL="3656267" indent="0">
              <a:buNone/>
              <a:defRPr sz="2000"/>
            </a:lvl9pPr>
          </a:lstStyle>
          <a:p>
            <a:endParaRPr lang="en-US"/>
          </a:p>
        </p:txBody>
      </p:sp>
      <p:sp>
        <p:nvSpPr>
          <p:cNvPr id="4" name="Text Placeholder 3">
            <a:extLst>
              <a:ext uri="{FF2B5EF4-FFF2-40B4-BE49-F238E27FC236}">
                <a16:creationId xmlns:a16="http://schemas.microsoft.com/office/drawing/2014/main" id="{D446C6DE-FA30-4B41-898C-484A4A37682D}"/>
              </a:ext>
            </a:extLst>
          </p:cNvPr>
          <p:cNvSpPr>
            <a:spLocks noGrp="1"/>
          </p:cNvSpPr>
          <p:nvPr>
            <p:ph type="body" sz="half" idx="2"/>
          </p:nvPr>
        </p:nvSpPr>
        <p:spPr>
          <a:xfrm>
            <a:off x="839821" y="2468883"/>
            <a:ext cx="3932237" cy="4573906"/>
          </a:xfrm>
        </p:spPr>
        <p:txBody>
          <a:bodyPr/>
          <a:lstStyle>
            <a:lvl1pPr marL="0" indent="0">
              <a:buNone/>
              <a:defRPr sz="1600"/>
            </a:lvl1pPr>
            <a:lvl2pPr marL="457033" indent="0">
              <a:buNone/>
              <a:defRPr sz="1400"/>
            </a:lvl2pPr>
            <a:lvl3pPr marL="914067" indent="0">
              <a:buNone/>
              <a:defRPr sz="1100"/>
            </a:lvl3pPr>
            <a:lvl4pPr marL="1371100" indent="0">
              <a:buNone/>
              <a:defRPr sz="1000"/>
            </a:lvl4pPr>
            <a:lvl5pPr marL="1828133" indent="0">
              <a:buNone/>
              <a:defRPr sz="1000"/>
            </a:lvl5pPr>
            <a:lvl6pPr marL="2285167" indent="0">
              <a:buNone/>
              <a:defRPr sz="1000"/>
            </a:lvl6pPr>
            <a:lvl7pPr marL="2742200" indent="0">
              <a:buNone/>
              <a:defRPr sz="1000"/>
            </a:lvl7pPr>
            <a:lvl8pPr marL="3199235" indent="0">
              <a:buNone/>
              <a:defRPr sz="1000"/>
            </a:lvl8pPr>
            <a:lvl9pPr marL="3656267"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676153-BA8A-4BBA-9949-155A14217B0C}"/>
              </a:ext>
            </a:extLst>
          </p:cNvPr>
          <p:cNvSpPr>
            <a:spLocks noGrp="1"/>
          </p:cNvSpPr>
          <p:nvPr>
            <p:ph type="dt" sz="half" idx="10"/>
          </p:nvPr>
        </p:nvSpPr>
        <p:spPr/>
        <p:txBody>
          <a:bodyPr/>
          <a:lstStyle/>
          <a:p>
            <a:fld id="{37084BB6-B2DE-437E-9D9D-EB5352C0EC36}" type="datetimeFigureOut">
              <a:rPr lang="en-US" smtClean="0">
                <a:solidFill>
                  <a:prstClr val="black">
                    <a:tint val="75000"/>
                  </a:prstClr>
                </a:solidFill>
              </a:rPr>
              <a:pPr/>
              <a:t>2/13/2023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80DF939C-0BEA-4A43-A241-856BDD0772E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F4B2F75-4F98-483D-B406-D6BECD0438B3}"/>
              </a:ext>
            </a:extLst>
          </p:cNvPr>
          <p:cNvSpPr>
            <a:spLocks noGrp="1"/>
          </p:cNvSpPr>
          <p:nvPr>
            <p:ph type="sldNum" sz="quarter" idx="12"/>
          </p:nvPr>
        </p:nvSpPr>
        <p:spPr/>
        <p:txBody>
          <a:bodyPr/>
          <a:lstStyle/>
          <a:p>
            <a:fld id="{EA05F18B-C4B8-46B5-8C68-56B73CF91C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324488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29BFA-19C0-45A0-8F31-D00C747AD0A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084C848-7F9E-48BA-A087-12DD686D58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1382BC-525E-4BD5-8EE2-0767AFC3B98A}"/>
              </a:ext>
            </a:extLst>
          </p:cNvPr>
          <p:cNvSpPr>
            <a:spLocks noGrp="1"/>
          </p:cNvSpPr>
          <p:nvPr>
            <p:ph type="dt" sz="half" idx="10"/>
          </p:nvPr>
        </p:nvSpPr>
        <p:spPr/>
        <p:txBody>
          <a:bodyPr/>
          <a:lstStyle/>
          <a:p>
            <a:fld id="{37084BB6-B2DE-437E-9D9D-EB5352C0EC36}" type="datetimeFigureOut">
              <a:rPr lang="en-US" smtClean="0">
                <a:solidFill>
                  <a:prstClr val="black">
                    <a:tint val="75000"/>
                  </a:prstClr>
                </a:solidFill>
              </a:rPr>
              <a:pPr/>
              <a:t>2/13/2023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3313517-C97F-4DED-87F6-A477E850F8E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1A8AFCD-8EB7-4E89-9483-D3C2239D404A}"/>
              </a:ext>
            </a:extLst>
          </p:cNvPr>
          <p:cNvSpPr>
            <a:spLocks noGrp="1"/>
          </p:cNvSpPr>
          <p:nvPr>
            <p:ph type="sldNum" sz="quarter" idx="12"/>
          </p:nvPr>
        </p:nvSpPr>
        <p:spPr/>
        <p:txBody>
          <a:bodyPr/>
          <a:lstStyle/>
          <a:p>
            <a:fld id="{EA05F18B-C4B8-46B5-8C68-56B73CF91C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188651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6FB53A-9F17-42C4-BB39-0D9725405135}"/>
              </a:ext>
            </a:extLst>
          </p:cNvPr>
          <p:cNvSpPr>
            <a:spLocks noGrp="1"/>
          </p:cNvSpPr>
          <p:nvPr>
            <p:ph type="title" orient="vert"/>
          </p:nvPr>
        </p:nvSpPr>
        <p:spPr>
          <a:xfrm>
            <a:off x="8724902" y="438159"/>
            <a:ext cx="2628900" cy="697420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762A8B0-01FF-4A8E-B113-4819253112B4}"/>
              </a:ext>
            </a:extLst>
          </p:cNvPr>
          <p:cNvSpPr>
            <a:spLocks noGrp="1"/>
          </p:cNvSpPr>
          <p:nvPr>
            <p:ph type="body" orient="vert" idx="1"/>
          </p:nvPr>
        </p:nvSpPr>
        <p:spPr>
          <a:xfrm>
            <a:off x="838203" y="438159"/>
            <a:ext cx="7734300" cy="69742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19713C-F0D9-48AB-96B0-BDE279F4DDB2}"/>
              </a:ext>
            </a:extLst>
          </p:cNvPr>
          <p:cNvSpPr>
            <a:spLocks noGrp="1"/>
          </p:cNvSpPr>
          <p:nvPr>
            <p:ph type="dt" sz="half" idx="10"/>
          </p:nvPr>
        </p:nvSpPr>
        <p:spPr/>
        <p:txBody>
          <a:bodyPr/>
          <a:lstStyle/>
          <a:p>
            <a:fld id="{37084BB6-B2DE-437E-9D9D-EB5352C0EC36}" type="datetimeFigureOut">
              <a:rPr lang="en-US" smtClean="0">
                <a:solidFill>
                  <a:prstClr val="black">
                    <a:tint val="75000"/>
                  </a:prstClr>
                </a:solidFill>
              </a:rPr>
              <a:pPr/>
              <a:t>2/13/2023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8892071-94F3-49E9-A3F1-EFFDCE9AE49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296D22C-55D5-4EE2-A84D-5EB19DF3C339}"/>
              </a:ext>
            </a:extLst>
          </p:cNvPr>
          <p:cNvSpPr>
            <a:spLocks noGrp="1"/>
          </p:cNvSpPr>
          <p:nvPr>
            <p:ph type="sldNum" sz="quarter" idx="12"/>
          </p:nvPr>
        </p:nvSpPr>
        <p:spPr/>
        <p:txBody>
          <a:bodyPr/>
          <a:lstStyle/>
          <a:p>
            <a:fld id="{EA05F18B-C4B8-46B5-8C68-56B73CF91C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99996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527389" y="7791538"/>
            <a:ext cx="2844800" cy="438150"/>
          </a:xfrm>
          <a:prstGeom prst="rect">
            <a:avLst/>
          </a:prstGeom>
        </p:spPr>
        <p:txBody>
          <a:bodyPr/>
          <a:lstStyle/>
          <a:p>
            <a:fld id="{CF8F6668-2E51-422E-B119-8531E00EBE05}" type="datetime1">
              <a:rPr lang="zh-CN" altLang="en-US" smtClean="0">
                <a:solidFill>
                  <a:prstClr val="black">
                    <a:tint val="75000"/>
                  </a:prstClr>
                </a:solidFill>
              </a:rPr>
              <a:pPr/>
              <a:t>2023/2/13</a:t>
            </a:fld>
            <a:endParaRPr lang="zh-CN" altLang="en-US">
              <a:solidFill>
                <a:prstClr val="black">
                  <a:tint val="75000"/>
                </a:prstClr>
              </a:solidFill>
            </a:endParaRPr>
          </a:p>
        </p:txBody>
      </p:sp>
      <p:sp>
        <p:nvSpPr>
          <p:cNvPr id="5" name="页脚占位符 4"/>
          <p:cNvSpPr>
            <a:spLocks noGrp="1"/>
          </p:cNvSpPr>
          <p:nvPr>
            <p:ph type="ftr" sz="quarter" idx="11"/>
          </p:nvPr>
        </p:nvSpPr>
        <p:spPr>
          <a:xfrm>
            <a:off x="4165608" y="7627708"/>
            <a:ext cx="3860800" cy="438150"/>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11245662" y="7801702"/>
            <a:ext cx="485529" cy="438150"/>
          </a:xfrm>
          <a:prstGeom prst="rect">
            <a:avLst/>
          </a:prstGeom>
        </p:spPr>
        <p:txBody>
          <a:bodyPr/>
          <a:lstStyle/>
          <a:p>
            <a:fld id="{FB851DA4-9CCF-4E60-BC8E-8CAEAF5A4C6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82320919"/>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94982" y="1943299"/>
            <a:ext cx="7874939" cy="1340399"/>
          </a:xfrm>
        </p:spPr>
        <p:txBody>
          <a:bodyPr/>
          <a:lstStyle/>
          <a:p>
            <a:r>
              <a:rPr lang="en-US"/>
              <a:t>Click to edit Master title style</a:t>
            </a:r>
          </a:p>
        </p:txBody>
      </p:sp>
      <p:sp>
        <p:nvSpPr>
          <p:cNvPr id="3" name="Subtitle 2"/>
          <p:cNvSpPr>
            <a:spLocks noGrp="1"/>
          </p:cNvSpPr>
          <p:nvPr>
            <p:ph type="subTitle" idx="1"/>
          </p:nvPr>
        </p:nvSpPr>
        <p:spPr>
          <a:xfrm>
            <a:off x="1389834" y="3543629"/>
            <a:ext cx="6485243" cy="1598056"/>
          </a:xfrm>
        </p:spPr>
        <p:txBody>
          <a:bodyPr/>
          <a:lstStyle>
            <a:lvl1pPr marL="0" indent="0" algn="ctr">
              <a:buNone/>
              <a:defRPr>
                <a:solidFill>
                  <a:schemeClr val="tx1">
                    <a:tint val="75000"/>
                  </a:schemeClr>
                </a:solidFill>
              </a:defRPr>
            </a:lvl1pPr>
            <a:lvl2pPr marL="454980" indent="0" algn="ctr">
              <a:buNone/>
              <a:defRPr>
                <a:solidFill>
                  <a:schemeClr val="tx1">
                    <a:tint val="75000"/>
                  </a:schemeClr>
                </a:solidFill>
              </a:defRPr>
            </a:lvl2pPr>
            <a:lvl3pPr marL="909991" indent="0" algn="ctr">
              <a:buNone/>
              <a:defRPr>
                <a:solidFill>
                  <a:schemeClr val="tx1">
                    <a:tint val="75000"/>
                  </a:schemeClr>
                </a:solidFill>
              </a:defRPr>
            </a:lvl3pPr>
            <a:lvl4pPr marL="1364999" indent="0" algn="ctr">
              <a:buNone/>
              <a:defRPr>
                <a:solidFill>
                  <a:schemeClr val="tx1">
                    <a:tint val="75000"/>
                  </a:schemeClr>
                </a:solidFill>
              </a:defRPr>
            </a:lvl4pPr>
            <a:lvl5pPr marL="1819975" indent="0" algn="ctr">
              <a:buNone/>
              <a:defRPr>
                <a:solidFill>
                  <a:schemeClr val="tx1">
                    <a:tint val="75000"/>
                  </a:schemeClr>
                </a:solidFill>
              </a:defRPr>
            </a:lvl5pPr>
            <a:lvl6pPr marL="2274996" indent="0" algn="ctr">
              <a:buNone/>
              <a:defRPr>
                <a:solidFill>
                  <a:schemeClr val="tx1">
                    <a:tint val="75000"/>
                  </a:schemeClr>
                </a:solidFill>
              </a:defRPr>
            </a:lvl6pPr>
            <a:lvl7pPr marL="2729954" indent="0" algn="ctr">
              <a:buNone/>
              <a:defRPr>
                <a:solidFill>
                  <a:schemeClr val="tx1">
                    <a:tint val="75000"/>
                  </a:schemeClr>
                </a:solidFill>
              </a:defRPr>
            </a:lvl7pPr>
            <a:lvl8pPr marL="3184927" indent="0" algn="ctr">
              <a:buNone/>
              <a:defRPr>
                <a:solidFill>
                  <a:schemeClr val="tx1">
                    <a:tint val="75000"/>
                  </a:schemeClr>
                </a:solidFill>
              </a:defRPr>
            </a:lvl8pPr>
            <a:lvl9pPr marL="363990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446D2C4-F5B2-4BAF-AAAA-E5719FEE0C0C}" type="datetimeFigureOut">
              <a:rPr lang="en-US" smtClean="0">
                <a:solidFill>
                  <a:prstClr val="black">
                    <a:tint val="75000"/>
                  </a:prstClr>
                </a:solidFill>
              </a:rPr>
              <a:pPr/>
              <a:t>2/13/2023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18007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46D2C4-F5B2-4BAF-AAAA-E5719FEE0C0C}" type="datetimeFigureOut">
              <a:rPr lang="en-US" smtClean="0">
                <a:solidFill>
                  <a:prstClr val="black">
                    <a:tint val="75000"/>
                  </a:prstClr>
                </a:solidFill>
              </a:rPr>
              <a:pPr/>
              <a:t>2/13/2023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02240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A42B1-A48D-4E59-83FA-004C4CE8B4C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F98C5F7-D2C5-4F8B-9189-228981DE4D4C}"/>
              </a:ext>
            </a:extLst>
          </p:cNvPr>
          <p:cNvSpPr>
            <a:spLocks noGrp="1"/>
          </p:cNvSpPr>
          <p:nvPr>
            <p:ph type="dt" sz="half" idx="10"/>
          </p:nvPr>
        </p:nvSpPr>
        <p:spPr/>
        <p:txBody>
          <a:bodyPr/>
          <a:lstStyle/>
          <a:p>
            <a:fld id="{81D1B318-237C-4B8D-AB3D-AA6F00534237}" type="datetimeFigureOut">
              <a:rPr lang="en-US" smtClean="0"/>
              <a:t>2/13/2023</a:t>
            </a:fld>
            <a:endParaRPr lang="en-US"/>
          </a:p>
        </p:txBody>
      </p:sp>
      <p:sp>
        <p:nvSpPr>
          <p:cNvPr id="4" name="Footer Placeholder 3">
            <a:extLst>
              <a:ext uri="{FF2B5EF4-FFF2-40B4-BE49-F238E27FC236}">
                <a16:creationId xmlns:a16="http://schemas.microsoft.com/office/drawing/2014/main" id="{61A92BD4-4819-4D61-8698-A3366D24A9C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F96264-B125-4E56-AD12-B32187CBE609}"/>
              </a:ext>
            </a:extLst>
          </p:cNvPr>
          <p:cNvSpPr>
            <a:spLocks noGrp="1"/>
          </p:cNvSpPr>
          <p:nvPr>
            <p:ph type="sldNum" sz="quarter" idx="12"/>
          </p:nvPr>
        </p:nvSpPr>
        <p:spPr/>
        <p:txBody>
          <a:bodyPr/>
          <a:lstStyle/>
          <a:p>
            <a:fld id="{CDF8EA54-B860-4220-BD07-5EEB717B5211}" type="slidenum">
              <a:rPr lang="en-US" smtClean="0"/>
              <a:t>‹#›</a:t>
            </a:fld>
            <a:endParaRPr lang="en-US"/>
          </a:p>
        </p:txBody>
      </p:sp>
    </p:spTree>
    <p:extLst>
      <p:ext uri="{BB962C8B-B14F-4D97-AF65-F5344CB8AC3E}">
        <p14:creationId xmlns:p14="http://schemas.microsoft.com/office/powerpoint/2010/main" val="36796045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1895" y="4018322"/>
            <a:ext cx="7874939" cy="124196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1895" y="2650809"/>
            <a:ext cx="7874939" cy="1367902"/>
          </a:xfrm>
        </p:spPr>
        <p:txBody>
          <a:bodyPr anchor="b"/>
          <a:lstStyle>
            <a:lvl1pPr marL="0" indent="0">
              <a:buNone/>
              <a:defRPr sz="2000">
                <a:solidFill>
                  <a:schemeClr val="tx1">
                    <a:tint val="75000"/>
                  </a:schemeClr>
                </a:solidFill>
              </a:defRPr>
            </a:lvl1pPr>
            <a:lvl2pPr marL="454980" indent="0">
              <a:buNone/>
              <a:defRPr sz="1900">
                <a:solidFill>
                  <a:schemeClr val="tx1">
                    <a:tint val="75000"/>
                  </a:schemeClr>
                </a:solidFill>
              </a:defRPr>
            </a:lvl2pPr>
            <a:lvl3pPr marL="909991" indent="0">
              <a:buNone/>
              <a:defRPr sz="1600">
                <a:solidFill>
                  <a:schemeClr val="tx1">
                    <a:tint val="75000"/>
                  </a:schemeClr>
                </a:solidFill>
              </a:defRPr>
            </a:lvl3pPr>
            <a:lvl4pPr marL="1364999" indent="0">
              <a:buNone/>
              <a:defRPr sz="1400">
                <a:solidFill>
                  <a:schemeClr val="tx1">
                    <a:tint val="75000"/>
                  </a:schemeClr>
                </a:solidFill>
              </a:defRPr>
            </a:lvl4pPr>
            <a:lvl5pPr marL="1819975" indent="0">
              <a:buNone/>
              <a:defRPr sz="1400">
                <a:solidFill>
                  <a:schemeClr val="tx1">
                    <a:tint val="75000"/>
                  </a:schemeClr>
                </a:solidFill>
              </a:defRPr>
            </a:lvl5pPr>
            <a:lvl6pPr marL="2274996" indent="0">
              <a:buNone/>
              <a:defRPr sz="1400">
                <a:solidFill>
                  <a:schemeClr val="tx1">
                    <a:tint val="75000"/>
                  </a:schemeClr>
                </a:solidFill>
              </a:defRPr>
            </a:lvl6pPr>
            <a:lvl7pPr marL="2729954" indent="0">
              <a:buNone/>
              <a:defRPr sz="1400">
                <a:solidFill>
                  <a:schemeClr val="tx1">
                    <a:tint val="75000"/>
                  </a:schemeClr>
                </a:solidFill>
              </a:defRPr>
            </a:lvl7pPr>
            <a:lvl8pPr marL="3184927" indent="0">
              <a:buNone/>
              <a:defRPr sz="1400">
                <a:solidFill>
                  <a:schemeClr val="tx1">
                    <a:tint val="75000"/>
                  </a:schemeClr>
                </a:solidFill>
              </a:defRPr>
            </a:lvl8pPr>
            <a:lvl9pPr marL="363990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46D2C4-F5B2-4BAF-AAAA-E5719FEE0C0C}" type="datetimeFigureOut">
              <a:rPr lang="en-US" smtClean="0">
                <a:solidFill>
                  <a:prstClr val="black">
                    <a:tint val="75000"/>
                  </a:prstClr>
                </a:solidFill>
              </a:rPr>
              <a:pPr/>
              <a:t>2/13/2023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521159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63233" y="1459102"/>
            <a:ext cx="4091880" cy="4126862"/>
          </a:xfrm>
        </p:spPr>
        <p:txBody>
          <a:bodyPr/>
          <a:lstStyle>
            <a:lvl1pPr>
              <a:defRPr sz="29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09523" y="1459102"/>
            <a:ext cx="4091880" cy="4126862"/>
          </a:xfrm>
        </p:spPr>
        <p:txBody>
          <a:bodyPr/>
          <a:lstStyle>
            <a:lvl1pPr>
              <a:defRPr sz="29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446D2C4-F5B2-4BAF-AAAA-E5719FEE0C0C}" type="datetimeFigureOut">
              <a:rPr lang="en-US" smtClean="0">
                <a:solidFill>
                  <a:prstClr val="black">
                    <a:tint val="75000"/>
                  </a:prstClr>
                </a:solidFill>
              </a:rPr>
              <a:pPr/>
              <a:t>2/13/2023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27424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63285" y="1399760"/>
            <a:ext cx="4093488" cy="583349"/>
          </a:xfrm>
        </p:spPr>
        <p:txBody>
          <a:bodyPr anchor="b"/>
          <a:lstStyle>
            <a:lvl1pPr marL="0" indent="0">
              <a:buNone/>
              <a:defRPr sz="2400" b="1"/>
            </a:lvl1pPr>
            <a:lvl2pPr marL="454980" indent="0">
              <a:buNone/>
              <a:defRPr sz="2000" b="1"/>
            </a:lvl2pPr>
            <a:lvl3pPr marL="909991" indent="0">
              <a:buNone/>
              <a:defRPr sz="1900" b="1"/>
            </a:lvl3pPr>
            <a:lvl4pPr marL="1364999" indent="0">
              <a:buNone/>
              <a:defRPr sz="1600" b="1"/>
            </a:lvl4pPr>
            <a:lvl5pPr marL="1819975" indent="0">
              <a:buNone/>
              <a:defRPr sz="1600" b="1"/>
            </a:lvl5pPr>
            <a:lvl6pPr marL="2274996" indent="0">
              <a:buNone/>
              <a:defRPr sz="1600" b="1"/>
            </a:lvl6pPr>
            <a:lvl7pPr marL="2729954" indent="0">
              <a:buNone/>
              <a:defRPr sz="1600" b="1"/>
            </a:lvl7pPr>
            <a:lvl8pPr marL="3184927" indent="0">
              <a:buNone/>
              <a:defRPr sz="1600" b="1"/>
            </a:lvl8pPr>
            <a:lvl9pPr marL="3639908" indent="0">
              <a:buNone/>
              <a:defRPr sz="1600" b="1"/>
            </a:lvl9pPr>
          </a:lstStyle>
          <a:p>
            <a:pPr lvl="0"/>
            <a:r>
              <a:rPr lang="en-US"/>
              <a:t>Click to edit Master text styles</a:t>
            </a:r>
          </a:p>
        </p:txBody>
      </p:sp>
      <p:sp>
        <p:nvSpPr>
          <p:cNvPr id="4" name="Content Placeholder 3"/>
          <p:cNvSpPr>
            <a:spLocks noGrp="1"/>
          </p:cNvSpPr>
          <p:nvPr>
            <p:ph sz="half" idx="2"/>
          </p:nvPr>
        </p:nvSpPr>
        <p:spPr>
          <a:xfrm>
            <a:off x="463285" y="1983664"/>
            <a:ext cx="4093488" cy="3602862"/>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706320" y="1399760"/>
            <a:ext cx="4095096" cy="583349"/>
          </a:xfrm>
        </p:spPr>
        <p:txBody>
          <a:bodyPr anchor="b"/>
          <a:lstStyle>
            <a:lvl1pPr marL="0" indent="0">
              <a:buNone/>
              <a:defRPr sz="2400" b="1"/>
            </a:lvl1pPr>
            <a:lvl2pPr marL="454980" indent="0">
              <a:buNone/>
              <a:defRPr sz="2000" b="1"/>
            </a:lvl2pPr>
            <a:lvl3pPr marL="909991" indent="0">
              <a:buNone/>
              <a:defRPr sz="1900" b="1"/>
            </a:lvl3pPr>
            <a:lvl4pPr marL="1364999" indent="0">
              <a:buNone/>
              <a:defRPr sz="1600" b="1"/>
            </a:lvl4pPr>
            <a:lvl5pPr marL="1819975" indent="0">
              <a:buNone/>
              <a:defRPr sz="1600" b="1"/>
            </a:lvl5pPr>
            <a:lvl6pPr marL="2274996" indent="0">
              <a:buNone/>
              <a:defRPr sz="1600" b="1"/>
            </a:lvl6pPr>
            <a:lvl7pPr marL="2729954" indent="0">
              <a:buNone/>
              <a:defRPr sz="1600" b="1"/>
            </a:lvl7pPr>
            <a:lvl8pPr marL="3184927" indent="0">
              <a:buNone/>
              <a:defRPr sz="1600" b="1"/>
            </a:lvl8pPr>
            <a:lvl9pPr marL="363990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06320" y="1983664"/>
            <a:ext cx="4095096" cy="3602862"/>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446D2C4-F5B2-4BAF-AAAA-E5719FEE0C0C}" type="datetimeFigureOut">
              <a:rPr lang="en-US" smtClean="0">
                <a:solidFill>
                  <a:prstClr val="black">
                    <a:tint val="75000"/>
                  </a:prstClr>
                </a:solidFill>
              </a:rPr>
              <a:pPr/>
              <a:t>2/13/2023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27380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446D2C4-F5B2-4BAF-AAAA-E5719FEE0C0C}" type="datetimeFigureOut">
              <a:rPr lang="en-US" smtClean="0">
                <a:solidFill>
                  <a:prstClr val="black">
                    <a:tint val="75000"/>
                  </a:prstClr>
                </a:solidFill>
              </a:rPr>
              <a:pPr/>
              <a:t>2/13/2023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70992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46D2C4-F5B2-4BAF-AAAA-E5719FEE0C0C}" type="datetimeFigureOut">
              <a:rPr lang="en-US" smtClean="0">
                <a:solidFill>
                  <a:prstClr val="black">
                    <a:tint val="75000"/>
                  </a:prstClr>
                </a:solidFill>
              </a:rPr>
              <a:pPr/>
              <a:t>2/13/2023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795690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3402" y="248980"/>
            <a:ext cx="3048003" cy="1059582"/>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622371" y="248990"/>
            <a:ext cx="5179188" cy="5336986"/>
          </a:xfrm>
        </p:spPr>
        <p:txBody>
          <a:bodyPr/>
          <a:lstStyle>
            <a:lvl1pPr>
              <a:defRPr sz="3100"/>
            </a:lvl1pPr>
            <a:lvl2pPr>
              <a:defRPr sz="29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3402" y="1308664"/>
            <a:ext cx="3048003" cy="4277406"/>
          </a:xfrm>
        </p:spPr>
        <p:txBody>
          <a:bodyPr/>
          <a:lstStyle>
            <a:lvl1pPr marL="0" indent="0">
              <a:buNone/>
              <a:defRPr sz="1400"/>
            </a:lvl1pPr>
            <a:lvl2pPr marL="454980" indent="0">
              <a:buNone/>
              <a:defRPr sz="1100"/>
            </a:lvl2pPr>
            <a:lvl3pPr marL="909991" indent="0">
              <a:buNone/>
              <a:defRPr sz="1100"/>
            </a:lvl3pPr>
            <a:lvl4pPr marL="1364999" indent="0">
              <a:buNone/>
              <a:defRPr sz="900"/>
            </a:lvl4pPr>
            <a:lvl5pPr marL="1819975" indent="0">
              <a:buNone/>
              <a:defRPr sz="900"/>
            </a:lvl5pPr>
            <a:lvl6pPr marL="2274996" indent="0">
              <a:buNone/>
              <a:defRPr sz="900"/>
            </a:lvl6pPr>
            <a:lvl7pPr marL="2729954" indent="0">
              <a:buNone/>
              <a:defRPr sz="900"/>
            </a:lvl7pPr>
            <a:lvl8pPr marL="3184927" indent="0">
              <a:buNone/>
              <a:defRPr sz="900"/>
            </a:lvl8pPr>
            <a:lvl9pPr marL="363990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46D2C4-F5B2-4BAF-AAAA-E5719FEE0C0C}" type="datetimeFigureOut">
              <a:rPr lang="en-US" smtClean="0">
                <a:solidFill>
                  <a:prstClr val="black">
                    <a:tint val="75000"/>
                  </a:prstClr>
                </a:solidFill>
              </a:rPr>
              <a:pPr/>
              <a:t>2/13/2023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973139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16007" y="4377297"/>
            <a:ext cx="5558780" cy="51676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816007" y="558804"/>
            <a:ext cx="5558780" cy="3751958"/>
          </a:xfrm>
        </p:spPr>
        <p:txBody>
          <a:bodyPr/>
          <a:lstStyle>
            <a:lvl1pPr marL="0" indent="0">
              <a:buNone/>
              <a:defRPr sz="3100"/>
            </a:lvl1pPr>
            <a:lvl2pPr marL="454980" indent="0">
              <a:buNone/>
              <a:defRPr sz="2900"/>
            </a:lvl2pPr>
            <a:lvl3pPr marL="909991" indent="0">
              <a:buNone/>
              <a:defRPr sz="2400"/>
            </a:lvl3pPr>
            <a:lvl4pPr marL="1364999" indent="0">
              <a:buNone/>
              <a:defRPr sz="2000"/>
            </a:lvl4pPr>
            <a:lvl5pPr marL="1819975" indent="0">
              <a:buNone/>
              <a:defRPr sz="2000"/>
            </a:lvl5pPr>
            <a:lvl6pPr marL="2274996" indent="0">
              <a:buNone/>
              <a:defRPr sz="2000"/>
            </a:lvl6pPr>
            <a:lvl7pPr marL="2729954" indent="0">
              <a:buNone/>
              <a:defRPr sz="2000"/>
            </a:lvl7pPr>
            <a:lvl8pPr marL="3184927" indent="0">
              <a:buNone/>
              <a:defRPr sz="2000"/>
            </a:lvl8pPr>
            <a:lvl9pPr marL="3639908" indent="0">
              <a:buNone/>
              <a:defRPr sz="2000"/>
            </a:lvl9pPr>
          </a:lstStyle>
          <a:p>
            <a:endParaRPr lang="en-US"/>
          </a:p>
        </p:txBody>
      </p:sp>
      <p:sp>
        <p:nvSpPr>
          <p:cNvPr id="4" name="Text Placeholder 3"/>
          <p:cNvSpPr>
            <a:spLocks noGrp="1"/>
          </p:cNvSpPr>
          <p:nvPr>
            <p:ph type="body" sz="half" idx="2"/>
          </p:nvPr>
        </p:nvSpPr>
        <p:spPr>
          <a:xfrm>
            <a:off x="1816007" y="4894780"/>
            <a:ext cx="5558780" cy="733890"/>
          </a:xfrm>
        </p:spPr>
        <p:txBody>
          <a:bodyPr/>
          <a:lstStyle>
            <a:lvl1pPr marL="0" indent="0">
              <a:buNone/>
              <a:defRPr sz="1400"/>
            </a:lvl1pPr>
            <a:lvl2pPr marL="454980" indent="0">
              <a:buNone/>
              <a:defRPr sz="1100"/>
            </a:lvl2pPr>
            <a:lvl3pPr marL="909991" indent="0">
              <a:buNone/>
              <a:defRPr sz="1100"/>
            </a:lvl3pPr>
            <a:lvl4pPr marL="1364999" indent="0">
              <a:buNone/>
              <a:defRPr sz="900"/>
            </a:lvl4pPr>
            <a:lvl5pPr marL="1819975" indent="0">
              <a:buNone/>
              <a:defRPr sz="900"/>
            </a:lvl5pPr>
            <a:lvl6pPr marL="2274996" indent="0">
              <a:buNone/>
              <a:defRPr sz="900"/>
            </a:lvl6pPr>
            <a:lvl7pPr marL="2729954" indent="0">
              <a:buNone/>
              <a:defRPr sz="900"/>
            </a:lvl7pPr>
            <a:lvl8pPr marL="3184927" indent="0">
              <a:buNone/>
              <a:defRPr sz="900"/>
            </a:lvl8pPr>
            <a:lvl9pPr marL="363990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46D2C4-F5B2-4BAF-AAAA-E5719FEE0C0C}" type="datetimeFigureOut">
              <a:rPr lang="en-US" smtClean="0">
                <a:solidFill>
                  <a:prstClr val="black">
                    <a:tint val="75000"/>
                  </a:prstClr>
                </a:solidFill>
              </a:rPr>
              <a:pPr/>
              <a:t>2/13/2023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479988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46D2C4-F5B2-4BAF-AAAA-E5719FEE0C0C}" type="datetimeFigureOut">
              <a:rPr lang="en-US" smtClean="0">
                <a:solidFill>
                  <a:prstClr val="black">
                    <a:tint val="75000"/>
                  </a:prstClr>
                </a:solidFill>
              </a:rPr>
              <a:pPr/>
              <a:t>2/13/2023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577317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17059" y="250979"/>
            <a:ext cx="2084543" cy="53355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63500" y="250979"/>
            <a:ext cx="6099217" cy="53355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46D2C4-F5B2-4BAF-AAAA-E5719FEE0C0C}" type="datetimeFigureOut">
              <a:rPr lang="en-US" smtClean="0">
                <a:solidFill>
                  <a:prstClr val="black">
                    <a:tint val="75000"/>
                  </a:prstClr>
                </a:solidFill>
              </a:rPr>
              <a:pPr/>
              <a:t>2/13/2023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811167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658715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38D348-DFEA-4518-AB87-8282CFE5F5FF}"/>
              </a:ext>
            </a:extLst>
          </p:cNvPr>
          <p:cNvSpPr>
            <a:spLocks noGrp="1"/>
          </p:cNvSpPr>
          <p:nvPr>
            <p:ph type="dt" sz="half" idx="10"/>
          </p:nvPr>
        </p:nvSpPr>
        <p:spPr/>
        <p:txBody>
          <a:bodyPr/>
          <a:lstStyle/>
          <a:p>
            <a:fld id="{81D1B318-237C-4B8D-AB3D-AA6F00534237}" type="datetimeFigureOut">
              <a:rPr lang="en-US" smtClean="0"/>
              <a:t>2/13/2023</a:t>
            </a:fld>
            <a:endParaRPr lang="en-US"/>
          </a:p>
        </p:txBody>
      </p:sp>
      <p:sp>
        <p:nvSpPr>
          <p:cNvPr id="3" name="Footer Placeholder 2">
            <a:extLst>
              <a:ext uri="{FF2B5EF4-FFF2-40B4-BE49-F238E27FC236}">
                <a16:creationId xmlns:a16="http://schemas.microsoft.com/office/drawing/2014/main" id="{55EC39C1-A55D-4A10-8774-473C73488E1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CDE9DA7-7BC4-42A0-8318-249EE8E617DF}"/>
              </a:ext>
            </a:extLst>
          </p:cNvPr>
          <p:cNvSpPr>
            <a:spLocks noGrp="1"/>
          </p:cNvSpPr>
          <p:nvPr>
            <p:ph type="sldNum" sz="quarter" idx="12"/>
          </p:nvPr>
        </p:nvSpPr>
        <p:spPr/>
        <p:txBody>
          <a:bodyPr/>
          <a:lstStyle/>
          <a:p>
            <a:fld id="{CDF8EA54-B860-4220-BD07-5EEB717B5211}" type="slidenum">
              <a:rPr lang="en-US" smtClean="0"/>
              <a:t>‹#›</a:t>
            </a:fld>
            <a:endParaRPr lang="en-US"/>
          </a:p>
        </p:txBody>
      </p:sp>
    </p:spTree>
    <p:extLst>
      <p:ext uri="{BB962C8B-B14F-4D97-AF65-F5344CB8AC3E}">
        <p14:creationId xmlns:p14="http://schemas.microsoft.com/office/powerpoint/2010/main" val="409819616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99042456"/>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lIns="91405" tIns="45704" rIns="91405" bIns="45704"/>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0" y="0"/>
            <a:ext cx="0" cy="0"/>
          </a:xfrm>
        </p:spPr>
        <p:txBody>
          <a:bodyPr vert="horz" wrap="square" lIns="91405" tIns="45704" rIns="91405" bIns="45704" numCol="1" anchor="t" anchorCtr="0" compatLnSpc="1">
            <a:prstTxWarp prst="textNoShape">
              <a:avLst/>
            </a:prstTxWarp>
          </a:bodyPr>
          <a:lstStyle>
            <a:lvl1pPr eaLnBrk="1" hangingPunct="1">
              <a:defRPr b="0">
                <a:latin typeface="Calibri" pitchFamily="34" charset="0"/>
              </a:defRPr>
            </a:lvl1pPr>
          </a:lstStyle>
          <a:p>
            <a:pPr fontAlgn="base">
              <a:spcBef>
                <a:spcPct val="0"/>
              </a:spcBef>
              <a:spcAft>
                <a:spcPct val="0"/>
              </a:spcAft>
            </a:pPr>
            <a:fld id="{17A6065F-3679-4902-A4C5-8C0BCDA580B3}" type="datetimeFigureOut">
              <a:rPr lang="en-US">
                <a:solidFill>
                  <a:prstClr val="black"/>
                </a:solidFill>
                <a:ea typeface="SimSun" pitchFamily="2" charset="-122"/>
              </a:rPr>
              <a:pPr fontAlgn="base">
                <a:spcBef>
                  <a:spcPct val="0"/>
                </a:spcBef>
                <a:spcAft>
                  <a:spcPct val="0"/>
                </a:spcAft>
              </a:pPr>
              <a:t>2/13/2023</a:t>
            </a:fld>
            <a:endParaRPr lang="en-US">
              <a:solidFill>
                <a:prstClr val="black"/>
              </a:solidFill>
              <a:ea typeface="SimSun" pitchFamily="2" charset="-122"/>
            </a:endParaRPr>
          </a:p>
        </p:txBody>
      </p:sp>
      <p:sp>
        <p:nvSpPr>
          <p:cNvPr id="5" name="Footer Placeholder 4"/>
          <p:cNvSpPr>
            <a:spLocks noGrp="1"/>
          </p:cNvSpPr>
          <p:nvPr>
            <p:ph type="ftr" sz="quarter" idx="11"/>
          </p:nvPr>
        </p:nvSpPr>
        <p:spPr>
          <a:xfrm>
            <a:off x="0" y="0"/>
            <a:ext cx="0" cy="0"/>
          </a:xfrm>
        </p:spPr>
        <p:txBody>
          <a:bodyPr vert="horz" wrap="square" lIns="91405" tIns="45704" rIns="91405" bIns="45704" numCol="1" anchor="t" anchorCtr="0" compatLnSpc="1">
            <a:prstTxWarp prst="textNoShape">
              <a:avLst/>
            </a:prstTxWarp>
          </a:bodyPr>
          <a:lstStyle>
            <a:lvl1pPr eaLnBrk="1" hangingPunct="1">
              <a:defRPr b="0">
                <a:latin typeface="Calibri" pitchFamily="34" charset="0"/>
              </a:defRPr>
            </a:lvl1pPr>
          </a:lstStyle>
          <a:p>
            <a:pPr fontAlgn="base">
              <a:spcBef>
                <a:spcPct val="0"/>
              </a:spcBef>
              <a:spcAft>
                <a:spcPct val="0"/>
              </a:spcAft>
            </a:pPr>
            <a:endParaRPr lang="en-US">
              <a:solidFill>
                <a:prstClr val="black"/>
              </a:solidFill>
              <a:ea typeface="SimSun" pitchFamily="2" charset="-122"/>
            </a:endParaRPr>
          </a:p>
        </p:txBody>
      </p:sp>
      <p:sp>
        <p:nvSpPr>
          <p:cNvPr id="6" name="Slide Number Placeholder 5"/>
          <p:cNvSpPr>
            <a:spLocks noGrp="1"/>
          </p:cNvSpPr>
          <p:nvPr>
            <p:ph type="sldNum" sz="quarter" idx="12"/>
          </p:nvPr>
        </p:nvSpPr>
        <p:spPr>
          <a:xfrm>
            <a:off x="0" y="0"/>
            <a:ext cx="0" cy="0"/>
          </a:xfrm>
        </p:spPr>
        <p:txBody>
          <a:bodyPr vert="horz" wrap="square" lIns="91405" tIns="45704" rIns="91405" bIns="45704" numCol="1" anchor="t" anchorCtr="0" compatLnSpc="1">
            <a:prstTxWarp prst="textNoShape">
              <a:avLst/>
            </a:prstTxWarp>
          </a:bodyPr>
          <a:lstStyle>
            <a:lvl1pPr eaLnBrk="1" hangingPunct="1">
              <a:defRPr b="0">
                <a:latin typeface="Calibri" pitchFamily="34" charset="0"/>
              </a:defRPr>
            </a:lvl1pPr>
          </a:lstStyle>
          <a:p>
            <a:pPr fontAlgn="base">
              <a:spcBef>
                <a:spcPct val="0"/>
              </a:spcBef>
              <a:spcAft>
                <a:spcPct val="0"/>
              </a:spcAft>
            </a:pPr>
            <a:fld id="{8FB5286E-86F2-4821-A294-9B6801CFB1CC}" type="slidenum">
              <a:rPr lang="en-US">
                <a:solidFill>
                  <a:prstClr val="black"/>
                </a:solidFill>
                <a:ea typeface="SimSun" pitchFamily="2" charset="-122"/>
              </a:rPr>
              <a:pPr fontAlgn="base">
                <a:spcBef>
                  <a:spcPct val="0"/>
                </a:spcBef>
                <a:spcAft>
                  <a:spcPct val="0"/>
                </a:spcAft>
              </a:pPr>
              <a:t>‹#›</a:t>
            </a:fld>
            <a:endParaRPr lang="en-US">
              <a:solidFill>
                <a:prstClr val="black"/>
              </a:solidFill>
              <a:ea typeface="SimSun" pitchFamily="2" charset="-122"/>
            </a:endParaRPr>
          </a:p>
        </p:txBody>
      </p:sp>
    </p:spTree>
    <p:extLst>
      <p:ext uri="{BB962C8B-B14F-4D97-AF65-F5344CB8AC3E}">
        <p14:creationId xmlns:p14="http://schemas.microsoft.com/office/powerpoint/2010/main" val="3181628079"/>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0" y="0"/>
            <a:ext cx="0" cy="0"/>
          </a:xfrm>
        </p:spPr>
        <p:txBody>
          <a:bodyPr vert="horz" wrap="square" lIns="91405" tIns="45704" rIns="91405" bIns="45704" numCol="1" anchor="t" anchorCtr="0" compatLnSpc="1">
            <a:prstTxWarp prst="textNoShape">
              <a:avLst/>
            </a:prstTxWarp>
          </a:bodyPr>
          <a:lstStyle>
            <a:lvl1pPr eaLnBrk="1" hangingPunct="1">
              <a:defRPr b="0">
                <a:latin typeface="Calibri" pitchFamily="34" charset="0"/>
              </a:defRPr>
            </a:lvl1pPr>
          </a:lstStyle>
          <a:p>
            <a:pPr fontAlgn="base">
              <a:spcBef>
                <a:spcPct val="0"/>
              </a:spcBef>
              <a:spcAft>
                <a:spcPct val="0"/>
              </a:spcAft>
            </a:pPr>
            <a:fld id="{61415FAF-5DFD-498A-8BA8-10FC062F1A2A}" type="datetimeFigureOut">
              <a:rPr lang="en-US">
                <a:solidFill>
                  <a:prstClr val="black"/>
                </a:solidFill>
                <a:ea typeface="SimSun" pitchFamily="2" charset="-122"/>
              </a:rPr>
              <a:pPr fontAlgn="base">
                <a:spcBef>
                  <a:spcPct val="0"/>
                </a:spcBef>
                <a:spcAft>
                  <a:spcPct val="0"/>
                </a:spcAft>
              </a:pPr>
              <a:t>2/13/2023</a:t>
            </a:fld>
            <a:endParaRPr lang="en-US">
              <a:solidFill>
                <a:prstClr val="black"/>
              </a:solidFill>
              <a:ea typeface="SimSun" pitchFamily="2" charset="-122"/>
            </a:endParaRPr>
          </a:p>
        </p:txBody>
      </p:sp>
      <p:sp>
        <p:nvSpPr>
          <p:cNvPr id="3" name="Footer Placeholder 2"/>
          <p:cNvSpPr>
            <a:spLocks noGrp="1"/>
          </p:cNvSpPr>
          <p:nvPr>
            <p:ph type="ftr" sz="quarter" idx="11"/>
          </p:nvPr>
        </p:nvSpPr>
        <p:spPr>
          <a:xfrm>
            <a:off x="0" y="0"/>
            <a:ext cx="0" cy="0"/>
          </a:xfrm>
        </p:spPr>
        <p:txBody>
          <a:bodyPr vert="horz" wrap="square" lIns="91405" tIns="45704" rIns="91405" bIns="45704" numCol="1" anchor="t" anchorCtr="0" compatLnSpc="1">
            <a:prstTxWarp prst="textNoShape">
              <a:avLst/>
            </a:prstTxWarp>
          </a:bodyPr>
          <a:lstStyle>
            <a:lvl1pPr eaLnBrk="1" hangingPunct="1">
              <a:defRPr b="0">
                <a:latin typeface="Calibri" pitchFamily="34" charset="0"/>
              </a:defRPr>
            </a:lvl1pPr>
          </a:lstStyle>
          <a:p>
            <a:pPr fontAlgn="base">
              <a:spcBef>
                <a:spcPct val="0"/>
              </a:spcBef>
              <a:spcAft>
                <a:spcPct val="0"/>
              </a:spcAft>
            </a:pPr>
            <a:endParaRPr lang="en-US">
              <a:solidFill>
                <a:prstClr val="black"/>
              </a:solidFill>
              <a:ea typeface="SimSun" pitchFamily="2" charset="-122"/>
            </a:endParaRPr>
          </a:p>
        </p:txBody>
      </p:sp>
      <p:sp>
        <p:nvSpPr>
          <p:cNvPr id="4" name="Slide Number Placeholder 3"/>
          <p:cNvSpPr>
            <a:spLocks noGrp="1"/>
          </p:cNvSpPr>
          <p:nvPr>
            <p:ph type="sldNum" sz="quarter" idx="12"/>
          </p:nvPr>
        </p:nvSpPr>
        <p:spPr>
          <a:xfrm>
            <a:off x="0" y="0"/>
            <a:ext cx="0" cy="0"/>
          </a:xfrm>
        </p:spPr>
        <p:txBody>
          <a:bodyPr vert="horz" wrap="square" lIns="91405" tIns="45704" rIns="91405" bIns="45704" numCol="1" anchor="t" anchorCtr="0" compatLnSpc="1">
            <a:prstTxWarp prst="textNoShape">
              <a:avLst/>
            </a:prstTxWarp>
          </a:bodyPr>
          <a:lstStyle>
            <a:lvl1pPr eaLnBrk="1" hangingPunct="1">
              <a:defRPr b="0">
                <a:latin typeface="Calibri" pitchFamily="34" charset="0"/>
              </a:defRPr>
            </a:lvl1pPr>
          </a:lstStyle>
          <a:p>
            <a:pPr fontAlgn="base">
              <a:spcBef>
                <a:spcPct val="0"/>
              </a:spcBef>
              <a:spcAft>
                <a:spcPct val="0"/>
              </a:spcAft>
            </a:pPr>
            <a:fld id="{5BAB5094-D67A-47B3-A80F-A9AE266D91E1}" type="slidenum">
              <a:rPr lang="en-US">
                <a:solidFill>
                  <a:prstClr val="black"/>
                </a:solidFill>
                <a:ea typeface="SimSun" pitchFamily="2" charset="-122"/>
              </a:rPr>
              <a:pPr fontAlgn="base">
                <a:spcBef>
                  <a:spcPct val="0"/>
                </a:spcBef>
                <a:spcAft>
                  <a:spcPct val="0"/>
                </a:spcAft>
              </a:pPr>
              <a:t>‹#›</a:t>
            </a:fld>
            <a:endParaRPr lang="en-US">
              <a:solidFill>
                <a:prstClr val="black"/>
              </a:solidFill>
              <a:ea typeface="SimSun" pitchFamily="2" charset="-122"/>
            </a:endParaRPr>
          </a:p>
        </p:txBody>
      </p:sp>
    </p:spTree>
    <p:extLst>
      <p:ext uri="{BB962C8B-B14F-4D97-AF65-F5344CB8AC3E}">
        <p14:creationId xmlns:p14="http://schemas.microsoft.com/office/powerpoint/2010/main" val="3279551114"/>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4506566"/>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6262" y="1918016"/>
            <a:ext cx="7774425" cy="1323024"/>
          </a:xfrm>
        </p:spPr>
        <p:txBody>
          <a:bodyPr/>
          <a:lstStyle/>
          <a:p>
            <a:r>
              <a:rPr lang="en-US"/>
              <a:t>Click to edit Master title style</a:t>
            </a:r>
          </a:p>
        </p:txBody>
      </p:sp>
      <p:sp>
        <p:nvSpPr>
          <p:cNvPr id="3" name="Subtitle 2"/>
          <p:cNvSpPr>
            <a:spLocks noGrp="1"/>
          </p:cNvSpPr>
          <p:nvPr>
            <p:ph type="subTitle" idx="1"/>
          </p:nvPr>
        </p:nvSpPr>
        <p:spPr>
          <a:xfrm>
            <a:off x="1371987" y="3497592"/>
            <a:ext cx="6402467" cy="1577340"/>
          </a:xfrm>
        </p:spPr>
        <p:txBody>
          <a:bodyPr/>
          <a:lstStyle>
            <a:lvl1pPr marL="0" indent="0" algn="ctr">
              <a:buNone/>
              <a:defRPr/>
            </a:lvl1pPr>
            <a:lvl2pPr marL="340061" indent="0" algn="ctr">
              <a:buNone/>
              <a:defRPr/>
            </a:lvl2pPr>
            <a:lvl3pPr marL="680152" indent="0" algn="ctr">
              <a:buNone/>
              <a:defRPr/>
            </a:lvl3pPr>
            <a:lvl4pPr marL="1020210" indent="0" algn="ctr">
              <a:buNone/>
              <a:defRPr/>
            </a:lvl4pPr>
            <a:lvl5pPr marL="1360257" indent="0" algn="ctr">
              <a:buNone/>
              <a:defRPr/>
            </a:lvl5pPr>
            <a:lvl6pPr marL="1700303" indent="0" algn="ctr">
              <a:buNone/>
              <a:defRPr/>
            </a:lvl6pPr>
            <a:lvl7pPr marL="2040399" indent="0" algn="ctr">
              <a:buNone/>
              <a:defRPr/>
            </a:lvl7pPr>
            <a:lvl8pPr marL="2380439" indent="0" algn="ctr">
              <a:buNone/>
              <a:defRPr/>
            </a:lvl8pPr>
            <a:lvl9pPr marL="2720505"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ED0D902-E3FD-41D4-B99A-597D73F1A13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51427617"/>
      </p:ext>
    </p:extLst>
  </p:cSld>
  <p:clrMapOvr>
    <a:masterClrMapping/>
  </p:clrMapOvr>
  <p:transition advTm="6645"/>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CD2D8B6-A4AC-42E0-BA92-63F5808EFAB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0189007"/>
      </p:ext>
    </p:extLst>
  </p:cSld>
  <p:clrMapOvr>
    <a:masterClrMapping/>
  </p:clrMapOvr>
  <p:transition advTm="6645"/>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803" y="3966501"/>
            <a:ext cx="7774425" cy="1225866"/>
          </a:xfrm>
        </p:spPr>
        <p:txBody>
          <a:bodyPr anchor="t"/>
          <a:lstStyle>
            <a:lvl1pPr algn="l">
              <a:defRPr sz="3100" b="1" cap="all"/>
            </a:lvl1pPr>
          </a:lstStyle>
          <a:p>
            <a:r>
              <a:rPr lang="en-US"/>
              <a:t>Click to edit Master title style</a:t>
            </a:r>
          </a:p>
        </p:txBody>
      </p:sp>
      <p:sp>
        <p:nvSpPr>
          <p:cNvPr id="3" name="Text Placeholder 2"/>
          <p:cNvSpPr>
            <a:spLocks noGrp="1"/>
          </p:cNvSpPr>
          <p:nvPr>
            <p:ph type="body" idx="1"/>
          </p:nvPr>
        </p:nvSpPr>
        <p:spPr>
          <a:xfrm>
            <a:off x="722803" y="2616062"/>
            <a:ext cx="7774425" cy="1350169"/>
          </a:xfrm>
        </p:spPr>
        <p:txBody>
          <a:bodyPr anchor="b"/>
          <a:lstStyle>
            <a:lvl1pPr marL="0" indent="0">
              <a:buNone/>
              <a:defRPr sz="1400"/>
            </a:lvl1pPr>
            <a:lvl2pPr marL="340061" indent="0">
              <a:buNone/>
              <a:defRPr sz="1400"/>
            </a:lvl2pPr>
            <a:lvl3pPr marL="680152" indent="0">
              <a:buNone/>
              <a:defRPr sz="1100"/>
            </a:lvl3pPr>
            <a:lvl4pPr marL="1020210" indent="0">
              <a:buNone/>
              <a:defRPr sz="1100"/>
            </a:lvl4pPr>
            <a:lvl5pPr marL="1360257" indent="0">
              <a:buNone/>
              <a:defRPr sz="1100"/>
            </a:lvl5pPr>
            <a:lvl6pPr marL="1700303" indent="0">
              <a:buNone/>
              <a:defRPr sz="1100"/>
            </a:lvl6pPr>
            <a:lvl7pPr marL="2040399" indent="0">
              <a:buNone/>
              <a:defRPr sz="1100"/>
            </a:lvl7pPr>
            <a:lvl8pPr marL="2380439" indent="0">
              <a:buNone/>
              <a:defRPr sz="1100"/>
            </a:lvl8pPr>
            <a:lvl9pPr marL="2720505" indent="0">
              <a:buNone/>
              <a:defRPr sz="11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3D5E828-E5B7-4D4D-9B80-7E0F84246B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05154072"/>
      </p:ext>
    </p:extLst>
  </p:cSld>
  <p:clrMapOvr>
    <a:masterClrMapping/>
  </p:clrMapOvr>
  <p:transition advTm="6645"/>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327" y="1440189"/>
            <a:ext cx="4039652" cy="4073366"/>
          </a:xfrm>
        </p:spPr>
        <p:txBody>
          <a:bodyPr/>
          <a:lstStyle>
            <a:lvl1pPr>
              <a:defRPr sz="2100"/>
            </a:lvl1pPr>
            <a:lvl2pPr>
              <a:defRPr sz="19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9411" y="1440189"/>
            <a:ext cx="4039652" cy="4073366"/>
          </a:xfrm>
        </p:spPr>
        <p:txBody>
          <a:bodyPr/>
          <a:lstStyle>
            <a:lvl1pPr>
              <a:defRPr sz="2100"/>
            </a:lvl1pPr>
            <a:lvl2pPr>
              <a:defRPr sz="19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E889393-D349-44D7-AD3D-BABF296EAA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43802668"/>
      </p:ext>
    </p:extLst>
  </p:cSld>
  <p:clrMapOvr>
    <a:masterClrMapping/>
  </p:clrMapOvr>
  <p:transition advTm="6645"/>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400" y="1381699"/>
            <a:ext cx="4041240" cy="575789"/>
          </a:xfrm>
        </p:spPr>
        <p:txBody>
          <a:bodyPr anchor="b"/>
          <a:lstStyle>
            <a:lvl1pPr marL="0" indent="0">
              <a:buNone/>
              <a:defRPr sz="1900" b="1"/>
            </a:lvl1pPr>
            <a:lvl2pPr marL="340061" indent="0">
              <a:buNone/>
              <a:defRPr sz="1400" b="1"/>
            </a:lvl2pPr>
            <a:lvl3pPr marL="680152" indent="0">
              <a:buNone/>
              <a:defRPr sz="1400" b="1"/>
            </a:lvl3pPr>
            <a:lvl4pPr marL="1020210" indent="0">
              <a:buNone/>
              <a:defRPr sz="1100" b="1"/>
            </a:lvl4pPr>
            <a:lvl5pPr marL="1360257" indent="0">
              <a:buNone/>
              <a:defRPr sz="1100" b="1"/>
            </a:lvl5pPr>
            <a:lvl6pPr marL="1700303" indent="0">
              <a:buNone/>
              <a:defRPr sz="1100" b="1"/>
            </a:lvl6pPr>
            <a:lvl7pPr marL="2040399" indent="0">
              <a:buNone/>
              <a:defRPr sz="1100" b="1"/>
            </a:lvl7pPr>
            <a:lvl8pPr marL="2380439" indent="0">
              <a:buNone/>
              <a:defRPr sz="1100" b="1"/>
            </a:lvl8pPr>
            <a:lvl9pPr marL="2720505" indent="0">
              <a:buNone/>
              <a:defRPr sz="1100" b="1"/>
            </a:lvl9pPr>
          </a:lstStyle>
          <a:p>
            <a:pPr lvl="0"/>
            <a:r>
              <a:rPr lang="en-US"/>
              <a:t>Click to edit Master text styles</a:t>
            </a:r>
          </a:p>
        </p:txBody>
      </p:sp>
      <p:sp>
        <p:nvSpPr>
          <p:cNvPr id="4" name="Content Placeholder 3"/>
          <p:cNvSpPr>
            <a:spLocks noGrp="1"/>
          </p:cNvSpPr>
          <p:nvPr>
            <p:ph sz="half" idx="2"/>
          </p:nvPr>
        </p:nvSpPr>
        <p:spPr>
          <a:xfrm>
            <a:off x="457400" y="1957449"/>
            <a:ext cx="4041240" cy="3556160"/>
          </a:xfrm>
        </p:spPr>
        <p:txBody>
          <a:bodyPr/>
          <a:lstStyle>
            <a:lvl1pPr>
              <a:defRPr sz="1900"/>
            </a:lvl1pPr>
            <a:lvl2pPr>
              <a:defRPr sz="1400"/>
            </a:lvl2pPr>
            <a:lvl3pPr>
              <a:defRPr sz="14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6319" y="1381699"/>
            <a:ext cx="4042828" cy="575789"/>
          </a:xfrm>
        </p:spPr>
        <p:txBody>
          <a:bodyPr anchor="b"/>
          <a:lstStyle>
            <a:lvl1pPr marL="0" indent="0">
              <a:buNone/>
              <a:defRPr sz="1900" b="1"/>
            </a:lvl1pPr>
            <a:lvl2pPr marL="340061" indent="0">
              <a:buNone/>
              <a:defRPr sz="1400" b="1"/>
            </a:lvl2pPr>
            <a:lvl3pPr marL="680152" indent="0">
              <a:buNone/>
              <a:defRPr sz="1400" b="1"/>
            </a:lvl3pPr>
            <a:lvl4pPr marL="1020210" indent="0">
              <a:buNone/>
              <a:defRPr sz="1100" b="1"/>
            </a:lvl4pPr>
            <a:lvl5pPr marL="1360257" indent="0">
              <a:buNone/>
              <a:defRPr sz="1100" b="1"/>
            </a:lvl5pPr>
            <a:lvl6pPr marL="1700303" indent="0">
              <a:buNone/>
              <a:defRPr sz="1100" b="1"/>
            </a:lvl6pPr>
            <a:lvl7pPr marL="2040399" indent="0">
              <a:buNone/>
              <a:defRPr sz="1100" b="1"/>
            </a:lvl7pPr>
            <a:lvl8pPr marL="2380439" indent="0">
              <a:buNone/>
              <a:defRPr sz="1100" b="1"/>
            </a:lvl8pPr>
            <a:lvl9pPr marL="2720505"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6319" y="1957449"/>
            <a:ext cx="4042828" cy="3556160"/>
          </a:xfrm>
        </p:spPr>
        <p:txBody>
          <a:bodyPr/>
          <a:lstStyle>
            <a:lvl1pPr>
              <a:defRPr sz="1900"/>
            </a:lvl1pPr>
            <a:lvl2pPr>
              <a:defRPr sz="1400"/>
            </a:lvl2pPr>
            <a:lvl3pPr>
              <a:defRPr sz="14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D15B5BE1-1900-417B-AE8E-E6037FDDFC2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15133790"/>
      </p:ext>
    </p:extLst>
  </p:cSld>
  <p:clrMapOvr>
    <a:masterClrMapping/>
  </p:clrMapOvr>
  <p:transition advTm="6645"/>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2C1BC497-F838-49E0-8278-72BCFF454F9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72975898"/>
      </p:ext>
    </p:extLst>
  </p:cSld>
  <p:clrMapOvr>
    <a:masterClrMapping/>
  </p:clrMapOvr>
  <p:transition advTm="6645"/>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B4487-15E1-4E48-83CB-44E8FAC612F0}"/>
              </a:ext>
            </a:extLst>
          </p:cNvPr>
          <p:cNvSpPr>
            <a:spLocks noGrp="1"/>
          </p:cNvSpPr>
          <p:nvPr>
            <p:ph type="title"/>
          </p:nvPr>
        </p:nvSpPr>
        <p:spPr>
          <a:xfrm>
            <a:off x="839813" y="548648"/>
            <a:ext cx="3932237" cy="1920241"/>
          </a:xfrm>
        </p:spPr>
        <p:txBody>
          <a:bodyPr anchor="b"/>
          <a:lstStyle>
            <a:lvl1pPr>
              <a:defRPr sz="3100"/>
            </a:lvl1pPr>
          </a:lstStyle>
          <a:p>
            <a:r>
              <a:rPr lang="en-US"/>
              <a:t>Click to edit Master title style</a:t>
            </a:r>
          </a:p>
        </p:txBody>
      </p:sp>
      <p:sp>
        <p:nvSpPr>
          <p:cNvPr id="3" name="Content Placeholder 2">
            <a:extLst>
              <a:ext uri="{FF2B5EF4-FFF2-40B4-BE49-F238E27FC236}">
                <a16:creationId xmlns:a16="http://schemas.microsoft.com/office/drawing/2014/main" id="{90A98E23-B013-42DC-8FFA-3FC17FCC6BFA}"/>
              </a:ext>
            </a:extLst>
          </p:cNvPr>
          <p:cNvSpPr>
            <a:spLocks noGrp="1"/>
          </p:cNvSpPr>
          <p:nvPr>
            <p:ph idx="1"/>
          </p:nvPr>
        </p:nvSpPr>
        <p:spPr>
          <a:xfrm>
            <a:off x="5183188" y="1184980"/>
            <a:ext cx="6172200" cy="5848350"/>
          </a:xfrm>
        </p:spPr>
        <p:txBody>
          <a:bodyPr/>
          <a:lstStyle>
            <a:lvl1pPr>
              <a:defRPr sz="3100"/>
            </a:lvl1pPr>
            <a:lvl2pPr>
              <a:defRPr sz="29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96E7ECC-080D-4791-825C-8933470982DB}"/>
              </a:ext>
            </a:extLst>
          </p:cNvPr>
          <p:cNvSpPr>
            <a:spLocks noGrp="1"/>
          </p:cNvSpPr>
          <p:nvPr>
            <p:ph type="body" sz="half" idx="2"/>
          </p:nvPr>
        </p:nvSpPr>
        <p:spPr>
          <a:xfrm>
            <a:off x="839813" y="2468883"/>
            <a:ext cx="3932237" cy="4573906"/>
          </a:xfrm>
        </p:spPr>
        <p:txBody>
          <a:bodyPr/>
          <a:lstStyle>
            <a:lvl1pPr marL="0" indent="0">
              <a:buNone/>
              <a:defRPr sz="1600"/>
            </a:lvl1pPr>
            <a:lvl2pPr marL="457033" indent="0">
              <a:buNone/>
              <a:defRPr sz="1400"/>
            </a:lvl2pPr>
            <a:lvl3pPr marL="914067" indent="0">
              <a:buNone/>
              <a:defRPr sz="1100"/>
            </a:lvl3pPr>
            <a:lvl4pPr marL="1371100" indent="0">
              <a:buNone/>
              <a:defRPr sz="1000"/>
            </a:lvl4pPr>
            <a:lvl5pPr marL="1828133" indent="0">
              <a:buNone/>
              <a:defRPr sz="1000"/>
            </a:lvl5pPr>
            <a:lvl6pPr marL="2285167" indent="0">
              <a:buNone/>
              <a:defRPr sz="1000"/>
            </a:lvl6pPr>
            <a:lvl7pPr marL="2742200" indent="0">
              <a:buNone/>
              <a:defRPr sz="1000"/>
            </a:lvl7pPr>
            <a:lvl8pPr marL="3199235" indent="0">
              <a:buNone/>
              <a:defRPr sz="1000"/>
            </a:lvl8pPr>
            <a:lvl9pPr marL="3656267"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DCE428-578D-4535-8363-08DF675AAFD2}"/>
              </a:ext>
            </a:extLst>
          </p:cNvPr>
          <p:cNvSpPr>
            <a:spLocks noGrp="1"/>
          </p:cNvSpPr>
          <p:nvPr>
            <p:ph type="dt" sz="half" idx="10"/>
          </p:nvPr>
        </p:nvSpPr>
        <p:spPr/>
        <p:txBody>
          <a:bodyPr/>
          <a:lstStyle/>
          <a:p>
            <a:fld id="{81D1B318-237C-4B8D-AB3D-AA6F00534237}" type="datetimeFigureOut">
              <a:rPr lang="en-US" smtClean="0"/>
              <a:t>2/13/2023</a:t>
            </a:fld>
            <a:endParaRPr lang="en-US"/>
          </a:p>
        </p:txBody>
      </p:sp>
      <p:sp>
        <p:nvSpPr>
          <p:cNvPr id="6" name="Footer Placeholder 5">
            <a:extLst>
              <a:ext uri="{FF2B5EF4-FFF2-40B4-BE49-F238E27FC236}">
                <a16:creationId xmlns:a16="http://schemas.microsoft.com/office/drawing/2014/main" id="{FC4448F7-64AD-436B-BD38-659B0C6CC8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140023-4D7B-491F-9C38-400C5CFF748A}"/>
              </a:ext>
            </a:extLst>
          </p:cNvPr>
          <p:cNvSpPr>
            <a:spLocks noGrp="1"/>
          </p:cNvSpPr>
          <p:nvPr>
            <p:ph type="sldNum" sz="quarter" idx="12"/>
          </p:nvPr>
        </p:nvSpPr>
        <p:spPr/>
        <p:txBody>
          <a:bodyPr/>
          <a:lstStyle/>
          <a:p>
            <a:fld id="{CDF8EA54-B860-4220-BD07-5EEB717B5211}" type="slidenum">
              <a:rPr lang="en-US" smtClean="0"/>
              <a:t>‹#›</a:t>
            </a:fld>
            <a:endParaRPr lang="en-US"/>
          </a:p>
        </p:txBody>
      </p:sp>
    </p:spTree>
    <p:extLst>
      <p:ext uri="{BB962C8B-B14F-4D97-AF65-F5344CB8AC3E}">
        <p14:creationId xmlns:p14="http://schemas.microsoft.com/office/powerpoint/2010/main" val="62395459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ACC6F88C-A493-4071-8513-6FE15AE74A2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50733850"/>
      </p:ext>
    </p:extLst>
  </p:cSld>
  <p:clrMapOvr>
    <a:masterClrMapping/>
  </p:clrMapOvr>
  <p:transition advTm="6645"/>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491" y="245975"/>
            <a:ext cx="3009097" cy="1045847"/>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6028" y="246292"/>
            <a:ext cx="5113083" cy="5267802"/>
          </a:xfrm>
        </p:spPr>
        <p:txBody>
          <a:bodyPr/>
          <a:lstStyle>
            <a:lvl1pPr>
              <a:defRPr sz="2400"/>
            </a:lvl1pPr>
            <a:lvl2pPr>
              <a:defRPr sz="2100"/>
            </a:lvl2pPr>
            <a:lvl3pPr>
              <a:defRPr sz="19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491" y="1291847"/>
            <a:ext cx="3009097" cy="4221958"/>
          </a:xfrm>
        </p:spPr>
        <p:txBody>
          <a:bodyPr/>
          <a:lstStyle>
            <a:lvl1pPr marL="0" indent="0">
              <a:buNone/>
              <a:defRPr sz="1100"/>
            </a:lvl1pPr>
            <a:lvl2pPr marL="340061" indent="0">
              <a:buNone/>
              <a:defRPr sz="900"/>
            </a:lvl2pPr>
            <a:lvl3pPr marL="680152" indent="0">
              <a:buNone/>
              <a:defRPr sz="900"/>
            </a:lvl3pPr>
            <a:lvl4pPr marL="1020210" indent="0">
              <a:buNone/>
              <a:defRPr sz="700"/>
            </a:lvl4pPr>
            <a:lvl5pPr marL="1360257" indent="0">
              <a:buNone/>
              <a:defRPr sz="700"/>
            </a:lvl5pPr>
            <a:lvl6pPr marL="1700303" indent="0">
              <a:buNone/>
              <a:defRPr sz="700"/>
            </a:lvl6pPr>
            <a:lvl7pPr marL="2040399" indent="0">
              <a:buNone/>
              <a:defRPr sz="700"/>
            </a:lvl7pPr>
            <a:lvl8pPr marL="2380439" indent="0">
              <a:buNone/>
              <a:defRPr sz="700"/>
            </a:lvl8pPr>
            <a:lvl9pPr marL="2720505"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3384FC0-1499-44A9-97CF-09119C7CF3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52702367"/>
      </p:ext>
    </p:extLst>
  </p:cSld>
  <p:clrMapOvr>
    <a:masterClrMapping/>
  </p:clrMapOvr>
  <p:transition advTm="6645"/>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889" y="4320732"/>
            <a:ext cx="5487829" cy="51006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2889" y="551512"/>
            <a:ext cx="5487829" cy="3703321"/>
          </a:xfrm>
        </p:spPr>
        <p:txBody>
          <a:bodyPr/>
          <a:lstStyle>
            <a:lvl1pPr marL="0" indent="0">
              <a:buNone/>
              <a:defRPr sz="2400"/>
            </a:lvl1pPr>
            <a:lvl2pPr marL="340061" indent="0">
              <a:buNone/>
              <a:defRPr sz="2100"/>
            </a:lvl2pPr>
            <a:lvl3pPr marL="680152" indent="0">
              <a:buNone/>
              <a:defRPr sz="1900"/>
            </a:lvl3pPr>
            <a:lvl4pPr marL="1020210" indent="0">
              <a:buNone/>
              <a:defRPr sz="1400"/>
            </a:lvl4pPr>
            <a:lvl5pPr marL="1360257" indent="0">
              <a:buNone/>
              <a:defRPr sz="1400"/>
            </a:lvl5pPr>
            <a:lvl6pPr marL="1700303" indent="0">
              <a:buNone/>
              <a:defRPr sz="1400"/>
            </a:lvl6pPr>
            <a:lvl7pPr marL="2040399" indent="0">
              <a:buNone/>
              <a:defRPr sz="1400"/>
            </a:lvl7pPr>
            <a:lvl8pPr marL="2380439" indent="0">
              <a:buNone/>
              <a:defRPr sz="1400"/>
            </a:lvl8pPr>
            <a:lvl9pPr marL="2720505" indent="0">
              <a:buNone/>
              <a:defRPr sz="1400"/>
            </a:lvl9pPr>
          </a:lstStyle>
          <a:p>
            <a:endParaRPr lang="en-US"/>
          </a:p>
        </p:txBody>
      </p:sp>
      <p:sp>
        <p:nvSpPr>
          <p:cNvPr id="4" name="Text Placeholder 3"/>
          <p:cNvSpPr>
            <a:spLocks noGrp="1"/>
          </p:cNvSpPr>
          <p:nvPr>
            <p:ph type="body" sz="half" idx="2"/>
          </p:nvPr>
        </p:nvSpPr>
        <p:spPr>
          <a:xfrm>
            <a:off x="1792889" y="4831125"/>
            <a:ext cx="5487829" cy="724376"/>
          </a:xfrm>
        </p:spPr>
        <p:txBody>
          <a:bodyPr/>
          <a:lstStyle>
            <a:lvl1pPr marL="0" indent="0">
              <a:buNone/>
              <a:defRPr sz="1100"/>
            </a:lvl1pPr>
            <a:lvl2pPr marL="340061" indent="0">
              <a:buNone/>
              <a:defRPr sz="900"/>
            </a:lvl2pPr>
            <a:lvl3pPr marL="680152" indent="0">
              <a:buNone/>
              <a:defRPr sz="900"/>
            </a:lvl3pPr>
            <a:lvl4pPr marL="1020210" indent="0">
              <a:buNone/>
              <a:defRPr sz="700"/>
            </a:lvl4pPr>
            <a:lvl5pPr marL="1360257" indent="0">
              <a:buNone/>
              <a:defRPr sz="700"/>
            </a:lvl5pPr>
            <a:lvl6pPr marL="1700303" indent="0">
              <a:buNone/>
              <a:defRPr sz="700"/>
            </a:lvl6pPr>
            <a:lvl7pPr marL="2040399" indent="0">
              <a:buNone/>
              <a:defRPr sz="700"/>
            </a:lvl7pPr>
            <a:lvl8pPr marL="2380439" indent="0">
              <a:buNone/>
              <a:defRPr sz="700"/>
            </a:lvl8pPr>
            <a:lvl9pPr marL="2720505"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4F74ED5-F850-4853-B39F-47DCA0B681F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49508947"/>
      </p:ext>
    </p:extLst>
  </p:cSld>
  <p:clrMapOvr>
    <a:masterClrMapping/>
  </p:clrMapOvr>
  <p:transition advTm="6645"/>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19B0F0-6FB0-4512-B550-AF40F1A0DDF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35930008"/>
      </p:ext>
    </p:extLst>
  </p:cSld>
  <p:clrMapOvr>
    <a:masterClrMapping/>
  </p:clrMapOvr>
  <p:transition advTm="6645"/>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1128" y="247463"/>
            <a:ext cx="2057936" cy="526637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319" y="247463"/>
            <a:ext cx="6021368" cy="526637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C313C44-666D-497D-9BA3-E1180D68CD3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8942986"/>
      </p:ext>
    </p:extLst>
  </p:cSld>
  <p:clrMapOvr>
    <a:masterClrMapping/>
  </p:clrMapOvr>
  <p:transition advTm="6645"/>
</p:sldLayout>
</file>

<file path=ppt/slideLayouts/slideLayout8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409" y="247463"/>
            <a:ext cx="8231744" cy="52663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57319" y="5620885"/>
            <a:ext cx="2134156" cy="428626"/>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3125134" y="5620885"/>
            <a:ext cx="2896355" cy="428626"/>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6554983" y="5620885"/>
            <a:ext cx="2134156" cy="428626"/>
          </a:xfrm>
        </p:spPr>
        <p:txBody>
          <a:bodyPr/>
          <a:lstStyle>
            <a:lvl1pPr>
              <a:defRPr/>
            </a:lvl1pPr>
          </a:lstStyle>
          <a:p>
            <a:fld id="{BED2BAF4-63E0-45E4-909C-0AF5B3B4DC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24237816"/>
      </p:ext>
    </p:extLst>
  </p:cSld>
  <p:clrMapOvr>
    <a:masterClrMapping/>
  </p:clrMapOvr>
  <p:transition advTm="6645"/>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BCE8BDF3-3884-49AB-BB8E-3CEE22B30B72}" type="datetime1">
              <a:rPr lang="zh-CN" altLang="en-US" smtClean="0">
                <a:solidFill>
                  <a:prstClr val="black">
                    <a:tint val="75000"/>
                  </a:prstClr>
                </a:solidFill>
              </a:rPr>
              <a:pPr/>
              <a:t>2023/2/13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71059853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44E5CC29-D4C1-43AF-92DE-EAC9F1236EA8}" type="datetime1">
              <a:rPr lang="zh-CN" altLang="en-US" smtClean="0">
                <a:solidFill>
                  <a:prstClr val="black">
                    <a:tint val="75000"/>
                  </a:prstClr>
                </a:solidFill>
              </a:rPr>
              <a:pPr/>
              <a:t>2023/2/13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153458094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093F466-4605-4A4F-B0AC-603452C1E21D}" type="datetime1">
              <a:rPr lang="zh-CN" altLang="en-US" smtClean="0">
                <a:solidFill>
                  <a:prstClr val="black">
                    <a:tint val="75000"/>
                  </a:prstClr>
                </a:solidFill>
              </a:rPr>
              <a:pPr/>
              <a:t>2023/2/13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320397518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4DEA88E6-BDD8-4DB5-B2C6-C275153AB3E5}" type="datetime1">
              <a:rPr lang="zh-CN" altLang="en-US" smtClean="0">
                <a:solidFill>
                  <a:prstClr val="black">
                    <a:tint val="75000"/>
                  </a:prstClr>
                </a:solidFill>
              </a:rPr>
              <a:pPr/>
              <a:t>2023/2/13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216321133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E6FD0-BB95-477A-BAF3-A95785153A81}"/>
              </a:ext>
            </a:extLst>
          </p:cNvPr>
          <p:cNvSpPr>
            <a:spLocks noGrp="1"/>
          </p:cNvSpPr>
          <p:nvPr>
            <p:ph type="title"/>
          </p:nvPr>
        </p:nvSpPr>
        <p:spPr>
          <a:xfrm>
            <a:off x="839813" y="548648"/>
            <a:ext cx="3932237" cy="1920241"/>
          </a:xfrm>
        </p:spPr>
        <p:txBody>
          <a:bodyPr anchor="b"/>
          <a:lstStyle>
            <a:lvl1pPr>
              <a:defRPr sz="3100"/>
            </a:lvl1pPr>
          </a:lstStyle>
          <a:p>
            <a:r>
              <a:rPr lang="en-US"/>
              <a:t>Click to edit Master title style</a:t>
            </a:r>
          </a:p>
        </p:txBody>
      </p:sp>
      <p:sp>
        <p:nvSpPr>
          <p:cNvPr id="3" name="Picture Placeholder 2">
            <a:extLst>
              <a:ext uri="{FF2B5EF4-FFF2-40B4-BE49-F238E27FC236}">
                <a16:creationId xmlns:a16="http://schemas.microsoft.com/office/drawing/2014/main" id="{968F9D2E-0A4A-455A-849A-0D2D4DF4AF04}"/>
              </a:ext>
            </a:extLst>
          </p:cNvPr>
          <p:cNvSpPr>
            <a:spLocks noGrp="1"/>
          </p:cNvSpPr>
          <p:nvPr>
            <p:ph type="pic" idx="1"/>
          </p:nvPr>
        </p:nvSpPr>
        <p:spPr>
          <a:xfrm>
            <a:off x="5183188" y="1184980"/>
            <a:ext cx="6172200" cy="5848350"/>
          </a:xfrm>
        </p:spPr>
        <p:txBody>
          <a:bodyPr/>
          <a:lstStyle>
            <a:lvl1pPr marL="0" indent="0">
              <a:buNone/>
              <a:defRPr sz="3100"/>
            </a:lvl1pPr>
            <a:lvl2pPr marL="457033" indent="0">
              <a:buNone/>
              <a:defRPr sz="2900"/>
            </a:lvl2pPr>
            <a:lvl3pPr marL="914067" indent="0">
              <a:buNone/>
              <a:defRPr sz="2400"/>
            </a:lvl3pPr>
            <a:lvl4pPr marL="1371100" indent="0">
              <a:buNone/>
              <a:defRPr sz="2000"/>
            </a:lvl4pPr>
            <a:lvl5pPr marL="1828133" indent="0">
              <a:buNone/>
              <a:defRPr sz="2000"/>
            </a:lvl5pPr>
            <a:lvl6pPr marL="2285167" indent="0">
              <a:buNone/>
              <a:defRPr sz="2000"/>
            </a:lvl6pPr>
            <a:lvl7pPr marL="2742200" indent="0">
              <a:buNone/>
              <a:defRPr sz="2000"/>
            </a:lvl7pPr>
            <a:lvl8pPr marL="3199235" indent="0">
              <a:buNone/>
              <a:defRPr sz="2000"/>
            </a:lvl8pPr>
            <a:lvl9pPr marL="3656267" indent="0">
              <a:buNone/>
              <a:defRPr sz="2000"/>
            </a:lvl9pPr>
          </a:lstStyle>
          <a:p>
            <a:endParaRPr lang="en-US"/>
          </a:p>
        </p:txBody>
      </p:sp>
      <p:sp>
        <p:nvSpPr>
          <p:cNvPr id="4" name="Text Placeholder 3">
            <a:extLst>
              <a:ext uri="{FF2B5EF4-FFF2-40B4-BE49-F238E27FC236}">
                <a16:creationId xmlns:a16="http://schemas.microsoft.com/office/drawing/2014/main" id="{052E6928-9E04-4997-823D-B45D3AE5F328}"/>
              </a:ext>
            </a:extLst>
          </p:cNvPr>
          <p:cNvSpPr>
            <a:spLocks noGrp="1"/>
          </p:cNvSpPr>
          <p:nvPr>
            <p:ph type="body" sz="half" idx="2"/>
          </p:nvPr>
        </p:nvSpPr>
        <p:spPr>
          <a:xfrm>
            <a:off x="839813" y="2468883"/>
            <a:ext cx="3932237" cy="4573906"/>
          </a:xfrm>
        </p:spPr>
        <p:txBody>
          <a:bodyPr/>
          <a:lstStyle>
            <a:lvl1pPr marL="0" indent="0">
              <a:buNone/>
              <a:defRPr sz="1600"/>
            </a:lvl1pPr>
            <a:lvl2pPr marL="457033" indent="0">
              <a:buNone/>
              <a:defRPr sz="1400"/>
            </a:lvl2pPr>
            <a:lvl3pPr marL="914067" indent="0">
              <a:buNone/>
              <a:defRPr sz="1100"/>
            </a:lvl3pPr>
            <a:lvl4pPr marL="1371100" indent="0">
              <a:buNone/>
              <a:defRPr sz="1000"/>
            </a:lvl4pPr>
            <a:lvl5pPr marL="1828133" indent="0">
              <a:buNone/>
              <a:defRPr sz="1000"/>
            </a:lvl5pPr>
            <a:lvl6pPr marL="2285167" indent="0">
              <a:buNone/>
              <a:defRPr sz="1000"/>
            </a:lvl6pPr>
            <a:lvl7pPr marL="2742200" indent="0">
              <a:buNone/>
              <a:defRPr sz="1000"/>
            </a:lvl7pPr>
            <a:lvl8pPr marL="3199235" indent="0">
              <a:buNone/>
              <a:defRPr sz="1000"/>
            </a:lvl8pPr>
            <a:lvl9pPr marL="3656267"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A3658D-F85B-459C-8B24-1D04C37B5475}"/>
              </a:ext>
            </a:extLst>
          </p:cNvPr>
          <p:cNvSpPr>
            <a:spLocks noGrp="1"/>
          </p:cNvSpPr>
          <p:nvPr>
            <p:ph type="dt" sz="half" idx="10"/>
          </p:nvPr>
        </p:nvSpPr>
        <p:spPr/>
        <p:txBody>
          <a:bodyPr/>
          <a:lstStyle/>
          <a:p>
            <a:fld id="{81D1B318-237C-4B8D-AB3D-AA6F00534237}" type="datetimeFigureOut">
              <a:rPr lang="en-US" smtClean="0"/>
              <a:t>2/13/2023</a:t>
            </a:fld>
            <a:endParaRPr lang="en-US"/>
          </a:p>
        </p:txBody>
      </p:sp>
      <p:sp>
        <p:nvSpPr>
          <p:cNvPr id="6" name="Footer Placeholder 5">
            <a:extLst>
              <a:ext uri="{FF2B5EF4-FFF2-40B4-BE49-F238E27FC236}">
                <a16:creationId xmlns:a16="http://schemas.microsoft.com/office/drawing/2014/main" id="{B6C63843-E684-486A-97DE-C334B4A934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380D46-6309-44DF-B229-9FF51BDE976E}"/>
              </a:ext>
            </a:extLst>
          </p:cNvPr>
          <p:cNvSpPr>
            <a:spLocks noGrp="1"/>
          </p:cNvSpPr>
          <p:nvPr>
            <p:ph type="sldNum" sz="quarter" idx="12"/>
          </p:nvPr>
        </p:nvSpPr>
        <p:spPr/>
        <p:txBody>
          <a:bodyPr/>
          <a:lstStyle/>
          <a:p>
            <a:fld id="{CDF8EA54-B860-4220-BD07-5EEB717B5211}" type="slidenum">
              <a:rPr lang="en-US" smtClean="0"/>
              <a:t>‹#›</a:t>
            </a:fld>
            <a:endParaRPr lang="en-US"/>
          </a:p>
        </p:txBody>
      </p:sp>
    </p:spTree>
    <p:extLst>
      <p:ext uri="{BB962C8B-B14F-4D97-AF65-F5344CB8AC3E}">
        <p14:creationId xmlns:p14="http://schemas.microsoft.com/office/powerpoint/2010/main" val="256030156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7" name="日期占位符 6"/>
          <p:cNvSpPr>
            <a:spLocks noGrp="1"/>
          </p:cNvSpPr>
          <p:nvPr>
            <p:ph type="dt" sz="half" idx="10"/>
          </p:nvPr>
        </p:nvSpPr>
        <p:spPr/>
        <p:txBody>
          <a:bodyPr/>
          <a:lstStyle/>
          <a:p>
            <a:fld id="{8115AA7B-1762-4F64-867E-A62A0D51D324}" type="datetime1">
              <a:rPr lang="zh-CN" altLang="en-US" smtClean="0">
                <a:solidFill>
                  <a:prstClr val="black">
                    <a:tint val="75000"/>
                  </a:prstClr>
                </a:solidFill>
              </a:rPr>
              <a:pPr/>
              <a:t>2023/2/13</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151391383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EA9D4AF0-7703-437A-B20F-E0BB415885CC}" type="datetime1">
              <a:rPr lang="zh-CN" altLang="en-US" smtClean="0">
                <a:solidFill>
                  <a:prstClr val="black">
                    <a:tint val="75000"/>
                  </a:prstClr>
                </a:solidFill>
              </a:rPr>
              <a:pPr/>
              <a:t>2023/2/13</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293001621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03395C6-8E53-46E5-AC3C-60082576D5DD}" type="datetime1">
              <a:rPr lang="zh-CN" altLang="en-US" smtClean="0">
                <a:solidFill>
                  <a:prstClr val="black">
                    <a:tint val="75000"/>
                  </a:prstClr>
                </a:solidFill>
              </a:rPr>
              <a:pPr/>
              <a:t>2023/2/13</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275814917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233ABE5B-D107-4870-84B0-07085A150ACA}" type="datetime1">
              <a:rPr lang="zh-CN" altLang="en-US" smtClean="0">
                <a:solidFill>
                  <a:prstClr val="black">
                    <a:tint val="75000"/>
                  </a:prstClr>
                </a:solidFill>
              </a:rPr>
              <a:pPr/>
              <a:t>2023/2/13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364931848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09F8459F-9C12-43E6-BEBC-D62F03F1A77A}" type="datetime1">
              <a:rPr lang="zh-CN" altLang="en-US" smtClean="0">
                <a:solidFill>
                  <a:prstClr val="black">
                    <a:tint val="75000"/>
                  </a:prstClr>
                </a:solidFill>
              </a:rPr>
              <a:pPr/>
              <a:t>2023/2/13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88474270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92A175CD-49EE-4D6F-98ED-BCF7E28E17CB}" type="datetime1">
              <a:rPr lang="zh-CN" altLang="en-US" smtClean="0">
                <a:solidFill>
                  <a:prstClr val="black">
                    <a:tint val="75000"/>
                  </a:prstClr>
                </a:solidFill>
              </a:rPr>
              <a:pPr/>
              <a:t>2023/2/13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340059847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94062118-105C-45D5-A1E0-F6B5E5B344D0}" type="datetime1">
              <a:rPr lang="zh-CN" altLang="en-US" smtClean="0">
                <a:solidFill>
                  <a:prstClr val="black">
                    <a:tint val="75000"/>
                  </a:prstClr>
                </a:solidFill>
              </a:rPr>
              <a:pPr/>
              <a:t>2023/2/13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509041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4" name="矩形 3"/>
          <p:cNvSpPr/>
          <p:nvPr userDrawn="1"/>
        </p:nvSpPr>
        <p:spPr>
          <a:xfrm>
            <a:off x="0" y="0"/>
            <a:ext cx="12192000" cy="82296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405" tIns="45704" rIns="91405" bIns="45704" rtlCol="0" anchor="ctr"/>
          <a:lstStyle/>
          <a:p>
            <a:pPr algn="ctr" fontAlgn="base">
              <a:spcBef>
                <a:spcPct val="0"/>
              </a:spcBef>
              <a:spcAft>
                <a:spcPct val="0"/>
              </a:spcAft>
            </a:pPr>
            <a:endParaRPr lang="zh-CN" altLang="en-US">
              <a:solidFill>
                <a:prstClr val="white"/>
              </a:solidFill>
            </a:endParaRPr>
          </a:p>
        </p:txBody>
      </p:sp>
    </p:spTree>
    <p:extLst>
      <p:ext uri="{BB962C8B-B14F-4D97-AF65-F5344CB8AC3E}">
        <p14:creationId xmlns:p14="http://schemas.microsoft.com/office/powerpoint/2010/main" val="4270109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631463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0095A-B57F-4284-B540-FDA4170B58E7}"/>
              </a:ext>
            </a:extLst>
          </p:cNvPr>
          <p:cNvSpPr>
            <a:spLocks noGrp="1"/>
          </p:cNvSpPr>
          <p:nvPr>
            <p:ph type="ctrTitle"/>
          </p:nvPr>
        </p:nvSpPr>
        <p:spPr>
          <a:xfrm>
            <a:off x="1524007" y="1346839"/>
            <a:ext cx="9144000" cy="286512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83F3F6D-A716-45FB-BA04-D7F2C10F943A}"/>
              </a:ext>
            </a:extLst>
          </p:cNvPr>
          <p:cNvSpPr>
            <a:spLocks noGrp="1"/>
          </p:cNvSpPr>
          <p:nvPr>
            <p:ph type="subTitle" idx="1"/>
          </p:nvPr>
        </p:nvSpPr>
        <p:spPr>
          <a:xfrm>
            <a:off x="1524007" y="4322448"/>
            <a:ext cx="9144000" cy="1986916"/>
          </a:xfrm>
        </p:spPr>
        <p:txBody>
          <a:bodyPr/>
          <a:lstStyle>
            <a:lvl1pPr marL="0" indent="0" algn="ctr">
              <a:buNone/>
              <a:defRPr sz="2400"/>
            </a:lvl1pPr>
            <a:lvl2pPr marL="457033" indent="0" algn="ctr">
              <a:buNone/>
              <a:defRPr sz="2000"/>
            </a:lvl2pPr>
            <a:lvl3pPr marL="914067" indent="0" algn="ctr">
              <a:buNone/>
              <a:defRPr sz="1900"/>
            </a:lvl3pPr>
            <a:lvl4pPr marL="1371100" indent="0" algn="ctr">
              <a:buNone/>
              <a:defRPr sz="1600"/>
            </a:lvl4pPr>
            <a:lvl5pPr marL="1828133" indent="0" algn="ctr">
              <a:buNone/>
              <a:defRPr sz="1600"/>
            </a:lvl5pPr>
            <a:lvl6pPr marL="2285167" indent="0" algn="ctr">
              <a:buNone/>
              <a:defRPr sz="1600"/>
            </a:lvl6pPr>
            <a:lvl7pPr marL="2742200" indent="0" algn="ctr">
              <a:buNone/>
              <a:defRPr sz="1600"/>
            </a:lvl7pPr>
            <a:lvl8pPr marL="3199235" indent="0" algn="ctr">
              <a:buNone/>
              <a:defRPr sz="1600"/>
            </a:lvl8pPr>
            <a:lvl9pPr marL="3656267"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41EF99-216D-453B-8564-2CD7F84EB52D}"/>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2/13/2023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DCD891F-A34B-4812-8DB2-E0B08BE19F3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81CB022-47A2-4FAB-A813-FB43BC2F6046}"/>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85358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98.xml"/><Relationship Id="rId1" Type="http://schemas.openxmlformats.org/officeDocument/2006/relationships/slideLayout" Target="../slideLayouts/slideLayout9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theme" Target="../theme/theme11.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slideLayout" Target="../slideLayouts/slideLayout122.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2" Type="http://schemas.openxmlformats.org/officeDocument/2006/relationships/slideLayout" Target="../slideLayouts/slideLayout111.xml"/><Relationship Id="rId16" Type="http://schemas.openxmlformats.org/officeDocument/2006/relationships/theme" Target="../theme/theme12.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5" Type="http://schemas.openxmlformats.org/officeDocument/2006/relationships/slideLayout" Target="../slideLayouts/slideLayout12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slideLayout" Target="../slideLayouts/slideLayout12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slideLayout" Target="../slideLayouts/slideLayout137.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17" Type="http://schemas.openxmlformats.org/officeDocument/2006/relationships/image" Target="../media/image15.jpeg"/><Relationship Id="rId2" Type="http://schemas.openxmlformats.org/officeDocument/2006/relationships/slideLayout" Target="../slideLayouts/slideLayout126.xml"/><Relationship Id="rId16" Type="http://schemas.openxmlformats.org/officeDocument/2006/relationships/image" Target="../media/image14.jpeg"/><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5" Type="http://schemas.openxmlformats.org/officeDocument/2006/relationships/theme" Target="../theme/theme13.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slideLayout" Target="../slideLayouts/slideLayout138.xml"/></Relationships>
</file>

<file path=ppt/slideMasters/_rels/slideMaster14.xml.rels><?xml version="1.0" encoding="UTF-8" standalone="yes"?>
<Relationships xmlns="http://schemas.openxmlformats.org/package/2006/relationships"><Relationship Id="rId3" Type="http://schemas.openxmlformats.org/officeDocument/2006/relationships/theme" Target="../theme/theme14.xml"/><Relationship Id="rId2" Type="http://schemas.openxmlformats.org/officeDocument/2006/relationships/slideLayout" Target="../slideLayouts/slideLayout140.xml"/><Relationship Id="rId1" Type="http://schemas.openxmlformats.org/officeDocument/2006/relationships/slideLayout" Target="../slideLayouts/slideLayout13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image" Target="../media/image17.jpeg"/><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theme" Target="../theme/theme15.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5" Type="http://schemas.openxmlformats.org/officeDocument/2006/relationships/image" Target="../media/image19.png"/><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 Id="rId14" Type="http://schemas.openxmlformats.org/officeDocument/2006/relationships/image" Target="../media/image18.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9.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theme" Target="../theme/theme16.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6.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72.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image" Target="../media/image10.jpeg"/><Relationship Id="rId5" Type="http://schemas.openxmlformats.org/officeDocument/2006/relationships/theme" Target="../theme/theme7.xml"/><Relationship Id="rId4"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theme" Target="../theme/theme8.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image" Target="../media/image11.jpg"/><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9.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BF8BFE-C8BD-4057-B15E-4F1594E6139F}"/>
              </a:ext>
            </a:extLst>
          </p:cNvPr>
          <p:cNvSpPr>
            <a:spLocks noGrp="1"/>
          </p:cNvSpPr>
          <p:nvPr>
            <p:ph type="title"/>
          </p:nvPr>
        </p:nvSpPr>
        <p:spPr>
          <a:xfrm>
            <a:off x="838201" y="438163"/>
            <a:ext cx="10515600" cy="1590677"/>
          </a:xfrm>
          <a:prstGeom prst="rect">
            <a:avLst/>
          </a:prstGeom>
        </p:spPr>
        <p:txBody>
          <a:bodyPr vert="horz" lIns="91405" tIns="45704" rIns="91405" bIns="45704"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A2C71D4-6537-46A0-BF7B-6B9482DAD915}"/>
              </a:ext>
            </a:extLst>
          </p:cNvPr>
          <p:cNvSpPr>
            <a:spLocks noGrp="1"/>
          </p:cNvSpPr>
          <p:nvPr>
            <p:ph type="body" idx="1"/>
          </p:nvPr>
        </p:nvSpPr>
        <p:spPr>
          <a:xfrm>
            <a:off x="838201" y="2190753"/>
            <a:ext cx="10515600" cy="5221606"/>
          </a:xfrm>
          <a:prstGeom prst="rect">
            <a:avLst/>
          </a:prstGeom>
        </p:spPr>
        <p:txBody>
          <a:bodyPr vert="horz" lIns="91405" tIns="45704" rIns="91405" bIns="4570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729C4B-DAE3-456A-B282-AA5EC5DCE7E9}"/>
              </a:ext>
            </a:extLst>
          </p:cNvPr>
          <p:cNvSpPr>
            <a:spLocks noGrp="1"/>
          </p:cNvSpPr>
          <p:nvPr>
            <p:ph type="dt" sz="half" idx="2"/>
          </p:nvPr>
        </p:nvSpPr>
        <p:spPr>
          <a:xfrm>
            <a:off x="838201" y="7627690"/>
            <a:ext cx="2743200" cy="438150"/>
          </a:xfrm>
          <a:prstGeom prst="rect">
            <a:avLst/>
          </a:prstGeom>
        </p:spPr>
        <p:txBody>
          <a:bodyPr vert="horz" lIns="91405" tIns="45704" rIns="91405" bIns="45704" rtlCol="0" anchor="ctr"/>
          <a:lstStyle>
            <a:lvl1pPr algn="l">
              <a:defRPr sz="1100">
                <a:solidFill>
                  <a:schemeClr val="tx1">
                    <a:tint val="75000"/>
                  </a:schemeClr>
                </a:solidFill>
              </a:defRPr>
            </a:lvl1pPr>
          </a:lstStyle>
          <a:p>
            <a:fld id="{81D1B318-237C-4B8D-AB3D-AA6F00534237}" type="datetimeFigureOut">
              <a:rPr lang="en-US" smtClean="0"/>
              <a:t>2/13/2023</a:t>
            </a:fld>
            <a:endParaRPr lang="en-US"/>
          </a:p>
        </p:txBody>
      </p:sp>
      <p:sp>
        <p:nvSpPr>
          <p:cNvPr id="5" name="Footer Placeholder 4">
            <a:extLst>
              <a:ext uri="{FF2B5EF4-FFF2-40B4-BE49-F238E27FC236}">
                <a16:creationId xmlns:a16="http://schemas.microsoft.com/office/drawing/2014/main" id="{78317A3F-738A-4D51-AFDB-D4FB68F08F59}"/>
              </a:ext>
            </a:extLst>
          </p:cNvPr>
          <p:cNvSpPr>
            <a:spLocks noGrp="1"/>
          </p:cNvSpPr>
          <p:nvPr>
            <p:ph type="ftr" sz="quarter" idx="3"/>
          </p:nvPr>
        </p:nvSpPr>
        <p:spPr>
          <a:xfrm>
            <a:off x="4038601" y="7627690"/>
            <a:ext cx="4114800" cy="438150"/>
          </a:xfrm>
          <a:prstGeom prst="rect">
            <a:avLst/>
          </a:prstGeom>
        </p:spPr>
        <p:txBody>
          <a:bodyPr vert="horz" lIns="91405" tIns="45704" rIns="91405" bIns="45704" rtlCol="0" anchor="ctr"/>
          <a:lstStyle>
            <a:lvl1pPr algn="ctr">
              <a:defRPr sz="11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53BDF19-47C0-419E-9852-019786DDD06B}"/>
              </a:ext>
            </a:extLst>
          </p:cNvPr>
          <p:cNvSpPr>
            <a:spLocks noGrp="1"/>
          </p:cNvSpPr>
          <p:nvPr>
            <p:ph type="sldNum" sz="quarter" idx="4"/>
          </p:nvPr>
        </p:nvSpPr>
        <p:spPr>
          <a:xfrm>
            <a:off x="8610600" y="7627690"/>
            <a:ext cx="2743200" cy="438150"/>
          </a:xfrm>
          <a:prstGeom prst="rect">
            <a:avLst/>
          </a:prstGeom>
        </p:spPr>
        <p:txBody>
          <a:bodyPr vert="horz" lIns="91405" tIns="45704" rIns="91405" bIns="45704" rtlCol="0" anchor="ctr"/>
          <a:lstStyle>
            <a:lvl1pPr algn="r">
              <a:defRPr sz="1100">
                <a:solidFill>
                  <a:schemeClr val="tx1">
                    <a:tint val="75000"/>
                  </a:schemeClr>
                </a:solidFill>
              </a:defRPr>
            </a:lvl1pPr>
          </a:lstStyle>
          <a:p>
            <a:fld id="{CDF8EA54-B860-4220-BD07-5EEB717B5211}" type="slidenum">
              <a:rPr lang="en-US" smtClean="0"/>
              <a:t>‹#›</a:t>
            </a:fld>
            <a:endParaRPr lang="en-US"/>
          </a:p>
        </p:txBody>
      </p:sp>
    </p:spTree>
    <p:extLst>
      <p:ext uri="{BB962C8B-B14F-4D97-AF65-F5344CB8AC3E}">
        <p14:creationId xmlns:p14="http://schemas.microsoft.com/office/powerpoint/2010/main" val="15863367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067"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516" indent="-228516" algn="l" defTabSz="914067" rtl="0" eaLnBrk="1" latinLnBrk="0" hangingPunct="1">
        <a:lnSpc>
          <a:spcPct val="90000"/>
        </a:lnSpc>
        <a:spcBef>
          <a:spcPts val="1000"/>
        </a:spcBef>
        <a:buFont typeface="Arial" panose="020B0604020202020204" pitchFamily="34" charset="0"/>
        <a:buChar char="•"/>
        <a:defRPr sz="2900" kern="1200">
          <a:solidFill>
            <a:schemeClr val="tx1"/>
          </a:solidFill>
          <a:latin typeface="+mn-lt"/>
          <a:ea typeface="+mn-ea"/>
          <a:cs typeface="+mn-cs"/>
        </a:defRPr>
      </a:lvl1pPr>
      <a:lvl2pPr marL="685549" indent="-228516" algn="l" defTabSz="914067"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2585" indent="-228516" algn="l" defTabSz="91406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617" indent="-228516" algn="l" defTabSz="91406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651" indent="-228516" algn="l" defTabSz="91406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684" indent="-228516" algn="l" defTabSz="91406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719" indent="-228516" algn="l" defTabSz="91406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751" indent="-228516" algn="l" defTabSz="91406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785" indent="-228516" algn="l" defTabSz="91406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067" rtl="0" eaLnBrk="1" latinLnBrk="0" hangingPunct="1">
        <a:defRPr sz="1900" kern="1200">
          <a:solidFill>
            <a:schemeClr val="tx1"/>
          </a:solidFill>
          <a:latin typeface="+mn-lt"/>
          <a:ea typeface="+mn-ea"/>
          <a:cs typeface="+mn-cs"/>
        </a:defRPr>
      </a:lvl1pPr>
      <a:lvl2pPr marL="457033" algn="l" defTabSz="914067" rtl="0" eaLnBrk="1" latinLnBrk="0" hangingPunct="1">
        <a:defRPr sz="1900" kern="1200">
          <a:solidFill>
            <a:schemeClr val="tx1"/>
          </a:solidFill>
          <a:latin typeface="+mn-lt"/>
          <a:ea typeface="+mn-ea"/>
          <a:cs typeface="+mn-cs"/>
        </a:defRPr>
      </a:lvl2pPr>
      <a:lvl3pPr marL="914067" algn="l" defTabSz="914067" rtl="0" eaLnBrk="1" latinLnBrk="0" hangingPunct="1">
        <a:defRPr sz="1900" kern="1200">
          <a:solidFill>
            <a:schemeClr val="tx1"/>
          </a:solidFill>
          <a:latin typeface="+mn-lt"/>
          <a:ea typeface="+mn-ea"/>
          <a:cs typeface="+mn-cs"/>
        </a:defRPr>
      </a:lvl3pPr>
      <a:lvl4pPr marL="1371100" algn="l" defTabSz="914067" rtl="0" eaLnBrk="1" latinLnBrk="0" hangingPunct="1">
        <a:defRPr sz="1900" kern="1200">
          <a:solidFill>
            <a:schemeClr val="tx1"/>
          </a:solidFill>
          <a:latin typeface="+mn-lt"/>
          <a:ea typeface="+mn-ea"/>
          <a:cs typeface="+mn-cs"/>
        </a:defRPr>
      </a:lvl4pPr>
      <a:lvl5pPr marL="1828133" algn="l" defTabSz="914067" rtl="0" eaLnBrk="1" latinLnBrk="0" hangingPunct="1">
        <a:defRPr sz="1900" kern="1200">
          <a:solidFill>
            <a:schemeClr val="tx1"/>
          </a:solidFill>
          <a:latin typeface="+mn-lt"/>
          <a:ea typeface="+mn-ea"/>
          <a:cs typeface="+mn-cs"/>
        </a:defRPr>
      </a:lvl5pPr>
      <a:lvl6pPr marL="2285167" algn="l" defTabSz="914067" rtl="0" eaLnBrk="1" latinLnBrk="0" hangingPunct="1">
        <a:defRPr sz="1900" kern="1200">
          <a:solidFill>
            <a:schemeClr val="tx1"/>
          </a:solidFill>
          <a:latin typeface="+mn-lt"/>
          <a:ea typeface="+mn-ea"/>
          <a:cs typeface="+mn-cs"/>
        </a:defRPr>
      </a:lvl6pPr>
      <a:lvl7pPr marL="2742200" algn="l" defTabSz="914067" rtl="0" eaLnBrk="1" latinLnBrk="0" hangingPunct="1">
        <a:defRPr sz="1900" kern="1200">
          <a:solidFill>
            <a:schemeClr val="tx1"/>
          </a:solidFill>
          <a:latin typeface="+mn-lt"/>
          <a:ea typeface="+mn-ea"/>
          <a:cs typeface="+mn-cs"/>
        </a:defRPr>
      </a:lvl7pPr>
      <a:lvl8pPr marL="3199235" algn="l" defTabSz="914067" rtl="0" eaLnBrk="1" latinLnBrk="0" hangingPunct="1">
        <a:defRPr sz="1900" kern="1200">
          <a:solidFill>
            <a:schemeClr val="tx1"/>
          </a:solidFill>
          <a:latin typeface="+mn-lt"/>
          <a:ea typeface="+mn-ea"/>
          <a:cs typeface="+mn-cs"/>
        </a:defRPr>
      </a:lvl8pPr>
      <a:lvl9pPr marL="3656267" algn="l" defTabSz="914067" rtl="0" eaLnBrk="1" latinLnBrk="0" hangingPunct="1">
        <a:defRPr sz="19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91" y="438944"/>
            <a:ext cx="10515224" cy="1589564"/>
          </a:xfrm>
          <a:prstGeom prst="rect">
            <a:avLst/>
          </a:prstGeom>
        </p:spPr>
        <p:txBody>
          <a:bodyPr vert="horz" lIns="91405" tIns="45704" rIns="91405" bIns="45704"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91" y="2191069"/>
            <a:ext cx="10515224" cy="5222074"/>
          </a:xfrm>
          <a:prstGeom prst="rect">
            <a:avLst/>
          </a:prstGeom>
        </p:spPr>
        <p:txBody>
          <a:bodyPr vert="horz" lIns="91405" tIns="45704" rIns="91405" bIns="45704"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408" y="7628100"/>
            <a:ext cx="2742447" cy="437131"/>
          </a:xfrm>
          <a:prstGeom prst="rect">
            <a:avLst/>
          </a:prstGeom>
        </p:spPr>
        <p:txBody>
          <a:bodyPr vert="horz" lIns="91405" tIns="45704" rIns="91405" bIns="45704" rtlCol="0" anchor="ctr"/>
          <a:lstStyle>
            <a:lvl1pPr algn="l">
              <a:defRPr sz="1100">
                <a:solidFill>
                  <a:schemeClr val="tx1">
                    <a:tint val="75000"/>
                  </a:schemeClr>
                </a:solidFill>
              </a:defRPr>
            </a:lvl1pPr>
          </a:lstStyle>
          <a:p>
            <a:pPr fontAlgn="base">
              <a:spcBef>
                <a:spcPct val="0"/>
              </a:spcBef>
              <a:spcAft>
                <a:spcPct val="0"/>
              </a:spcAft>
            </a:pPr>
            <a:fld id="{43A93E93-166D-47F5-9EF1-ACEABE24AEEA}" type="datetimeFigureOut">
              <a:rPr lang="zh-CN" altLang="en-US" smtClean="0">
                <a:solidFill>
                  <a:prstClr val="black">
                    <a:tint val="75000"/>
                  </a:prstClr>
                </a:solidFill>
              </a:rPr>
              <a:pPr fontAlgn="base">
                <a:spcBef>
                  <a:spcPct val="0"/>
                </a:spcBef>
                <a:spcAft>
                  <a:spcPct val="0"/>
                </a:spcAft>
              </a:pPr>
              <a:t>2023/2/13</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415" y="7628100"/>
            <a:ext cx="4115176" cy="437131"/>
          </a:xfrm>
          <a:prstGeom prst="rect">
            <a:avLst/>
          </a:prstGeom>
        </p:spPr>
        <p:txBody>
          <a:bodyPr vert="horz" lIns="91405" tIns="45704" rIns="91405" bIns="45704" rtlCol="0" anchor="ctr"/>
          <a:lstStyle>
            <a:lvl1pPr algn="ctr">
              <a:defRPr sz="1100">
                <a:solidFill>
                  <a:schemeClr val="tx1">
                    <a:tint val="75000"/>
                  </a:schemeClr>
                </a:solidFill>
              </a:defRPr>
            </a:lvl1pPr>
          </a:lstStyle>
          <a:p>
            <a:pPr fontAlgn="base">
              <a:spcBef>
                <a:spcPct val="0"/>
              </a:spcBef>
              <a:spcAft>
                <a:spcPct val="0"/>
              </a:spcAft>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1185" y="7628100"/>
            <a:ext cx="2742447" cy="437131"/>
          </a:xfrm>
          <a:prstGeom prst="rect">
            <a:avLst/>
          </a:prstGeom>
        </p:spPr>
        <p:txBody>
          <a:bodyPr vert="horz" lIns="91405" tIns="45704" rIns="91405" bIns="45704" rtlCol="0" anchor="ctr"/>
          <a:lstStyle>
            <a:lvl1pPr algn="r">
              <a:defRPr sz="1100">
                <a:solidFill>
                  <a:schemeClr val="tx1">
                    <a:tint val="75000"/>
                  </a:schemeClr>
                </a:solidFill>
              </a:defRPr>
            </a:lvl1pPr>
          </a:lstStyle>
          <a:p>
            <a:pPr fontAlgn="base">
              <a:spcBef>
                <a:spcPct val="0"/>
              </a:spcBef>
              <a:spcAft>
                <a:spcPct val="0"/>
              </a:spcAft>
            </a:pPr>
            <a:fld id="{118D5ACA-62CA-46DB-AD6B-12EDD6D51A23}" type="slidenum">
              <a:rPr lang="zh-CN" altLang="en-US" smtClean="0">
                <a:solidFill>
                  <a:prstClr val="black">
                    <a:tint val="75000"/>
                  </a:prstClr>
                </a:solidFill>
              </a:rPr>
              <a:pPr fontAlgn="base">
                <a:spcBef>
                  <a:spcPct val="0"/>
                </a:spcBef>
                <a:spcAft>
                  <a:spcPct val="0"/>
                </a:spcAft>
              </a:pPr>
              <a:t>‹#›</a:t>
            </a:fld>
            <a:endParaRPr lang="zh-CN" altLang="en-US">
              <a:solidFill>
                <a:prstClr val="black">
                  <a:tint val="75000"/>
                </a:prstClr>
              </a:solidFill>
            </a:endParaRPr>
          </a:p>
        </p:txBody>
      </p:sp>
    </p:spTree>
    <p:extLst>
      <p:ext uri="{BB962C8B-B14F-4D97-AF65-F5344CB8AC3E}">
        <p14:creationId xmlns:p14="http://schemas.microsoft.com/office/powerpoint/2010/main" val="1344097411"/>
      </p:ext>
    </p:extLst>
  </p:cSld>
  <p:clrMap bg1="lt1" tx1="dk1" bg2="lt2" tx2="dk2" accent1="accent1" accent2="accent2" accent3="accent3" accent4="accent4" accent5="accent5" accent6="accent6" hlink="hlink" folHlink="folHlink"/>
  <p:sldLayoutIdLst>
    <p:sldLayoutId id="2147484038" r:id="rId1"/>
    <p:sldLayoutId id="2147484039" r:id="rId2"/>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91406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16" indent="-228516" algn="l" defTabSz="914067" rtl="0" eaLnBrk="1" latinLnBrk="0" hangingPunct="1">
        <a:lnSpc>
          <a:spcPct val="90000"/>
        </a:lnSpc>
        <a:spcBef>
          <a:spcPts val="1000"/>
        </a:spcBef>
        <a:buFont typeface="Arial" panose="020B0604020202020204" pitchFamily="34" charset="0"/>
        <a:buChar char="•"/>
        <a:defRPr sz="2900" kern="1200">
          <a:solidFill>
            <a:schemeClr val="tx1"/>
          </a:solidFill>
          <a:latin typeface="+mn-lt"/>
          <a:ea typeface="+mn-ea"/>
          <a:cs typeface="+mn-cs"/>
        </a:defRPr>
      </a:lvl1pPr>
      <a:lvl2pPr marL="685549" indent="-228516" algn="l" defTabSz="91406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585" indent="-228516" algn="l" defTabSz="91406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617" indent="-228516" algn="l" defTabSz="91406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651" indent="-228516" algn="l" defTabSz="91406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684" indent="-228516" algn="l" defTabSz="91406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719" indent="-228516" algn="l" defTabSz="91406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751" indent="-228516" algn="l" defTabSz="91406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785" indent="-228516" algn="l" defTabSz="91406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4067" rtl="0" eaLnBrk="1" latinLnBrk="0" hangingPunct="1">
        <a:defRPr sz="1900" kern="1200">
          <a:solidFill>
            <a:schemeClr val="tx1"/>
          </a:solidFill>
          <a:latin typeface="+mn-lt"/>
          <a:ea typeface="+mn-ea"/>
          <a:cs typeface="+mn-cs"/>
        </a:defRPr>
      </a:lvl1pPr>
      <a:lvl2pPr marL="457033" algn="l" defTabSz="914067" rtl="0" eaLnBrk="1" latinLnBrk="0" hangingPunct="1">
        <a:defRPr sz="1900" kern="1200">
          <a:solidFill>
            <a:schemeClr val="tx1"/>
          </a:solidFill>
          <a:latin typeface="+mn-lt"/>
          <a:ea typeface="+mn-ea"/>
          <a:cs typeface="+mn-cs"/>
        </a:defRPr>
      </a:lvl2pPr>
      <a:lvl3pPr marL="914067" algn="l" defTabSz="914067" rtl="0" eaLnBrk="1" latinLnBrk="0" hangingPunct="1">
        <a:defRPr sz="1900" kern="1200">
          <a:solidFill>
            <a:schemeClr val="tx1"/>
          </a:solidFill>
          <a:latin typeface="+mn-lt"/>
          <a:ea typeface="+mn-ea"/>
          <a:cs typeface="+mn-cs"/>
        </a:defRPr>
      </a:lvl3pPr>
      <a:lvl4pPr marL="1371100" algn="l" defTabSz="914067" rtl="0" eaLnBrk="1" latinLnBrk="0" hangingPunct="1">
        <a:defRPr sz="1900" kern="1200">
          <a:solidFill>
            <a:schemeClr val="tx1"/>
          </a:solidFill>
          <a:latin typeface="+mn-lt"/>
          <a:ea typeface="+mn-ea"/>
          <a:cs typeface="+mn-cs"/>
        </a:defRPr>
      </a:lvl4pPr>
      <a:lvl5pPr marL="1828133" algn="l" defTabSz="914067" rtl="0" eaLnBrk="1" latinLnBrk="0" hangingPunct="1">
        <a:defRPr sz="1900" kern="1200">
          <a:solidFill>
            <a:schemeClr val="tx1"/>
          </a:solidFill>
          <a:latin typeface="+mn-lt"/>
          <a:ea typeface="+mn-ea"/>
          <a:cs typeface="+mn-cs"/>
        </a:defRPr>
      </a:lvl5pPr>
      <a:lvl6pPr marL="2285167" algn="l" defTabSz="914067" rtl="0" eaLnBrk="1" latinLnBrk="0" hangingPunct="1">
        <a:defRPr sz="1900" kern="1200">
          <a:solidFill>
            <a:schemeClr val="tx1"/>
          </a:solidFill>
          <a:latin typeface="+mn-lt"/>
          <a:ea typeface="+mn-ea"/>
          <a:cs typeface="+mn-cs"/>
        </a:defRPr>
      </a:lvl6pPr>
      <a:lvl7pPr marL="2742200" algn="l" defTabSz="914067" rtl="0" eaLnBrk="1" latinLnBrk="0" hangingPunct="1">
        <a:defRPr sz="1900" kern="1200">
          <a:solidFill>
            <a:schemeClr val="tx1"/>
          </a:solidFill>
          <a:latin typeface="+mn-lt"/>
          <a:ea typeface="+mn-ea"/>
          <a:cs typeface="+mn-cs"/>
        </a:defRPr>
      </a:lvl7pPr>
      <a:lvl8pPr marL="3199235" algn="l" defTabSz="914067" rtl="0" eaLnBrk="1" latinLnBrk="0" hangingPunct="1">
        <a:defRPr sz="1900" kern="1200">
          <a:solidFill>
            <a:schemeClr val="tx1"/>
          </a:solidFill>
          <a:latin typeface="+mn-lt"/>
          <a:ea typeface="+mn-ea"/>
          <a:cs typeface="+mn-cs"/>
        </a:defRPr>
      </a:lvl8pPr>
      <a:lvl9pPr marL="3656267" algn="l" defTabSz="914067" rtl="0" eaLnBrk="1" latinLnBrk="0" hangingPunct="1">
        <a:defRPr sz="19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BF8BFE-C8BD-4057-B15E-4F1594E6139F}"/>
              </a:ext>
            </a:extLst>
          </p:cNvPr>
          <p:cNvSpPr>
            <a:spLocks noGrp="1"/>
          </p:cNvSpPr>
          <p:nvPr>
            <p:ph type="title"/>
          </p:nvPr>
        </p:nvSpPr>
        <p:spPr>
          <a:xfrm>
            <a:off x="838201" y="438163"/>
            <a:ext cx="10515600" cy="1590677"/>
          </a:xfrm>
          <a:prstGeom prst="rect">
            <a:avLst/>
          </a:prstGeom>
        </p:spPr>
        <p:txBody>
          <a:bodyPr vert="horz" lIns="91405" tIns="45704" rIns="91405" bIns="45704"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A2C71D4-6537-46A0-BF7B-6B9482DAD915}"/>
              </a:ext>
            </a:extLst>
          </p:cNvPr>
          <p:cNvSpPr>
            <a:spLocks noGrp="1"/>
          </p:cNvSpPr>
          <p:nvPr>
            <p:ph type="body" idx="1"/>
          </p:nvPr>
        </p:nvSpPr>
        <p:spPr>
          <a:xfrm>
            <a:off x="838201" y="2190753"/>
            <a:ext cx="10515600" cy="5221606"/>
          </a:xfrm>
          <a:prstGeom prst="rect">
            <a:avLst/>
          </a:prstGeom>
        </p:spPr>
        <p:txBody>
          <a:bodyPr vert="horz" lIns="91405" tIns="45704" rIns="91405" bIns="4570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729C4B-DAE3-456A-B282-AA5EC5DCE7E9}"/>
              </a:ext>
            </a:extLst>
          </p:cNvPr>
          <p:cNvSpPr>
            <a:spLocks noGrp="1"/>
          </p:cNvSpPr>
          <p:nvPr>
            <p:ph type="dt" sz="half" idx="2"/>
          </p:nvPr>
        </p:nvSpPr>
        <p:spPr>
          <a:xfrm>
            <a:off x="838201" y="7627690"/>
            <a:ext cx="2743200" cy="438150"/>
          </a:xfrm>
          <a:prstGeom prst="rect">
            <a:avLst/>
          </a:prstGeom>
        </p:spPr>
        <p:txBody>
          <a:bodyPr vert="horz" lIns="91405" tIns="45704" rIns="91405" bIns="45704" rtlCol="0" anchor="ctr"/>
          <a:lstStyle>
            <a:lvl1pPr algn="l">
              <a:defRPr sz="1100">
                <a:solidFill>
                  <a:schemeClr val="tx1">
                    <a:tint val="75000"/>
                  </a:schemeClr>
                </a:solidFill>
              </a:defRPr>
            </a:lvl1pPr>
          </a:lstStyle>
          <a:p>
            <a:fld id="{81D1B318-237C-4B8D-AB3D-AA6F00534237}" type="datetimeFigureOut">
              <a:rPr lang="en-US" smtClean="0">
                <a:solidFill>
                  <a:prstClr val="black">
                    <a:tint val="75000"/>
                  </a:prstClr>
                </a:solidFill>
              </a:rPr>
              <a:pPr/>
              <a:t>2/13/2023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8317A3F-738A-4D51-AFDB-D4FB68F08F59}"/>
              </a:ext>
            </a:extLst>
          </p:cNvPr>
          <p:cNvSpPr>
            <a:spLocks noGrp="1"/>
          </p:cNvSpPr>
          <p:nvPr>
            <p:ph type="ftr" sz="quarter" idx="3"/>
          </p:nvPr>
        </p:nvSpPr>
        <p:spPr>
          <a:xfrm>
            <a:off x="4038601" y="7627690"/>
            <a:ext cx="4114800" cy="438150"/>
          </a:xfrm>
          <a:prstGeom prst="rect">
            <a:avLst/>
          </a:prstGeom>
        </p:spPr>
        <p:txBody>
          <a:bodyPr vert="horz" lIns="91405" tIns="45704" rIns="91405" bIns="45704" rtlCol="0" anchor="ctr"/>
          <a:lstStyle>
            <a:lvl1pPr algn="ctr">
              <a:defRPr sz="11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53BDF19-47C0-419E-9852-019786DDD06B}"/>
              </a:ext>
            </a:extLst>
          </p:cNvPr>
          <p:cNvSpPr>
            <a:spLocks noGrp="1"/>
          </p:cNvSpPr>
          <p:nvPr>
            <p:ph type="sldNum" sz="quarter" idx="4"/>
          </p:nvPr>
        </p:nvSpPr>
        <p:spPr>
          <a:xfrm>
            <a:off x="8610600" y="7627690"/>
            <a:ext cx="2743200" cy="438150"/>
          </a:xfrm>
          <a:prstGeom prst="rect">
            <a:avLst/>
          </a:prstGeom>
        </p:spPr>
        <p:txBody>
          <a:bodyPr vert="horz" lIns="91405" tIns="45704" rIns="91405" bIns="45704" rtlCol="0" anchor="ctr"/>
          <a:lstStyle>
            <a:lvl1pPr algn="r">
              <a:defRPr sz="1100">
                <a:solidFill>
                  <a:schemeClr val="tx1">
                    <a:tint val="75000"/>
                  </a:schemeClr>
                </a:solidFill>
              </a:defRPr>
            </a:lvl1p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9293222"/>
      </p:ext>
    </p:extLst>
  </p:cSld>
  <p:clrMap bg1="lt1" tx1="dk1" bg2="lt2" tx2="dk2" accent1="accent1" accent2="accent2" accent3="accent3" accent4="accent4" accent5="accent5" accent6="accent6" hlink="hlink" folHlink="folHlink"/>
  <p:sldLayoutIdLst>
    <p:sldLayoutId id="2147484053" r:id="rId1"/>
    <p:sldLayoutId id="2147484054" r:id="rId2"/>
    <p:sldLayoutId id="2147484055" r:id="rId3"/>
    <p:sldLayoutId id="2147484056" r:id="rId4"/>
    <p:sldLayoutId id="2147484057" r:id="rId5"/>
    <p:sldLayoutId id="2147484058" r:id="rId6"/>
    <p:sldLayoutId id="2147484059" r:id="rId7"/>
    <p:sldLayoutId id="2147484060" r:id="rId8"/>
    <p:sldLayoutId id="2147484061" r:id="rId9"/>
    <p:sldLayoutId id="2147484062" r:id="rId10"/>
    <p:sldLayoutId id="2147484063" r:id="rId11"/>
  </p:sldLayoutIdLst>
  <p:txStyles>
    <p:titleStyle>
      <a:lvl1pPr algn="l" defTabSz="914067"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516" indent="-228516" algn="l" defTabSz="914067" rtl="0" eaLnBrk="1" latinLnBrk="0" hangingPunct="1">
        <a:lnSpc>
          <a:spcPct val="90000"/>
        </a:lnSpc>
        <a:spcBef>
          <a:spcPts val="1000"/>
        </a:spcBef>
        <a:buFont typeface="Arial" panose="020B0604020202020204" pitchFamily="34" charset="0"/>
        <a:buChar char="•"/>
        <a:defRPr sz="2900" kern="1200">
          <a:solidFill>
            <a:schemeClr val="tx1"/>
          </a:solidFill>
          <a:latin typeface="+mn-lt"/>
          <a:ea typeface="+mn-ea"/>
          <a:cs typeface="+mn-cs"/>
        </a:defRPr>
      </a:lvl1pPr>
      <a:lvl2pPr marL="685549" indent="-228516" algn="l" defTabSz="914067"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2585" indent="-228516" algn="l" defTabSz="91406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617" indent="-228516" algn="l" defTabSz="91406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651" indent="-228516" algn="l" defTabSz="91406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684" indent="-228516" algn="l" defTabSz="91406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719" indent="-228516" algn="l" defTabSz="91406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751" indent="-228516" algn="l" defTabSz="91406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785" indent="-228516" algn="l" defTabSz="91406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067" rtl="0" eaLnBrk="1" latinLnBrk="0" hangingPunct="1">
        <a:defRPr sz="1900" kern="1200">
          <a:solidFill>
            <a:schemeClr val="tx1"/>
          </a:solidFill>
          <a:latin typeface="+mn-lt"/>
          <a:ea typeface="+mn-ea"/>
          <a:cs typeface="+mn-cs"/>
        </a:defRPr>
      </a:lvl1pPr>
      <a:lvl2pPr marL="457033" algn="l" defTabSz="914067" rtl="0" eaLnBrk="1" latinLnBrk="0" hangingPunct="1">
        <a:defRPr sz="1900" kern="1200">
          <a:solidFill>
            <a:schemeClr val="tx1"/>
          </a:solidFill>
          <a:latin typeface="+mn-lt"/>
          <a:ea typeface="+mn-ea"/>
          <a:cs typeface="+mn-cs"/>
        </a:defRPr>
      </a:lvl2pPr>
      <a:lvl3pPr marL="914067" algn="l" defTabSz="914067" rtl="0" eaLnBrk="1" latinLnBrk="0" hangingPunct="1">
        <a:defRPr sz="1900" kern="1200">
          <a:solidFill>
            <a:schemeClr val="tx1"/>
          </a:solidFill>
          <a:latin typeface="+mn-lt"/>
          <a:ea typeface="+mn-ea"/>
          <a:cs typeface="+mn-cs"/>
        </a:defRPr>
      </a:lvl3pPr>
      <a:lvl4pPr marL="1371100" algn="l" defTabSz="914067" rtl="0" eaLnBrk="1" latinLnBrk="0" hangingPunct="1">
        <a:defRPr sz="1900" kern="1200">
          <a:solidFill>
            <a:schemeClr val="tx1"/>
          </a:solidFill>
          <a:latin typeface="+mn-lt"/>
          <a:ea typeface="+mn-ea"/>
          <a:cs typeface="+mn-cs"/>
        </a:defRPr>
      </a:lvl4pPr>
      <a:lvl5pPr marL="1828133" algn="l" defTabSz="914067" rtl="0" eaLnBrk="1" latinLnBrk="0" hangingPunct="1">
        <a:defRPr sz="1900" kern="1200">
          <a:solidFill>
            <a:schemeClr val="tx1"/>
          </a:solidFill>
          <a:latin typeface="+mn-lt"/>
          <a:ea typeface="+mn-ea"/>
          <a:cs typeface="+mn-cs"/>
        </a:defRPr>
      </a:lvl5pPr>
      <a:lvl6pPr marL="2285167" algn="l" defTabSz="914067" rtl="0" eaLnBrk="1" latinLnBrk="0" hangingPunct="1">
        <a:defRPr sz="1900" kern="1200">
          <a:solidFill>
            <a:schemeClr val="tx1"/>
          </a:solidFill>
          <a:latin typeface="+mn-lt"/>
          <a:ea typeface="+mn-ea"/>
          <a:cs typeface="+mn-cs"/>
        </a:defRPr>
      </a:lvl6pPr>
      <a:lvl7pPr marL="2742200" algn="l" defTabSz="914067" rtl="0" eaLnBrk="1" latinLnBrk="0" hangingPunct="1">
        <a:defRPr sz="1900" kern="1200">
          <a:solidFill>
            <a:schemeClr val="tx1"/>
          </a:solidFill>
          <a:latin typeface="+mn-lt"/>
          <a:ea typeface="+mn-ea"/>
          <a:cs typeface="+mn-cs"/>
        </a:defRPr>
      </a:lvl7pPr>
      <a:lvl8pPr marL="3199235" algn="l" defTabSz="914067" rtl="0" eaLnBrk="1" latinLnBrk="0" hangingPunct="1">
        <a:defRPr sz="1900" kern="1200">
          <a:solidFill>
            <a:schemeClr val="tx1"/>
          </a:solidFill>
          <a:latin typeface="+mn-lt"/>
          <a:ea typeface="+mn-ea"/>
          <a:cs typeface="+mn-cs"/>
        </a:defRPr>
      </a:lvl8pPr>
      <a:lvl9pPr marL="3656267" algn="l" defTabSz="914067" rtl="0" eaLnBrk="1" latinLnBrk="0" hangingPunct="1">
        <a:defRPr sz="19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38153"/>
            <a:ext cx="10515600" cy="1590674"/>
          </a:xfrm>
          <a:prstGeom prst="rect">
            <a:avLst/>
          </a:prstGeom>
        </p:spPr>
        <p:txBody>
          <a:bodyPr vert="horz" lIns="130680" tIns="65340" rIns="130680" bIns="6534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2190753"/>
            <a:ext cx="10515600" cy="5221606"/>
          </a:xfrm>
          <a:prstGeom prst="rect">
            <a:avLst/>
          </a:prstGeom>
        </p:spPr>
        <p:txBody>
          <a:bodyPr vert="horz" lIns="130680" tIns="65340" rIns="130680" bIns="6534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1" y="7627624"/>
            <a:ext cx="2743200" cy="438150"/>
          </a:xfrm>
          <a:prstGeom prst="rect">
            <a:avLst/>
          </a:prstGeom>
        </p:spPr>
        <p:txBody>
          <a:bodyPr vert="horz" lIns="130680" tIns="65340" rIns="130680" bIns="65340" rtlCol="0" anchor="ctr"/>
          <a:lstStyle>
            <a:lvl1pPr algn="l">
              <a:defRPr sz="1300">
                <a:solidFill>
                  <a:schemeClr val="tx1">
                    <a:tint val="75000"/>
                  </a:schemeClr>
                </a:solidFill>
              </a:defRPr>
            </a:lvl1pPr>
          </a:lstStyle>
          <a:p>
            <a:pPr defTabSz="980100"/>
            <a:fld id="{ACA37975-6AF7-4301-9DC5-87C074AA59D1}" type="datetimeFigureOut">
              <a:rPr lang="zh-CN" altLang="en-US" smtClean="0">
                <a:solidFill>
                  <a:prstClr val="black">
                    <a:tint val="75000"/>
                  </a:prstClr>
                </a:solidFill>
              </a:rPr>
              <a:pPr defTabSz="980100"/>
              <a:t>2023/2/13</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7627624"/>
            <a:ext cx="4114800" cy="438150"/>
          </a:xfrm>
          <a:prstGeom prst="rect">
            <a:avLst/>
          </a:prstGeom>
        </p:spPr>
        <p:txBody>
          <a:bodyPr vert="horz" lIns="130680" tIns="65340" rIns="130680" bIns="65340" rtlCol="0" anchor="ctr"/>
          <a:lstStyle>
            <a:lvl1pPr algn="ctr">
              <a:defRPr sz="1300">
                <a:solidFill>
                  <a:schemeClr val="tx1">
                    <a:tint val="75000"/>
                  </a:schemeClr>
                </a:solidFill>
              </a:defRPr>
            </a:lvl1pPr>
          </a:lstStyle>
          <a:p>
            <a:pPr defTabSz="980100"/>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00" y="7627624"/>
            <a:ext cx="2743200" cy="438150"/>
          </a:xfrm>
          <a:prstGeom prst="rect">
            <a:avLst/>
          </a:prstGeom>
        </p:spPr>
        <p:txBody>
          <a:bodyPr vert="horz" lIns="130680" tIns="65340" rIns="130680" bIns="65340" rtlCol="0" anchor="ctr"/>
          <a:lstStyle>
            <a:lvl1pPr algn="r">
              <a:defRPr sz="1300">
                <a:solidFill>
                  <a:schemeClr val="tx1">
                    <a:tint val="75000"/>
                  </a:schemeClr>
                </a:solidFill>
              </a:defRPr>
            </a:lvl1pPr>
          </a:lstStyle>
          <a:p>
            <a:pPr defTabSz="980100"/>
            <a:fld id="{D27987A4-0198-42B4-AAAE-EDBADA4485AB}" type="slidenum">
              <a:rPr lang="zh-CN" altLang="en-US" smtClean="0">
                <a:solidFill>
                  <a:prstClr val="black">
                    <a:tint val="75000"/>
                  </a:prstClr>
                </a:solidFill>
              </a:rPr>
              <a:pPr defTabSz="980100"/>
              <a:t>‹#›</a:t>
            </a:fld>
            <a:endParaRPr lang="zh-CN" altLang="en-US">
              <a:solidFill>
                <a:prstClr val="black">
                  <a:tint val="75000"/>
                </a:prstClr>
              </a:solidFill>
            </a:endParaRPr>
          </a:p>
        </p:txBody>
      </p:sp>
    </p:spTree>
    <p:extLst>
      <p:ext uri="{BB962C8B-B14F-4D97-AF65-F5344CB8AC3E}">
        <p14:creationId xmlns:p14="http://schemas.microsoft.com/office/powerpoint/2010/main" val="3945035433"/>
      </p:ext>
    </p:extLst>
  </p:cSld>
  <p:clrMap bg1="lt1" tx1="dk1" bg2="lt2" tx2="dk2" accent1="accent1" accent2="accent2" accent3="accent3" accent4="accent4" accent5="accent5" accent6="accent6" hlink="hlink" folHlink="folHlink"/>
  <p:sldLayoutIdLst>
    <p:sldLayoutId id="2147484065" r:id="rId1"/>
    <p:sldLayoutId id="2147484066" r:id="rId2"/>
    <p:sldLayoutId id="2147484067" r:id="rId3"/>
    <p:sldLayoutId id="2147484068" r:id="rId4"/>
    <p:sldLayoutId id="2147484069" r:id="rId5"/>
    <p:sldLayoutId id="2147484070" r:id="rId6"/>
    <p:sldLayoutId id="2147484071" r:id="rId7"/>
    <p:sldLayoutId id="2147484072" r:id="rId8"/>
    <p:sldLayoutId id="2147484073" r:id="rId9"/>
    <p:sldLayoutId id="2147484074" r:id="rId10"/>
    <p:sldLayoutId id="2147484075" r:id="rId11"/>
    <p:sldLayoutId id="2147484076" r:id="rId12"/>
    <p:sldLayoutId id="2147484078" r:id="rId13"/>
    <p:sldLayoutId id="2147484085" r:id="rId14"/>
    <p:sldLayoutId id="2147484095" r:id="rId15"/>
  </p:sldLayoutIdLst>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txStyles>
    <p:titleStyle>
      <a:lvl1pPr algn="l" defTabSz="980100" rtl="0" eaLnBrk="1" latinLnBrk="0" hangingPunct="1">
        <a:lnSpc>
          <a:spcPct val="90000"/>
        </a:lnSpc>
        <a:spcBef>
          <a:spcPct val="0"/>
        </a:spcBef>
        <a:buNone/>
        <a:defRPr sz="4700" kern="1200">
          <a:solidFill>
            <a:schemeClr val="tx1"/>
          </a:solidFill>
          <a:latin typeface="+mj-lt"/>
          <a:ea typeface="+mj-ea"/>
          <a:cs typeface="+mj-cs"/>
        </a:defRPr>
      </a:lvl1pPr>
    </p:titleStyle>
    <p:bodyStyle>
      <a:lvl1pPr marL="245025" indent="-245025" algn="l" defTabSz="980100" rtl="0" eaLnBrk="1" latinLnBrk="0" hangingPunct="1">
        <a:lnSpc>
          <a:spcPct val="90000"/>
        </a:lnSpc>
        <a:spcBef>
          <a:spcPts val="1072"/>
        </a:spcBef>
        <a:buFont typeface="Arial" panose="020B0604020202020204" pitchFamily="34" charset="0"/>
        <a:buChar char="•"/>
        <a:defRPr sz="3000" kern="1200">
          <a:solidFill>
            <a:schemeClr val="tx1"/>
          </a:solidFill>
          <a:latin typeface="+mn-lt"/>
          <a:ea typeface="+mn-ea"/>
          <a:cs typeface="+mn-cs"/>
        </a:defRPr>
      </a:lvl1pPr>
      <a:lvl2pPr marL="735073" indent="-245025" algn="l" defTabSz="980100" rtl="0" eaLnBrk="1" latinLnBrk="0" hangingPunct="1">
        <a:lnSpc>
          <a:spcPct val="90000"/>
        </a:lnSpc>
        <a:spcBef>
          <a:spcPts val="536"/>
        </a:spcBef>
        <a:buFont typeface="Arial" panose="020B0604020202020204" pitchFamily="34" charset="0"/>
        <a:buChar char="•"/>
        <a:defRPr sz="2600" kern="1200">
          <a:solidFill>
            <a:schemeClr val="tx1"/>
          </a:solidFill>
          <a:latin typeface="+mn-lt"/>
          <a:ea typeface="+mn-ea"/>
          <a:cs typeface="+mn-cs"/>
        </a:defRPr>
      </a:lvl2pPr>
      <a:lvl3pPr marL="1225123" indent="-245025" algn="l" defTabSz="980100" rtl="0" eaLnBrk="1" latinLnBrk="0" hangingPunct="1">
        <a:lnSpc>
          <a:spcPct val="90000"/>
        </a:lnSpc>
        <a:spcBef>
          <a:spcPts val="536"/>
        </a:spcBef>
        <a:buFont typeface="Arial" panose="020B0604020202020204" pitchFamily="34" charset="0"/>
        <a:buChar char="•"/>
        <a:defRPr sz="2100" kern="1200">
          <a:solidFill>
            <a:schemeClr val="tx1"/>
          </a:solidFill>
          <a:latin typeface="+mn-lt"/>
          <a:ea typeface="+mn-ea"/>
          <a:cs typeface="+mn-cs"/>
        </a:defRPr>
      </a:lvl3pPr>
      <a:lvl4pPr marL="1715173" indent="-245025" algn="l" defTabSz="980100" rtl="0" eaLnBrk="1" latinLnBrk="0" hangingPunct="1">
        <a:lnSpc>
          <a:spcPct val="90000"/>
        </a:lnSpc>
        <a:spcBef>
          <a:spcPts val="536"/>
        </a:spcBef>
        <a:buFont typeface="Arial" panose="020B0604020202020204" pitchFamily="34" charset="0"/>
        <a:buChar char="•"/>
        <a:defRPr sz="1900" kern="1200">
          <a:solidFill>
            <a:schemeClr val="tx1"/>
          </a:solidFill>
          <a:latin typeface="+mn-lt"/>
          <a:ea typeface="+mn-ea"/>
          <a:cs typeface="+mn-cs"/>
        </a:defRPr>
      </a:lvl4pPr>
      <a:lvl5pPr marL="2205221" indent="-245025" algn="l" defTabSz="980100" rtl="0" eaLnBrk="1" latinLnBrk="0" hangingPunct="1">
        <a:lnSpc>
          <a:spcPct val="90000"/>
        </a:lnSpc>
        <a:spcBef>
          <a:spcPts val="536"/>
        </a:spcBef>
        <a:buFont typeface="Arial" panose="020B0604020202020204" pitchFamily="34" charset="0"/>
        <a:buChar char="•"/>
        <a:defRPr sz="1900" kern="1200">
          <a:solidFill>
            <a:schemeClr val="tx1"/>
          </a:solidFill>
          <a:latin typeface="+mn-lt"/>
          <a:ea typeface="+mn-ea"/>
          <a:cs typeface="+mn-cs"/>
        </a:defRPr>
      </a:lvl5pPr>
      <a:lvl6pPr marL="2695271" indent="-245025" algn="l" defTabSz="980100" rtl="0" eaLnBrk="1" latinLnBrk="0" hangingPunct="1">
        <a:lnSpc>
          <a:spcPct val="90000"/>
        </a:lnSpc>
        <a:spcBef>
          <a:spcPts val="536"/>
        </a:spcBef>
        <a:buFont typeface="Arial" panose="020B0604020202020204" pitchFamily="34" charset="0"/>
        <a:buChar char="•"/>
        <a:defRPr sz="1900" kern="1200">
          <a:solidFill>
            <a:schemeClr val="tx1"/>
          </a:solidFill>
          <a:latin typeface="+mn-lt"/>
          <a:ea typeface="+mn-ea"/>
          <a:cs typeface="+mn-cs"/>
        </a:defRPr>
      </a:lvl6pPr>
      <a:lvl7pPr marL="3185321" indent="-245025" algn="l" defTabSz="980100" rtl="0" eaLnBrk="1" latinLnBrk="0" hangingPunct="1">
        <a:lnSpc>
          <a:spcPct val="90000"/>
        </a:lnSpc>
        <a:spcBef>
          <a:spcPts val="536"/>
        </a:spcBef>
        <a:buFont typeface="Arial" panose="020B0604020202020204" pitchFamily="34" charset="0"/>
        <a:buChar char="•"/>
        <a:defRPr sz="1900" kern="1200">
          <a:solidFill>
            <a:schemeClr val="tx1"/>
          </a:solidFill>
          <a:latin typeface="+mn-lt"/>
          <a:ea typeface="+mn-ea"/>
          <a:cs typeface="+mn-cs"/>
        </a:defRPr>
      </a:lvl7pPr>
      <a:lvl8pPr marL="3675371" indent="-245025" algn="l" defTabSz="980100" rtl="0" eaLnBrk="1" latinLnBrk="0" hangingPunct="1">
        <a:lnSpc>
          <a:spcPct val="90000"/>
        </a:lnSpc>
        <a:spcBef>
          <a:spcPts val="536"/>
        </a:spcBef>
        <a:buFont typeface="Arial" panose="020B0604020202020204" pitchFamily="34" charset="0"/>
        <a:buChar char="•"/>
        <a:defRPr sz="1900" kern="1200">
          <a:solidFill>
            <a:schemeClr val="tx1"/>
          </a:solidFill>
          <a:latin typeface="+mn-lt"/>
          <a:ea typeface="+mn-ea"/>
          <a:cs typeface="+mn-cs"/>
        </a:defRPr>
      </a:lvl8pPr>
      <a:lvl9pPr marL="4165421" indent="-245025" algn="l" defTabSz="980100" rtl="0" eaLnBrk="1" latinLnBrk="0" hangingPunct="1">
        <a:lnSpc>
          <a:spcPct val="90000"/>
        </a:lnSpc>
        <a:spcBef>
          <a:spcPts val="536"/>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80100" rtl="0" eaLnBrk="1" latinLnBrk="0" hangingPunct="1">
        <a:defRPr sz="1900" kern="1200">
          <a:solidFill>
            <a:schemeClr val="tx1"/>
          </a:solidFill>
          <a:latin typeface="+mn-lt"/>
          <a:ea typeface="+mn-ea"/>
          <a:cs typeface="+mn-cs"/>
        </a:defRPr>
      </a:lvl1pPr>
      <a:lvl2pPr marL="490050" algn="l" defTabSz="980100" rtl="0" eaLnBrk="1" latinLnBrk="0" hangingPunct="1">
        <a:defRPr sz="1900" kern="1200">
          <a:solidFill>
            <a:schemeClr val="tx1"/>
          </a:solidFill>
          <a:latin typeface="+mn-lt"/>
          <a:ea typeface="+mn-ea"/>
          <a:cs typeface="+mn-cs"/>
        </a:defRPr>
      </a:lvl2pPr>
      <a:lvl3pPr marL="980100" algn="l" defTabSz="980100" rtl="0" eaLnBrk="1" latinLnBrk="0" hangingPunct="1">
        <a:defRPr sz="1900" kern="1200">
          <a:solidFill>
            <a:schemeClr val="tx1"/>
          </a:solidFill>
          <a:latin typeface="+mn-lt"/>
          <a:ea typeface="+mn-ea"/>
          <a:cs typeface="+mn-cs"/>
        </a:defRPr>
      </a:lvl3pPr>
      <a:lvl4pPr marL="1470148" algn="l" defTabSz="980100" rtl="0" eaLnBrk="1" latinLnBrk="0" hangingPunct="1">
        <a:defRPr sz="1900" kern="1200">
          <a:solidFill>
            <a:schemeClr val="tx1"/>
          </a:solidFill>
          <a:latin typeface="+mn-lt"/>
          <a:ea typeface="+mn-ea"/>
          <a:cs typeface="+mn-cs"/>
        </a:defRPr>
      </a:lvl4pPr>
      <a:lvl5pPr marL="1960196" algn="l" defTabSz="980100" rtl="0" eaLnBrk="1" latinLnBrk="0" hangingPunct="1">
        <a:defRPr sz="1900" kern="1200">
          <a:solidFill>
            <a:schemeClr val="tx1"/>
          </a:solidFill>
          <a:latin typeface="+mn-lt"/>
          <a:ea typeface="+mn-ea"/>
          <a:cs typeface="+mn-cs"/>
        </a:defRPr>
      </a:lvl5pPr>
      <a:lvl6pPr marL="2450248" algn="l" defTabSz="980100" rtl="0" eaLnBrk="1" latinLnBrk="0" hangingPunct="1">
        <a:defRPr sz="1900" kern="1200">
          <a:solidFill>
            <a:schemeClr val="tx1"/>
          </a:solidFill>
          <a:latin typeface="+mn-lt"/>
          <a:ea typeface="+mn-ea"/>
          <a:cs typeface="+mn-cs"/>
        </a:defRPr>
      </a:lvl6pPr>
      <a:lvl7pPr marL="2940296" algn="l" defTabSz="980100" rtl="0" eaLnBrk="1" latinLnBrk="0" hangingPunct="1">
        <a:defRPr sz="1900" kern="1200">
          <a:solidFill>
            <a:schemeClr val="tx1"/>
          </a:solidFill>
          <a:latin typeface="+mn-lt"/>
          <a:ea typeface="+mn-ea"/>
          <a:cs typeface="+mn-cs"/>
        </a:defRPr>
      </a:lvl7pPr>
      <a:lvl8pPr marL="3430346" algn="l" defTabSz="980100" rtl="0" eaLnBrk="1" latinLnBrk="0" hangingPunct="1">
        <a:defRPr sz="1900" kern="1200">
          <a:solidFill>
            <a:schemeClr val="tx1"/>
          </a:solidFill>
          <a:latin typeface="+mn-lt"/>
          <a:ea typeface="+mn-ea"/>
          <a:cs typeface="+mn-cs"/>
        </a:defRPr>
      </a:lvl8pPr>
      <a:lvl9pPr marL="3920396" algn="l" defTabSz="980100" rtl="0" eaLnBrk="1" latinLnBrk="0" hangingPunct="1">
        <a:defRPr sz="19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l="-1000" r="-1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438155"/>
            <a:ext cx="10515600" cy="1590676"/>
          </a:xfrm>
          <a:prstGeom prst="rect">
            <a:avLst/>
          </a:prstGeom>
        </p:spPr>
        <p:txBody>
          <a:bodyPr vert="horz" lIns="91430" tIns="45714" rIns="91430" bIns="45714"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2190753"/>
            <a:ext cx="10515600" cy="5221606"/>
          </a:xfrm>
          <a:prstGeom prst="rect">
            <a:avLst/>
          </a:prstGeom>
        </p:spPr>
        <p:txBody>
          <a:bodyPr vert="horz" lIns="91430" tIns="45714" rIns="91430" bIns="45714"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1" y="7627624"/>
            <a:ext cx="2743200" cy="438150"/>
          </a:xfrm>
          <a:prstGeom prst="rect">
            <a:avLst/>
          </a:prstGeom>
        </p:spPr>
        <p:txBody>
          <a:bodyPr vert="horz" lIns="91430" tIns="45714" rIns="91430" bIns="45714" rtlCol="0" anchor="ctr"/>
          <a:lstStyle>
            <a:lvl1pPr algn="l">
              <a:defRPr sz="1100">
                <a:solidFill>
                  <a:schemeClr val="tx1">
                    <a:tint val="75000"/>
                  </a:schemeClr>
                </a:solidFill>
                <a:latin typeface="印品黑体" panose="00000500000000000000" pitchFamily="2" charset="-122"/>
                <a:ea typeface="印品黑体" panose="00000500000000000000" pitchFamily="2" charset="-122"/>
              </a:defRPr>
            </a:lvl1pPr>
          </a:lstStyle>
          <a:p>
            <a:pPr defTabSz="914294"/>
            <a:fld id="{D997B5FA-0921-464F-AAE1-844C04324D75}" type="datetimeFigureOut">
              <a:rPr lang="zh-CN" altLang="en-US" smtClean="0">
                <a:solidFill>
                  <a:prstClr val="black">
                    <a:tint val="75000"/>
                  </a:prstClr>
                </a:solidFill>
              </a:rPr>
              <a:pPr defTabSz="914294"/>
              <a:t>2023/2/13</a:t>
            </a:fld>
            <a:endParaRPr lang="zh-CN" altLang="en-US" dirty="0">
              <a:solidFill>
                <a:prstClr val="black">
                  <a:tint val="75000"/>
                </a:prstClr>
              </a:solidFill>
            </a:endParaRPr>
          </a:p>
        </p:txBody>
      </p:sp>
      <p:sp>
        <p:nvSpPr>
          <p:cNvPr id="5" name="页脚占位符 4"/>
          <p:cNvSpPr>
            <a:spLocks noGrp="1"/>
          </p:cNvSpPr>
          <p:nvPr>
            <p:ph type="ftr" sz="quarter" idx="3"/>
          </p:nvPr>
        </p:nvSpPr>
        <p:spPr>
          <a:xfrm>
            <a:off x="4038600" y="7627624"/>
            <a:ext cx="4114800" cy="438150"/>
          </a:xfrm>
          <a:prstGeom prst="rect">
            <a:avLst/>
          </a:prstGeom>
        </p:spPr>
        <p:txBody>
          <a:bodyPr vert="horz" lIns="91430" tIns="45714" rIns="91430" bIns="45714" rtlCol="0" anchor="ctr"/>
          <a:lstStyle>
            <a:lvl1pPr algn="ctr">
              <a:defRPr sz="1100">
                <a:solidFill>
                  <a:schemeClr val="tx1">
                    <a:tint val="75000"/>
                  </a:schemeClr>
                </a:solidFill>
                <a:latin typeface="印品黑体" panose="00000500000000000000" pitchFamily="2" charset="-122"/>
                <a:ea typeface="印品黑体" panose="00000500000000000000" pitchFamily="2" charset="-122"/>
              </a:defRPr>
            </a:lvl1pPr>
          </a:lstStyle>
          <a:p>
            <a:pPr defTabSz="914294"/>
            <a:endParaRPr lang="zh-CN" altLang="en-US" dirty="0">
              <a:solidFill>
                <a:prstClr val="black">
                  <a:tint val="75000"/>
                </a:prstClr>
              </a:solidFill>
            </a:endParaRPr>
          </a:p>
        </p:txBody>
      </p:sp>
      <p:sp>
        <p:nvSpPr>
          <p:cNvPr id="6" name="灯片编号占位符 5"/>
          <p:cNvSpPr>
            <a:spLocks noGrp="1"/>
          </p:cNvSpPr>
          <p:nvPr>
            <p:ph type="sldNum" sz="quarter" idx="4"/>
          </p:nvPr>
        </p:nvSpPr>
        <p:spPr>
          <a:xfrm>
            <a:off x="8610600" y="7627624"/>
            <a:ext cx="2743200" cy="438150"/>
          </a:xfrm>
          <a:prstGeom prst="rect">
            <a:avLst/>
          </a:prstGeom>
        </p:spPr>
        <p:txBody>
          <a:bodyPr vert="horz" lIns="91430" tIns="45714" rIns="91430" bIns="45714" rtlCol="0" anchor="ctr"/>
          <a:lstStyle>
            <a:lvl1pPr algn="r">
              <a:defRPr sz="1100">
                <a:solidFill>
                  <a:schemeClr val="tx1">
                    <a:tint val="75000"/>
                  </a:schemeClr>
                </a:solidFill>
                <a:latin typeface="印品黑体" panose="00000500000000000000" pitchFamily="2" charset="-122"/>
                <a:ea typeface="印品黑体" panose="00000500000000000000" pitchFamily="2" charset="-122"/>
              </a:defRPr>
            </a:lvl1pPr>
          </a:lstStyle>
          <a:p>
            <a:pPr defTabSz="914294"/>
            <a:fld id="{565CE74E-AB26-4998-AD42-012C4C1AD076}" type="slidenum">
              <a:rPr lang="zh-CN" altLang="en-US" smtClean="0">
                <a:solidFill>
                  <a:prstClr val="black">
                    <a:tint val="75000"/>
                  </a:prstClr>
                </a:solidFill>
              </a:rPr>
              <a:pPr defTabSz="914294"/>
              <a:t>‹#›</a:t>
            </a:fld>
            <a:endParaRPr lang="zh-CN" altLang="en-US" dirty="0">
              <a:solidFill>
                <a:prstClr val="black">
                  <a:tint val="75000"/>
                </a:prstClr>
              </a:solidFill>
            </a:endParaRPr>
          </a:p>
        </p:txBody>
      </p:sp>
      <p:pic>
        <p:nvPicPr>
          <p:cNvPr id="7" name="图片 6"/>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 y="5954"/>
            <a:ext cx="12192001" cy="8205107"/>
          </a:xfrm>
          <a:prstGeom prst="rect">
            <a:avLst/>
          </a:prstGeom>
        </p:spPr>
      </p:pic>
    </p:spTree>
    <p:extLst>
      <p:ext uri="{BB962C8B-B14F-4D97-AF65-F5344CB8AC3E}">
        <p14:creationId xmlns:p14="http://schemas.microsoft.com/office/powerpoint/2010/main" val="2173497562"/>
      </p:ext>
    </p:extLst>
  </p:cSld>
  <p:clrMap bg1="lt1" tx1="dk1" bg2="lt2" tx2="dk2" accent1="accent1" accent2="accent2" accent3="accent3" accent4="accent4" accent5="accent5" accent6="accent6" hlink="hlink" folHlink="folHlink"/>
  <p:sldLayoutIdLst>
    <p:sldLayoutId id="2147484098" r:id="rId1"/>
    <p:sldLayoutId id="2147484099" r:id="rId2"/>
    <p:sldLayoutId id="2147484100" r:id="rId3"/>
    <p:sldLayoutId id="2147484101" r:id="rId4"/>
    <p:sldLayoutId id="2147484102" r:id="rId5"/>
    <p:sldLayoutId id="2147484103" r:id="rId6"/>
    <p:sldLayoutId id="2147484104" r:id="rId7"/>
    <p:sldLayoutId id="2147484105" r:id="rId8"/>
    <p:sldLayoutId id="2147484106" r:id="rId9"/>
    <p:sldLayoutId id="2147484107" r:id="rId10"/>
    <p:sldLayoutId id="2147484108" r:id="rId11"/>
    <p:sldLayoutId id="2147484109" r:id="rId12"/>
    <p:sldLayoutId id="2147484110" r:id="rId13"/>
    <p:sldLayoutId id="2147484111" r:id="rId14"/>
  </p:sldLayoutIdLst>
  <p:txStyles>
    <p:titleStyle>
      <a:lvl1pPr algn="l" defTabSz="914294"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573" indent="-228573" algn="l" defTabSz="914294" rtl="0" eaLnBrk="1" latinLnBrk="0" hangingPunct="1">
        <a:lnSpc>
          <a:spcPct val="90000"/>
        </a:lnSpc>
        <a:spcBef>
          <a:spcPts val="1000"/>
        </a:spcBef>
        <a:buFont typeface="Arial" panose="020B0604020202020204" pitchFamily="34" charset="0"/>
        <a:buChar char="•"/>
        <a:defRPr sz="2900" kern="1200">
          <a:solidFill>
            <a:schemeClr val="tx1"/>
          </a:solidFill>
          <a:latin typeface="印品黑体" panose="00000500000000000000" pitchFamily="2" charset="-122"/>
          <a:ea typeface="印品黑体" panose="00000500000000000000" pitchFamily="2" charset="-122"/>
          <a:cs typeface="+mn-cs"/>
        </a:defRPr>
      </a:lvl1pPr>
      <a:lvl2pPr marL="685719" indent="-228573" algn="l" defTabSz="914294"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2866" indent="-228573" algn="l" defTabSz="914294"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012" indent="-228573" algn="l" defTabSz="914294" rtl="0" eaLnBrk="1" latinLnBrk="0" hangingPunct="1">
        <a:lnSpc>
          <a:spcPct val="90000"/>
        </a:lnSpc>
        <a:spcBef>
          <a:spcPts val="500"/>
        </a:spcBef>
        <a:buFont typeface="Arial" panose="020B0604020202020204" pitchFamily="34" charset="0"/>
        <a:buChar char="•"/>
        <a:defRPr sz="1900" kern="1200">
          <a:solidFill>
            <a:schemeClr val="tx1"/>
          </a:solidFill>
          <a:latin typeface="印品黑体" panose="00000500000000000000" pitchFamily="2" charset="-122"/>
          <a:ea typeface="印品黑体" panose="00000500000000000000" pitchFamily="2" charset="-122"/>
          <a:cs typeface="+mn-cs"/>
        </a:defRPr>
      </a:lvl4pPr>
      <a:lvl5pPr marL="2057158" indent="-228573" algn="l" defTabSz="914294" rtl="0" eaLnBrk="1" latinLnBrk="0" hangingPunct="1">
        <a:lnSpc>
          <a:spcPct val="90000"/>
        </a:lnSpc>
        <a:spcBef>
          <a:spcPts val="500"/>
        </a:spcBef>
        <a:buFont typeface="Arial" panose="020B0604020202020204" pitchFamily="34" charset="0"/>
        <a:buChar char="•"/>
        <a:defRPr sz="1900" kern="1200">
          <a:solidFill>
            <a:schemeClr val="tx1"/>
          </a:solidFill>
          <a:latin typeface="印品黑体" panose="00000500000000000000" pitchFamily="2" charset="-122"/>
          <a:ea typeface="印品黑体" panose="00000500000000000000" pitchFamily="2" charset="-122"/>
          <a:cs typeface="+mn-cs"/>
        </a:defRPr>
      </a:lvl5pPr>
      <a:lvl6pPr marL="2514306" indent="-228573" algn="l" defTabSz="91429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450" indent="-228573" algn="l" defTabSz="91429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597" indent="-228573" algn="l" defTabSz="91429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744" indent="-228573" algn="l" defTabSz="91429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4294" rtl="0" eaLnBrk="1" latinLnBrk="0" hangingPunct="1">
        <a:defRPr sz="1900" kern="1200">
          <a:solidFill>
            <a:schemeClr val="tx1"/>
          </a:solidFill>
          <a:latin typeface="+mn-lt"/>
          <a:ea typeface="+mn-ea"/>
          <a:cs typeface="+mn-cs"/>
        </a:defRPr>
      </a:lvl1pPr>
      <a:lvl2pPr marL="457146" algn="l" defTabSz="914294" rtl="0" eaLnBrk="1" latinLnBrk="0" hangingPunct="1">
        <a:defRPr sz="1900" kern="1200">
          <a:solidFill>
            <a:schemeClr val="tx1"/>
          </a:solidFill>
          <a:latin typeface="+mn-lt"/>
          <a:ea typeface="+mn-ea"/>
          <a:cs typeface="+mn-cs"/>
        </a:defRPr>
      </a:lvl2pPr>
      <a:lvl3pPr marL="914294" algn="l" defTabSz="914294" rtl="0" eaLnBrk="1" latinLnBrk="0" hangingPunct="1">
        <a:defRPr sz="1900" kern="1200">
          <a:solidFill>
            <a:schemeClr val="tx1"/>
          </a:solidFill>
          <a:latin typeface="+mn-lt"/>
          <a:ea typeface="+mn-ea"/>
          <a:cs typeface="+mn-cs"/>
        </a:defRPr>
      </a:lvl3pPr>
      <a:lvl4pPr marL="1371440" algn="l" defTabSz="914294" rtl="0" eaLnBrk="1" latinLnBrk="0" hangingPunct="1">
        <a:defRPr sz="1900" kern="1200">
          <a:solidFill>
            <a:schemeClr val="tx1"/>
          </a:solidFill>
          <a:latin typeface="+mn-lt"/>
          <a:ea typeface="+mn-ea"/>
          <a:cs typeface="+mn-cs"/>
        </a:defRPr>
      </a:lvl4pPr>
      <a:lvl5pPr marL="1828585" algn="l" defTabSz="914294" rtl="0" eaLnBrk="1" latinLnBrk="0" hangingPunct="1">
        <a:defRPr sz="1900" kern="1200">
          <a:solidFill>
            <a:schemeClr val="tx1"/>
          </a:solidFill>
          <a:latin typeface="+mn-lt"/>
          <a:ea typeface="+mn-ea"/>
          <a:cs typeface="+mn-cs"/>
        </a:defRPr>
      </a:lvl5pPr>
      <a:lvl6pPr marL="2285731" algn="l" defTabSz="914294" rtl="0" eaLnBrk="1" latinLnBrk="0" hangingPunct="1">
        <a:defRPr sz="1900" kern="1200">
          <a:solidFill>
            <a:schemeClr val="tx1"/>
          </a:solidFill>
          <a:latin typeface="+mn-lt"/>
          <a:ea typeface="+mn-ea"/>
          <a:cs typeface="+mn-cs"/>
        </a:defRPr>
      </a:lvl6pPr>
      <a:lvl7pPr marL="2742877" algn="l" defTabSz="914294" rtl="0" eaLnBrk="1" latinLnBrk="0" hangingPunct="1">
        <a:defRPr sz="1900" kern="1200">
          <a:solidFill>
            <a:schemeClr val="tx1"/>
          </a:solidFill>
          <a:latin typeface="+mn-lt"/>
          <a:ea typeface="+mn-ea"/>
          <a:cs typeface="+mn-cs"/>
        </a:defRPr>
      </a:lvl7pPr>
      <a:lvl8pPr marL="3200024" algn="l" defTabSz="914294" rtl="0" eaLnBrk="1" latinLnBrk="0" hangingPunct="1">
        <a:defRPr sz="1900" kern="1200">
          <a:solidFill>
            <a:schemeClr val="tx1"/>
          </a:solidFill>
          <a:latin typeface="+mn-lt"/>
          <a:ea typeface="+mn-ea"/>
          <a:cs typeface="+mn-cs"/>
        </a:defRPr>
      </a:lvl8pPr>
      <a:lvl9pPr marL="3657171" algn="l" defTabSz="914294" rtl="0" eaLnBrk="1" latinLnBrk="0" hangingPunct="1">
        <a:defRPr sz="19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438939"/>
            <a:ext cx="10515224" cy="1589564"/>
          </a:xfrm>
          <a:prstGeom prst="rect">
            <a:avLst/>
          </a:prstGeom>
        </p:spPr>
        <p:txBody>
          <a:bodyPr vert="horz" lIns="91430" tIns="45714" rIns="91430" bIns="45714"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2191069"/>
            <a:ext cx="10515224" cy="5222074"/>
          </a:xfrm>
          <a:prstGeom prst="rect">
            <a:avLst/>
          </a:prstGeom>
        </p:spPr>
        <p:txBody>
          <a:bodyPr vert="horz" lIns="91430" tIns="45714" rIns="91430" bIns="45714"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401" y="7628100"/>
            <a:ext cx="2742447" cy="437131"/>
          </a:xfrm>
          <a:prstGeom prst="rect">
            <a:avLst/>
          </a:prstGeom>
        </p:spPr>
        <p:txBody>
          <a:bodyPr vert="horz" lIns="91430" tIns="45714" rIns="91430" bIns="45714" rtlCol="0" anchor="ctr"/>
          <a:lstStyle>
            <a:lvl1pPr algn="l">
              <a:defRPr sz="1100">
                <a:solidFill>
                  <a:schemeClr val="tx1">
                    <a:tint val="75000"/>
                  </a:schemeClr>
                </a:solidFill>
              </a:defRPr>
            </a:lvl1pPr>
          </a:lstStyle>
          <a:p>
            <a:pPr defTabSz="914294" fontAlgn="base">
              <a:spcBef>
                <a:spcPct val="0"/>
              </a:spcBef>
              <a:spcAft>
                <a:spcPct val="0"/>
              </a:spcAft>
            </a:pPr>
            <a:fld id="{43A93E93-166D-47F5-9EF1-ACEABE24AEEA}" type="datetimeFigureOut">
              <a:rPr lang="zh-CN" altLang="en-US" smtClean="0">
                <a:solidFill>
                  <a:prstClr val="black">
                    <a:tint val="75000"/>
                  </a:prstClr>
                </a:solidFill>
              </a:rPr>
              <a:pPr defTabSz="914294" fontAlgn="base">
                <a:spcBef>
                  <a:spcPct val="0"/>
                </a:spcBef>
                <a:spcAft>
                  <a:spcPct val="0"/>
                </a:spcAft>
              </a:pPr>
              <a:t>2023/2/13</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413" y="7628100"/>
            <a:ext cx="4115176" cy="437131"/>
          </a:xfrm>
          <a:prstGeom prst="rect">
            <a:avLst/>
          </a:prstGeom>
        </p:spPr>
        <p:txBody>
          <a:bodyPr vert="horz" lIns="91430" tIns="45714" rIns="91430" bIns="45714" rtlCol="0" anchor="ctr"/>
          <a:lstStyle>
            <a:lvl1pPr algn="ctr">
              <a:defRPr sz="1100">
                <a:solidFill>
                  <a:schemeClr val="tx1">
                    <a:tint val="75000"/>
                  </a:schemeClr>
                </a:solidFill>
              </a:defRPr>
            </a:lvl1pPr>
          </a:lstStyle>
          <a:p>
            <a:pPr defTabSz="914294" fontAlgn="base">
              <a:spcBef>
                <a:spcPct val="0"/>
              </a:spcBef>
              <a:spcAft>
                <a:spcPct val="0"/>
              </a:spcAft>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1179" y="7628100"/>
            <a:ext cx="2742447" cy="437131"/>
          </a:xfrm>
          <a:prstGeom prst="rect">
            <a:avLst/>
          </a:prstGeom>
        </p:spPr>
        <p:txBody>
          <a:bodyPr vert="horz" lIns="91430" tIns="45714" rIns="91430" bIns="45714" rtlCol="0" anchor="ctr"/>
          <a:lstStyle>
            <a:lvl1pPr algn="r">
              <a:defRPr sz="1100">
                <a:solidFill>
                  <a:schemeClr val="tx1">
                    <a:tint val="75000"/>
                  </a:schemeClr>
                </a:solidFill>
              </a:defRPr>
            </a:lvl1pPr>
          </a:lstStyle>
          <a:p>
            <a:pPr defTabSz="914294" fontAlgn="base">
              <a:spcBef>
                <a:spcPct val="0"/>
              </a:spcBef>
              <a:spcAft>
                <a:spcPct val="0"/>
              </a:spcAft>
            </a:pPr>
            <a:fld id="{118D5ACA-62CA-46DB-AD6B-12EDD6D51A23}" type="slidenum">
              <a:rPr lang="zh-CN" altLang="en-US" smtClean="0">
                <a:solidFill>
                  <a:prstClr val="black">
                    <a:tint val="75000"/>
                  </a:prstClr>
                </a:solidFill>
              </a:rPr>
              <a:pPr defTabSz="914294" fontAlgn="base">
                <a:spcBef>
                  <a:spcPct val="0"/>
                </a:spcBef>
                <a:spcAft>
                  <a:spcPct val="0"/>
                </a:spcAft>
              </a:pPr>
              <a:t>‹#›</a:t>
            </a:fld>
            <a:endParaRPr lang="zh-CN" altLang="en-US">
              <a:solidFill>
                <a:prstClr val="black">
                  <a:tint val="75000"/>
                </a:prstClr>
              </a:solidFill>
            </a:endParaRPr>
          </a:p>
        </p:txBody>
      </p:sp>
    </p:spTree>
    <p:extLst>
      <p:ext uri="{BB962C8B-B14F-4D97-AF65-F5344CB8AC3E}">
        <p14:creationId xmlns:p14="http://schemas.microsoft.com/office/powerpoint/2010/main" val="66927876"/>
      </p:ext>
    </p:extLst>
  </p:cSld>
  <p:clrMap bg1="lt1" tx1="dk1" bg2="lt2" tx2="dk2" accent1="accent1" accent2="accent2" accent3="accent3" accent4="accent4" accent5="accent5" accent6="accent6" hlink="hlink" folHlink="folHlink"/>
  <p:sldLayoutIdLst>
    <p:sldLayoutId id="2147484113" r:id="rId1"/>
    <p:sldLayoutId id="2147484114" r:id="rId2"/>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914294"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573" indent="-228573" algn="l" defTabSz="914294" rtl="0" eaLnBrk="1" latinLnBrk="0" hangingPunct="1">
        <a:lnSpc>
          <a:spcPct val="90000"/>
        </a:lnSpc>
        <a:spcBef>
          <a:spcPts val="1000"/>
        </a:spcBef>
        <a:buFont typeface="Arial" panose="020B0604020202020204" pitchFamily="34" charset="0"/>
        <a:buChar char="•"/>
        <a:defRPr sz="2900" kern="1200">
          <a:solidFill>
            <a:schemeClr val="tx1"/>
          </a:solidFill>
          <a:latin typeface="+mn-lt"/>
          <a:ea typeface="+mn-ea"/>
          <a:cs typeface="+mn-cs"/>
        </a:defRPr>
      </a:lvl1pPr>
      <a:lvl2pPr marL="685719" indent="-228573" algn="l" defTabSz="914294"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2866" indent="-228573" algn="l" defTabSz="91429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12" indent="-228573" algn="l" defTabSz="91429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158" indent="-228573" algn="l" defTabSz="91429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306" indent="-228573" algn="l" defTabSz="91429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450" indent="-228573" algn="l" defTabSz="91429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597" indent="-228573" algn="l" defTabSz="91429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744" indent="-228573" algn="l" defTabSz="91429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4294" rtl="0" eaLnBrk="1" latinLnBrk="0" hangingPunct="1">
        <a:defRPr sz="1900" kern="1200">
          <a:solidFill>
            <a:schemeClr val="tx1"/>
          </a:solidFill>
          <a:latin typeface="+mn-lt"/>
          <a:ea typeface="+mn-ea"/>
          <a:cs typeface="+mn-cs"/>
        </a:defRPr>
      </a:lvl1pPr>
      <a:lvl2pPr marL="457146" algn="l" defTabSz="914294" rtl="0" eaLnBrk="1" latinLnBrk="0" hangingPunct="1">
        <a:defRPr sz="1900" kern="1200">
          <a:solidFill>
            <a:schemeClr val="tx1"/>
          </a:solidFill>
          <a:latin typeface="+mn-lt"/>
          <a:ea typeface="+mn-ea"/>
          <a:cs typeface="+mn-cs"/>
        </a:defRPr>
      </a:lvl2pPr>
      <a:lvl3pPr marL="914294" algn="l" defTabSz="914294" rtl="0" eaLnBrk="1" latinLnBrk="0" hangingPunct="1">
        <a:defRPr sz="1900" kern="1200">
          <a:solidFill>
            <a:schemeClr val="tx1"/>
          </a:solidFill>
          <a:latin typeface="+mn-lt"/>
          <a:ea typeface="+mn-ea"/>
          <a:cs typeface="+mn-cs"/>
        </a:defRPr>
      </a:lvl3pPr>
      <a:lvl4pPr marL="1371440" algn="l" defTabSz="914294" rtl="0" eaLnBrk="1" latinLnBrk="0" hangingPunct="1">
        <a:defRPr sz="1900" kern="1200">
          <a:solidFill>
            <a:schemeClr val="tx1"/>
          </a:solidFill>
          <a:latin typeface="+mn-lt"/>
          <a:ea typeface="+mn-ea"/>
          <a:cs typeface="+mn-cs"/>
        </a:defRPr>
      </a:lvl4pPr>
      <a:lvl5pPr marL="1828585" algn="l" defTabSz="914294" rtl="0" eaLnBrk="1" latinLnBrk="0" hangingPunct="1">
        <a:defRPr sz="1900" kern="1200">
          <a:solidFill>
            <a:schemeClr val="tx1"/>
          </a:solidFill>
          <a:latin typeface="+mn-lt"/>
          <a:ea typeface="+mn-ea"/>
          <a:cs typeface="+mn-cs"/>
        </a:defRPr>
      </a:lvl5pPr>
      <a:lvl6pPr marL="2285731" algn="l" defTabSz="914294" rtl="0" eaLnBrk="1" latinLnBrk="0" hangingPunct="1">
        <a:defRPr sz="1900" kern="1200">
          <a:solidFill>
            <a:schemeClr val="tx1"/>
          </a:solidFill>
          <a:latin typeface="+mn-lt"/>
          <a:ea typeface="+mn-ea"/>
          <a:cs typeface="+mn-cs"/>
        </a:defRPr>
      </a:lvl6pPr>
      <a:lvl7pPr marL="2742877" algn="l" defTabSz="914294" rtl="0" eaLnBrk="1" latinLnBrk="0" hangingPunct="1">
        <a:defRPr sz="1900" kern="1200">
          <a:solidFill>
            <a:schemeClr val="tx1"/>
          </a:solidFill>
          <a:latin typeface="+mn-lt"/>
          <a:ea typeface="+mn-ea"/>
          <a:cs typeface="+mn-cs"/>
        </a:defRPr>
      </a:lvl7pPr>
      <a:lvl8pPr marL="3200024" algn="l" defTabSz="914294" rtl="0" eaLnBrk="1" latinLnBrk="0" hangingPunct="1">
        <a:defRPr sz="1900" kern="1200">
          <a:solidFill>
            <a:schemeClr val="tx1"/>
          </a:solidFill>
          <a:latin typeface="+mn-lt"/>
          <a:ea typeface="+mn-ea"/>
          <a:cs typeface="+mn-cs"/>
        </a:defRPr>
      </a:lvl8pPr>
      <a:lvl9pPr marL="3657171" algn="l" defTabSz="914294" rtl="0" eaLnBrk="1" latinLnBrk="0" hangingPunct="1">
        <a:defRPr sz="19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6000" r="-6000"/>
          </a:stretch>
        </a:blipFill>
        <a:effectLst/>
      </p:bgPr>
    </p:bg>
    <p:spTree>
      <p:nvGrpSpPr>
        <p:cNvPr id="1" name=""/>
        <p:cNvGrpSpPr/>
        <p:nvPr/>
      </p:nvGrpSpPr>
      <p:grpSpPr>
        <a:xfrm>
          <a:off x="0" y="0"/>
          <a:ext cx="0" cy="0"/>
          <a:chOff x="0" y="0"/>
          <a:chExt cx="0" cy="0"/>
        </a:xfrm>
      </p:grpSpPr>
      <p:sp>
        <p:nvSpPr>
          <p:cNvPr id="11" name="矩形 10"/>
          <p:cNvSpPr/>
          <p:nvPr userDrawn="1"/>
        </p:nvSpPr>
        <p:spPr>
          <a:xfrm>
            <a:off x="-12699" y="4"/>
            <a:ext cx="12204700" cy="8227062"/>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0677" tIns="65338" rIns="130677" bIns="65338" rtlCol="0" anchor="ctr"/>
          <a:lstStyle/>
          <a:p>
            <a:pPr algn="ctr" defTabSz="979169"/>
            <a:endParaRPr lang="zh-CN" altLang="en-US">
              <a:solidFill>
                <a:prstClr val="white"/>
              </a:solidFill>
            </a:endParaRPr>
          </a:p>
        </p:txBody>
      </p:sp>
      <p:pic>
        <p:nvPicPr>
          <p:cNvPr id="10" name="图片 9"/>
          <p:cNvPicPr>
            <a:picLocks noChangeAspect="1"/>
          </p:cNvPicPr>
          <p:nvPr userDrawn="1"/>
        </p:nvPicPr>
        <p:blipFill rotWithShape="1">
          <a:blip r:embed="rId14" cstate="print">
            <a:extLst>
              <a:ext uri="{28A0092B-C50C-407E-A947-70E740481C1C}">
                <a14:useLocalDpi xmlns:a14="http://schemas.microsoft.com/office/drawing/2010/main" val="0"/>
              </a:ext>
            </a:extLst>
          </a:blip>
          <a:srcRect l="39809" r="1" b="7017"/>
          <a:stretch>
            <a:fillRect/>
          </a:stretch>
        </p:blipFill>
        <p:spPr>
          <a:xfrm>
            <a:off x="-12699" y="1646041"/>
            <a:ext cx="8113788" cy="6581027"/>
          </a:xfrm>
          <a:prstGeom prst="rect">
            <a:avLst/>
          </a:prstGeom>
        </p:spPr>
      </p:pic>
      <p:pic>
        <p:nvPicPr>
          <p:cNvPr id="9" name="图片 8"/>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036141" y="6749237"/>
            <a:ext cx="6155869" cy="1697004"/>
          </a:xfrm>
          <a:prstGeom prst="rect">
            <a:avLst/>
          </a:prstGeom>
        </p:spPr>
      </p:pic>
    </p:spTree>
    <p:extLst>
      <p:ext uri="{BB962C8B-B14F-4D97-AF65-F5344CB8AC3E}">
        <p14:creationId xmlns:p14="http://schemas.microsoft.com/office/powerpoint/2010/main" val="1830251931"/>
      </p:ext>
    </p:extLst>
  </p:cSld>
  <p:clrMap bg1="lt1" tx1="dk1" bg2="lt2" tx2="dk2" accent1="accent1" accent2="accent2" accent3="accent3" accent4="accent4" accent5="accent5" accent6="accent6" hlink="hlink" folHlink="folHlink"/>
  <p:sldLayoutIdLst>
    <p:sldLayoutId id="2147484116" r:id="rId1"/>
    <p:sldLayoutId id="2147484117" r:id="rId2"/>
    <p:sldLayoutId id="2147484118" r:id="rId3"/>
    <p:sldLayoutId id="2147484119" r:id="rId4"/>
    <p:sldLayoutId id="2147484120" r:id="rId5"/>
    <p:sldLayoutId id="2147484121" r:id="rId6"/>
    <p:sldLayoutId id="2147484122" r:id="rId7"/>
    <p:sldLayoutId id="2147484123" r:id="rId8"/>
    <p:sldLayoutId id="2147484124" r:id="rId9"/>
    <p:sldLayoutId id="2147484125" r:id="rId10"/>
    <p:sldLayoutId id="2147484126" r:id="rId11"/>
  </p:sldLayoutIdLst>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xStyles>
    <p:titleStyle>
      <a:lvl1pPr algn="l" defTabSz="980077" rtl="0" eaLnBrk="1" latinLnBrk="0" hangingPunct="1">
        <a:lnSpc>
          <a:spcPct val="90000"/>
        </a:lnSpc>
        <a:spcBef>
          <a:spcPct val="0"/>
        </a:spcBef>
        <a:buNone/>
        <a:defRPr sz="4700" kern="1200">
          <a:solidFill>
            <a:schemeClr val="tx1"/>
          </a:solidFill>
          <a:latin typeface="+mj-lt"/>
          <a:ea typeface="+mj-ea"/>
          <a:cs typeface="+mj-cs"/>
        </a:defRPr>
      </a:lvl1pPr>
    </p:titleStyle>
    <p:bodyStyle>
      <a:lvl1pPr marL="245019" indent="-245019" algn="l" defTabSz="980077" rtl="0" eaLnBrk="1" latinLnBrk="0" hangingPunct="1">
        <a:lnSpc>
          <a:spcPct val="90000"/>
        </a:lnSpc>
        <a:spcBef>
          <a:spcPts val="1072"/>
        </a:spcBef>
        <a:buFont typeface="Arial" panose="020B0604020202020204" pitchFamily="34" charset="0"/>
        <a:buChar char="•"/>
        <a:defRPr sz="3000" kern="1200">
          <a:solidFill>
            <a:schemeClr val="tx1"/>
          </a:solidFill>
          <a:latin typeface="+mn-lt"/>
          <a:ea typeface="+mn-ea"/>
          <a:cs typeface="+mn-cs"/>
        </a:defRPr>
      </a:lvl1pPr>
      <a:lvl2pPr marL="735058" indent="-245019" algn="l" defTabSz="980077" rtl="0" eaLnBrk="1" latinLnBrk="0" hangingPunct="1">
        <a:lnSpc>
          <a:spcPct val="90000"/>
        </a:lnSpc>
        <a:spcBef>
          <a:spcPts val="536"/>
        </a:spcBef>
        <a:buFont typeface="Arial" panose="020B0604020202020204" pitchFamily="34" charset="0"/>
        <a:buChar char="•"/>
        <a:defRPr sz="2600" kern="1200">
          <a:solidFill>
            <a:schemeClr val="tx1"/>
          </a:solidFill>
          <a:latin typeface="+mn-lt"/>
          <a:ea typeface="+mn-ea"/>
          <a:cs typeface="+mn-cs"/>
        </a:defRPr>
      </a:lvl2pPr>
      <a:lvl3pPr marL="1225096" indent="-245019" algn="l" defTabSz="980077" rtl="0" eaLnBrk="1" latinLnBrk="0" hangingPunct="1">
        <a:lnSpc>
          <a:spcPct val="90000"/>
        </a:lnSpc>
        <a:spcBef>
          <a:spcPts val="536"/>
        </a:spcBef>
        <a:buFont typeface="Arial" panose="020B0604020202020204" pitchFamily="34" charset="0"/>
        <a:buChar char="•"/>
        <a:defRPr sz="2100" kern="1200">
          <a:solidFill>
            <a:schemeClr val="tx1"/>
          </a:solidFill>
          <a:latin typeface="+mn-lt"/>
          <a:ea typeface="+mn-ea"/>
          <a:cs typeface="+mn-cs"/>
        </a:defRPr>
      </a:lvl3pPr>
      <a:lvl4pPr marL="1715134" indent="-245019" algn="l" defTabSz="980077" rtl="0" eaLnBrk="1" latinLnBrk="0" hangingPunct="1">
        <a:lnSpc>
          <a:spcPct val="90000"/>
        </a:lnSpc>
        <a:spcBef>
          <a:spcPts val="536"/>
        </a:spcBef>
        <a:buFont typeface="Arial" panose="020B0604020202020204" pitchFamily="34" charset="0"/>
        <a:buChar char="•"/>
        <a:defRPr sz="1900" kern="1200">
          <a:solidFill>
            <a:schemeClr val="tx1"/>
          </a:solidFill>
          <a:latin typeface="+mn-lt"/>
          <a:ea typeface="+mn-ea"/>
          <a:cs typeface="+mn-cs"/>
        </a:defRPr>
      </a:lvl4pPr>
      <a:lvl5pPr marL="2205173" indent="-245019" algn="l" defTabSz="980077" rtl="0" eaLnBrk="1" latinLnBrk="0" hangingPunct="1">
        <a:lnSpc>
          <a:spcPct val="90000"/>
        </a:lnSpc>
        <a:spcBef>
          <a:spcPts val="536"/>
        </a:spcBef>
        <a:buFont typeface="Arial" panose="020B0604020202020204" pitchFamily="34" charset="0"/>
        <a:buChar char="•"/>
        <a:defRPr sz="1900" kern="1200">
          <a:solidFill>
            <a:schemeClr val="tx1"/>
          </a:solidFill>
          <a:latin typeface="+mn-lt"/>
          <a:ea typeface="+mn-ea"/>
          <a:cs typeface="+mn-cs"/>
        </a:defRPr>
      </a:lvl5pPr>
      <a:lvl6pPr marL="2695211" indent="-245019" algn="l" defTabSz="980077" rtl="0" eaLnBrk="1" latinLnBrk="0" hangingPunct="1">
        <a:lnSpc>
          <a:spcPct val="90000"/>
        </a:lnSpc>
        <a:spcBef>
          <a:spcPts val="536"/>
        </a:spcBef>
        <a:buFont typeface="Arial" panose="020B0604020202020204" pitchFamily="34" charset="0"/>
        <a:buChar char="•"/>
        <a:defRPr sz="1900" kern="1200">
          <a:solidFill>
            <a:schemeClr val="tx1"/>
          </a:solidFill>
          <a:latin typeface="+mn-lt"/>
          <a:ea typeface="+mn-ea"/>
          <a:cs typeface="+mn-cs"/>
        </a:defRPr>
      </a:lvl6pPr>
      <a:lvl7pPr marL="3185250" indent="-245019" algn="l" defTabSz="980077" rtl="0" eaLnBrk="1" latinLnBrk="0" hangingPunct="1">
        <a:lnSpc>
          <a:spcPct val="90000"/>
        </a:lnSpc>
        <a:spcBef>
          <a:spcPts val="536"/>
        </a:spcBef>
        <a:buFont typeface="Arial" panose="020B0604020202020204" pitchFamily="34" charset="0"/>
        <a:buChar char="•"/>
        <a:defRPr sz="1900" kern="1200">
          <a:solidFill>
            <a:schemeClr val="tx1"/>
          </a:solidFill>
          <a:latin typeface="+mn-lt"/>
          <a:ea typeface="+mn-ea"/>
          <a:cs typeface="+mn-cs"/>
        </a:defRPr>
      </a:lvl7pPr>
      <a:lvl8pPr marL="3675288" indent="-245019" algn="l" defTabSz="980077" rtl="0" eaLnBrk="1" latinLnBrk="0" hangingPunct="1">
        <a:lnSpc>
          <a:spcPct val="90000"/>
        </a:lnSpc>
        <a:spcBef>
          <a:spcPts val="536"/>
        </a:spcBef>
        <a:buFont typeface="Arial" panose="020B0604020202020204" pitchFamily="34" charset="0"/>
        <a:buChar char="•"/>
        <a:defRPr sz="1900" kern="1200">
          <a:solidFill>
            <a:schemeClr val="tx1"/>
          </a:solidFill>
          <a:latin typeface="+mn-lt"/>
          <a:ea typeface="+mn-ea"/>
          <a:cs typeface="+mn-cs"/>
        </a:defRPr>
      </a:lvl8pPr>
      <a:lvl9pPr marL="4165326" indent="-245019" algn="l" defTabSz="980077" rtl="0" eaLnBrk="1" latinLnBrk="0" hangingPunct="1">
        <a:lnSpc>
          <a:spcPct val="90000"/>
        </a:lnSpc>
        <a:spcBef>
          <a:spcPts val="536"/>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80077" rtl="0" eaLnBrk="1" latinLnBrk="0" hangingPunct="1">
        <a:defRPr sz="1900" kern="1200">
          <a:solidFill>
            <a:schemeClr val="tx1"/>
          </a:solidFill>
          <a:latin typeface="+mn-lt"/>
          <a:ea typeface="+mn-ea"/>
          <a:cs typeface="+mn-cs"/>
        </a:defRPr>
      </a:lvl1pPr>
      <a:lvl2pPr marL="490038" algn="l" defTabSz="980077" rtl="0" eaLnBrk="1" latinLnBrk="0" hangingPunct="1">
        <a:defRPr sz="1900" kern="1200">
          <a:solidFill>
            <a:schemeClr val="tx1"/>
          </a:solidFill>
          <a:latin typeface="+mn-lt"/>
          <a:ea typeface="+mn-ea"/>
          <a:cs typeface="+mn-cs"/>
        </a:defRPr>
      </a:lvl2pPr>
      <a:lvl3pPr marL="980077" algn="l" defTabSz="980077" rtl="0" eaLnBrk="1" latinLnBrk="0" hangingPunct="1">
        <a:defRPr sz="1900" kern="1200">
          <a:solidFill>
            <a:schemeClr val="tx1"/>
          </a:solidFill>
          <a:latin typeface="+mn-lt"/>
          <a:ea typeface="+mn-ea"/>
          <a:cs typeface="+mn-cs"/>
        </a:defRPr>
      </a:lvl3pPr>
      <a:lvl4pPr marL="1470115" algn="l" defTabSz="980077" rtl="0" eaLnBrk="1" latinLnBrk="0" hangingPunct="1">
        <a:defRPr sz="1900" kern="1200">
          <a:solidFill>
            <a:schemeClr val="tx1"/>
          </a:solidFill>
          <a:latin typeface="+mn-lt"/>
          <a:ea typeface="+mn-ea"/>
          <a:cs typeface="+mn-cs"/>
        </a:defRPr>
      </a:lvl4pPr>
      <a:lvl5pPr marL="1960154" algn="l" defTabSz="980077" rtl="0" eaLnBrk="1" latinLnBrk="0" hangingPunct="1">
        <a:defRPr sz="1900" kern="1200">
          <a:solidFill>
            <a:schemeClr val="tx1"/>
          </a:solidFill>
          <a:latin typeface="+mn-lt"/>
          <a:ea typeface="+mn-ea"/>
          <a:cs typeface="+mn-cs"/>
        </a:defRPr>
      </a:lvl5pPr>
      <a:lvl6pPr marL="2450192" algn="l" defTabSz="980077" rtl="0" eaLnBrk="1" latinLnBrk="0" hangingPunct="1">
        <a:defRPr sz="1900" kern="1200">
          <a:solidFill>
            <a:schemeClr val="tx1"/>
          </a:solidFill>
          <a:latin typeface="+mn-lt"/>
          <a:ea typeface="+mn-ea"/>
          <a:cs typeface="+mn-cs"/>
        </a:defRPr>
      </a:lvl6pPr>
      <a:lvl7pPr marL="2940230" algn="l" defTabSz="980077" rtl="0" eaLnBrk="1" latinLnBrk="0" hangingPunct="1">
        <a:defRPr sz="1900" kern="1200">
          <a:solidFill>
            <a:schemeClr val="tx1"/>
          </a:solidFill>
          <a:latin typeface="+mn-lt"/>
          <a:ea typeface="+mn-ea"/>
          <a:cs typeface="+mn-cs"/>
        </a:defRPr>
      </a:lvl7pPr>
      <a:lvl8pPr marL="3430269" algn="l" defTabSz="980077" rtl="0" eaLnBrk="1" latinLnBrk="0" hangingPunct="1">
        <a:defRPr sz="1900" kern="1200">
          <a:solidFill>
            <a:schemeClr val="tx1"/>
          </a:solidFill>
          <a:latin typeface="+mn-lt"/>
          <a:ea typeface="+mn-ea"/>
          <a:cs typeface="+mn-cs"/>
        </a:defRPr>
      </a:lvl8pPr>
      <a:lvl9pPr marL="3920307" algn="l" defTabSz="980077" rtl="0" eaLnBrk="1" latinLnBrk="0" hangingPunct="1">
        <a:defRPr sz="19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38155"/>
            <a:ext cx="10515600" cy="1590676"/>
          </a:xfrm>
          <a:prstGeom prst="rect">
            <a:avLst/>
          </a:prstGeom>
        </p:spPr>
        <p:txBody>
          <a:bodyPr vert="horz" lIns="91372" tIns="45718" rIns="91372" bIns="45718"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2190751"/>
            <a:ext cx="10515600" cy="5221607"/>
          </a:xfrm>
          <a:prstGeom prst="rect">
            <a:avLst/>
          </a:prstGeom>
        </p:spPr>
        <p:txBody>
          <a:bodyPr vert="horz" lIns="91372" tIns="45718" rIns="91372"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7627652"/>
            <a:ext cx="2743200" cy="438150"/>
          </a:xfrm>
          <a:prstGeom prst="rect">
            <a:avLst/>
          </a:prstGeom>
        </p:spPr>
        <p:txBody>
          <a:bodyPr vert="horz" lIns="91372" tIns="45718" rIns="91372" bIns="45718" rtlCol="0" anchor="ctr"/>
          <a:lstStyle>
            <a:lvl1pPr algn="l">
              <a:defRPr sz="1200">
                <a:solidFill>
                  <a:schemeClr val="tx1">
                    <a:tint val="75000"/>
                  </a:schemeClr>
                </a:solidFill>
              </a:defRPr>
            </a:lvl1pPr>
          </a:lstStyle>
          <a:p>
            <a:pPr defTabSz="913629"/>
            <a:fld id="{88FB1C5A-CB58-4DD1-90B1-7052941874B4}" type="datetimeFigureOut">
              <a:rPr lang="en-US" smtClean="0">
                <a:solidFill>
                  <a:prstClr val="black">
                    <a:tint val="75000"/>
                  </a:prstClr>
                </a:solidFill>
              </a:rPr>
              <a:pPr defTabSz="913629"/>
              <a:t>2/13/2023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7627652"/>
            <a:ext cx="4114800" cy="438150"/>
          </a:xfrm>
          <a:prstGeom prst="rect">
            <a:avLst/>
          </a:prstGeom>
        </p:spPr>
        <p:txBody>
          <a:bodyPr vert="horz" lIns="91372" tIns="45718" rIns="91372" bIns="45718" rtlCol="0" anchor="ctr"/>
          <a:lstStyle>
            <a:lvl1pPr algn="ctr">
              <a:defRPr sz="1200">
                <a:solidFill>
                  <a:schemeClr val="tx1">
                    <a:tint val="75000"/>
                  </a:schemeClr>
                </a:solidFill>
              </a:defRPr>
            </a:lvl1pPr>
          </a:lstStyle>
          <a:p>
            <a:pPr defTabSz="913629"/>
            <a:endParaRPr lang="en-US">
              <a:solidFill>
                <a:prstClr val="black">
                  <a:tint val="75000"/>
                </a:prstClr>
              </a:solidFill>
            </a:endParaRPr>
          </a:p>
        </p:txBody>
      </p:sp>
      <p:sp>
        <p:nvSpPr>
          <p:cNvPr id="6" name="Slide Number Placeholder 5"/>
          <p:cNvSpPr>
            <a:spLocks noGrp="1"/>
          </p:cNvSpPr>
          <p:nvPr>
            <p:ph type="sldNum" sz="quarter" idx="4"/>
          </p:nvPr>
        </p:nvSpPr>
        <p:spPr>
          <a:xfrm>
            <a:off x="8610600" y="7627652"/>
            <a:ext cx="2743200" cy="438150"/>
          </a:xfrm>
          <a:prstGeom prst="rect">
            <a:avLst/>
          </a:prstGeom>
        </p:spPr>
        <p:txBody>
          <a:bodyPr vert="horz" lIns="91372" tIns="45718" rIns="91372" bIns="45718" rtlCol="0" anchor="ctr"/>
          <a:lstStyle>
            <a:lvl1pPr algn="r">
              <a:defRPr sz="1200">
                <a:solidFill>
                  <a:schemeClr val="tx1">
                    <a:tint val="75000"/>
                  </a:schemeClr>
                </a:solidFill>
              </a:defRPr>
            </a:lvl1pPr>
          </a:lstStyle>
          <a:p>
            <a:pPr defTabSz="913629"/>
            <a:fld id="{0AD37797-F2D5-4D76-8220-41DF9AD2BB76}" type="slidenum">
              <a:rPr lang="en-US" smtClean="0">
                <a:solidFill>
                  <a:prstClr val="black">
                    <a:tint val="75000"/>
                  </a:prstClr>
                </a:solidFill>
              </a:rPr>
              <a:pPr defTabSz="913629"/>
              <a:t>‹#›</a:t>
            </a:fld>
            <a:endParaRPr lang="en-US">
              <a:solidFill>
                <a:prstClr val="black">
                  <a:tint val="75000"/>
                </a:prstClr>
              </a:solidFill>
            </a:endParaRPr>
          </a:p>
        </p:txBody>
      </p:sp>
    </p:spTree>
    <p:extLst>
      <p:ext uri="{BB962C8B-B14F-4D97-AF65-F5344CB8AC3E}">
        <p14:creationId xmlns:p14="http://schemas.microsoft.com/office/powerpoint/2010/main" val="2617974560"/>
      </p:ext>
    </p:extLst>
  </p:cSld>
  <p:clrMap bg1="lt1" tx1="dk1" bg2="lt2" tx2="dk2" accent1="accent1" accent2="accent2" accent3="accent3" accent4="accent4" accent5="accent5" accent6="accent6" hlink="hlink" folHlink="folHlink"/>
  <p:sldLayoutIdLst>
    <p:sldLayoutId id="2147484128" r:id="rId1"/>
    <p:sldLayoutId id="2147484129" r:id="rId2"/>
    <p:sldLayoutId id="2147484130" r:id="rId3"/>
    <p:sldLayoutId id="2147484131" r:id="rId4"/>
    <p:sldLayoutId id="2147484132" r:id="rId5"/>
    <p:sldLayoutId id="2147484133" r:id="rId6"/>
    <p:sldLayoutId id="2147484134" r:id="rId7"/>
    <p:sldLayoutId id="2147484135" r:id="rId8"/>
    <p:sldLayoutId id="2147484136" r:id="rId9"/>
    <p:sldLayoutId id="2147484137" r:id="rId10"/>
    <p:sldLayoutId id="2147484138" r:id="rId11"/>
  </p:sldLayoutIdLst>
  <p:txStyles>
    <p:titleStyle>
      <a:lvl1pPr algn="l" defTabSz="91362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18" indent="-228418" algn="l" defTabSz="91362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254" indent="-228418" algn="l" defTabSz="91362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046" indent="-228418" algn="l" defTabSz="91362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8840" indent="-228418" algn="l" defTabSz="91362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5635" indent="-228418" algn="l" defTabSz="91362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2469" indent="-228418" algn="l" defTabSz="91362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9284" indent="-228418" algn="l" defTabSz="91362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6098" indent="-228418" algn="l" defTabSz="91362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2934" indent="-228418" algn="l" defTabSz="91362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629" rtl="0" eaLnBrk="1" latinLnBrk="0" hangingPunct="1">
        <a:defRPr sz="1900" kern="1200">
          <a:solidFill>
            <a:schemeClr val="tx1"/>
          </a:solidFill>
          <a:latin typeface="+mn-lt"/>
          <a:ea typeface="+mn-ea"/>
          <a:cs typeface="+mn-cs"/>
        </a:defRPr>
      </a:lvl1pPr>
      <a:lvl2pPr marL="456795" algn="l" defTabSz="913629" rtl="0" eaLnBrk="1" latinLnBrk="0" hangingPunct="1">
        <a:defRPr sz="1900" kern="1200">
          <a:solidFill>
            <a:schemeClr val="tx1"/>
          </a:solidFill>
          <a:latin typeface="+mn-lt"/>
          <a:ea typeface="+mn-ea"/>
          <a:cs typeface="+mn-cs"/>
        </a:defRPr>
      </a:lvl2pPr>
      <a:lvl3pPr marL="913629" algn="l" defTabSz="913629" rtl="0" eaLnBrk="1" latinLnBrk="0" hangingPunct="1">
        <a:defRPr sz="1900" kern="1200">
          <a:solidFill>
            <a:schemeClr val="tx1"/>
          </a:solidFill>
          <a:latin typeface="+mn-lt"/>
          <a:ea typeface="+mn-ea"/>
          <a:cs typeface="+mn-cs"/>
        </a:defRPr>
      </a:lvl3pPr>
      <a:lvl4pPr marL="1370444" algn="l" defTabSz="913629" rtl="0" eaLnBrk="1" latinLnBrk="0" hangingPunct="1">
        <a:defRPr sz="1900" kern="1200">
          <a:solidFill>
            <a:schemeClr val="tx1"/>
          </a:solidFill>
          <a:latin typeface="+mn-lt"/>
          <a:ea typeface="+mn-ea"/>
          <a:cs typeface="+mn-cs"/>
        </a:defRPr>
      </a:lvl4pPr>
      <a:lvl5pPr marL="1827258" algn="l" defTabSz="913629" rtl="0" eaLnBrk="1" latinLnBrk="0" hangingPunct="1">
        <a:defRPr sz="1900" kern="1200">
          <a:solidFill>
            <a:schemeClr val="tx1"/>
          </a:solidFill>
          <a:latin typeface="+mn-lt"/>
          <a:ea typeface="+mn-ea"/>
          <a:cs typeface="+mn-cs"/>
        </a:defRPr>
      </a:lvl5pPr>
      <a:lvl6pPr marL="2284094" algn="l" defTabSz="913629" rtl="0" eaLnBrk="1" latinLnBrk="0" hangingPunct="1">
        <a:defRPr sz="1900" kern="1200">
          <a:solidFill>
            <a:schemeClr val="tx1"/>
          </a:solidFill>
          <a:latin typeface="+mn-lt"/>
          <a:ea typeface="+mn-ea"/>
          <a:cs typeface="+mn-cs"/>
        </a:defRPr>
      </a:lvl6pPr>
      <a:lvl7pPr marL="2740886" algn="l" defTabSz="913629" rtl="0" eaLnBrk="1" latinLnBrk="0" hangingPunct="1">
        <a:defRPr sz="1900" kern="1200">
          <a:solidFill>
            <a:schemeClr val="tx1"/>
          </a:solidFill>
          <a:latin typeface="+mn-lt"/>
          <a:ea typeface="+mn-ea"/>
          <a:cs typeface="+mn-cs"/>
        </a:defRPr>
      </a:lvl7pPr>
      <a:lvl8pPr marL="3197680" algn="l" defTabSz="913629" rtl="0" eaLnBrk="1" latinLnBrk="0" hangingPunct="1">
        <a:defRPr sz="1900" kern="1200">
          <a:solidFill>
            <a:schemeClr val="tx1"/>
          </a:solidFill>
          <a:latin typeface="+mn-lt"/>
          <a:ea typeface="+mn-ea"/>
          <a:cs typeface="+mn-cs"/>
        </a:defRPr>
      </a:lvl8pPr>
      <a:lvl9pPr marL="3654475" algn="l" defTabSz="913629"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58" y="329575"/>
            <a:ext cx="10972801" cy="1371601"/>
          </a:xfrm>
          <a:prstGeom prst="rect">
            <a:avLst/>
          </a:prstGeom>
        </p:spPr>
        <p:txBody>
          <a:bodyPr vert="horz" lIns="91690" tIns="45880" rIns="91690" bIns="4588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58" y="1920313"/>
            <a:ext cx="10972801" cy="5431157"/>
          </a:xfrm>
          <a:prstGeom prst="rect">
            <a:avLst/>
          </a:prstGeom>
        </p:spPr>
        <p:txBody>
          <a:bodyPr vert="horz" lIns="91690" tIns="45880" rIns="91690" bIns="4588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1" y="7627768"/>
            <a:ext cx="2844800" cy="438150"/>
          </a:xfrm>
          <a:prstGeom prst="rect">
            <a:avLst/>
          </a:prstGeom>
        </p:spPr>
        <p:txBody>
          <a:bodyPr vert="horz" lIns="91690" tIns="45880" rIns="91690" bIns="45880" rtlCol="0" anchor="ctr"/>
          <a:lstStyle>
            <a:lvl1pPr algn="l">
              <a:defRPr sz="1600">
                <a:solidFill>
                  <a:schemeClr val="tx1">
                    <a:tint val="75000"/>
                  </a:schemeClr>
                </a:solidFill>
              </a:defRPr>
            </a:lvl1pPr>
          </a:lstStyle>
          <a:p>
            <a:pPr defTabSz="1206641"/>
            <a:fld id="{5B7FB242-887E-4FBD-BBF2-BE5F9D1D0288}" type="datetimeFigureOut">
              <a:rPr lang="zh-CN" altLang="en-US" smtClean="0">
                <a:solidFill>
                  <a:prstClr val="black">
                    <a:tint val="75000"/>
                  </a:prstClr>
                </a:solidFill>
              </a:rPr>
              <a:pPr defTabSz="1206641"/>
              <a:t>2023/2/13</a:t>
            </a:fld>
            <a:endParaRPr lang="zh-CN" altLang="en-US">
              <a:solidFill>
                <a:prstClr val="black">
                  <a:tint val="75000"/>
                </a:prstClr>
              </a:solidFill>
            </a:endParaRPr>
          </a:p>
        </p:txBody>
      </p:sp>
      <p:sp>
        <p:nvSpPr>
          <p:cNvPr id="5" name="页脚占位符 4"/>
          <p:cNvSpPr>
            <a:spLocks noGrp="1"/>
          </p:cNvSpPr>
          <p:nvPr>
            <p:ph type="ftr" sz="quarter" idx="3"/>
          </p:nvPr>
        </p:nvSpPr>
        <p:spPr>
          <a:xfrm>
            <a:off x="4165621" y="7627768"/>
            <a:ext cx="3860800" cy="438150"/>
          </a:xfrm>
          <a:prstGeom prst="rect">
            <a:avLst/>
          </a:prstGeom>
        </p:spPr>
        <p:txBody>
          <a:bodyPr vert="horz" lIns="91690" tIns="45880" rIns="91690" bIns="45880" rtlCol="0" anchor="ctr"/>
          <a:lstStyle>
            <a:lvl1pPr algn="ctr">
              <a:defRPr sz="1600">
                <a:solidFill>
                  <a:schemeClr val="tx1">
                    <a:tint val="75000"/>
                  </a:schemeClr>
                </a:solidFill>
              </a:defRPr>
            </a:lvl1pPr>
          </a:lstStyle>
          <a:p>
            <a:pPr defTabSz="1206641"/>
            <a:endParaRPr lang="zh-CN" altLang="en-US">
              <a:solidFill>
                <a:prstClr val="black">
                  <a:tint val="75000"/>
                </a:prstClr>
              </a:solidFill>
            </a:endParaRPr>
          </a:p>
        </p:txBody>
      </p:sp>
      <p:sp>
        <p:nvSpPr>
          <p:cNvPr id="6" name="灯片编号占位符 5"/>
          <p:cNvSpPr>
            <a:spLocks noGrp="1"/>
          </p:cNvSpPr>
          <p:nvPr>
            <p:ph type="sldNum" sz="quarter" idx="4"/>
          </p:nvPr>
        </p:nvSpPr>
        <p:spPr>
          <a:xfrm>
            <a:off x="8737607" y="7627768"/>
            <a:ext cx="2844800" cy="438150"/>
          </a:xfrm>
          <a:prstGeom prst="rect">
            <a:avLst/>
          </a:prstGeom>
        </p:spPr>
        <p:txBody>
          <a:bodyPr vert="horz" lIns="91690" tIns="45880" rIns="91690" bIns="45880" rtlCol="0" anchor="ctr"/>
          <a:lstStyle>
            <a:lvl1pPr algn="r">
              <a:defRPr sz="1600">
                <a:solidFill>
                  <a:schemeClr val="tx1">
                    <a:tint val="75000"/>
                  </a:schemeClr>
                </a:solidFill>
              </a:defRPr>
            </a:lvl1pPr>
          </a:lstStyle>
          <a:p>
            <a:pPr defTabSz="1206641"/>
            <a:fld id="{A2FDD889-5730-4C0B-93DE-013744909241}" type="slidenum">
              <a:rPr lang="zh-CN" altLang="en-US" smtClean="0">
                <a:solidFill>
                  <a:prstClr val="black">
                    <a:tint val="75000"/>
                  </a:prstClr>
                </a:solidFill>
              </a:rPr>
              <a:pPr defTabSz="1206641"/>
              <a:t>‹#›</a:t>
            </a:fld>
            <a:endParaRPr lang="zh-CN" altLang="en-US">
              <a:solidFill>
                <a:prstClr val="black">
                  <a:tint val="75000"/>
                </a:prstClr>
              </a:solidFill>
            </a:endParaRPr>
          </a:p>
        </p:txBody>
      </p:sp>
    </p:spTree>
    <p:extLst>
      <p:ext uri="{BB962C8B-B14F-4D97-AF65-F5344CB8AC3E}">
        <p14:creationId xmlns:p14="http://schemas.microsoft.com/office/powerpoint/2010/main" val="403895381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p14:dur="0" advTm="3000"/>
    </mc:Choice>
    <mc:Fallback xmlns="">
      <p:transition advTm="3000"/>
    </mc:Fallback>
  </mc:AlternateContent>
  <p:txStyles>
    <p:titleStyle>
      <a:lvl1pPr algn="ctr" defTabSz="1206641" rtl="0" eaLnBrk="1" latinLnBrk="0" hangingPunct="1">
        <a:spcBef>
          <a:spcPct val="0"/>
        </a:spcBef>
        <a:buNone/>
        <a:defRPr sz="5900" kern="1200">
          <a:solidFill>
            <a:schemeClr val="tx1"/>
          </a:solidFill>
          <a:latin typeface="+mj-lt"/>
          <a:ea typeface="+mj-ea"/>
          <a:cs typeface="+mj-cs"/>
        </a:defRPr>
      </a:lvl1pPr>
    </p:titleStyle>
    <p:bodyStyle>
      <a:lvl1pPr marL="452489" indent="-452489" algn="l" defTabSz="1206641"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80420" indent="-377095" algn="l" defTabSz="1206641"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08322" indent="-301652" algn="l" defTabSz="1206641" rtl="0" eaLnBrk="1" latinLnBrk="0" hangingPunct="1">
        <a:spcBef>
          <a:spcPct val="20000"/>
        </a:spcBef>
        <a:buFont typeface="Arial" pitchFamily="34" charset="0"/>
        <a:buChar char="•"/>
        <a:defRPr sz="3100" kern="1200">
          <a:solidFill>
            <a:schemeClr val="tx1"/>
          </a:solidFill>
          <a:latin typeface="+mn-lt"/>
          <a:ea typeface="+mn-ea"/>
          <a:cs typeface="+mn-cs"/>
        </a:defRPr>
      </a:lvl3pPr>
      <a:lvl4pPr marL="2111645" indent="-301652" algn="l" defTabSz="1206641"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14940" indent="-301652" algn="l" defTabSz="1206641"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18260" indent="-301652" algn="l" defTabSz="1206641"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21593" indent="-301652" algn="l" defTabSz="1206641"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24906" indent="-301652" algn="l" defTabSz="1206641"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28240" indent="-301652" algn="l" defTabSz="1206641"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zh-CN"/>
      </a:defPPr>
      <a:lvl1pPr marL="0" algn="l" defTabSz="1206641" rtl="0" eaLnBrk="1" latinLnBrk="0" hangingPunct="1">
        <a:defRPr sz="2400" kern="1200">
          <a:solidFill>
            <a:schemeClr val="tx1"/>
          </a:solidFill>
          <a:latin typeface="+mn-lt"/>
          <a:ea typeface="+mn-ea"/>
          <a:cs typeface="+mn-cs"/>
        </a:defRPr>
      </a:lvl1pPr>
      <a:lvl2pPr marL="603320" algn="l" defTabSz="1206641" rtl="0" eaLnBrk="1" latinLnBrk="0" hangingPunct="1">
        <a:defRPr sz="2400" kern="1200">
          <a:solidFill>
            <a:schemeClr val="tx1"/>
          </a:solidFill>
          <a:latin typeface="+mn-lt"/>
          <a:ea typeface="+mn-ea"/>
          <a:cs typeface="+mn-cs"/>
        </a:defRPr>
      </a:lvl2pPr>
      <a:lvl3pPr marL="1206641" algn="l" defTabSz="1206641" rtl="0" eaLnBrk="1" latinLnBrk="0" hangingPunct="1">
        <a:defRPr sz="2400" kern="1200">
          <a:solidFill>
            <a:schemeClr val="tx1"/>
          </a:solidFill>
          <a:latin typeface="+mn-lt"/>
          <a:ea typeface="+mn-ea"/>
          <a:cs typeface="+mn-cs"/>
        </a:defRPr>
      </a:lvl3pPr>
      <a:lvl4pPr marL="1809958" algn="l" defTabSz="1206641" rtl="0" eaLnBrk="1" latinLnBrk="0" hangingPunct="1">
        <a:defRPr sz="2400" kern="1200">
          <a:solidFill>
            <a:schemeClr val="tx1"/>
          </a:solidFill>
          <a:latin typeface="+mn-lt"/>
          <a:ea typeface="+mn-ea"/>
          <a:cs typeface="+mn-cs"/>
        </a:defRPr>
      </a:lvl4pPr>
      <a:lvl5pPr marL="2413287" algn="l" defTabSz="1206641" rtl="0" eaLnBrk="1" latinLnBrk="0" hangingPunct="1">
        <a:defRPr sz="2400" kern="1200">
          <a:solidFill>
            <a:schemeClr val="tx1"/>
          </a:solidFill>
          <a:latin typeface="+mn-lt"/>
          <a:ea typeface="+mn-ea"/>
          <a:cs typeface="+mn-cs"/>
        </a:defRPr>
      </a:lvl5pPr>
      <a:lvl6pPr marL="3016581" algn="l" defTabSz="1206641" rtl="0" eaLnBrk="1" latinLnBrk="0" hangingPunct="1">
        <a:defRPr sz="2400" kern="1200">
          <a:solidFill>
            <a:schemeClr val="tx1"/>
          </a:solidFill>
          <a:latin typeface="+mn-lt"/>
          <a:ea typeface="+mn-ea"/>
          <a:cs typeface="+mn-cs"/>
        </a:defRPr>
      </a:lvl6pPr>
      <a:lvl7pPr marL="3619926" algn="l" defTabSz="1206641" rtl="0" eaLnBrk="1" latinLnBrk="0" hangingPunct="1">
        <a:defRPr sz="2400" kern="1200">
          <a:solidFill>
            <a:schemeClr val="tx1"/>
          </a:solidFill>
          <a:latin typeface="+mn-lt"/>
          <a:ea typeface="+mn-ea"/>
          <a:cs typeface="+mn-cs"/>
        </a:defRPr>
      </a:lvl7pPr>
      <a:lvl8pPr marL="4223248" algn="l" defTabSz="1206641" rtl="0" eaLnBrk="1" latinLnBrk="0" hangingPunct="1">
        <a:defRPr sz="2400" kern="1200">
          <a:solidFill>
            <a:schemeClr val="tx1"/>
          </a:solidFill>
          <a:latin typeface="+mn-lt"/>
          <a:ea typeface="+mn-ea"/>
          <a:cs typeface="+mn-cs"/>
        </a:defRPr>
      </a:lvl8pPr>
      <a:lvl9pPr marL="4826578" algn="l" defTabSz="1206641"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438181"/>
            <a:ext cx="10515600" cy="1590677"/>
          </a:xfrm>
          <a:prstGeom prst="rect">
            <a:avLst/>
          </a:prstGeom>
        </p:spPr>
        <p:txBody>
          <a:bodyPr vert="horz" lIns="92358" tIns="46207" rIns="92358" bIns="46207"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1" y="2190755"/>
            <a:ext cx="10515600" cy="5221606"/>
          </a:xfrm>
          <a:prstGeom prst="rect">
            <a:avLst/>
          </a:prstGeom>
        </p:spPr>
        <p:txBody>
          <a:bodyPr vert="horz" lIns="92358" tIns="46207" rIns="92358" bIns="46207"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1" y="7627781"/>
            <a:ext cx="2743200" cy="438150"/>
          </a:xfrm>
          <a:prstGeom prst="rect">
            <a:avLst/>
          </a:prstGeom>
        </p:spPr>
        <p:txBody>
          <a:bodyPr vert="horz" lIns="92358" tIns="46207" rIns="92358" bIns="46207" rtlCol="0" anchor="ctr"/>
          <a:lstStyle>
            <a:lvl1pPr algn="l">
              <a:defRPr sz="1100">
                <a:solidFill>
                  <a:schemeClr val="tx1">
                    <a:tint val="75000"/>
                  </a:schemeClr>
                </a:solidFill>
              </a:defRPr>
            </a:lvl1pPr>
          </a:lstStyle>
          <a:p>
            <a:pPr defTabSz="911507"/>
            <a:fld id="{0DA2CC75-8280-4D50-8556-C2874ADEF926}" type="datetimeFigureOut">
              <a:rPr lang="zh-CN" altLang="en-US" smtClean="0">
                <a:solidFill>
                  <a:prstClr val="black">
                    <a:tint val="75000"/>
                  </a:prstClr>
                </a:solidFill>
              </a:rPr>
              <a:pPr defTabSz="911507"/>
              <a:t>2023/2/13</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1" y="7627781"/>
            <a:ext cx="4114800" cy="438150"/>
          </a:xfrm>
          <a:prstGeom prst="rect">
            <a:avLst/>
          </a:prstGeom>
        </p:spPr>
        <p:txBody>
          <a:bodyPr vert="horz" lIns="92358" tIns="46207" rIns="92358" bIns="46207" rtlCol="0" anchor="ctr"/>
          <a:lstStyle>
            <a:lvl1pPr algn="ctr">
              <a:defRPr sz="1100">
                <a:solidFill>
                  <a:schemeClr val="tx1">
                    <a:tint val="75000"/>
                  </a:schemeClr>
                </a:solidFill>
              </a:defRPr>
            </a:lvl1pPr>
          </a:lstStyle>
          <a:p>
            <a:pPr defTabSz="911507"/>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21" y="7627781"/>
            <a:ext cx="2743200" cy="438150"/>
          </a:xfrm>
          <a:prstGeom prst="rect">
            <a:avLst/>
          </a:prstGeom>
        </p:spPr>
        <p:txBody>
          <a:bodyPr vert="horz" lIns="92358" tIns="46207" rIns="92358" bIns="46207" rtlCol="0" anchor="ctr"/>
          <a:lstStyle>
            <a:lvl1pPr algn="r">
              <a:defRPr sz="1100">
                <a:solidFill>
                  <a:schemeClr val="tx1">
                    <a:tint val="75000"/>
                  </a:schemeClr>
                </a:solidFill>
              </a:defRPr>
            </a:lvl1pPr>
          </a:lstStyle>
          <a:p>
            <a:pPr defTabSz="911507"/>
            <a:fld id="{6E190E77-D57C-49F8-ADC2-FB99C50EBC2E}" type="slidenum">
              <a:rPr lang="zh-CN" altLang="en-US" smtClean="0">
                <a:solidFill>
                  <a:prstClr val="black">
                    <a:tint val="75000"/>
                  </a:prstClr>
                </a:solidFill>
              </a:rPr>
              <a:pPr defTabSz="911507"/>
              <a:t>‹#›</a:t>
            </a:fld>
            <a:endParaRPr lang="zh-CN" altLang="en-US">
              <a:solidFill>
                <a:prstClr val="black">
                  <a:tint val="75000"/>
                </a:prstClr>
              </a:solidFill>
            </a:endParaRPr>
          </a:p>
        </p:txBody>
      </p:sp>
    </p:spTree>
    <p:extLst>
      <p:ext uri="{BB962C8B-B14F-4D97-AF65-F5344CB8AC3E}">
        <p14:creationId xmlns:p14="http://schemas.microsoft.com/office/powerpoint/2010/main" val="4178750764"/>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l" defTabSz="91150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7884" indent="-227884" algn="l" defTabSz="911507" rtl="0" eaLnBrk="1" latinLnBrk="0" hangingPunct="1">
        <a:lnSpc>
          <a:spcPct val="90000"/>
        </a:lnSpc>
        <a:spcBef>
          <a:spcPts val="1000"/>
        </a:spcBef>
        <a:buFont typeface="Arial" panose="020B0604020202020204" pitchFamily="34" charset="0"/>
        <a:buChar char="•"/>
        <a:defRPr sz="2900" kern="1200">
          <a:solidFill>
            <a:schemeClr val="tx1"/>
          </a:solidFill>
          <a:latin typeface="+mn-lt"/>
          <a:ea typeface="+mn-ea"/>
          <a:cs typeface="+mn-cs"/>
        </a:defRPr>
      </a:lvl1pPr>
      <a:lvl2pPr marL="683654" indent="-227884" algn="l" defTabSz="911507" rtl="0" eaLnBrk="1" latinLnBrk="0" hangingPunct="1">
        <a:lnSpc>
          <a:spcPct val="90000"/>
        </a:lnSpc>
        <a:spcBef>
          <a:spcPts val="499"/>
        </a:spcBef>
        <a:buFont typeface="Arial" panose="020B0604020202020204" pitchFamily="34" charset="0"/>
        <a:buChar char="•"/>
        <a:defRPr sz="2400" kern="1200">
          <a:solidFill>
            <a:schemeClr val="tx1"/>
          </a:solidFill>
          <a:latin typeface="+mn-lt"/>
          <a:ea typeface="+mn-ea"/>
          <a:cs typeface="+mn-cs"/>
        </a:defRPr>
      </a:lvl2pPr>
      <a:lvl3pPr marL="1139394" indent="-227884" algn="l" defTabSz="911507"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595130" indent="-227884" algn="l" defTabSz="911507"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4pPr>
      <a:lvl5pPr marL="2050870" indent="-227884" algn="l" defTabSz="911507"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5pPr>
      <a:lvl6pPr marL="2506641" indent="-227884" algn="l" defTabSz="911507"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6pPr>
      <a:lvl7pPr marL="2962396" indent="-227884" algn="l" defTabSz="911507"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7pPr>
      <a:lvl8pPr marL="3418153" indent="-227884" algn="l" defTabSz="911507"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8pPr>
      <a:lvl9pPr marL="3873921" indent="-227884" algn="l" defTabSz="911507"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1507" rtl="0" eaLnBrk="1" latinLnBrk="0" hangingPunct="1">
        <a:defRPr sz="1900" kern="1200">
          <a:solidFill>
            <a:schemeClr val="tx1"/>
          </a:solidFill>
          <a:latin typeface="+mn-lt"/>
          <a:ea typeface="+mn-ea"/>
          <a:cs typeface="+mn-cs"/>
        </a:defRPr>
      </a:lvl1pPr>
      <a:lvl2pPr marL="455737" algn="l" defTabSz="911507" rtl="0" eaLnBrk="1" latinLnBrk="0" hangingPunct="1">
        <a:defRPr sz="1900" kern="1200">
          <a:solidFill>
            <a:schemeClr val="tx1"/>
          </a:solidFill>
          <a:latin typeface="+mn-lt"/>
          <a:ea typeface="+mn-ea"/>
          <a:cs typeface="+mn-cs"/>
        </a:defRPr>
      </a:lvl2pPr>
      <a:lvl3pPr marL="911507" algn="l" defTabSz="911507" rtl="0" eaLnBrk="1" latinLnBrk="0" hangingPunct="1">
        <a:defRPr sz="1900" kern="1200">
          <a:solidFill>
            <a:schemeClr val="tx1"/>
          </a:solidFill>
          <a:latin typeface="+mn-lt"/>
          <a:ea typeface="+mn-ea"/>
          <a:cs typeface="+mn-cs"/>
        </a:defRPr>
      </a:lvl3pPr>
      <a:lvl4pPr marL="1367260" algn="l" defTabSz="911507" rtl="0" eaLnBrk="1" latinLnBrk="0" hangingPunct="1">
        <a:defRPr sz="1900" kern="1200">
          <a:solidFill>
            <a:schemeClr val="tx1"/>
          </a:solidFill>
          <a:latin typeface="+mn-lt"/>
          <a:ea typeface="+mn-ea"/>
          <a:cs typeface="+mn-cs"/>
        </a:defRPr>
      </a:lvl4pPr>
      <a:lvl5pPr marL="1823021" algn="l" defTabSz="911507" rtl="0" eaLnBrk="1" latinLnBrk="0" hangingPunct="1">
        <a:defRPr sz="1900" kern="1200">
          <a:solidFill>
            <a:schemeClr val="tx1"/>
          </a:solidFill>
          <a:latin typeface="+mn-lt"/>
          <a:ea typeface="+mn-ea"/>
          <a:cs typeface="+mn-cs"/>
        </a:defRPr>
      </a:lvl5pPr>
      <a:lvl6pPr marL="2278789" algn="l" defTabSz="911507" rtl="0" eaLnBrk="1" latinLnBrk="0" hangingPunct="1">
        <a:defRPr sz="1900" kern="1200">
          <a:solidFill>
            <a:schemeClr val="tx1"/>
          </a:solidFill>
          <a:latin typeface="+mn-lt"/>
          <a:ea typeface="+mn-ea"/>
          <a:cs typeface="+mn-cs"/>
        </a:defRPr>
      </a:lvl6pPr>
      <a:lvl7pPr marL="2734530" algn="l" defTabSz="911507" rtl="0" eaLnBrk="1" latinLnBrk="0" hangingPunct="1">
        <a:defRPr sz="1900" kern="1200">
          <a:solidFill>
            <a:schemeClr val="tx1"/>
          </a:solidFill>
          <a:latin typeface="+mn-lt"/>
          <a:ea typeface="+mn-ea"/>
          <a:cs typeface="+mn-cs"/>
        </a:defRPr>
      </a:lvl7pPr>
      <a:lvl8pPr marL="3190264" algn="l" defTabSz="911507" rtl="0" eaLnBrk="1" latinLnBrk="0" hangingPunct="1">
        <a:defRPr sz="1900" kern="1200">
          <a:solidFill>
            <a:schemeClr val="tx1"/>
          </a:solidFill>
          <a:latin typeface="+mn-lt"/>
          <a:ea typeface="+mn-ea"/>
          <a:cs typeface="+mn-cs"/>
        </a:defRPr>
      </a:lvl8pPr>
      <a:lvl9pPr marL="3646003" algn="l" defTabSz="911507"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4036373"/>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Lst>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xStyles>
    <p:titleStyle>
      <a:lvl1pPr algn="ctr" defTabSz="1064359" rtl="0" fontAlgn="base">
        <a:spcBef>
          <a:spcPct val="0"/>
        </a:spcBef>
        <a:spcAft>
          <a:spcPct val="0"/>
        </a:spcAft>
        <a:defRPr sz="3600" b="1">
          <a:solidFill>
            <a:srgbClr val="FFFFFF"/>
          </a:solidFill>
          <a:latin typeface="+mj-lt"/>
          <a:ea typeface="+mj-ea"/>
          <a:cs typeface="+mj-cs"/>
        </a:defRPr>
      </a:lvl1pPr>
      <a:lvl2pPr algn="ctr" defTabSz="1064359" rtl="0" fontAlgn="base">
        <a:spcBef>
          <a:spcPct val="0"/>
        </a:spcBef>
        <a:spcAft>
          <a:spcPct val="0"/>
        </a:spcAft>
        <a:defRPr sz="3600" b="1">
          <a:solidFill>
            <a:srgbClr val="FFFFFF"/>
          </a:solidFill>
          <a:latin typeface="Verdana" panose="020B0604030504040204" pitchFamily="34" charset="0"/>
        </a:defRPr>
      </a:lvl2pPr>
      <a:lvl3pPr algn="ctr" defTabSz="1064359" rtl="0" fontAlgn="base">
        <a:spcBef>
          <a:spcPct val="0"/>
        </a:spcBef>
        <a:spcAft>
          <a:spcPct val="0"/>
        </a:spcAft>
        <a:defRPr sz="3600" b="1">
          <a:solidFill>
            <a:srgbClr val="FFFFFF"/>
          </a:solidFill>
          <a:latin typeface="Verdana" panose="020B0604030504040204" pitchFamily="34" charset="0"/>
        </a:defRPr>
      </a:lvl3pPr>
      <a:lvl4pPr algn="ctr" defTabSz="1064359" rtl="0" fontAlgn="base">
        <a:spcBef>
          <a:spcPct val="0"/>
        </a:spcBef>
        <a:spcAft>
          <a:spcPct val="0"/>
        </a:spcAft>
        <a:defRPr sz="3600" b="1">
          <a:solidFill>
            <a:srgbClr val="FFFFFF"/>
          </a:solidFill>
          <a:latin typeface="Verdana" panose="020B0604030504040204" pitchFamily="34" charset="0"/>
        </a:defRPr>
      </a:lvl4pPr>
      <a:lvl5pPr algn="ctr" defTabSz="1064359" rtl="0" fontAlgn="base">
        <a:spcBef>
          <a:spcPct val="0"/>
        </a:spcBef>
        <a:spcAft>
          <a:spcPct val="0"/>
        </a:spcAft>
        <a:defRPr sz="3600" b="1">
          <a:solidFill>
            <a:srgbClr val="FFFFFF"/>
          </a:solidFill>
          <a:latin typeface="Verdana" panose="020B0604030504040204" pitchFamily="34" charset="0"/>
        </a:defRPr>
      </a:lvl5pPr>
      <a:lvl6pPr marL="608554" algn="ctr" defTabSz="1064359" rtl="0" fontAlgn="base">
        <a:spcBef>
          <a:spcPct val="0"/>
        </a:spcBef>
        <a:spcAft>
          <a:spcPct val="0"/>
        </a:spcAft>
        <a:defRPr sz="3600" b="1">
          <a:solidFill>
            <a:srgbClr val="FFFFFF"/>
          </a:solidFill>
          <a:latin typeface="Verdana" panose="020B0604030504040204" pitchFamily="34" charset="0"/>
        </a:defRPr>
      </a:lvl6pPr>
      <a:lvl7pPr marL="1216511" algn="ctr" defTabSz="1064359" rtl="0" fontAlgn="base">
        <a:spcBef>
          <a:spcPct val="0"/>
        </a:spcBef>
        <a:spcAft>
          <a:spcPct val="0"/>
        </a:spcAft>
        <a:defRPr sz="3600" b="1">
          <a:solidFill>
            <a:srgbClr val="FFFFFF"/>
          </a:solidFill>
          <a:latin typeface="Verdana" panose="020B0604030504040204" pitchFamily="34" charset="0"/>
        </a:defRPr>
      </a:lvl7pPr>
      <a:lvl8pPr marL="1825079" algn="ctr" defTabSz="1064359" rtl="0" fontAlgn="base">
        <a:spcBef>
          <a:spcPct val="0"/>
        </a:spcBef>
        <a:spcAft>
          <a:spcPct val="0"/>
        </a:spcAft>
        <a:defRPr sz="3600" b="1">
          <a:solidFill>
            <a:srgbClr val="FFFFFF"/>
          </a:solidFill>
          <a:latin typeface="Verdana" panose="020B0604030504040204" pitchFamily="34" charset="0"/>
        </a:defRPr>
      </a:lvl8pPr>
      <a:lvl9pPr marL="2433659" algn="ctr" defTabSz="1064359" rtl="0" fontAlgn="base">
        <a:spcBef>
          <a:spcPct val="0"/>
        </a:spcBef>
        <a:spcAft>
          <a:spcPct val="0"/>
        </a:spcAft>
        <a:defRPr sz="3600" b="1">
          <a:solidFill>
            <a:srgbClr val="FFFFFF"/>
          </a:solidFill>
          <a:latin typeface="Verdana" panose="020B0604030504040204" pitchFamily="34" charset="0"/>
        </a:defRPr>
      </a:lvl9pPr>
    </p:titleStyle>
    <p:bodyStyle>
      <a:lvl1pPr marL="399375" indent="-399375" algn="l" defTabSz="1064359" rtl="0" fontAlgn="base">
        <a:spcBef>
          <a:spcPct val="20000"/>
        </a:spcBef>
        <a:spcAft>
          <a:spcPct val="0"/>
        </a:spcAft>
        <a:buClr>
          <a:schemeClr val="hlink"/>
        </a:buClr>
        <a:buFont typeface="Wingdings" panose="05000000000000000000" pitchFamily="2" charset="2"/>
        <a:defRPr sz="3100">
          <a:solidFill>
            <a:schemeClr val="tx1"/>
          </a:solidFill>
          <a:latin typeface="+mn-lt"/>
          <a:ea typeface="+mn-ea"/>
          <a:cs typeface="+mn-cs"/>
        </a:defRPr>
      </a:lvl1pPr>
      <a:lvl2pPr marL="865952" indent="-333453" algn="l" defTabSz="1064359" rtl="0" fontAlgn="base">
        <a:spcBef>
          <a:spcPct val="20000"/>
        </a:spcBef>
        <a:spcAft>
          <a:spcPct val="0"/>
        </a:spcAft>
        <a:buClr>
          <a:schemeClr val="accent1"/>
        </a:buClr>
        <a:buFont typeface="Wingdings" panose="05000000000000000000" pitchFamily="2" charset="2"/>
        <a:buChar char="§"/>
        <a:defRPr sz="3100">
          <a:solidFill>
            <a:schemeClr val="tx1"/>
          </a:solidFill>
          <a:latin typeface="Arial" panose="020B0604020202020204" pitchFamily="34" charset="0"/>
        </a:defRPr>
      </a:lvl2pPr>
      <a:lvl3pPr marL="1330604" indent="-266248" algn="l" defTabSz="1064359" rtl="0" fontAlgn="base">
        <a:spcBef>
          <a:spcPct val="20000"/>
        </a:spcBef>
        <a:spcAft>
          <a:spcPct val="0"/>
        </a:spcAft>
        <a:buClr>
          <a:schemeClr val="tx1"/>
        </a:buClr>
        <a:buChar char="•"/>
        <a:defRPr sz="2900">
          <a:solidFill>
            <a:schemeClr val="tx1"/>
          </a:solidFill>
          <a:latin typeface="Arial" panose="020B0604020202020204" pitchFamily="34" charset="0"/>
        </a:defRPr>
      </a:lvl3pPr>
      <a:lvl4pPr marL="1863106" indent="-266248" algn="l" defTabSz="1064359" rtl="0" fontAlgn="base">
        <a:spcBef>
          <a:spcPct val="20000"/>
        </a:spcBef>
        <a:spcAft>
          <a:spcPct val="0"/>
        </a:spcAft>
        <a:buChar char="–"/>
        <a:defRPr sz="2300">
          <a:solidFill>
            <a:schemeClr val="tx1"/>
          </a:solidFill>
          <a:latin typeface="Arial" panose="020B0604020202020204" pitchFamily="34" charset="0"/>
        </a:defRPr>
      </a:lvl4pPr>
      <a:lvl5pPr marL="2395602" indent="-266248" algn="l" defTabSz="1064359" rtl="0" fontAlgn="base">
        <a:spcBef>
          <a:spcPct val="20000"/>
        </a:spcBef>
        <a:spcAft>
          <a:spcPct val="0"/>
        </a:spcAft>
        <a:buChar char="»"/>
        <a:defRPr sz="2300">
          <a:solidFill>
            <a:schemeClr val="tx1"/>
          </a:solidFill>
          <a:latin typeface="Arial" panose="020B0604020202020204" pitchFamily="34" charset="0"/>
        </a:defRPr>
      </a:lvl5pPr>
      <a:lvl6pPr marL="3003515" indent="-266248" algn="l" defTabSz="1064359" rtl="0" fontAlgn="base">
        <a:spcBef>
          <a:spcPct val="20000"/>
        </a:spcBef>
        <a:spcAft>
          <a:spcPct val="0"/>
        </a:spcAft>
        <a:buChar char="»"/>
        <a:defRPr sz="2300">
          <a:solidFill>
            <a:schemeClr val="tx1"/>
          </a:solidFill>
          <a:latin typeface="Arial" panose="020B0604020202020204" pitchFamily="34" charset="0"/>
        </a:defRPr>
      </a:lvl6pPr>
      <a:lvl7pPr marL="3612115" indent="-266248" algn="l" defTabSz="1064359" rtl="0" fontAlgn="base">
        <a:spcBef>
          <a:spcPct val="20000"/>
        </a:spcBef>
        <a:spcAft>
          <a:spcPct val="0"/>
        </a:spcAft>
        <a:buChar char="»"/>
        <a:defRPr sz="2300">
          <a:solidFill>
            <a:schemeClr val="tx1"/>
          </a:solidFill>
          <a:latin typeface="Arial" panose="020B0604020202020204" pitchFamily="34" charset="0"/>
        </a:defRPr>
      </a:lvl7pPr>
      <a:lvl8pPr marL="4220683" indent="-266248" algn="l" defTabSz="1064359" rtl="0" fontAlgn="base">
        <a:spcBef>
          <a:spcPct val="20000"/>
        </a:spcBef>
        <a:spcAft>
          <a:spcPct val="0"/>
        </a:spcAft>
        <a:buChar char="»"/>
        <a:defRPr sz="2300">
          <a:solidFill>
            <a:schemeClr val="tx1"/>
          </a:solidFill>
          <a:latin typeface="Arial" panose="020B0604020202020204" pitchFamily="34" charset="0"/>
        </a:defRPr>
      </a:lvl8pPr>
      <a:lvl9pPr marL="4829262" indent="-266248" algn="l" defTabSz="1064359" rtl="0" fontAlgn="base">
        <a:spcBef>
          <a:spcPct val="20000"/>
        </a:spcBef>
        <a:spcAft>
          <a:spcPct val="0"/>
        </a:spcAft>
        <a:buChar char="»"/>
        <a:defRPr sz="2300">
          <a:solidFill>
            <a:schemeClr val="tx1"/>
          </a:solidFill>
          <a:latin typeface="Arial" panose="020B0604020202020204" pitchFamily="34" charset="0"/>
        </a:defRPr>
      </a:lvl9pPr>
    </p:bodyStyle>
    <p:otherStyle>
      <a:defPPr>
        <a:defRPr lang="zh-CN"/>
      </a:defPPr>
      <a:lvl1pPr marL="0" algn="l" defTabSz="1216511" rtl="0" eaLnBrk="1" latinLnBrk="0" hangingPunct="1">
        <a:defRPr sz="2400" kern="1200">
          <a:solidFill>
            <a:schemeClr val="tx1"/>
          </a:solidFill>
          <a:latin typeface="+mn-lt"/>
          <a:ea typeface="+mn-ea"/>
          <a:cs typeface="+mn-cs"/>
        </a:defRPr>
      </a:lvl1pPr>
      <a:lvl2pPr marL="608554" algn="l" defTabSz="1216511" rtl="0" eaLnBrk="1" latinLnBrk="0" hangingPunct="1">
        <a:defRPr sz="2400" kern="1200">
          <a:solidFill>
            <a:schemeClr val="tx1"/>
          </a:solidFill>
          <a:latin typeface="+mn-lt"/>
          <a:ea typeface="+mn-ea"/>
          <a:cs typeface="+mn-cs"/>
        </a:defRPr>
      </a:lvl2pPr>
      <a:lvl3pPr marL="1216511" algn="l" defTabSz="1216511" rtl="0" eaLnBrk="1" latinLnBrk="0" hangingPunct="1">
        <a:defRPr sz="2400" kern="1200">
          <a:solidFill>
            <a:schemeClr val="tx1"/>
          </a:solidFill>
          <a:latin typeface="+mn-lt"/>
          <a:ea typeface="+mn-ea"/>
          <a:cs typeface="+mn-cs"/>
        </a:defRPr>
      </a:lvl3pPr>
      <a:lvl4pPr marL="1825079" algn="l" defTabSz="1216511" rtl="0" eaLnBrk="1" latinLnBrk="0" hangingPunct="1">
        <a:defRPr sz="2400" kern="1200">
          <a:solidFill>
            <a:schemeClr val="tx1"/>
          </a:solidFill>
          <a:latin typeface="+mn-lt"/>
          <a:ea typeface="+mn-ea"/>
          <a:cs typeface="+mn-cs"/>
        </a:defRPr>
      </a:lvl4pPr>
      <a:lvl5pPr marL="2433659" algn="l" defTabSz="1216511" rtl="0" eaLnBrk="1" latinLnBrk="0" hangingPunct="1">
        <a:defRPr sz="2400" kern="1200">
          <a:solidFill>
            <a:schemeClr val="tx1"/>
          </a:solidFill>
          <a:latin typeface="+mn-lt"/>
          <a:ea typeface="+mn-ea"/>
          <a:cs typeface="+mn-cs"/>
        </a:defRPr>
      </a:lvl5pPr>
      <a:lvl6pPr marL="3041576" algn="l" defTabSz="1216511" rtl="0" eaLnBrk="1" latinLnBrk="0" hangingPunct="1">
        <a:defRPr sz="2400" kern="1200">
          <a:solidFill>
            <a:schemeClr val="tx1"/>
          </a:solidFill>
          <a:latin typeface="+mn-lt"/>
          <a:ea typeface="+mn-ea"/>
          <a:cs typeface="+mn-cs"/>
        </a:defRPr>
      </a:lvl6pPr>
      <a:lvl7pPr marL="3650126" algn="l" defTabSz="1216511" rtl="0" eaLnBrk="1" latinLnBrk="0" hangingPunct="1">
        <a:defRPr sz="2400" kern="1200">
          <a:solidFill>
            <a:schemeClr val="tx1"/>
          </a:solidFill>
          <a:latin typeface="+mn-lt"/>
          <a:ea typeface="+mn-ea"/>
          <a:cs typeface="+mn-cs"/>
        </a:defRPr>
      </a:lvl7pPr>
      <a:lvl8pPr marL="4258705" algn="l" defTabSz="1216511" rtl="0" eaLnBrk="1" latinLnBrk="0" hangingPunct="1">
        <a:defRPr sz="2400" kern="1200">
          <a:solidFill>
            <a:schemeClr val="tx1"/>
          </a:solidFill>
          <a:latin typeface="+mn-lt"/>
          <a:ea typeface="+mn-ea"/>
          <a:cs typeface="+mn-cs"/>
        </a:defRPr>
      </a:lvl8pPr>
      <a:lvl9pPr marL="4867276" algn="l" defTabSz="1216511"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19E313-2E26-47CF-997A-3ADBF2E6EA19}"/>
              </a:ext>
            </a:extLst>
          </p:cNvPr>
          <p:cNvSpPr>
            <a:spLocks noGrp="1"/>
          </p:cNvSpPr>
          <p:nvPr>
            <p:ph type="title"/>
          </p:nvPr>
        </p:nvSpPr>
        <p:spPr>
          <a:xfrm>
            <a:off x="838201" y="438163"/>
            <a:ext cx="10515600" cy="1590677"/>
          </a:xfrm>
          <a:prstGeom prst="rect">
            <a:avLst/>
          </a:prstGeom>
        </p:spPr>
        <p:txBody>
          <a:bodyPr vert="horz" lIns="91405" tIns="45704" rIns="91405" bIns="45704"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290D067-DE00-4DD2-BC6D-EB3068051A82}"/>
              </a:ext>
            </a:extLst>
          </p:cNvPr>
          <p:cNvSpPr>
            <a:spLocks noGrp="1"/>
          </p:cNvSpPr>
          <p:nvPr>
            <p:ph type="body" idx="1"/>
          </p:nvPr>
        </p:nvSpPr>
        <p:spPr>
          <a:xfrm>
            <a:off x="838201" y="2190753"/>
            <a:ext cx="10515600" cy="5221606"/>
          </a:xfrm>
          <a:prstGeom prst="rect">
            <a:avLst/>
          </a:prstGeom>
        </p:spPr>
        <p:txBody>
          <a:bodyPr vert="horz" lIns="91405" tIns="45704" rIns="91405" bIns="4570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6FBFBD-22BA-4A07-ABF9-ECDB4653FF0E}"/>
              </a:ext>
            </a:extLst>
          </p:cNvPr>
          <p:cNvSpPr>
            <a:spLocks noGrp="1"/>
          </p:cNvSpPr>
          <p:nvPr>
            <p:ph type="dt" sz="half" idx="2"/>
          </p:nvPr>
        </p:nvSpPr>
        <p:spPr>
          <a:xfrm>
            <a:off x="838201" y="7627708"/>
            <a:ext cx="2743200" cy="438150"/>
          </a:xfrm>
          <a:prstGeom prst="rect">
            <a:avLst/>
          </a:prstGeom>
        </p:spPr>
        <p:txBody>
          <a:bodyPr vert="horz" lIns="91405" tIns="45704" rIns="91405" bIns="45704" rtlCol="0" anchor="ctr"/>
          <a:lstStyle>
            <a:lvl1pPr algn="l">
              <a:defRPr sz="1100">
                <a:solidFill>
                  <a:schemeClr val="tx1">
                    <a:tint val="75000"/>
                  </a:schemeClr>
                </a:solidFill>
              </a:defRPr>
            </a:lvl1pPr>
          </a:lstStyle>
          <a:p>
            <a:fld id="{37084BB6-B2DE-437E-9D9D-EB5352C0EC36}" type="datetimeFigureOut">
              <a:rPr lang="en-US" smtClean="0">
                <a:solidFill>
                  <a:prstClr val="black">
                    <a:tint val="75000"/>
                  </a:prstClr>
                </a:solidFill>
              </a:rPr>
              <a:pPr/>
              <a:t>2/13/2023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AA279F8-3BAE-4A0F-90AA-66878A6D57D9}"/>
              </a:ext>
            </a:extLst>
          </p:cNvPr>
          <p:cNvSpPr>
            <a:spLocks noGrp="1"/>
          </p:cNvSpPr>
          <p:nvPr>
            <p:ph type="ftr" sz="quarter" idx="3"/>
          </p:nvPr>
        </p:nvSpPr>
        <p:spPr>
          <a:xfrm>
            <a:off x="4038601" y="7627708"/>
            <a:ext cx="4114800" cy="438150"/>
          </a:xfrm>
          <a:prstGeom prst="rect">
            <a:avLst/>
          </a:prstGeom>
        </p:spPr>
        <p:txBody>
          <a:bodyPr vert="horz" lIns="91405" tIns="45704" rIns="91405" bIns="45704" rtlCol="0" anchor="ctr"/>
          <a:lstStyle>
            <a:lvl1pPr algn="ctr">
              <a:defRPr sz="11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2605B1B-2B80-4223-AA9B-F516A6FC318C}"/>
              </a:ext>
            </a:extLst>
          </p:cNvPr>
          <p:cNvSpPr>
            <a:spLocks noGrp="1"/>
          </p:cNvSpPr>
          <p:nvPr>
            <p:ph type="sldNum" sz="quarter" idx="4"/>
          </p:nvPr>
        </p:nvSpPr>
        <p:spPr>
          <a:xfrm>
            <a:off x="8610600" y="7627708"/>
            <a:ext cx="2743200" cy="438150"/>
          </a:xfrm>
          <a:prstGeom prst="rect">
            <a:avLst/>
          </a:prstGeom>
        </p:spPr>
        <p:txBody>
          <a:bodyPr vert="horz" lIns="91405" tIns="45704" rIns="91405" bIns="45704" rtlCol="0" anchor="ctr"/>
          <a:lstStyle>
            <a:lvl1pPr algn="r">
              <a:defRPr sz="1100">
                <a:solidFill>
                  <a:schemeClr val="tx1">
                    <a:tint val="75000"/>
                  </a:schemeClr>
                </a:solidFill>
              </a:defRPr>
            </a:lvl1pPr>
          </a:lstStyle>
          <a:p>
            <a:fld id="{EA05F18B-C4B8-46B5-8C68-56B73CF91C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2132531"/>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Lst>
  <p:txStyles>
    <p:titleStyle>
      <a:lvl1pPr algn="l" defTabSz="914067"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516" indent="-228516" algn="l" defTabSz="914067" rtl="0" eaLnBrk="1" latinLnBrk="0" hangingPunct="1">
        <a:lnSpc>
          <a:spcPct val="90000"/>
        </a:lnSpc>
        <a:spcBef>
          <a:spcPts val="1000"/>
        </a:spcBef>
        <a:buFont typeface="Arial" panose="020B0604020202020204" pitchFamily="34" charset="0"/>
        <a:buChar char="•"/>
        <a:defRPr sz="2900" kern="1200">
          <a:solidFill>
            <a:schemeClr val="tx1"/>
          </a:solidFill>
          <a:latin typeface="+mn-lt"/>
          <a:ea typeface="+mn-ea"/>
          <a:cs typeface="+mn-cs"/>
        </a:defRPr>
      </a:lvl1pPr>
      <a:lvl2pPr marL="685549" indent="-228516" algn="l" defTabSz="914067"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2585" indent="-228516" algn="l" defTabSz="91406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617" indent="-228516" algn="l" defTabSz="91406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651" indent="-228516" algn="l" defTabSz="91406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684" indent="-228516" algn="l" defTabSz="91406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719" indent="-228516" algn="l" defTabSz="91406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751" indent="-228516" algn="l" defTabSz="91406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785" indent="-228516" algn="l" defTabSz="91406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067" rtl="0" eaLnBrk="1" latinLnBrk="0" hangingPunct="1">
        <a:defRPr sz="1900" kern="1200">
          <a:solidFill>
            <a:schemeClr val="tx1"/>
          </a:solidFill>
          <a:latin typeface="+mn-lt"/>
          <a:ea typeface="+mn-ea"/>
          <a:cs typeface="+mn-cs"/>
        </a:defRPr>
      </a:lvl1pPr>
      <a:lvl2pPr marL="457033" algn="l" defTabSz="914067" rtl="0" eaLnBrk="1" latinLnBrk="0" hangingPunct="1">
        <a:defRPr sz="1900" kern="1200">
          <a:solidFill>
            <a:schemeClr val="tx1"/>
          </a:solidFill>
          <a:latin typeface="+mn-lt"/>
          <a:ea typeface="+mn-ea"/>
          <a:cs typeface="+mn-cs"/>
        </a:defRPr>
      </a:lvl2pPr>
      <a:lvl3pPr marL="914067" algn="l" defTabSz="914067" rtl="0" eaLnBrk="1" latinLnBrk="0" hangingPunct="1">
        <a:defRPr sz="1900" kern="1200">
          <a:solidFill>
            <a:schemeClr val="tx1"/>
          </a:solidFill>
          <a:latin typeface="+mn-lt"/>
          <a:ea typeface="+mn-ea"/>
          <a:cs typeface="+mn-cs"/>
        </a:defRPr>
      </a:lvl3pPr>
      <a:lvl4pPr marL="1371100" algn="l" defTabSz="914067" rtl="0" eaLnBrk="1" latinLnBrk="0" hangingPunct="1">
        <a:defRPr sz="1900" kern="1200">
          <a:solidFill>
            <a:schemeClr val="tx1"/>
          </a:solidFill>
          <a:latin typeface="+mn-lt"/>
          <a:ea typeface="+mn-ea"/>
          <a:cs typeface="+mn-cs"/>
        </a:defRPr>
      </a:lvl4pPr>
      <a:lvl5pPr marL="1828133" algn="l" defTabSz="914067" rtl="0" eaLnBrk="1" latinLnBrk="0" hangingPunct="1">
        <a:defRPr sz="1900" kern="1200">
          <a:solidFill>
            <a:schemeClr val="tx1"/>
          </a:solidFill>
          <a:latin typeface="+mn-lt"/>
          <a:ea typeface="+mn-ea"/>
          <a:cs typeface="+mn-cs"/>
        </a:defRPr>
      </a:lvl5pPr>
      <a:lvl6pPr marL="2285167" algn="l" defTabSz="914067" rtl="0" eaLnBrk="1" latinLnBrk="0" hangingPunct="1">
        <a:defRPr sz="1900" kern="1200">
          <a:solidFill>
            <a:schemeClr val="tx1"/>
          </a:solidFill>
          <a:latin typeface="+mn-lt"/>
          <a:ea typeface="+mn-ea"/>
          <a:cs typeface="+mn-cs"/>
        </a:defRPr>
      </a:lvl6pPr>
      <a:lvl7pPr marL="2742200" algn="l" defTabSz="914067" rtl="0" eaLnBrk="1" latinLnBrk="0" hangingPunct="1">
        <a:defRPr sz="1900" kern="1200">
          <a:solidFill>
            <a:schemeClr val="tx1"/>
          </a:solidFill>
          <a:latin typeface="+mn-lt"/>
          <a:ea typeface="+mn-ea"/>
          <a:cs typeface="+mn-cs"/>
        </a:defRPr>
      </a:lvl7pPr>
      <a:lvl8pPr marL="3199235" algn="l" defTabSz="914067" rtl="0" eaLnBrk="1" latinLnBrk="0" hangingPunct="1">
        <a:defRPr sz="1900" kern="1200">
          <a:solidFill>
            <a:schemeClr val="tx1"/>
          </a:solidFill>
          <a:latin typeface="+mn-lt"/>
          <a:ea typeface="+mn-ea"/>
          <a:cs typeface="+mn-cs"/>
        </a:defRPr>
      </a:lvl8pPr>
      <a:lvl9pPr marL="3656267" algn="l" defTabSz="914067" rtl="0" eaLnBrk="1" latinLnBrk="0" hangingPunct="1">
        <a:defRPr sz="1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3616" y="250430"/>
            <a:ext cx="8338169" cy="1042210"/>
          </a:xfrm>
          <a:prstGeom prst="rect">
            <a:avLst/>
          </a:prstGeom>
        </p:spPr>
        <p:txBody>
          <a:bodyPr vert="horz" lIns="91002" tIns="45557" rIns="91002" bIns="45557" rtlCol="0" anchor="ctr">
            <a:normAutofit/>
          </a:bodyPr>
          <a:lstStyle/>
          <a:p>
            <a:r>
              <a:rPr lang="en-US"/>
              <a:t>Click to edit Master title style</a:t>
            </a:r>
          </a:p>
        </p:txBody>
      </p:sp>
      <p:sp>
        <p:nvSpPr>
          <p:cNvPr id="3" name="Text Placeholder 2"/>
          <p:cNvSpPr>
            <a:spLocks noGrp="1"/>
          </p:cNvSpPr>
          <p:nvPr>
            <p:ph type="body" idx="1"/>
          </p:nvPr>
        </p:nvSpPr>
        <p:spPr>
          <a:xfrm>
            <a:off x="463616" y="1459102"/>
            <a:ext cx="8338169" cy="4126862"/>
          </a:xfrm>
          <a:prstGeom prst="rect">
            <a:avLst/>
          </a:prstGeom>
        </p:spPr>
        <p:txBody>
          <a:bodyPr vert="horz" lIns="91002" tIns="45557" rIns="91002" bIns="4555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63270" y="5795850"/>
            <a:ext cx="2161748" cy="332928"/>
          </a:xfrm>
          <a:prstGeom prst="rect">
            <a:avLst/>
          </a:prstGeom>
        </p:spPr>
        <p:txBody>
          <a:bodyPr vert="horz" lIns="91002" tIns="45557" rIns="91002" bIns="45557" rtlCol="0" anchor="ctr"/>
          <a:lstStyle>
            <a:lvl1pPr algn="l">
              <a:defRPr sz="1100">
                <a:solidFill>
                  <a:schemeClr val="tx1">
                    <a:tint val="75000"/>
                  </a:schemeClr>
                </a:solidFill>
              </a:defRPr>
            </a:lvl1pPr>
          </a:lstStyle>
          <a:p>
            <a:pPr defTabSz="909991"/>
            <a:fld id="{7446D2C4-F5B2-4BAF-AAAA-E5719FEE0C0C}" type="datetimeFigureOut">
              <a:rPr lang="en-US" smtClean="0">
                <a:solidFill>
                  <a:prstClr val="black">
                    <a:tint val="75000"/>
                  </a:prstClr>
                </a:solidFill>
                <a:cs typeface="Arial"/>
                <a:sym typeface="Arial"/>
              </a:rPr>
              <a:pPr defTabSz="909991"/>
              <a:t>2/13/2023</a:t>
            </a:fld>
            <a:endParaRPr lang="en-US">
              <a:solidFill>
                <a:prstClr val="black">
                  <a:tint val="75000"/>
                </a:prstClr>
              </a:solidFill>
              <a:cs typeface="Arial"/>
              <a:sym typeface="Arial"/>
            </a:endParaRPr>
          </a:p>
        </p:txBody>
      </p:sp>
      <p:sp>
        <p:nvSpPr>
          <p:cNvPr id="5" name="Footer Placeholder 4"/>
          <p:cNvSpPr>
            <a:spLocks noGrp="1"/>
          </p:cNvSpPr>
          <p:nvPr>
            <p:ph type="ftr" sz="quarter" idx="3"/>
          </p:nvPr>
        </p:nvSpPr>
        <p:spPr>
          <a:xfrm>
            <a:off x="3165428" y="5795850"/>
            <a:ext cx="2933800" cy="332928"/>
          </a:xfrm>
          <a:prstGeom prst="rect">
            <a:avLst/>
          </a:prstGeom>
        </p:spPr>
        <p:txBody>
          <a:bodyPr vert="horz" lIns="91002" tIns="45557" rIns="91002" bIns="45557" rtlCol="0" anchor="ctr"/>
          <a:lstStyle>
            <a:lvl1pPr algn="ctr">
              <a:defRPr sz="1100">
                <a:solidFill>
                  <a:schemeClr val="tx1">
                    <a:tint val="75000"/>
                  </a:schemeClr>
                </a:solidFill>
              </a:defRPr>
            </a:lvl1pPr>
          </a:lstStyle>
          <a:p>
            <a:pPr defTabSz="909991"/>
            <a:endParaRPr lang="en-US">
              <a:solidFill>
                <a:prstClr val="black">
                  <a:tint val="75000"/>
                </a:prstClr>
              </a:solidFill>
              <a:cs typeface="Arial"/>
              <a:sym typeface="Arial"/>
            </a:endParaRPr>
          </a:p>
        </p:txBody>
      </p:sp>
      <p:sp>
        <p:nvSpPr>
          <p:cNvPr id="6" name="Slide Number Placeholder 5"/>
          <p:cNvSpPr>
            <a:spLocks noGrp="1"/>
          </p:cNvSpPr>
          <p:nvPr>
            <p:ph type="sldNum" sz="quarter" idx="4"/>
          </p:nvPr>
        </p:nvSpPr>
        <p:spPr>
          <a:xfrm>
            <a:off x="6639755" y="5795850"/>
            <a:ext cx="2161748" cy="332928"/>
          </a:xfrm>
          <a:prstGeom prst="rect">
            <a:avLst/>
          </a:prstGeom>
        </p:spPr>
        <p:txBody>
          <a:bodyPr vert="horz" lIns="91002" tIns="45557" rIns="91002" bIns="45557" rtlCol="0" anchor="ctr"/>
          <a:lstStyle>
            <a:lvl1pPr algn="r">
              <a:defRPr sz="1100">
                <a:solidFill>
                  <a:schemeClr val="tx1">
                    <a:tint val="75000"/>
                  </a:schemeClr>
                </a:solidFill>
              </a:defRPr>
            </a:lvl1pPr>
          </a:lstStyle>
          <a:p>
            <a:pPr defTabSz="909991"/>
            <a:fld id="{866DD3FD-8217-4768-8ED4-6898380C4537}" type="slidenum">
              <a:rPr lang="en-US" smtClean="0">
                <a:solidFill>
                  <a:prstClr val="black">
                    <a:tint val="75000"/>
                  </a:prstClr>
                </a:solidFill>
                <a:cs typeface="Arial"/>
                <a:sym typeface="Arial"/>
              </a:rPr>
              <a:pPr defTabSz="909991"/>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100880773"/>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Lst>
  <p:txStyles>
    <p:titleStyle>
      <a:lvl1pPr algn="ctr" defTabSz="909991" rtl="0" eaLnBrk="1" latinLnBrk="0" hangingPunct="1">
        <a:spcBef>
          <a:spcPct val="0"/>
        </a:spcBef>
        <a:buNone/>
        <a:defRPr sz="4400" b="0" i="0" u="none" kern="1200">
          <a:solidFill>
            <a:schemeClr val="tx1"/>
          </a:solidFill>
          <a:latin typeface="+mj-lt"/>
          <a:ea typeface="+mj-ea"/>
          <a:cs typeface="+mj-cs"/>
        </a:defRPr>
      </a:lvl1pPr>
    </p:titleStyle>
    <p:bodyStyle>
      <a:lvl1pPr marL="341283" indent="-341283" algn="l" defTabSz="909991" rtl="0" eaLnBrk="1" latinLnBrk="0" hangingPunct="1">
        <a:spcBef>
          <a:spcPct val="20000"/>
        </a:spcBef>
        <a:buFont typeface="Arial" pitchFamily="34" charset="0"/>
        <a:buChar char="•"/>
        <a:defRPr sz="3100" kern="1200">
          <a:solidFill>
            <a:schemeClr val="tx1"/>
          </a:solidFill>
          <a:latin typeface="+mn-lt"/>
          <a:ea typeface="+mn-ea"/>
          <a:cs typeface="+mn-cs"/>
        </a:defRPr>
      </a:lvl1pPr>
      <a:lvl2pPr marL="739382" indent="-284404" algn="l" defTabSz="909991" rtl="0" eaLnBrk="1" latinLnBrk="0" hangingPunct="1">
        <a:spcBef>
          <a:spcPct val="20000"/>
        </a:spcBef>
        <a:buFont typeface="Arial" pitchFamily="34" charset="0"/>
        <a:buChar char="–"/>
        <a:defRPr sz="2900" b="0" i="0" u="none" kern="1200">
          <a:solidFill>
            <a:schemeClr val="tx1"/>
          </a:solidFill>
          <a:latin typeface="+mn-lt"/>
          <a:ea typeface="+mn-ea"/>
          <a:cs typeface="+mn-cs"/>
        </a:defRPr>
      </a:lvl2pPr>
      <a:lvl3pPr marL="1137504" indent="-227494" algn="l" defTabSz="909991"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2459" indent="-227494" algn="l" defTabSz="909991"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47424" indent="-227494" algn="l" defTabSz="909991"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02436" indent="-227494" algn="l" defTabSz="90999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57421" indent="-227494" algn="l" defTabSz="90999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12444" indent="-227494" algn="l" defTabSz="90999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67439" indent="-227494" algn="l" defTabSz="90999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09991" rtl="0" eaLnBrk="1" latinLnBrk="0" hangingPunct="1">
        <a:defRPr sz="1900" kern="1200">
          <a:solidFill>
            <a:schemeClr val="tx1"/>
          </a:solidFill>
          <a:latin typeface="+mn-lt"/>
          <a:ea typeface="+mn-ea"/>
          <a:cs typeface="+mn-cs"/>
        </a:defRPr>
      </a:lvl1pPr>
      <a:lvl2pPr marL="454980" algn="l" defTabSz="909991" rtl="0" eaLnBrk="1" latinLnBrk="0" hangingPunct="1">
        <a:defRPr sz="1900" kern="1200">
          <a:solidFill>
            <a:schemeClr val="tx1"/>
          </a:solidFill>
          <a:latin typeface="+mn-lt"/>
          <a:ea typeface="+mn-ea"/>
          <a:cs typeface="+mn-cs"/>
        </a:defRPr>
      </a:lvl2pPr>
      <a:lvl3pPr marL="909991" algn="l" defTabSz="909991" rtl="0" eaLnBrk="1" latinLnBrk="0" hangingPunct="1">
        <a:defRPr sz="1900" kern="1200">
          <a:solidFill>
            <a:schemeClr val="tx1"/>
          </a:solidFill>
          <a:latin typeface="+mn-lt"/>
          <a:ea typeface="+mn-ea"/>
          <a:cs typeface="+mn-cs"/>
        </a:defRPr>
      </a:lvl3pPr>
      <a:lvl4pPr marL="1364999" algn="l" defTabSz="909991" rtl="0" eaLnBrk="1" latinLnBrk="0" hangingPunct="1">
        <a:defRPr sz="1900" kern="1200">
          <a:solidFill>
            <a:schemeClr val="tx1"/>
          </a:solidFill>
          <a:latin typeface="+mn-lt"/>
          <a:ea typeface="+mn-ea"/>
          <a:cs typeface="+mn-cs"/>
        </a:defRPr>
      </a:lvl4pPr>
      <a:lvl5pPr marL="1819975" algn="l" defTabSz="909991" rtl="0" eaLnBrk="1" latinLnBrk="0" hangingPunct="1">
        <a:defRPr sz="1900" kern="1200">
          <a:solidFill>
            <a:schemeClr val="tx1"/>
          </a:solidFill>
          <a:latin typeface="+mn-lt"/>
          <a:ea typeface="+mn-ea"/>
          <a:cs typeface="+mn-cs"/>
        </a:defRPr>
      </a:lvl5pPr>
      <a:lvl6pPr marL="2274996" algn="l" defTabSz="909991" rtl="0" eaLnBrk="1" latinLnBrk="0" hangingPunct="1">
        <a:defRPr sz="1900" kern="1200">
          <a:solidFill>
            <a:schemeClr val="tx1"/>
          </a:solidFill>
          <a:latin typeface="+mn-lt"/>
          <a:ea typeface="+mn-ea"/>
          <a:cs typeface="+mn-cs"/>
        </a:defRPr>
      </a:lvl6pPr>
      <a:lvl7pPr marL="2729954" algn="l" defTabSz="909991" rtl="0" eaLnBrk="1" latinLnBrk="0" hangingPunct="1">
        <a:defRPr sz="1900" kern="1200">
          <a:solidFill>
            <a:schemeClr val="tx1"/>
          </a:solidFill>
          <a:latin typeface="+mn-lt"/>
          <a:ea typeface="+mn-ea"/>
          <a:cs typeface="+mn-cs"/>
        </a:defRPr>
      </a:lvl7pPr>
      <a:lvl8pPr marL="3184927" algn="l" defTabSz="909991" rtl="0" eaLnBrk="1" latinLnBrk="0" hangingPunct="1">
        <a:defRPr sz="1900" kern="1200">
          <a:solidFill>
            <a:schemeClr val="tx1"/>
          </a:solidFill>
          <a:latin typeface="+mn-lt"/>
          <a:ea typeface="+mn-ea"/>
          <a:cs typeface="+mn-cs"/>
        </a:defRPr>
      </a:lvl8pPr>
      <a:lvl9pPr marL="3639908" algn="l" defTabSz="909991" rtl="0" eaLnBrk="1" latinLnBrk="0" hangingPunct="1">
        <a:defRPr sz="19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44" y="329575"/>
            <a:ext cx="10972801" cy="1371601"/>
          </a:xfrm>
          <a:prstGeom prst="rect">
            <a:avLst/>
          </a:prstGeom>
        </p:spPr>
        <p:txBody>
          <a:bodyPr vert="horz" lIns="91405" tIns="45704" rIns="91405" bIns="45704" rtlCol="0" anchor="ctr">
            <a:normAutofit/>
          </a:bodyPr>
          <a:lstStyle/>
          <a:p>
            <a:r>
              <a:rPr lang="en-US"/>
              <a:t>Click to edit Master title style</a:t>
            </a:r>
            <a:endParaRPr lang="vi-VN"/>
          </a:p>
        </p:txBody>
      </p:sp>
    </p:spTree>
    <p:extLst>
      <p:ext uri="{BB962C8B-B14F-4D97-AF65-F5344CB8AC3E}">
        <p14:creationId xmlns:p14="http://schemas.microsoft.com/office/powerpoint/2010/main" val="3013104152"/>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Lst>
  <p:transition/>
  <p:txStyles>
    <p:titleStyle>
      <a:lvl1pPr algn="l" rtl="0" eaLnBrk="0" fontAlgn="base" hangingPunct="0">
        <a:lnSpc>
          <a:spcPct val="90000"/>
        </a:lnSpc>
        <a:spcBef>
          <a:spcPct val="0"/>
        </a:spcBef>
        <a:spcAft>
          <a:spcPct val="0"/>
        </a:spcAft>
        <a:defRPr sz="4400" b="0" i="0" u="none"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SimSun" panose="02010600030101010101" pitchFamily="2" charset="-122"/>
        </a:defRPr>
      </a:lvl5pPr>
      <a:lvl6pPr marL="457033" algn="l" rtl="0" fontAlgn="base">
        <a:lnSpc>
          <a:spcPct val="90000"/>
        </a:lnSpc>
        <a:spcBef>
          <a:spcPct val="0"/>
        </a:spcBef>
        <a:spcAft>
          <a:spcPct val="0"/>
        </a:spcAft>
        <a:defRPr sz="4400">
          <a:solidFill>
            <a:schemeClr val="tx1"/>
          </a:solidFill>
          <a:latin typeface="Calibri Light" panose="020F0302020204030204" pitchFamily="34" charset="0"/>
          <a:ea typeface="SimSun" panose="02010600030101010101" pitchFamily="2" charset="-122"/>
        </a:defRPr>
      </a:lvl6pPr>
      <a:lvl7pPr marL="914067" algn="l" rtl="0" fontAlgn="base">
        <a:lnSpc>
          <a:spcPct val="90000"/>
        </a:lnSpc>
        <a:spcBef>
          <a:spcPct val="0"/>
        </a:spcBef>
        <a:spcAft>
          <a:spcPct val="0"/>
        </a:spcAft>
        <a:defRPr sz="4400">
          <a:solidFill>
            <a:schemeClr val="tx1"/>
          </a:solidFill>
          <a:latin typeface="Calibri Light" panose="020F0302020204030204" pitchFamily="34" charset="0"/>
          <a:ea typeface="SimSun" panose="02010600030101010101" pitchFamily="2" charset="-122"/>
        </a:defRPr>
      </a:lvl7pPr>
      <a:lvl8pPr marL="1371100" algn="l" rtl="0" fontAlgn="base">
        <a:lnSpc>
          <a:spcPct val="90000"/>
        </a:lnSpc>
        <a:spcBef>
          <a:spcPct val="0"/>
        </a:spcBef>
        <a:spcAft>
          <a:spcPct val="0"/>
        </a:spcAft>
        <a:defRPr sz="4400">
          <a:solidFill>
            <a:schemeClr val="tx1"/>
          </a:solidFill>
          <a:latin typeface="Calibri Light" panose="020F0302020204030204" pitchFamily="34" charset="0"/>
          <a:ea typeface="SimSun" panose="02010600030101010101" pitchFamily="2" charset="-122"/>
        </a:defRPr>
      </a:lvl8pPr>
      <a:lvl9pPr marL="1828133" algn="l" rtl="0" fontAlgn="base">
        <a:lnSpc>
          <a:spcPct val="90000"/>
        </a:lnSpc>
        <a:spcBef>
          <a:spcPct val="0"/>
        </a:spcBef>
        <a:spcAft>
          <a:spcPct val="0"/>
        </a:spcAft>
        <a:defRPr sz="4400">
          <a:solidFill>
            <a:schemeClr val="tx1"/>
          </a:solidFill>
          <a:latin typeface="Calibri Light" panose="020F0302020204030204" pitchFamily="34" charset="0"/>
          <a:ea typeface="SimSun" panose="02010600030101010101" pitchFamily="2" charset="-122"/>
        </a:defRPr>
      </a:lvl9pPr>
    </p:titleStyle>
    <p:bodyStyle>
      <a:lvl1pPr marL="228516" indent="-228516" algn="l" rtl="0" eaLnBrk="0" fontAlgn="base" hangingPunct="0">
        <a:lnSpc>
          <a:spcPct val="90000"/>
        </a:lnSpc>
        <a:spcBef>
          <a:spcPts val="1000"/>
        </a:spcBef>
        <a:spcAft>
          <a:spcPct val="0"/>
        </a:spcAft>
        <a:buFont typeface="Arial" pitchFamily="34" charset="0"/>
        <a:buChar char="•"/>
        <a:defRPr sz="2900" kern="1200">
          <a:solidFill>
            <a:schemeClr val="tx1"/>
          </a:solidFill>
          <a:latin typeface="+mn-lt"/>
          <a:ea typeface="SimSun" panose="02010600030101010101" pitchFamily="2" charset="-122"/>
          <a:cs typeface="+mn-cs"/>
        </a:defRPr>
      </a:lvl1pPr>
      <a:lvl2pPr marL="685549" indent="-228516"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SimSun" panose="02010600030101010101" pitchFamily="2" charset="-122"/>
          <a:cs typeface="+mn-cs"/>
        </a:defRPr>
      </a:lvl2pPr>
      <a:lvl3pPr marL="1142585" indent="-228516"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SimSun" panose="02010600030101010101" pitchFamily="2" charset="-122"/>
          <a:cs typeface="+mn-cs"/>
        </a:defRPr>
      </a:lvl3pPr>
      <a:lvl4pPr marL="1599617" indent="-228516"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SimSun" panose="02010600030101010101" pitchFamily="2" charset="-122"/>
          <a:cs typeface="+mn-cs"/>
        </a:defRPr>
      </a:lvl4pPr>
      <a:lvl5pPr marL="2056651" indent="-228516"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SimSun" panose="02010600030101010101" pitchFamily="2" charset="-122"/>
          <a:cs typeface="+mn-cs"/>
        </a:defRPr>
      </a:lvl5pPr>
      <a:lvl6pPr marL="2513684" indent="-228516" algn="l" defTabSz="91406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719" indent="-228516" algn="l" defTabSz="91406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751" indent="-228516" algn="l" defTabSz="91406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785" indent="-228516" algn="l" defTabSz="91406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4067" rtl="0" eaLnBrk="1" latinLnBrk="0" hangingPunct="1">
        <a:defRPr sz="1900" kern="1200">
          <a:solidFill>
            <a:schemeClr val="tx1"/>
          </a:solidFill>
          <a:latin typeface="+mn-lt"/>
          <a:ea typeface="+mn-ea"/>
          <a:cs typeface="+mn-cs"/>
        </a:defRPr>
      </a:lvl1pPr>
      <a:lvl2pPr marL="457033" algn="l" defTabSz="914067" rtl="0" eaLnBrk="1" latinLnBrk="0" hangingPunct="1">
        <a:defRPr sz="1900" kern="1200">
          <a:solidFill>
            <a:schemeClr val="tx1"/>
          </a:solidFill>
          <a:latin typeface="+mn-lt"/>
          <a:ea typeface="+mn-ea"/>
          <a:cs typeface="+mn-cs"/>
        </a:defRPr>
      </a:lvl2pPr>
      <a:lvl3pPr marL="914067" algn="l" defTabSz="914067" rtl="0" eaLnBrk="1" latinLnBrk="0" hangingPunct="1">
        <a:defRPr sz="1900" kern="1200">
          <a:solidFill>
            <a:schemeClr val="tx1"/>
          </a:solidFill>
          <a:latin typeface="+mn-lt"/>
          <a:ea typeface="+mn-ea"/>
          <a:cs typeface="+mn-cs"/>
        </a:defRPr>
      </a:lvl3pPr>
      <a:lvl4pPr marL="1371100" algn="l" defTabSz="914067" rtl="0" eaLnBrk="1" latinLnBrk="0" hangingPunct="1">
        <a:defRPr sz="1900" kern="1200">
          <a:solidFill>
            <a:schemeClr val="tx1"/>
          </a:solidFill>
          <a:latin typeface="+mn-lt"/>
          <a:ea typeface="+mn-ea"/>
          <a:cs typeface="+mn-cs"/>
        </a:defRPr>
      </a:lvl4pPr>
      <a:lvl5pPr marL="1828133" algn="l" defTabSz="914067" rtl="0" eaLnBrk="1" latinLnBrk="0" hangingPunct="1">
        <a:defRPr sz="1900" kern="1200">
          <a:solidFill>
            <a:schemeClr val="tx1"/>
          </a:solidFill>
          <a:latin typeface="+mn-lt"/>
          <a:ea typeface="+mn-ea"/>
          <a:cs typeface="+mn-cs"/>
        </a:defRPr>
      </a:lvl5pPr>
      <a:lvl6pPr marL="2285167" algn="l" defTabSz="914067" rtl="0" eaLnBrk="1" latinLnBrk="0" hangingPunct="1">
        <a:defRPr sz="1900" kern="1200">
          <a:solidFill>
            <a:schemeClr val="tx1"/>
          </a:solidFill>
          <a:latin typeface="+mn-lt"/>
          <a:ea typeface="+mn-ea"/>
          <a:cs typeface="+mn-cs"/>
        </a:defRPr>
      </a:lvl6pPr>
      <a:lvl7pPr marL="2742200" algn="l" defTabSz="914067" rtl="0" eaLnBrk="1" latinLnBrk="0" hangingPunct="1">
        <a:defRPr sz="1900" kern="1200">
          <a:solidFill>
            <a:schemeClr val="tx1"/>
          </a:solidFill>
          <a:latin typeface="+mn-lt"/>
          <a:ea typeface="+mn-ea"/>
          <a:cs typeface="+mn-cs"/>
        </a:defRPr>
      </a:lvl7pPr>
      <a:lvl8pPr marL="3199235" algn="l" defTabSz="914067" rtl="0" eaLnBrk="1" latinLnBrk="0" hangingPunct="1">
        <a:defRPr sz="1900" kern="1200">
          <a:solidFill>
            <a:schemeClr val="tx1"/>
          </a:solidFill>
          <a:latin typeface="+mn-lt"/>
          <a:ea typeface="+mn-ea"/>
          <a:cs typeface="+mn-cs"/>
        </a:defRPr>
      </a:lvl8pPr>
      <a:lvl9pPr marL="3656267" algn="l" defTabSz="914067" rtl="0" eaLnBrk="1" latinLnBrk="0" hangingPunct="1">
        <a:defRPr sz="19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409" y="247341"/>
            <a:ext cx="8231744" cy="1028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5" tIns="34035" rIns="68015" bIns="34035"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409" y="1440189"/>
            <a:ext cx="8231744" cy="4073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5" tIns="34035" rIns="68015" bIns="3403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319" y="5620885"/>
            <a:ext cx="2134156" cy="428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5" tIns="34035" rIns="68015" bIns="34035" numCol="1" anchor="t" anchorCtr="0" compatLnSpc="1">
            <a:prstTxWarp prst="textNoShape">
              <a:avLst/>
            </a:prstTxWarp>
          </a:bodyPr>
          <a:lstStyle>
            <a:lvl1pPr eaLnBrk="1" hangingPunct="1">
              <a:defRPr sz="1100"/>
            </a:lvl1pPr>
          </a:lstStyle>
          <a:p>
            <a:pPr defTabSz="680152" fontAlgn="base">
              <a:spcBef>
                <a:spcPct val="0"/>
              </a:spcBef>
              <a:spcAft>
                <a:spcPct val="0"/>
              </a:spcAft>
            </a:pPr>
            <a:endParaRPr lang="en-US">
              <a:solidFill>
                <a:srgbClr val="000000"/>
              </a:solidFill>
              <a:cs typeface="Arial"/>
              <a:sym typeface="Arial"/>
            </a:endParaRPr>
          </a:p>
        </p:txBody>
      </p:sp>
      <p:sp>
        <p:nvSpPr>
          <p:cNvPr id="1029" name="Rectangle 5"/>
          <p:cNvSpPr>
            <a:spLocks noGrp="1" noChangeArrowheads="1"/>
          </p:cNvSpPr>
          <p:nvPr>
            <p:ph type="ftr" sz="quarter" idx="3"/>
          </p:nvPr>
        </p:nvSpPr>
        <p:spPr bwMode="auto">
          <a:xfrm>
            <a:off x="3125134" y="5620885"/>
            <a:ext cx="2896355" cy="428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5" tIns="34035" rIns="68015" bIns="34035" numCol="1" anchor="t" anchorCtr="0" compatLnSpc="1">
            <a:prstTxWarp prst="textNoShape">
              <a:avLst/>
            </a:prstTxWarp>
          </a:bodyPr>
          <a:lstStyle>
            <a:lvl1pPr algn="ctr" eaLnBrk="1" hangingPunct="1">
              <a:defRPr sz="1100"/>
            </a:lvl1pPr>
          </a:lstStyle>
          <a:p>
            <a:pPr defTabSz="680152" fontAlgn="base">
              <a:spcBef>
                <a:spcPct val="0"/>
              </a:spcBef>
              <a:spcAft>
                <a:spcPct val="0"/>
              </a:spcAft>
            </a:pPr>
            <a:endParaRPr lang="en-US">
              <a:solidFill>
                <a:srgbClr val="000000"/>
              </a:solidFill>
              <a:cs typeface="Arial"/>
              <a:sym typeface="Arial"/>
            </a:endParaRPr>
          </a:p>
        </p:txBody>
      </p:sp>
      <p:sp>
        <p:nvSpPr>
          <p:cNvPr id="1030" name="Rectangle 6"/>
          <p:cNvSpPr>
            <a:spLocks noGrp="1" noChangeArrowheads="1"/>
          </p:cNvSpPr>
          <p:nvPr>
            <p:ph type="sldNum" sz="quarter" idx="4"/>
          </p:nvPr>
        </p:nvSpPr>
        <p:spPr bwMode="auto">
          <a:xfrm>
            <a:off x="6554983" y="5620885"/>
            <a:ext cx="2134156" cy="428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5" tIns="34035" rIns="68015" bIns="34035" numCol="1" anchor="t" anchorCtr="0" compatLnSpc="1">
            <a:prstTxWarp prst="textNoShape">
              <a:avLst/>
            </a:prstTxWarp>
          </a:bodyPr>
          <a:lstStyle>
            <a:lvl1pPr algn="r" eaLnBrk="1" hangingPunct="1">
              <a:defRPr sz="1100"/>
            </a:lvl1pPr>
          </a:lstStyle>
          <a:p>
            <a:pPr defTabSz="680152" fontAlgn="base">
              <a:spcBef>
                <a:spcPct val="0"/>
              </a:spcBef>
              <a:spcAft>
                <a:spcPct val="0"/>
              </a:spcAft>
            </a:pPr>
            <a:fld id="{8F16920F-CB97-41FB-B4FF-EE984BB0C14E}" type="slidenum">
              <a:rPr lang="en-US" smtClean="0">
                <a:solidFill>
                  <a:srgbClr val="000000"/>
                </a:solidFill>
                <a:cs typeface="Arial"/>
                <a:sym typeface="Arial"/>
              </a:rPr>
              <a:pPr defTabSz="680152" fontAlgn="base">
                <a:spcBef>
                  <a:spcPct val="0"/>
                </a:spcBef>
                <a:spcAft>
                  <a:spcPct val="0"/>
                </a:spcAft>
              </a:pPr>
              <a:t>‹#›</a:t>
            </a:fld>
            <a:endParaRPr lang="en-US">
              <a:solidFill>
                <a:srgbClr val="000000"/>
              </a:solidFill>
              <a:cs typeface="Arial"/>
              <a:sym typeface="Arial"/>
            </a:endParaRPr>
          </a:p>
        </p:txBody>
      </p:sp>
    </p:spTree>
    <p:extLst>
      <p:ext uri="{BB962C8B-B14F-4D97-AF65-F5344CB8AC3E}">
        <p14:creationId xmlns:p14="http://schemas.microsoft.com/office/powerpoint/2010/main" val="906197005"/>
      </p:ext>
    </p:extLst>
  </p:cSld>
  <p:clrMap bg1="lt1" tx1="dk1" bg2="lt2" tx2="dk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 id="2147483945" r:id="rId6"/>
    <p:sldLayoutId id="2147483946" r:id="rId7"/>
    <p:sldLayoutId id="2147483947" r:id="rId8"/>
    <p:sldLayoutId id="2147483948" r:id="rId9"/>
    <p:sldLayoutId id="2147483949" r:id="rId10"/>
    <p:sldLayoutId id="2147483950" r:id="rId11"/>
    <p:sldLayoutId id="2147483951" r:id="rId12"/>
  </p:sldLayoutIdLst>
  <p:transition advTm="6645"/>
  <p:txStyles>
    <p:titleStyle>
      <a:lvl1pPr algn="ctr" rtl="0" fontAlgn="base">
        <a:spcBef>
          <a:spcPct val="0"/>
        </a:spcBef>
        <a:spcAft>
          <a:spcPct val="0"/>
        </a:spcAft>
        <a:defRPr sz="3300">
          <a:solidFill>
            <a:schemeClr val="tx2"/>
          </a:solidFill>
          <a:latin typeface="+mj-lt"/>
          <a:ea typeface="+mj-ea"/>
          <a:cs typeface="+mj-cs"/>
        </a:defRPr>
      </a:lvl1pPr>
      <a:lvl2pPr algn="ctr" rtl="0" fontAlgn="base">
        <a:spcBef>
          <a:spcPct val="0"/>
        </a:spcBef>
        <a:spcAft>
          <a:spcPct val="0"/>
        </a:spcAft>
        <a:defRPr sz="3300">
          <a:solidFill>
            <a:schemeClr val="tx2"/>
          </a:solidFill>
          <a:latin typeface="Arial" charset="0"/>
        </a:defRPr>
      </a:lvl2pPr>
      <a:lvl3pPr algn="ctr" rtl="0" fontAlgn="base">
        <a:spcBef>
          <a:spcPct val="0"/>
        </a:spcBef>
        <a:spcAft>
          <a:spcPct val="0"/>
        </a:spcAft>
        <a:defRPr sz="3300">
          <a:solidFill>
            <a:schemeClr val="tx2"/>
          </a:solidFill>
          <a:latin typeface="Arial" charset="0"/>
        </a:defRPr>
      </a:lvl3pPr>
      <a:lvl4pPr algn="ctr" rtl="0" fontAlgn="base">
        <a:spcBef>
          <a:spcPct val="0"/>
        </a:spcBef>
        <a:spcAft>
          <a:spcPct val="0"/>
        </a:spcAft>
        <a:defRPr sz="3300">
          <a:solidFill>
            <a:schemeClr val="tx2"/>
          </a:solidFill>
          <a:latin typeface="Arial" charset="0"/>
        </a:defRPr>
      </a:lvl4pPr>
      <a:lvl5pPr algn="ctr" rtl="0" fontAlgn="base">
        <a:spcBef>
          <a:spcPct val="0"/>
        </a:spcBef>
        <a:spcAft>
          <a:spcPct val="0"/>
        </a:spcAft>
        <a:defRPr sz="3300">
          <a:solidFill>
            <a:schemeClr val="tx2"/>
          </a:solidFill>
          <a:latin typeface="Arial" charset="0"/>
        </a:defRPr>
      </a:lvl5pPr>
      <a:lvl6pPr marL="340061" algn="ctr" rtl="0" fontAlgn="base">
        <a:spcBef>
          <a:spcPct val="0"/>
        </a:spcBef>
        <a:spcAft>
          <a:spcPct val="0"/>
        </a:spcAft>
        <a:defRPr sz="3300">
          <a:solidFill>
            <a:schemeClr val="tx2"/>
          </a:solidFill>
          <a:latin typeface="Arial" charset="0"/>
        </a:defRPr>
      </a:lvl6pPr>
      <a:lvl7pPr marL="680152" algn="ctr" rtl="0" fontAlgn="base">
        <a:spcBef>
          <a:spcPct val="0"/>
        </a:spcBef>
        <a:spcAft>
          <a:spcPct val="0"/>
        </a:spcAft>
        <a:defRPr sz="3300">
          <a:solidFill>
            <a:schemeClr val="tx2"/>
          </a:solidFill>
          <a:latin typeface="Arial" charset="0"/>
        </a:defRPr>
      </a:lvl7pPr>
      <a:lvl8pPr marL="1020210" algn="ctr" rtl="0" fontAlgn="base">
        <a:spcBef>
          <a:spcPct val="0"/>
        </a:spcBef>
        <a:spcAft>
          <a:spcPct val="0"/>
        </a:spcAft>
        <a:defRPr sz="3300">
          <a:solidFill>
            <a:schemeClr val="tx2"/>
          </a:solidFill>
          <a:latin typeface="Arial" charset="0"/>
        </a:defRPr>
      </a:lvl8pPr>
      <a:lvl9pPr marL="1360257" algn="ctr" rtl="0" fontAlgn="base">
        <a:spcBef>
          <a:spcPct val="0"/>
        </a:spcBef>
        <a:spcAft>
          <a:spcPct val="0"/>
        </a:spcAft>
        <a:defRPr sz="3300">
          <a:solidFill>
            <a:schemeClr val="tx2"/>
          </a:solidFill>
          <a:latin typeface="Arial" charset="0"/>
        </a:defRPr>
      </a:lvl9pPr>
    </p:titleStyle>
    <p:bodyStyle>
      <a:lvl1pPr marL="255059" indent="-255059" algn="l" rtl="0" fontAlgn="base">
        <a:spcBef>
          <a:spcPct val="20000"/>
        </a:spcBef>
        <a:spcAft>
          <a:spcPct val="0"/>
        </a:spcAft>
        <a:buChar char="•"/>
        <a:defRPr sz="2400">
          <a:solidFill>
            <a:schemeClr val="tx1"/>
          </a:solidFill>
          <a:latin typeface="+mn-lt"/>
          <a:ea typeface="+mn-ea"/>
          <a:cs typeface="+mn-cs"/>
        </a:defRPr>
      </a:lvl1pPr>
      <a:lvl2pPr marL="552603" indent="-212537" algn="l" rtl="0" fontAlgn="base">
        <a:spcBef>
          <a:spcPct val="20000"/>
        </a:spcBef>
        <a:spcAft>
          <a:spcPct val="0"/>
        </a:spcAft>
        <a:buChar char="–"/>
        <a:defRPr sz="2100">
          <a:solidFill>
            <a:schemeClr val="tx1"/>
          </a:solidFill>
          <a:latin typeface="+mn-lt"/>
        </a:defRPr>
      </a:lvl2pPr>
      <a:lvl3pPr marL="850136" indent="-170057" algn="l" rtl="0" fontAlgn="base">
        <a:spcBef>
          <a:spcPct val="20000"/>
        </a:spcBef>
        <a:spcAft>
          <a:spcPct val="0"/>
        </a:spcAft>
        <a:buChar char="•"/>
        <a:defRPr sz="1900">
          <a:solidFill>
            <a:schemeClr val="tx1"/>
          </a:solidFill>
          <a:latin typeface="+mn-lt"/>
        </a:defRPr>
      </a:lvl3pPr>
      <a:lvl4pPr marL="1190225" indent="-170057" algn="l" rtl="0" fontAlgn="base">
        <a:spcBef>
          <a:spcPct val="20000"/>
        </a:spcBef>
        <a:spcAft>
          <a:spcPct val="0"/>
        </a:spcAft>
        <a:buChar char="–"/>
        <a:defRPr sz="1400">
          <a:solidFill>
            <a:schemeClr val="tx1"/>
          </a:solidFill>
          <a:latin typeface="+mn-lt"/>
        </a:defRPr>
      </a:lvl4pPr>
      <a:lvl5pPr marL="1530290" indent="-170057" algn="l" rtl="0" fontAlgn="base">
        <a:spcBef>
          <a:spcPct val="20000"/>
        </a:spcBef>
        <a:spcAft>
          <a:spcPct val="0"/>
        </a:spcAft>
        <a:buChar char="»"/>
        <a:defRPr sz="1400">
          <a:solidFill>
            <a:schemeClr val="tx1"/>
          </a:solidFill>
          <a:latin typeface="+mn-lt"/>
        </a:defRPr>
      </a:lvl5pPr>
      <a:lvl6pPr marL="1870385" indent="-170057" algn="l" rtl="0" fontAlgn="base">
        <a:spcBef>
          <a:spcPct val="20000"/>
        </a:spcBef>
        <a:spcAft>
          <a:spcPct val="0"/>
        </a:spcAft>
        <a:buChar char="»"/>
        <a:defRPr sz="1400">
          <a:solidFill>
            <a:schemeClr val="tx1"/>
          </a:solidFill>
          <a:latin typeface="+mn-lt"/>
        </a:defRPr>
      </a:lvl6pPr>
      <a:lvl7pPr marL="2210375" indent="-170057" algn="l" rtl="0" fontAlgn="base">
        <a:spcBef>
          <a:spcPct val="20000"/>
        </a:spcBef>
        <a:spcAft>
          <a:spcPct val="0"/>
        </a:spcAft>
        <a:buChar char="»"/>
        <a:defRPr sz="1400">
          <a:solidFill>
            <a:schemeClr val="tx1"/>
          </a:solidFill>
          <a:latin typeface="+mn-lt"/>
        </a:defRPr>
      </a:lvl7pPr>
      <a:lvl8pPr marL="2550475" indent="-170057" algn="l" rtl="0" fontAlgn="base">
        <a:spcBef>
          <a:spcPct val="20000"/>
        </a:spcBef>
        <a:spcAft>
          <a:spcPct val="0"/>
        </a:spcAft>
        <a:buChar char="»"/>
        <a:defRPr sz="1400">
          <a:solidFill>
            <a:schemeClr val="tx1"/>
          </a:solidFill>
          <a:latin typeface="+mn-lt"/>
        </a:defRPr>
      </a:lvl8pPr>
      <a:lvl9pPr marL="2890562" indent="-170057" algn="l" rtl="0" fontAlgn="base">
        <a:spcBef>
          <a:spcPct val="20000"/>
        </a:spcBef>
        <a:spcAft>
          <a:spcPct val="0"/>
        </a:spcAft>
        <a:buChar char="»"/>
        <a:defRPr sz="1400">
          <a:solidFill>
            <a:schemeClr val="tx1"/>
          </a:solidFill>
          <a:latin typeface="+mn-lt"/>
        </a:defRPr>
      </a:lvl9pPr>
    </p:bodyStyle>
    <p:otherStyle>
      <a:defPPr>
        <a:defRPr lang="en-US"/>
      </a:defPPr>
      <a:lvl1pPr marL="0" algn="l" defTabSz="680152" rtl="0" eaLnBrk="1" latinLnBrk="0" hangingPunct="1">
        <a:defRPr sz="1400" kern="1200">
          <a:solidFill>
            <a:schemeClr val="tx1"/>
          </a:solidFill>
          <a:latin typeface="+mn-lt"/>
          <a:ea typeface="+mn-ea"/>
          <a:cs typeface="+mn-cs"/>
        </a:defRPr>
      </a:lvl1pPr>
      <a:lvl2pPr marL="340061" algn="l" defTabSz="680152" rtl="0" eaLnBrk="1" latinLnBrk="0" hangingPunct="1">
        <a:defRPr sz="1400" kern="1200">
          <a:solidFill>
            <a:schemeClr val="tx1"/>
          </a:solidFill>
          <a:latin typeface="+mn-lt"/>
          <a:ea typeface="+mn-ea"/>
          <a:cs typeface="+mn-cs"/>
        </a:defRPr>
      </a:lvl2pPr>
      <a:lvl3pPr marL="680152" algn="l" defTabSz="680152" rtl="0" eaLnBrk="1" latinLnBrk="0" hangingPunct="1">
        <a:defRPr sz="1400" kern="1200">
          <a:solidFill>
            <a:schemeClr val="tx1"/>
          </a:solidFill>
          <a:latin typeface="+mn-lt"/>
          <a:ea typeface="+mn-ea"/>
          <a:cs typeface="+mn-cs"/>
        </a:defRPr>
      </a:lvl3pPr>
      <a:lvl4pPr marL="1020210" algn="l" defTabSz="680152" rtl="0" eaLnBrk="1" latinLnBrk="0" hangingPunct="1">
        <a:defRPr sz="1400" kern="1200">
          <a:solidFill>
            <a:schemeClr val="tx1"/>
          </a:solidFill>
          <a:latin typeface="+mn-lt"/>
          <a:ea typeface="+mn-ea"/>
          <a:cs typeface="+mn-cs"/>
        </a:defRPr>
      </a:lvl4pPr>
      <a:lvl5pPr marL="1360257" algn="l" defTabSz="680152" rtl="0" eaLnBrk="1" latinLnBrk="0" hangingPunct="1">
        <a:defRPr sz="1400" kern="1200">
          <a:solidFill>
            <a:schemeClr val="tx1"/>
          </a:solidFill>
          <a:latin typeface="+mn-lt"/>
          <a:ea typeface="+mn-ea"/>
          <a:cs typeface="+mn-cs"/>
        </a:defRPr>
      </a:lvl5pPr>
      <a:lvl6pPr marL="1700303" algn="l" defTabSz="680152" rtl="0" eaLnBrk="1" latinLnBrk="0" hangingPunct="1">
        <a:defRPr sz="1400" kern="1200">
          <a:solidFill>
            <a:schemeClr val="tx1"/>
          </a:solidFill>
          <a:latin typeface="+mn-lt"/>
          <a:ea typeface="+mn-ea"/>
          <a:cs typeface="+mn-cs"/>
        </a:defRPr>
      </a:lvl6pPr>
      <a:lvl7pPr marL="2040399" algn="l" defTabSz="680152" rtl="0" eaLnBrk="1" latinLnBrk="0" hangingPunct="1">
        <a:defRPr sz="1400" kern="1200">
          <a:solidFill>
            <a:schemeClr val="tx1"/>
          </a:solidFill>
          <a:latin typeface="+mn-lt"/>
          <a:ea typeface="+mn-ea"/>
          <a:cs typeface="+mn-cs"/>
        </a:defRPr>
      </a:lvl7pPr>
      <a:lvl8pPr marL="2380439" algn="l" defTabSz="680152" rtl="0" eaLnBrk="1" latinLnBrk="0" hangingPunct="1">
        <a:defRPr sz="1400" kern="1200">
          <a:solidFill>
            <a:schemeClr val="tx1"/>
          </a:solidFill>
          <a:latin typeface="+mn-lt"/>
          <a:ea typeface="+mn-ea"/>
          <a:cs typeface="+mn-cs"/>
        </a:defRPr>
      </a:lvl8pPr>
      <a:lvl9pPr marL="2720505" algn="l" defTabSz="680152" rtl="0" eaLnBrk="1" latinLnBrk="0" hangingPunct="1">
        <a:defRPr sz="1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3" name="圆角矩形 2"/>
          <p:cNvSpPr/>
          <p:nvPr userDrawn="1"/>
        </p:nvSpPr>
        <p:spPr>
          <a:xfrm>
            <a:off x="11280590" y="386820"/>
            <a:ext cx="672075" cy="460853"/>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74" tIns="60937" rIns="121874" bIns="60937" rtlCol="0" anchor="ctr"/>
          <a:lstStyle/>
          <a:p>
            <a:pPr algn="ctr" defTabSz="1218725"/>
            <a:endParaRPr lang="zh-CN" altLang="en-US" sz="2400">
              <a:solidFill>
                <a:prstClr val="white"/>
              </a:solidFill>
            </a:endParaRPr>
          </a:p>
        </p:txBody>
      </p:sp>
      <p:sp>
        <p:nvSpPr>
          <p:cNvPr id="4" name="日期占位符 3"/>
          <p:cNvSpPr>
            <a:spLocks noGrp="1"/>
          </p:cNvSpPr>
          <p:nvPr>
            <p:ph type="dt" sz="half" idx="2"/>
          </p:nvPr>
        </p:nvSpPr>
        <p:spPr>
          <a:xfrm>
            <a:off x="609601" y="7627624"/>
            <a:ext cx="2844800" cy="438150"/>
          </a:xfrm>
          <a:prstGeom prst="rect">
            <a:avLst/>
          </a:prstGeom>
        </p:spPr>
        <p:txBody>
          <a:bodyPr vert="horz" lIns="121874" tIns="60937" rIns="121874" bIns="60937" rtlCol="0" anchor="ctr"/>
          <a:lstStyle>
            <a:lvl1pPr algn="l">
              <a:defRPr sz="1600">
                <a:solidFill>
                  <a:schemeClr val="tx1">
                    <a:tint val="75000"/>
                  </a:schemeClr>
                </a:solidFill>
              </a:defRPr>
            </a:lvl1pPr>
          </a:lstStyle>
          <a:p>
            <a:pPr defTabSz="1218725"/>
            <a:fld id="{E3094BC8-22A0-4C48-90FC-9CC66632C2C8}" type="datetime1">
              <a:rPr lang="zh-CN" altLang="en-US" smtClean="0">
                <a:solidFill>
                  <a:prstClr val="black">
                    <a:tint val="75000"/>
                  </a:prstClr>
                </a:solidFill>
              </a:rPr>
              <a:pPr defTabSz="1218725"/>
              <a:t>2023/2/13</a:t>
            </a:fld>
            <a:endParaRPr lang="zh-CN" altLang="en-US">
              <a:solidFill>
                <a:prstClr val="black">
                  <a:tint val="75000"/>
                </a:prstClr>
              </a:solidFill>
            </a:endParaRPr>
          </a:p>
        </p:txBody>
      </p:sp>
      <p:sp>
        <p:nvSpPr>
          <p:cNvPr id="5" name="页脚占位符 4"/>
          <p:cNvSpPr>
            <a:spLocks noGrp="1"/>
          </p:cNvSpPr>
          <p:nvPr>
            <p:ph type="ftr" sz="quarter" idx="3"/>
          </p:nvPr>
        </p:nvSpPr>
        <p:spPr>
          <a:xfrm>
            <a:off x="4165600" y="7627624"/>
            <a:ext cx="3860800" cy="438150"/>
          </a:xfrm>
          <a:prstGeom prst="rect">
            <a:avLst/>
          </a:prstGeom>
        </p:spPr>
        <p:txBody>
          <a:bodyPr vert="horz" lIns="121874" tIns="60937" rIns="121874" bIns="60937" rtlCol="0" anchor="ctr"/>
          <a:lstStyle>
            <a:lvl1pPr algn="ctr">
              <a:defRPr sz="1600">
                <a:solidFill>
                  <a:schemeClr val="tx1">
                    <a:tint val="75000"/>
                  </a:schemeClr>
                </a:solidFill>
              </a:defRPr>
            </a:lvl1pPr>
          </a:lstStyle>
          <a:p>
            <a:pPr defTabSz="1218725"/>
            <a:endParaRPr lang="zh-CN" altLang="en-US">
              <a:solidFill>
                <a:prstClr val="black">
                  <a:tint val="75000"/>
                </a:prstClr>
              </a:solidFill>
            </a:endParaRPr>
          </a:p>
        </p:txBody>
      </p:sp>
      <p:sp>
        <p:nvSpPr>
          <p:cNvPr id="6" name="灯片编号占位符 5"/>
          <p:cNvSpPr>
            <a:spLocks noGrp="1"/>
          </p:cNvSpPr>
          <p:nvPr>
            <p:ph type="sldNum" sz="quarter" idx="4"/>
          </p:nvPr>
        </p:nvSpPr>
        <p:spPr>
          <a:xfrm>
            <a:off x="8976321" y="373539"/>
            <a:ext cx="2844800" cy="438150"/>
          </a:xfrm>
          <a:prstGeom prst="rect">
            <a:avLst/>
          </a:prstGeom>
        </p:spPr>
        <p:txBody>
          <a:bodyPr vert="horz" lIns="121874" tIns="60937" rIns="121874" bIns="60937" rtlCol="0" anchor="ctr"/>
          <a:lstStyle>
            <a:lvl1pPr algn="r">
              <a:defRPr sz="2400">
                <a:solidFill>
                  <a:schemeClr val="tx1">
                    <a:lumMod val="85000"/>
                    <a:lumOff val="15000"/>
                  </a:schemeClr>
                </a:solidFill>
                <a:latin typeface="Impact" pitchFamily="34" charset="0"/>
                <a:ea typeface="+mn-ea"/>
              </a:defRPr>
            </a:lvl1pPr>
          </a:lstStyle>
          <a:p>
            <a:pPr defTabSz="1218725"/>
            <a:fld id="{87115745-2F8B-4195-AD23-8A2542AF7C2C}" type="slidenum">
              <a:rPr lang="zh-CN" altLang="en-US" smtClean="0">
                <a:solidFill>
                  <a:prstClr val="black">
                    <a:lumMod val="85000"/>
                    <a:lumOff val="15000"/>
                  </a:prstClr>
                </a:solidFill>
              </a:rPr>
              <a:pPr defTabSz="1218725"/>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251403905"/>
      </p:ext>
    </p:extLst>
  </p:cSld>
  <p:clrMap bg1="lt1" tx1="dk1" bg2="lt2" tx2="dk2" accent1="accent1" accent2="accent2" accent3="accent3" accent4="accent4" accent5="accent5" accent6="accent6" hlink="hlink" folHlink="folHlink"/>
  <p:sldLayoutIdLst>
    <p:sldLayoutId id="2147484026" r:id="rId1"/>
    <p:sldLayoutId id="2147484027" r:id="rId2"/>
    <p:sldLayoutId id="2147484028" r:id="rId3"/>
    <p:sldLayoutId id="2147484029" r:id="rId4"/>
    <p:sldLayoutId id="2147484030" r:id="rId5"/>
    <p:sldLayoutId id="2147484031" r:id="rId6"/>
    <p:sldLayoutId id="2147484032" r:id="rId7"/>
    <p:sldLayoutId id="2147484033" r:id="rId8"/>
    <p:sldLayoutId id="2147484034" r:id="rId9"/>
    <p:sldLayoutId id="2147484035" r:id="rId10"/>
    <p:sldLayoutId id="2147484036" r:id="rId11"/>
  </p:sldLayoutIdLst>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hf hdr="0" ftr="0" dt="0"/>
  <p:txStyles>
    <p:titleStyle>
      <a:lvl1pPr algn="ctr" defTabSz="1218725" rtl="0" eaLnBrk="1" latinLnBrk="0" hangingPunct="1">
        <a:spcBef>
          <a:spcPct val="0"/>
        </a:spcBef>
        <a:buNone/>
        <a:defRPr sz="5900" kern="1200">
          <a:solidFill>
            <a:schemeClr val="tx1"/>
          </a:solidFill>
          <a:latin typeface="+mj-lt"/>
          <a:ea typeface="+mj-ea"/>
          <a:cs typeface="+mj-cs"/>
        </a:defRPr>
      </a:lvl1pPr>
    </p:titleStyle>
    <p:bodyStyle>
      <a:lvl1pPr marL="457022" indent="-457022" algn="l" defTabSz="1218725"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215" indent="-380852" algn="l" defTabSz="1218725"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23409" indent="-304678" algn="l" defTabSz="1218725" rtl="0" eaLnBrk="1" latinLnBrk="0" hangingPunct="1">
        <a:spcBef>
          <a:spcPct val="20000"/>
        </a:spcBef>
        <a:buFont typeface="Arial" pitchFamily="34" charset="0"/>
        <a:buChar char="•"/>
        <a:defRPr sz="3100" kern="1200">
          <a:solidFill>
            <a:schemeClr val="tx1"/>
          </a:solidFill>
          <a:latin typeface="+mn-lt"/>
          <a:ea typeface="+mn-ea"/>
          <a:cs typeface="+mn-cs"/>
        </a:defRPr>
      </a:lvl3pPr>
      <a:lvl4pPr marL="2132770" indent="-304678" algn="l" defTabSz="1218725"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2130" indent="-304678" algn="l" defTabSz="1218725"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1492" indent="-304678" algn="l" defTabSz="121872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0858" indent="-304678" algn="l" defTabSz="121872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0217" indent="-304678" algn="l" defTabSz="121872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79583" indent="-304678" algn="l" defTabSz="1218725"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zh-CN"/>
      </a:defPPr>
      <a:lvl1pPr marL="0" algn="l" defTabSz="1218725" rtl="0" eaLnBrk="1" latinLnBrk="0" hangingPunct="1">
        <a:defRPr sz="2400" kern="1200">
          <a:solidFill>
            <a:schemeClr val="tx1"/>
          </a:solidFill>
          <a:latin typeface="+mn-lt"/>
          <a:ea typeface="+mn-ea"/>
          <a:cs typeface="+mn-cs"/>
        </a:defRPr>
      </a:lvl1pPr>
      <a:lvl2pPr marL="609364" algn="l" defTabSz="1218725" rtl="0" eaLnBrk="1" latinLnBrk="0" hangingPunct="1">
        <a:defRPr sz="2400" kern="1200">
          <a:solidFill>
            <a:schemeClr val="tx1"/>
          </a:solidFill>
          <a:latin typeface="+mn-lt"/>
          <a:ea typeface="+mn-ea"/>
          <a:cs typeface="+mn-cs"/>
        </a:defRPr>
      </a:lvl2pPr>
      <a:lvl3pPr marL="1218725" algn="l" defTabSz="1218725" rtl="0" eaLnBrk="1" latinLnBrk="0" hangingPunct="1">
        <a:defRPr sz="2400" kern="1200">
          <a:solidFill>
            <a:schemeClr val="tx1"/>
          </a:solidFill>
          <a:latin typeface="+mn-lt"/>
          <a:ea typeface="+mn-ea"/>
          <a:cs typeface="+mn-cs"/>
        </a:defRPr>
      </a:lvl3pPr>
      <a:lvl4pPr marL="1828088" algn="l" defTabSz="1218725" rtl="0" eaLnBrk="1" latinLnBrk="0" hangingPunct="1">
        <a:defRPr sz="2400" kern="1200">
          <a:solidFill>
            <a:schemeClr val="tx1"/>
          </a:solidFill>
          <a:latin typeface="+mn-lt"/>
          <a:ea typeface="+mn-ea"/>
          <a:cs typeface="+mn-cs"/>
        </a:defRPr>
      </a:lvl4pPr>
      <a:lvl5pPr marL="2437452" algn="l" defTabSz="1218725" rtl="0" eaLnBrk="1" latinLnBrk="0" hangingPunct="1">
        <a:defRPr sz="2400" kern="1200">
          <a:solidFill>
            <a:schemeClr val="tx1"/>
          </a:solidFill>
          <a:latin typeface="+mn-lt"/>
          <a:ea typeface="+mn-ea"/>
          <a:cs typeface="+mn-cs"/>
        </a:defRPr>
      </a:lvl5pPr>
      <a:lvl6pPr marL="3046815" algn="l" defTabSz="1218725" rtl="0" eaLnBrk="1" latinLnBrk="0" hangingPunct="1">
        <a:defRPr sz="2400" kern="1200">
          <a:solidFill>
            <a:schemeClr val="tx1"/>
          </a:solidFill>
          <a:latin typeface="+mn-lt"/>
          <a:ea typeface="+mn-ea"/>
          <a:cs typeface="+mn-cs"/>
        </a:defRPr>
      </a:lvl6pPr>
      <a:lvl7pPr marL="3656177" algn="l" defTabSz="1218725" rtl="0" eaLnBrk="1" latinLnBrk="0" hangingPunct="1">
        <a:defRPr sz="2400" kern="1200">
          <a:solidFill>
            <a:schemeClr val="tx1"/>
          </a:solidFill>
          <a:latin typeface="+mn-lt"/>
          <a:ea typeface="+mn-ea"/>
          <a:cs typeface="+mn-cs"/>
        </a:defRPr>
      </a:lvl7pPr>
      <a:lvl8pPr marL="4265539" algn="l" defTabSz="1218725" rtl="0" eaLnBrk="1" latinLnBrk="0" hangingPunct="1">
        <a:defRPr sz="2400" kern="1200">
          <a:solidFill>
            <a:schemeClr val="tx1"/>
          </a:solidFill>
          <a:latin typeface="+mn-lt"/>
          <a:ea typeface="+mn-ea"/>
          <a:cs typeface="+mn-cs"/>
        </a:defRPr>
      </a:lvl8pPr>
      <a:lvl9pPr marL="4874900" algn="l" defTabSz="121872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xml"/><Relationship Id="rId1" Type="http://schemas.openxmlformats.org/officeDocument/2006/relationships/slideLayout" Target="../slideLayouts/slideLayout87.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71.xml"/><Relationship Id="rId5" Type="http://schemas.openxmlformats.org/officeDocument/2006/relationships/image" Target="../media/image31.jp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71.xml"/><Relationship Id="rId5" Type="http://schemas.openxmlformats.org/officeDocument/2006/relationships/image" Target="../media/image36.jp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05.xml"/></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116.xml"/><Relationship Id="rId7" Type="http://schemas.openxmlformats.org/officeDocument/2006/relationships/image" Target="../media/image38.png"/><Relationship Id="rId2" Type="http://schemas.openxmlformats.org/officeDocument/2006/relationships/video" Target="../media/media2.mp4"/><Relationship Id="rId1" Type="http://schemas.microsoft.com/office/2007/relationships/media" Target="../media/media2.mp4"/><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notesSlide" Target="../notesSlides/notesSlide7.xml"/><Relationship Id="rId9"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40.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40.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2.png"/><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20.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9.xml"/><Relationship Id="rId1" Type="http://schemas.openxmlformats.org/officeDocument/2006/relationships/slideLayout" Target="../slideLayouts/slideLayout137.xml"/></Relationships>
</file>

<file path=ppt/slides/_rels/slide24.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80.xml"/></Relationships>
</file>

<file path=ppt/slides/_rels/slide2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80.xml"/></Relationships>
</file>

<file path=ppt/slides/_rels/slide2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slideLayout" Target="../slideLayouts/slideLayout152.xml"/><Relationship Id="rId7" Type="http://schemas.openxmlformats.org/officeDocument/2006/relationships/image" Target="../media/image48.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slide" Target="slide27.xml"/><Relationship Id="rId5" Type="http://schemas.openxmlformats.org/officeDocument/2006/relationships/image" Target="../media/image47.png"/><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52.xml"/><Relationship Id="rId5" Type="http://schemas.openxmlformats.org/officeDocument/2006/relationships/image" Target="../media/image47.png"/><Relationship Id="rId4" Type="http://schemas.microsoft.com/office/2007/relationships/hdphoto" Target="../media/hdphoto3.wdp"/></Relationships>
</file>

<file path=ppt/slides/_rels/slide28.xml.rels><?xml version="1.0" encoding="UTF-8" standalone="yes"?>
<Relationships xmlns="http://schemas.openxmlformats.org/package/2006/relationships"><Relationship Id="rId8" Type="http://schemas.openxmlformats.org/officeDocument/2006/relationships/slide" Target="slide29.xml"/><Relationship Id="rId13" Type="http://schemas.microsoft.com/office/2007/relationships/hdphoto" Target="../media/hdphoto3.wdp"/><Relationship Id="rId3" Type="http://schemas.microsoft.com/office/2007/relationships/hdphoto" Target="../media/hdphoto4.wdp"/><Relationship Id="rId7" Type="http://schemas.openxmlformats.org/officeDocument/2006/relationships/image" Target="../media/image56.png"/><Relationship Id="rId12" Type="http://schemas.openxmlformats.org/officeDocument/2006/relationships/image" Target="../media/image51.png"/><Relationship Id="rId2" Type="http://schemas.openxmlformats.org/officeDocument/2006/relationships/image" Target="../media/image52.png"/><Relationship Id="rId1" Type="http://schemas.openxmlformats.org/officeDocument/2006/relationships/slideLayout" Target="../slideLayouts/slideLayout152.xml"/><Relationship Id="rId6" Type="http://schemas.openxmlformats.org/officeDocument/2006/relationships/image" Target="../media/image55.png"/><Relationship Id="rId11" Type="http://schemas.openxmlformats.org/officeDocument/2006/relationships/slide" Target="slide32.xml"/><Relationship Id="rId5" Type="http://schemas.openxmlformats.org/officeDocument/2006/relationships/image" Target="../media/image54.png"/><Relationship Id="rId10" Type="http://schemas.openxmlformats.org/officeDocument/2006/relationships/slide" Target="slide31.xml"/><Relationship Id="rId4" Type="http://schemas.openxmlformats.org/officeDocument/2006/relationships/image" Target="../media/image53.png"/><Relationship Id="rId9" Type="http://schemas.openxmlformats.org/officeDocument/2006/relationships/slide" Target="slide30.xml"/><Relationship Id="rId14" Type="http://schemas.openxmlformats.org/officeDocument/2006/relationships/slide" Target="slide33.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0.png"/><Relationship Id="rId1" Type="http://schemas.openxmlformats.org/officeDocument/2006/relationships/slideLayout" Target="../slideLayouts/slideLayout153.xml"/><Relationship Id="rId6" Type="http://schemas.microsoft.com/office/2007/relationships/hdphoto" Target="../media/hdphoto5.wdp"/><Relationship Id="rId5" Type="http://schemas.openxmlformats.org/officeDocument/2006/relationships/image" Target="../media/image57.png"/><Relationship Id="rId4" Type="http://schemas.openxmlformats.org/officeDocument/2006/relationships/slide" Target="slide2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3.png"/></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0.png"/><Relationship Id="rId1" Type="http://schemas.openxmlformats.org/officeDocument/2006/relationships/slideLayout" Target="../slideLayouts/slideLayout153.xml"/><Relationship Id="rId6" Type="http://schemas.microsoft.com/office/2007/relationships/hdphoto" Target="../media/hdphoto5.wdp"/><Relationship Id="rId5" Type="http://schemas.openxmlformats.org/officeDocument/2006/relationships/image" Target="../media/image57.png"/><Relationship Id="rId4" Type="http://schemas.openxmlformats.org/officeDocument/2006/relationships/slide" Target="slide28.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0.png"/><Relationship Id="rId1" Type="http://schemas.openxmlformats.org/officeDocument/2006/relationships/slideLayout" Target="../slideLayouts/slideLayout153.xml"/><Relationship Id="rId6" Type="http://schemas.microsoft.com/office/2007/relationships/hdphoto" Target="../media/hdphoto5.wdp"/><Relationship Id="rId5" Type="http://schemas.openxmlformats.org/officeDocument/2006/relationships/image" Target="../media/image57.png"/><Relationship Id="rId4" Type="http://schemas.openxmlformats.org/officeDocument/2006/relationships/slide" Target="slide28.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0.png"/><Relationship Id="rId1" Type="http://schemas.openxmlformats.org/officeDocument/2006/relationships/slideLayout" Target="../slideLayouts/slideLayout153.xml"/><Relationship Id="rId6" Type="http://schemas.microsoft.com/office/2007/relationships/hdphoto" Target="../media/hdphoto5.wdp"/><Relationship Id="rId5" Type="http://schemas.openxmlformats.org/officeDocument/2006/relationships/image" Target="../media/image57.png"/><Relationship Id="rId4" Type="http://schemas.openxmlformats.org/officeDocument/2006/relationships/slide" Target="slide28.xml"/></Relationships>
</file>

<file path=ppt/slides/_rels/slide33.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10.xml"/><Relationship Id="rId1" Type="http://schemas.openxmlformats.org/officeDocument/2006/relationships/slideLayout" Target="../slideLayouts/slideLayout14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xml"/><Relationship Id="rId1" Type="http://schemas.openxmlformats.org/officeDocument/2006/relationships/slideLayout" Target="../slideLayouts/slideLayout52.xml"/></Relationships>
</file>

<file path=ppt/slides/_rels/slide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64.xml"/></Relationships>
</file>

<file path=ppt/slides/_rels/slide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9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10"/>
          <p:cNvSpPr/>
          <p:nvPr/>
        </p:nvSpPr>
        <p:spPr>
          <a:xfrm>
            <a:off x="1559497" y="2321208"/>
            <a:ext cx="9562640" cy="1106362"/>
          </a:xfrm>
          <a:prstGeom prst="rect">
            <a:avLst/>
          </a:prstGeom>
        </p:spPr>
        <p:txBody>
          <a:bodyPr wrap="square" lIns="89825" tIns="44911" rIns="89825" bIns="44911">
            <a:spAutoFit/>
          </a:bodyPr>
          <a:lstStyle/>
          <a:p>
            <a:pPr algn="ctr"/>
            <a:r>
              <a:rPr lang="en-US" altLang="zh-CN" sz="6600" b="1">
                <a:solidFill>
                  <a:srgbClr val="FF0000"/>
                </a:solidFill>
                <a:latin typeface="VNI-Avo" pitchFamily="2" charset="0"/>
                <a:cs typeface="+mn-ea"/>
                <a:sym typeface="+mn-lt"/>
              </a:rPr>
              <a:t>MOÂN TIEÁNG VIEÄT</a:t>
            </a:r>
            <a:endParaRPr lang="zh-CN" altLang="en-US" sz="6600" b="1" dirty="0">
              <a:solidFill>
                <a:srgbClr val="FF0000"/>
              </a:solidFill>
              <a:latin typeface="VNI-Avo" pitchFamily="2" charset="0"/>
              <a:cs typeface="+mn-ea"/>
              <a:sym typeface="+mn-lt"/>
            </a:endParaRPr>
          </a:p>
        </p:txBody>
      </p:sp>
      <p:sp>
        <p:nvSpPr>
          <p:cNvPr id="6" name="TextBox 5"/>
          <p:cNvSpPr txBox="1"/>
          <p:nvPr/>
        </p:nvSpPr>
        <p:spPr>
          <a:xfrm>
            <a:off x="1559501" y="4127088"/>
            <a:ext cx="8607008" cy="615313"/>
          </a:xfrm>
          <a:prstGeom prst="rect">
            <a:avLst/>
          </a:prstGeom>
          <a:noFill/>
        </p:spPr>
        <p:txBody>
          <a:bodyPr wrap="square" lIns="91159" tIns="45601" rIns="91159" bIns="45601" rtlCol="0">
            <a:spAutoFit/>
          </a:bodyPr>
          <a:lstStyle/>
          <a:p>
            <a:pPr algn="ctr" defTabSz="911560"/>
            <a:r>
              <a:rPr lang="en-US" sz="3400" b="1" dirty="0" err="1">
                <a:solidFill>
                  <a:prstClr val="black"/>
                </a:solidFill>
                <a:latin typeface="VNI-Avo" pitchFamily="2" charset="0"/>
              </a:rPr>
              <a:t>Giaùo</a:t>
            </a:r>
            <a:r>
              <a:rPr lang="en-US" sz="3400" b="1" dirty="0">
                <a:solidFill>
                  <a:prstClr val="black"/>
                </a:solidFill>
                <a:latin typeface="VNI-Avo" pitchFamily="2" charset="0"/>
              </a:rPr>
              <a:t> </a:t>
            </a:r>
            <a:r>
              <a:rPr lang="en-US" sz="3400" b="1" dirty="0" err="1">
                <a:solidFill>
                  <a:prstClr val="black"/>
                </a:solidFill>
                <a:latin typeface="VNI-Avo" pitchFamily="2" charset="0"/>
              </a:rPr>
              <a:t>vieân</a:t>
            </a:r>
            <a:r>
              <a:rPr lang="en-US" sz="3400" b="1" dirty="0">
                <a:solidFill>
                  <a:prstClr val="black"/>
                </a:solidFill>
                <a:latin typeface="VNI-Avo" pitchFamily="2" charset="0"/>
              </a:rPr>
              <a:t>:</a:t>
            </a:r>
          </a:p>
        </p:txBody>
      </p:sp>
    </p:spTree>
    <p:extLst>
      <p:ext uri="{BB962C8B-B14F-4D97-AF65-F5344CB8AC3E}">
        <p14:creationId xmlns:p14="http://schemas.microsoft.com/office/powerpoint/2010/main" val="398019956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92" name="图片 67591" descr="PPT素材-0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1481" y="-925153"/>
            <a:ext cx="6054727" cy="9154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4" name="图片 67593" descr="PPT素材-2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45075" y="-512443"/>
            <a:ext cx="6705600" cy="9067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
          <p:cNvSpPr txBox="1">
            <a:spLocks noChangeArrowheads="1"/>
          </p:cNvSpPr>
          <p:nvPr/>
        </p:nvSpPr>
        <p:spPr bwMode="auto">
          <a:xfrm>
            <a:off x="504871" y="4850174"/>
            <a:ext cx="4476751" cy="2846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5" tIns="45704" rIns="91405" bIns="45704">
            <a:spAutoFit/>
          </a:bodyPr>
          <a:lstStyle>
            <a:lvl1pPr>
              <a:defRPr b="1">
                <a:solidFill>
                  <a:schemeClr val="tx1"/>
                </a:solidFill>
                <a:latin typeface=".VnAvant" pitchFamily="34" charset="0"/>
                <a:ea typeface="SimSun" pitchFamily="2" charset="-122"/>
              </a:defRPr>
            </a:lvl1pPr>
            <a:lvl2pPr marL="742950" indent="-285750">
              <a:defRPr b="1">
                <a:solidFill>
                  <a:schemeClr val="tx1"/>
                </a:solidFill>
                <a:latin typeface=".VnAvant" pitchFamily="34" charset="0"/>
                <a:ea typeface="SimSun" pitchFamily="2" charset="-122"/>
              </a:defRPr>
            </a:lvl2pPr>
            <a:lvl3pPr marL="1143000" indent="-228600">
              <a:defRPr b="1">
                <a:solidFill>
                  <a:schemeClr val="tx1"/>
                </a:solidFill>
                <a:latin typeface=".VnAvant" pitchFamily="34" charset="0"/>
                <a:ea typeface="SimSun" pitchFamily="2" charset="-122"/>
              </a:defRPr>
            </a:lvl3pPr>
            <a:lvl4pPr marL="1600200" indent="-228600">
              <a:defRPr b="1">
                <a:solidFill>
                  <a:schemeClr val="tx1"/>
                </a:solidFill>
                <a:latin typeface=".VnAvant" pitchFamily="34" charset="0"/>
                <a:ea typeface="SimSun" pitchFamily="2" charset="-122"/>
              </a:defRPr>
            </a:lvl4pPr>
            <a:lvl5pPr marL="2057400" indent="-228600">
              <a:defRPr b="1">
                <a:solidFill>
                  <a:schemeClr val="tx1"/>
                </a:solidFill>
                <a:latin typeface=".VnAvant" pitchFamily="34" charset="0"/>
                <a:ea typeface="SimSun" pitchFamily="2" charset="-122"/>
              </a:defRPr>
            </a:lvl5pPr>
            <a:lvl6pPr marL="2514600" indent="-228600" eaLnBrk="0" fontAlgn="base" hangingPunct="0">
              <a:spcBef>
                <a:spcPct val="0"/>
              </a:spcBef>
              <a:spcAft>
                <a:spcPct val="0"/>
              </a:spcAft>
              <a:defRPr b="1">
                <a:solidFill>
                  <a:schemeClr val="tx1"/>
                </a:solidFill>
                <a:latin typeface=".VnAvant" pitchFamily="34" charset="0"/>
                <a:ea typeface="SimSun" pitchFamily="2" charset="-122"/>
              </a:defRPr>
            </a:lvl6pPr>
            <a:lvl7pPr marL="2971800" indent="-228600" eaLnBrk="0" fontAlgn="base" hangingPunct="0">
              <a:spcBef>
                <a:spcPct val="0"/>
              </a:spcBef>
              <a:spcAft>
                <a:spcPct val="0"/>
              </a:spcAft>
              <a:defRPr b="1">
                <a:solidFill>
                  <a:schemeClr val="tx1"/>
                </a:solidFill>
                <a:latin typeface=".VnAvant" pitchFamily="34" charset="0"/>
                <a:ea typeface="SimSun" pitchFamily="2" charset="-122"/>
              </a:defRPr>
            </a:lvl7pPr>
            <a:lvl8pPr marL="3429000" indent="-228600" eaLnBrk="0" fontAlgn="base" hangingPunct="0">
              <a:spcBef>
                <a:spcPct val="0"/>
              </a:spcBef>
              <a:spcAft>
                <a:spcPct val="0"/>
              </a:spcAft>
              <a:defRPr b="1">
                <a:solidFill>
                  <a:schemeClr val="tx1"/>
                </a:solidFill>
                <a:latin typeface=".VnAvant" pitchFamily="34" charset="0"/>
                <a:ea typeface="SimSun" pitchFamily="2" charset="-122"/>
              </a:defRPr>
            </a:lvl8pPr>
            <a:lvl9pPr marL="3886200" indent="-228600" eaLnBrk="0" fontAlgn="base" hangingPunct="0">
              <a:spcBef>
                <a:spcPct val="0"/>
              </a:spcBef>
              <a:spcAft>
                <a:spcPct val="0"/>
              </a:spcAft>
              <a:defRPr b="1">
                <a:solidFill>
                  <a:schemeClr val="tx1"/>
                </a:solidFill>
                <a:latin typeface=".VnAvant" pitchFamily="34" charset="0"/>
                <a:ea typeface="SimSun" pitchFamily="2" charset="-122"/>
              </a:defRPr>
            </a:lvl9pPr>
          </a:lstStyle>
          <a:p>
            <a:pPr algn="ctr" eaLnBrk="0" fontAlgn="base" hangingPunct="0">
              <a:spcBef>
                <a:spcPct val="0"/>
              </a:spcBef>
              <a:spcAft>
                <a:spcPct val="0"/>
              </a:spcAft>
            </a:pPr>
            <a:r>
              <a:rPr lang="en-US" sz="4000">
                <a:solidFill>
                  <a:prstClr val="black"/>
                </a:solidFill>
                <a:latin typeface="VNI-Avo" pitchFamily="2" charset="0"/>
              </a:rPr>
              <a:t>Tìm ngoaøi baøi thô töø ngöõ chöùa tieáng coù vaàn       </a:t>
            </a:r>
            <a:r>
              <a:rPr lang="en-US" sz="4000">
                <a:solidFill>
                  <a:srgbClr val="FF0000"/>
                </a:solidFill>
                <a:latin typeface="VNI-Avo" pitchFamily="2" charset="0"/>
              </a:rPr>
              <a:t>oa,ach</a:t>
            </a:r>
            <a:r>
              <a:rPr lang="en-US" sz="4000">
                <a:solidFill>
                  <a:prstClr val="black"/>
                </a:solidFill>
                <a:latin typeface="VNI-Avo" pitchFamily="2" charset="0"/>
              </a:rPr>
              <a:t>?</a:t>
            </a:r>
          </a:p>
          <a:p>
            <a:pPr eaLnBrk="0" fontAlgn="base" hangingPunct="0">
              <a:spcBef>
                <a:spcPct val="0"/>
              </a:spcBef>
              <a:spcAft>
                <a:spcPct val="0"/>
              </a:spcAft>
            </a:pPr>
            <a:endParaRPr lang="en-US">
              <a:solidFill>
                <a:prstClr val="black"/>
              </a:solidFill>
              <a:latin typeface="VNI-Avo" pitchFamily="2" charset="0"/>
            </a:endParaRPr>
          </a:p>
        </p:txBody>
      </p:sp>
      <p:sp>
        <p:nvSpPr>
          <p:cNvPr id="9" name="Freeform: Shape 7">
            <a:extLst>
              <a:ext uri="{FF2B5EF4-FFF2-40B4-BE49-F238E27FC236}">
                <a16:creationId xmlns:a16="http://schemas.microsoft.com/office/drawing/2014/main" id="{B7B87692-3312-4DF9-BB41-682106908F77}"/>
              </a:ext>
            </a:extLst>
          </p:cNvPr>
          <p:cNvSpPr/>
          <p:nvPr/>
        </p:nvSpPr>
        <p:spPr>
          <a:xfrm>
            <a:off x="0" y="82939"/>
            <a:ext cx="3702160" cy="668021"/>
          </a:xfrm>
          <a:custGeom>
            <a:avLst/>
            <a:gdLst>
              <a:gd name="connsiteX0" fmla="*/ 0 w 3012030"/>
              <a:gd name="connsiteY0" fmla="*/ 0 h 717825"/>
              <a:gd name="connsiteX1" fmla="*/ 2653118 w 3012030"/>
              <a:gd name="connsiteY1" fmla="*/ 0 h 717825"/>
              <a:gd name="connsiteX2" fmla="*/ 3012030 w 3012030"/>
              <a:gd name="connsiteY2" fmla="*/ 358913 h 717825"/>
              <a:gd name="connsiteX3" fmla="*/ 2653118 w 3012030"/>
              <a:gd name="connsiteY3" fmla="*/ 717825 h 717825"/>
              <a:gd name="connsiteX4" fmla="*/ 0 w 3012030"/>
              <a:gd name="connsiteY4" fmla="*/ 717825 h 717825"/>
              <a:gd name="connsiteX5" fmla="*/ 358913 w 3012030"/>
              <a:gd name="connsiteY5" fmla="*/ 358913 h 717825"/>
              <a:gd name="connsiteX6" fmla="*/ 0 w 3012030"/>
              <a:gd name="connsiteY6" fmla="*/ 0 h 71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2030" h="717825">
                <a:moveTo>
                  <a:pt x="0" y="0"/>
                </a:moveTo>
                <a:lnTo>
                  <a:pt x="2653118" y="0"/>
                </a:lnTo>
                <a:lnTo>
                  <a:pt x="3012030" y="358913"/>
                </a:lnTo>
                <a:lnTo>
                  <a:pt x="2653118" y="717825"/>
                </a:lnTo>
                <a:lnTo>
                  <a:pt x="0" y="717825"/>
                </a:lnTo>
                <a:lnTo>
                  <a:pt x="358913" y="358913"/>
                </a:lnTo>
                <a:lnTo>
                  <a:pt x="0" y="0"/>
                </a:lnTo>
                <a:close/>
              </a:path>
            </a:pathLst>
          </a:custGeom>
          <a:solidFill>
            <a:srgbClr val="FFC000"/>
          </a:solidFill>
          <a:ln w="12700" cap="flat" cmpd="sng" algn="ctr">
            <a:solidFill>
              <a:sysClr val="window" lastClr="FFFFFF">
                <a:hueOff val="0"/>
                <a:satOff val="0"/>
                <a:lumOff val="0"/>
                <a:alphaOff val="0"/>
              </a:sysClr>
            </a:solidFill>
            <a:prstDash val="solid"/>
            <a:miter lim="800000"/>
          </a:ln>
          <a:effectLst/>
        </p:spPr>
        <p:txBody>
          <a:bodyPr spcFirstLastPara="0" vert="horz" wrap="square" lIns="530741" tIns="57321" rIns="416102" bIns="57321" numCol="1" spcCol="1269" anchor="ctr" anchorCtr="0">
            <a:noAutofit/>
          </a:bodyPr>
          <a:lstStyle/>
          <a:p>
            <a:pPr algn="ctr" defTabSz="1910652">
              <a:lnSpc>
                <a:spcPct val="90000"/>
              </a:lnSpc>
              <a:spcBef>
                <a:spcPct val="0"/>
              </a:spcBef>
              <a:spcAft>
                <a:spcPct val="35000"/>
              </a:spcAft>
              <a:defRPr/>
            </a:pPr>
            <a:r>
              <a:rPr lang="en-US" sz="3600" err="1">
                <a:solidFill>
                  <a:srgbClr val="FF0000"/>
                </a:solidFill>
                <a:latin typeface="VNI-Avo" pitchFamily="2" charset="0"/>
              </a:rPr>
              <a:t>Tìm</a:t>
            </a:r>
            <a:r>
              <a:rPr lang="en-US" sz="3600">
                <a:solidFill>
                  <a:srgbClr val="FF0000"/>
                </a:solidFill>
                <a:latin typeface="VNI-Avo" pitchFamily="2" charset="0"/>
              </a:rPr>
              <a:t> tieáng</a:t>
            </a:r>
            <a:endParaRPr lang="en-US" sz="3600" dirty="0">
              <a:solidFill>
                <a:srgbClr val="FF0000"/>
              </a:solidFill>
              <a:latin typeface="VNI-Avo" pitchFamily="2" charset="0"/>
            </a:endParaRPr>
          </a:p>
        </p:txBody>
      </p:sp>
      <p:sp>
        <p:nvSpPr>
          <p:cNvPr id="10" name="Rectangle 9"/>
          <p:cNvSpPr>
            <a:spLocks noChangeArrowheads="1"/>
          </p:cNvSpPr>
          <p:nvPr/>
        </p:nvSpPr>
        <p:spPr bwMode="auto">
          <a:xfrm>
            <a:off x="6375364" y="5381688"/>
            <a:ext cx="4583235" cy="846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5" tIns="45704" rIns="91405" bIns="45704">
            <a:spAutoFit/>
          </a:bodyPr>
          <a:lstStyle/>
          <a:p>
            <a:pPr algn="ctr" eaLnBrk="1" hangingPunct="1"/>
            <a:r>
              <a:rPr lang="en-US" sz="4900" b="1">
                <a:latin typeface="VNI-Avo" pitchFamily="2" charset="0"/>
              </a:rPr>
              <a:t>maùy ñieàu h</a:t>
            </a:r>
            <a:r>
              <a:rPr lang="en-US" sz="4900" b="1">
                <a:solidFill>
                  <a:srgbClr val="FF0000"/>
                </a:solidFill>
                <a:latin typeface="VNI-Avo" pitchFamily="2" charset="0"/>
              </a:rPr>
              <a:t>oøa</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59147" y="1603720"/>
            <a:ext cx="4653784" cy="3246450"/>
          </a:xfrm>
          <a:prstGeom prst="rect">
            <a:avLst/>
          </a:prstGeom>
        </p:spPr>
      </p:pic>
    </p:spTree>
    <p:extLst>
      <p:ext uri="{BB962C8B-B14F-4D97-AF65-F5344CB8AC3E}">
        <p14:creationId xmlns:p14="http://schemas.microsoft.com/office/powerpoint/2010/main" val="349238651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67592"/>
                                        </p:tgtEl>
                                        <p:attrNameLst>
                                          <p:attrName>style.visibility</p:attrName>
                                        </p:attrNameLst>
                                      </p:cBhvr>
                                      <p:to>
                                        <p:strVal val="visible"/>
                                      </p:to>
                                    </p:set>
                                    <p:anim calcmode="lin" valueType="num">
                                      <p:cBhvr>
                                        <p:cTn id="7" dur="500" fill="hold"/>
                                        <p:tgtEl>
                                          <p:spTgt spid="67592"/>
                                        </p:tgtEl>
                                        <p:attrNameLst>
                                          <p:attrName>ppt_w</p:attrName>
                                        </p:attrNameLst>
                                      </p:cBhvr>
                                      <p:tavLst>
                                        <p:tav tm="0">
                                          <p:val>
                                            <p:fltVal val="0"/>
                                          </p:val>
                                        </p:tav>
                                        <p:tav tm="100000">
                                          <p:val>
                                            <p:strVal val="#ppt_w"/>
                                          </p:val>
                                        </p:tav>
                                      </p:tavLst>
                                    </p:anim>
                                    <p:anim calcmode="lin" valueType="num">
                                      <p:cBhvr>
                                        <p:cTn id="8" dur="500" fill="hold"/>
                                        <p:tgtEl>
                                          <p:spTgt spid="67592"/>
                                        </p:tgtEl>
                                        <p:attrNameLst>
                                          <p:attrName>ppt_h</p:attrName>
                                        </p:attrNameLst>
                                      </p:cBhvr>
                                      <p:tavLst>
                                        <p:tav tm="0">
                                          <p:val>
                                            <p:fltVal val="0"/>
                                          </p:val>
                                        </p:tav>
                                        <p:tav tm="100000">
                                          <p:val>
                                            <p:strVal val="#ppt_h"/>
                                          </p:val>
                                        </p:tav>
                                      </p:tavLst>
                                    </p:anim>
                                    <p:animEffect transition="in" filter="fade">
                                      <p:cBhvr>
                                        <p:cTn id="9" dur="500"/>
                                        <p:tgtEl>
                                          <p:spTgt spid="67592"/>
                                        </p:tgtEl>
                                      </p:cBhvr>
                                    </p:animEffect>
                                  </p:childTnLst>
                                </p:cTn>
                              </p:par>
                            </p:childTnLst>
                          </p:cTn>
                        </p:par>
                        <p:par>
                          <p:cTn id="10" fill="hold" nodeType="afterGroup">
                            <p:stCondLst>
                              <p:cond delay="500"/>
                            </p:stCondLst>
                            <p:childTnLst>
                              <p:par>
                                <p:cTn id="11" presetID="29" presetClass="entr" presetSubtype="0" fill="hold" nodeType="afterEffect">
                                  <p:stCondLst>
                                    <p:cond delay="0"/>
                                  </p:stCondLst>
                                  <p:childTnLst>
                                    <p:set>
                                      <p:cBhvr>
                                        <p:cTn id="12" dur="1" fill="hold">
                                          <p:stCondLst>
                                            <p:cond delay="0"/>
                                          </p:stCondLst>
                                        </p:cTn>
                                        <p:tgtEl>
                                          <p:spTgt spid="67594"/>
                                        </p:tgtEl>
                                        <p:attrNameLst>
                                          <p:attrName>style.visibility</p:attrName>
                                        </p:attrNameLst>
                                      </p:cBhvr>
                                      <p:to>
                                        <p:strVal val="visible"/>
                                      </p:to>
                                    </p:set>
                                    <p:anim calcmode="lin" valueType="num">
                                      <p:cBhvr>
                                        <p:cTn id="13" dur="1000" fill="hold"/>
                                        <p:tgtEl>
                                          <p:spTgt spid="67594"/>
                                        </p:tgtEl>
                                        <p:attrNameLst>
                                          <p:attrName>ppt_x</p:attrName>
                                        </p:attrNameLst>
                                      </p:cBhvr>
                                      <p:tavLst>
                                        <p:tav tm="0">
                                          <p:val>
                                            <p:strVal val="#ppt_x-.2"/>
                                          </p:val>
                                        </p:tav>
                                        <p:tav tm="100000">
                                          <p:val>
                                            <p:strVal val="#ppt_x"/>
                                          </p:val>
                                        </p:tav>
                                      </p:tavLst>
                                    </p:anim>
                                    <p:anim calcmode="lin" valueType="num">
                                      <p:cBhvr>
                                        <p:cTn id="14" dur="1000" fill="hold"/>
                                        <p:tgtEl>
                                          <p:spTgt spid="67594"/>
                                        </p:tgtEl>
                                        <p:attrNameLst>
                                          <p:attrName>ppt_y</p:attrName>
                                        </p:attrNameLst>
                                      </p:cBhvr>
                                      <p:tavLst>
                                        <p:tav tm="0">
                                          <p:val>
                                            <p:strVal val="#ppt_y"/>
                                          </p:val>
                                        </p:tav>
                                        <p:tav tm="100000">
                                          <p:val>
                                            <p:strVal val="#ppt_y"/>
                                          </p:val>
                                        </p:tav>
                                      </p:tavLst>
                                    </p:anim>
                                    <p:animEffect transition="in" filter="wipe(right)" prLst="gradientSize: 0.1">
                                      <p:cBhvr>
                                        <p:cTn id="15" dur="1000"/>
                                        <p:tgtEl>
                                          <p:spTgt spid="6759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458" y="375858"/>
            <a:ext cx="3983355" cy="537783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1003" y="959664"/>
            <a:ext cx="6026049" cy="4513720"/>
          </a:xfrm>
          <a:prstGeom prst="rect">
            <a:avLst/>
          </a:prstGeom>
        </p:spPr>
      </p:pic>
      <p:sp>
        <p:nvSpPr>
          <p:cNvPr id="7" name="Rectangle 6"/>
          <p:cNvSpPr>
            <a:spLocks noChangeArrowheads="1"/>
          </p:cNvSpPr>
          <p:nvPr/>
        </p:nvSpPr>
        <p:spPr bwMode="auto">
          <a:xfrm>
            <a:off x="1392069" y="6464900"/>
            <a:ext cx="2800696" cy="846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5" tIns="45704" rIns="91405" bIns="45704">
            <a:spAutoFit/>
          </a:bodyPr>
          <a:lstStyle/>
          <a:p>
            <a:pPr algn="ctr" eaLnBrk="1" hangingPunct="1"/>
            <a:r>
              <a:rPr lang="en-US" sz="4900" b="1">
                <a:latin typeface="VNI-Avo" pitchFamily="2" charset="0"/>
              </a:rPr>
              <a:t>x</a:t>
            </a:r>
            <a:r>
              <a:rPr lang="en-US" sz="4900" b="1">
                <a:solidFill>
                  <a:srgbClr val="FF0000"/>
                </a:solidFill>
                <a:latin typeface="VNI-Avo" pitchFamily="2" charset="0"/>
              </a:rPr>
              <a:t>oa</a:t>
            </a:r>
            <a:r>
              <a:rPr lang="en-US" sz="4900" b="1">
                <a:latin typeface="VNI-Avo" pitchFamily="2" charset="0"/>
              </a:rPr>
              <a:t> ñaàu</a:t>
            </a:r>
            <a:endParaRPr lang="en-US" sz="4900" b="1">
              <a:solidFill>
                <a:srgbClr val="FF0000"/>
              </a:solidFill>
              <a:latin typeface="VNI-Avo" pitchFamily="2" charset="0"/>
            </a:endParaRPr>
          </a:p>
        </p:txBody>
      </p:sp>
      <p:sp>
        <p:nvSpPr>
          <p:cNvPr id="8" name="Rectangle 7"/>
          <p:cNvSpPr>
            <a:spLocks noChangeArrowheads="1"/>
          </p:cNvSpPr>
          <p:nvPr/>
        </p:nvSpPr>
        <p:spPr bwMode="auto">
          <a:xfrm>
            <a:off x="7001214" y="6591508"/>
            <a:ext cx="2358267" cy="846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5" tIns="45704" rIns="91405" bIns="45704">
            <a:spAutoFit/>
          </a:bodyPr>
          <a:lstStyle/>
          <a:p>
            <a:pPr algn="ctr" eaLnBrk="1" hangingPunct="1"/>
            <a:r>
              <a:rPr lang="en-US" sz="4900" b="1">
                <a:latin typeface="VNI-Avo" pitchFamily="2" charset="0"/>
              </a:rPr>
              <a:t>caùi l</a:t>
            </a:r>
            <a:r>
              <a:rPr lang="en-US" sz="4900" b="1">
                <a:solidFill>
                  <a:srgbClr val="FF0000"/>
                </a:solidFill>
                <a:latin typeface="VNI-Avo" pitchFamily="2" charset="0"/>
              </a:rPr>
              <a:t>oa</a:t>
            </a:r>
          </a:p>
        </p:txBody>
      </p:sp>
    </p:spTree>
    <p:extLst>
      <p:ext uri="{BB962C8B-B14F-4D97-AF65-F5344CB8AC3E}">
        <p14:creationId xmlns:p14="http://schemas.microsoft.com/office/powerpoint/2010/main" val="1744468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075" y="1527665"/>
            <a:ext cx="5841931" cy="3896568"/>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06271" y="1527665"/>
            <a:ext cx="5451287" cy="3896568"/>
          </a:xfrm>
          <a:prstGeom prst="rect">
            <a:avLst/>
          </a:prstGeom>
        </p:spPr>
      </p:pic>
      <p:sp>
        <p:nvSpPr>
          <p:cNvPr id="6" name="Rectangle 5"/>
          <p:cNvSpPr>
            <a:spLocks noChangeArrowheads="1"/>
          </p:cNvSpPr>
          <p:nvPr/>
        </p:nvSpPr>
        <p:spPr bwMode="auto">
          <a:xfrm>
            <a:off x="799761" y="6464900"/>
            <a:ext cx="3985316" cy="846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5" tIns="45704" rIns="91405" bIns="45704">
            <a:spAutoFit/>
          </a:bodyPr>
          <a:lstStyle/>
          <a:p>
            <a:pPr algn="ctr" eaLnBrk="1" hangingPunct="1"/>
            <a:r>
              <a:rPr lang="en-US" sz="4900" b="1">
                <a:latin typeface="VNI-Avo" pitchFamily="2" charset="0"/>
              </a:rPr>
              <a:t>h</a:t>
            </a:r>
            <a:r>
              <a:rPr lang="en-US" sz="4900" b="1">
                <a:solidFill>
                  <a:srgbClr val="FF0000"/>
                </a:solidFill>
                <a:latin typeface="VNI-Avo" pitchFamily="2" charset="0"/>
              </a:rPr>
              <a:t>oa</a:t>
            </a:r>
            <a:r>
              <a:rPr lang="en-US" sz="4900" b="1">
                <a:latin typeface="VNI-Avo" pitchFamily="2" charset="0"/>
              </a:rPr>
              <a:t> phöôïng</a:t>
            </a:r>
            <a:endParaRPr lang="en-US" sz="4900" b="1">
              <a:solidFill>
                <a:srgbClr val="FF0000"/>
              </a:solidFill>
              <a:latin typeface="VNI-Avo" pitchFamily="2" charset="0"/>
            </a:endParaRPr>
          </a:p>
        </p:txBody>
      </p:sp>
      <p:sp>
        <p:nvSpPr>
          <p:cNvPr id="7" name="Rectangle 6"/>
          <p:cNvSpPr>
            <a:spLocks noChangeArrowheads="1"/>
          </p:cNvSpPr>
          <p:nvPr/>
        </p:nvSpPr>
        <p:spPr bwMode="auto">
          <a:xfrm>
            <a:off x="8054657" y="6458645"/>
            <a:ext cx="2614748" cy="846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5" tIns="45704" rIns="91405" bIns="45704">
            <a:spAutoFit/>
          </a:bodyPr>
          <a:lstStyle/>
          <a:p>
            <a:pPr algn="ctr" eaLnBrk="1" hangingPunct="1"/>
            <a:r>
              <a:rPr lang="en-US" sz="4900" b="1">
                <a:latin typeface="VNI-Avo" pitchFamily="2" charset="0"/>
              </a:rPr>
              <a:t>t</a:t>
            </a:r>
            <a:r>
              <a:rPr lang="en-US" sz="4900" b="1">
                <a:solidFill>
                  <a:srgbClr val="FF0000"/>
                </a:solidFill>
                <a:latin typeface="VNI-Avo" pitchFamily="2" charset="0"/>
              </a:rPr>
              <a:t>oøa</a:t>
            </a:r>
            <a:r>
              <a:rPr lang="en-US" sz="4900" b="1">
                <a:latin typeface="VNI-Avo" pitchFamily="2" charset="0"/>
              </a:rPr>
              <a:t> nhaø</a:t>
            </a:r>
            <a:endParaRPr lang="en-US" sz="4900" b="1">
              <a:solidFill>
                <a:srgbClr val="FF0000"/>
              </a:solidFill>
              <a:latin typeface="VNI-Avo" pitchFamily="2" charset="0"/>
            </a:endParaRPr>
          </a:p>
        </p:txBody>
      </p:sp>
    </p:spTree>
    <p:extLst>
      <p:ext uri="{BB962C8B-B14F-4D97-AF65-F5344CB8AC3E}">
        <p14:creationId xmlns:p14="http://schemas.microsoft.com/office/powerpoint/2010/main" val="488638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92" name="图片 67591" descr="PPT素材-0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1483" y="-925153"/>
            <a:ext cx="6657653" cy="9154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4" name="图片 67593" descr="PPT素材-2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45075" y="-512443"/>
            <a:ext cx="6705600" cy="9067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
          <p:cNvSpPr txBox="1">
            <a:spLocks noChangeArrowheads="1"/>
          </p:cNvSpPr>
          <p:nvPr/>
        </p:nvSpPr>
        <p:spPr bwMode="auto">
          <a:xfrm>
            <a:off x="504841" y="4850172"/>
            <a:ext cx="4856069" cy="2231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5" tIns="45704" rIns="91405" bIns="45704">
            <a:spAutoFit/>
          </a:bodyPr>
          <a:lstStyle>
            <a:lvl1pPr>
              <a:defRPr b="1">
                <a:solidFill>
                  <a:schemeClr val="tx1"/>
                </a:solidFill>
                <a:latin typeface=".VnAvant" pitchFamily="34" charset="0"/>
                <a:ea typeface="SimSun" pitchFamily="2" charset="-122"/>
              </a:defRPr>
            </a:lvl1pPr>
            <a:lvl2pPr marL="742950" indent="-285750">
              <a:defRPr b="1">
                <a:solidFill>
                  <a:schemeClr val="tx1"/>
                </a:solidFill>
                <a:latin typeface=".VnAvant" pitchFamily="34" charset="0"/>
                <a:ea typeface="SimSun" pitchFamily="2" charset="-122"/>
              </a:defRPr>
            </a:lvl2pPr>
            <a:lvl3pPr marL="1143000" indent="-228600">
              <a:defRPr b="1">
                <a:solidFill>
                  <a:schemeClr val="tx1"/>
                </a:solidFill>
                <a:latin typeface=".VnAvant" pitchFamily="34" charset="0"/>
                <a:ea typeface="SimSun" pitchFamily="2" charset="-122"/>
              </a:defRPr>
            </a:lvl3pPr>
            <a:lvl4pPr marL="1600200" indent="-228600">
              <a:defRPr b="1">
                <a:solidFill>
                  <a:schemeClr val="tx1"/>
                </a:solidFill>
                <a:latin typeface=".VnAvant" pitchFamily="34" charset="0"/>
                <a:ea typeface="SimSun" pitchFamily="2" charset="-122"/>
              </a:defRPr>
            </a:lvl4pPr>
            <a:lvl5pPr marL="2057400" indent="-228600">
              <a:defRPr b="1">
                <a:solidFill>
                  <a:schemeClr val="tx1"/>
                </a:solidFill>
                <a:latin typeface=".VnAvant" pitchFamily="34" charset="0"/>
                <a:ea typeface="SimSun" pitchFamily="2" charset="-122"/>
              </a:defRPr>
            </a:lvl5pPr>
            <a:lvl6pPr marL="2514600" indent="-228600" eaLnBrk="0" fontAlgn="base" hangingPunct="0">
              <a:spcBef>
                <a:spcPct val="0"/>
              </a:spcBef>
              <a:spcAft>
                <a:spcPct val="0"/>
              </a:spcAft>
              <a:defRPr b="1">
                <a:solidFill>
                  <a:schemeClr val="tx1"/>
                </a:solidFill>
                <a:latin typeface=".VnAvant" pitchFamily="34" charset="0"/>
                <a:ea typeface="SimSun" pitchFamily="2" charset="-122"/>
              </a:defRPr>
            </a:lvl6pPr>
            <a:lvl7pPr marL="2971800" indent="-228600" eaLnBrk="0" fontAlgn="base" hangingPunct="0">
              <a:spcBef>
                <a:spcPct val="0"/>
              </a:spcBef>
              <a:spcAft>
                <a:spcPct val="0"/>
              </a:spcAft>
              <a:defRPr b="1">
                <a:solidFill>
                  <a:schemeClr val="tx1"/>
                </a:solidFill>
                <a:latin typeface=".VnAvant" pitchFamily="34" charset="0"/>
                <a:ea typeface="SimSun" pitchFamily="2" charset="-122"/>
              </a:defRPr>
            </a:lvl7pPr>
            <a:lvl8pPr marL="3429000" indent="-228600" eaLnBrk="0" fontAlgn="base" hangingPunct="0">
              <a:spcBef>
                <a:spcPct val="0"/>
              </a:spcBef>
              <a:spcAft>
                <a:spcPct val="0"/>
              </a:spcAft>
              <a:defRPr b="1">
                <a:solidFill>
                  <a:schemeClr val="tx1"/>
                </a:solidFill>
                <a:latin typeface=".VnAvant" pitchFamily="34" charset="0"/>
                <a:ea typeface="SimSun" pitchFamily="2" charset="-122"/>
              </a:defRPr>
            </a:lvl8pPr>
            <a:lvl9pPr marL="3886200" indent="-228600" eaLnBrk="0" fontAlgn="base" hangingPunct="0">
              <a:spcBef>
                <a:spcPct val="0"/>
              </a:spcBef>
              <a:spcAft>
                <a:spcPct val="0"/>
              </a:spcAft>
              <a:defRPr b="1">
                <a:solidFill>
                  <a:schemeClr val="tx1"/>
                </a:solidFill>
                <a:latin typeface=".VnAvant" pitchFamily="34" charset="0"/>
                <a:ea typeface="SimSun" pitchFamily="2" charset="-122"/>
              </a:defRPr>
            </a:lvl9pPr>
          </a:lstStyle>
          <a:p>
            <a:pPr eaLnBrk="0" fontAlgn="base" hangingPunct="0">
              <a:spcBef>
                <a:spcPct val="0"/>
              </a:spcBef>
              <a:spcAft>
                <a:spcPct val="0"/>
              </a:spcAft>
            </a:pPr>
            <a:r>
              <a:rPr lang="en-US" sz="4000">
                <a:solidFill>
                  <a:prstClr val="black"/>
                </a:solidFill>
                <a:latin typeface="VNI-Avo" pitchFamily="2" charset="0"/>
              </a:rPr>
              <a:t>Tìm ngoaøi baøi thô töø ngöõ chöùa tieáng coù vaàn </a:t>
            </a:r>
            <a:r>
              <a:rPr lang="en-US" sz="4000">
                <a:solidFill>
                  <a:srgbClr val="FF0000"/>
                </a:solidFill>
                <a:latin typeface="VNI-Avo" pitchFamily="2" charset="0"/>
              </a:rPr>
              <a:t>ach</a:t>
            </a:r>
            <a:r>
              <a:rPr lang="en-US" sz="4000">
                <a:solidFill>
                  <a:prstClr val="black"/>
                </a:solidFill>
                <a:latin typeface="VNI-Avo" pitchFamily="2" charset="0"/>
              </a:rPr>
              <a:t>?</a:t>
            </a:r>
          </a:p>
          <a:p>
            <a:pPr eaLnBrk="0" fontAlgn="base" hangingPunct="0">
              <a:spcBef>
                <a:spcPct val="0"/>
              </a:spcBef>
              <a:spcAft>
                <a:spcPct val="0"/>
              </a:spcAft>
            </a:pPr>
            <a:endParaRPr lang="en-US">
              <a:solidFill>
                <a:prstClr val="black"/>
              </a:solidFill>
              <a:latin typeface="VNI-Avo" pitchFamily="2" charset="0"/>
            </a:endParaRPr>
          </a:p>
        </p:txBody>
      </p:sp>
      <p:sp>
        <p:nvSpPr>
          <p:cNvPr id="9" name="Freeform: Shape 7">
            <a:extLst>
              <a:ext uri="{FF2B5EF4-FFF2-40B4-BE49-F238E27FC236}">
                <a16:creationId xmlns:a16="http://schemas.microsoft.com/office/drawing/2014/main" id="{B7B87692-3312-4DF9-BB41-682106908F77}"/>
              </a:ext>
            </a:extLst>
          </p:cNvPr>
          <p:cNvSpPr/>
          <p:nvPr/>
        </p:nvSpPr>
        <p:spPr>
          <a:xfrm>
            <a:off x="0" y="26503"/>
            <a:ext cx="3702160" cy="668021"/>
          </a:xfrm>
          <a:custGeom>
            <a:avLst/>
            <a:gdLst>
              <a:gd name="connsiteX0" fmla="*/ 0 w 3012030"/>
              <a:gd name="connsiteY0" fmla="*/ 0 h 717825"/>
              <a:gd name="connsiteX1" fmla="*/ 2653118 w 3012030"/>
              <a:gd name="connsiteY1" fmla="*/ 0 h 717825"/>
              <a:gd name="connsiteX2" fmla="*/ 3012030 w 3012030"/>
              <a:gd name="connsiteY2" fmla="*/ 358913 h 717825"/>
              <a:gd name="connsiteX3" fmla="*/ 2653118 w 3012030"/>
              <a:gd name="connsiteY3" fmla="*/ 717825 h 717825"/>
              <a:gd name="connsiteX4" fmla="*/ 0 w 3012030"/>
              <a:gd name="connsiteY4" fmla="*/ 717825 h 717825"/>
              <a:gd name="connsiteX5" fmla="*/ 358913 w 3012030"/>
              <a:gd name="connsiteY5" fmla="*/ 358913 h 717825"/>
              <a:gd name="connsiteX6" fmla="*/ 0 w 3012030"/>
              <a:gd name="connsiteY6" fmla="*/ 0 h 71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2030" h="717825">
                <a:moveTo>
                  <a:pt x="0" y="0"/>
                </a:moveTo>
                <a:lnTo>
                  <a:pt x="2653118" y="0"/>
                </a:lnTo>
                <a:lnTo>
                  <a:pt x="3012030" y="358913"/>
                </a:lnTo>
                <a:lnTo>
                  <a:pt x="2653118" y="717825"/>
                </a:lnTo>
                <a:lnTo>
                  <a:pt x="0" y="717825"/>
                </a:lnTo>
                <a:lnTo>
                  <a:pt x="358913" y="358913"/>
                </a:lnTo>
                <a:lnTo>
                  <a:pt x="0" y="0"/>
                </a:lnTo>
                <a:close/>
              </a:path>
            </a:pathLst>
          </a:custGeom>
          <a:solidFill>
            <a:srgbClr val="FFC000"/>
          </a:solidFill>
          <a:ln w="12700" cap="flat" cmpd="sng" algn="ctr">
            <a:solidFill>
              <a:sysClr val="window" lastClr="FFFFFF">
                <a:hueOff val="0"/>
                <a:satOff val="0"/>
                <a:lumOff val="0"/>
                <a:alphaOff val="0"/>
              </a:sysClr>
            </a:solidFill>
            <a:prstDash val="solid"/>
            <a:miter lim="800000"/>
          </a:ln>
          <a:effectLst/>
        </p:spPr>
        <p:txBody>
          <a:bodyPr spcFirstLastPara="0" vert="horz" wrap="square" lIns="530741" tIns="57321" rIns="416102" bIns="57321" numCol="1" spcCol="1269" anchor="ctr" anchorCtr="0">
            <a:noAutofit/>
          </a:bodyPr>
          <a:lstStyle/>
          <a:p>
            <a:pPr algn="ctr" defTabSz="1910652">
              <a:lnSpc>
                <a:spcPct val="90000"/>
              </a:lnSpc>
              <a:spcBef>
                <a:spcPct val="0"/>
              </a:spcBef>
              <a:spcAft>
                <a:spcPct val="35000"/>
              </a:spcAft>
              <a:defRPr/>
            </a:pPr>
            <a:r>
              <a:rPr lang="en-US" sz="3600" err="1">
                <a:solidFill>
                  <a:srgbClr val="FF0000"/>
                </a:solidFill>
                <a:latin typeface="VNI-Avo" pitchFamily="2" charset="0"/>
              </a:rPr>
              <a:t>Tìm</a:t>
            </a:r>
            <a:r>
              <a:rPr lang="en-US" sz="3600">
                <a:solidFill>
                  <a:srgbClr val="FF0000"/>
                </a:solidFill>
                <a:latin typeface="VNI-Avo" pitchFamily="2" charset="0"/>
              </a:rPr>
              <a:t> tieáng</a:t>
            </a:r>
            <a:endParaRPr lang="en-US" sz="3600" dirty="0">
              <a:solidFill>
                <a:srgbClr val="FF0000"/>
              </a:solidFill>
              <a:latin typeface="VNI-Avo" pitchFamily="2" charset="0"/>
            </a:endParaRPr>
          </a:p>
        </p:txBody>
      </p:sp>
      <p:sp>
        <p:nvSpPr>
          <p:cNvPr id="11" name="TextBox 10">
            <a:extLst>
              <a:ext uri="{FF2B5EF4-FFF2-40B4-BE49-F238E27FC236}">
                <a16:creationId xmlns:a16="http://schemas.microsoft.com/office/drawing/2014/main" id="{717745D8-FC38-46F6-A5F2-1C0E1063E674}"/>
              </a:ext>
            </a:extLst>
          </p:cNvPr>
          <p:cNvSpPr txBox="1"/>
          <p:nvPr/>
        </p:nvSpPr>
        <p:spPr>
          <a:xfrm>
            <a:off x="6419954" y="5364896"/>
            <a:ext cx="3955891" cy="923297"/>
          </a:xfrm>
          <a:prstGeom prst="rect">
            <a:avLst/>
          </a:prstGeom>
          <a:noFill/>
        </p:spPr>
        <p:txBody>
          <a:bodyPr wrap="square" lIns="91405" tIns="45704" rIns="91405" bIns="45704" rtlCol="0">
            <a:spAutoFit/>
          </a:bodyPr>
          <a:lstStyle/>
          <a:p>
            <a:pPr algn="ctr"/>
            <a:r>
              <a:rPr lang="en-US" sz="5400" b="1">
                <a:solidFill>
                  <a:prstClr val="black"/>
                </a:solidFill>
                <a:latin typeface="VNI-Avo" pitchFamily="2" charset="0"/>
              </a:rPr>
              <a:t>keânh r</a:t>
            </a:r>
            <a:r>
              <a:rPr lang="en-US" sz="5400" b="1">
                <a:solidFill>
                  <a:srgbClr val="FF0000"/>
                </a:solidFill>
                <a:latin typeface="VNI-Avo" pitchFamily="2" charset="0"/>
              </a:rPr>
              <a:t>aïch</a:t>
            </a:r>
            <a:endParaRPr lang="en-US" sz="5400" b="1" dirty="0">
              <a:solidFill>
                <a:srgbClr val="FF0000"/>
              </a:solidFill>
              <a:latin typeface="VNI-Avo" pitchFamily="2" charset="0"/>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12510" y="1543276"/>
            <a:ext cx="4645955" cy="3371850"/>
          </a:xfrm>
          <a:prstGeom prst="rect">
            <a:avLst/>
          </a:prstGeom>
        </p:spPr>
      </p:pic>
    </p:spTree>
    <p:extLst>
      <p:ext uri="{BB962C8B-B14F-4D97-AF65-F5344CB8AC3E}">
        <p14:creationId xmlns:p14="http://schemas.microsoft.com/office/powerpoint/2010/main" val="387883564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67592"/>
                                        </p:tgtEl>
                                        <p:attrNameLst>
                                          <p:attrName>style.visibility</p:attrName>
                                        </p:attrNameLst>
                                      </p:cBhvr>
                                      <p:to>
                                        <p:strVal val="visible"/>
                                      </p:to>
                                    </p:set>
                                    <p:anim calcmode="lin" valueType="num">
                                      <p:cBhvr>
                                        <p:cTn id="7" dur="500" fill="hold"/>
                                        <p:tgtEl>
                                          <p:spTgt spid="67592"/>
                                        </p:tgtEl>
                                        <p:attrNameLst>
                                          <p:attrName>ppt_w</p:attrName>
                                        </p:attrNameLst>
                                      </p:cBhvr>
                                      <p:tavLst>
                                        <p:tav tm="0">
                                          <p:val>
                                            <p:fltVal val="0"/>
                                          </p:val>
                                        </p:tav>
                                        <p:tav tm="100000">
                                          <p:val>
                                            <p:strVal val="#ppt_w"/>
                                          </p:val>
                                        </p:tav>
                                      </p:tavLst>
                                    </p:anim>
                                    <p:anim calcmode="lin" valueType="num">
                                      <p:cBhvr>
                                        <p:cTn id="8" dur="500" fill="hold"/>
                                        <p:tgtEl>
                                          <p:spTgt spid="67592"/>
                                        </p:tgtEl>
                                        <p:attrNameLst>
                                          <p:attrName>ppt_h</p:attrName>
                                        </p:attrNameLst>
                                      </p:cBhvr>
                                      <p:tavLst>
                                        <p:tav tm="0">
                                          <p:val>
                                            <p:fltVal val="0"/>
                                          </p:val>
                                        </p:tav>
                                        <p:tav tm="100000">
                                          <p:val>
                                            <p:strVal val="#ppt_h"/>
                                          </p:val>
                                        </p:tav>
                                      </p:tavLst>
                                    </p:anim>
                                    <p:animEffect transition="in" filter="fade">
                                      <p:cBhvr>
                                        <p:cTn id="9" dur="500"/>
                                        <p:tgtEl>
                                          <p:spTgt spid="67592"/>
                                        </p:tgtEl>
                                      </p:cBhvr>
                                    </p:animEffect>
                                  </p:childTnLst>
                                </p:cTn>
                              </p:par>
                            </p:childTnLst>
                          </p:cTn>
                        </p:par>
                        <p:par>
                          <p:cTn id="10" fill="hold" nodeType="afterGroup">
                            <p:stCondLst>
                              <p:cond delay="500"/>
                            </p:stCondLst>
                            <p:childTnLst>
                              <p:par>
                                <p:cTn id="11" presetID="29" presetClass="entr" presetSubtype="0" fill="hold" nodeType="afterEffect">
                                  <p:stCondLst>
                                    <p:cond delay="0"/>
                                  </p:stCondLst>
                                  <p:childTnLst>
                                    <p:set>
                                      <p:cBhvr>
                                        <p:cTn id="12" dur="1" fill="hold">
                                          <p:stCondLst>
                                            <p:cond delay="0"/>
                                          </p:stCondLst>
                                        </p:cTn>
                                        <p:tgtEl>
                                          <p:spTgt spid="67594"/>
                                        </p:tgtEl>
                                        <p:attrNameLst>
                                          <p:attrName>style.visibility</p:attrName>
                                        </p:attrNameLst>
                                      </p:cBhvr>
                                      <p:to>
                                        <p:strVal val="visible"/>
                                      </p:to>
                                    </p:set>
                                    <p:anim calcmode="lin" valueType="num">
                                      <p:cBhvr>
                                        <p:cTn id="13" dur="1000" fill="hold"/>
                                        <p:tgtEl>
                                          <p:spTgt spid="67594"/>
                                        </p:tgtEl>
                                        <p:attrNameLst>
                                          <p:attrName>ppt_x</p:attrName>
                                        </p:attrNameLst>
                                      </p:cBhvr>
                                      <p:tavLst>
                                        <p:tav tm="0">
                                          <p:val>
                                            <p:strVal val="#ppt_x-.2"/>
                                          </p:val>
                                        </p:tav>
                                        <p:tav tm="100000">
                                          <p:val>
                                            <p:strVal val="#ppt_x"/>
                                          </p:val>
                                        </p:tav>
                                      </p:tavLst>
                                    </p:anim>
                                    <p:anim calcmode="lin" valueType="num">
                                      <p:cBhvr>
                                        <p:cTn id="14" dur="1000" fill="hold"/>
                                        <p:tgtEl>
                                          <p:spTgt spid="67594"/>
                                        </p:tgtEl>
                                        <p:attrNameLst>
                                          <p:attrName>ppt_y</p:attrName>
                                        </p:attrNameLst>
                                      </p:cBhvr>
                                      <p:tavLst>
                                        <p:tav tm="0">
                                          <p:val>
                                            <p:strVal val="#ppt_y"/>
                                          </p:val>
                                        </p:tav>
                                        <p:tav tm="100000">
                                          <p:val>
                                            <p:strVal val="#ppt_y"/>
                                          </p:val>
                                        </p:tav>
                                      </p:tavLst>
                                    </p:anim>
                                    <p:animEffect transition="in" filter="wipe(right)" prLst="gradientSize: 0.1">
                                      <p:cBhvr>
                                        <p:cTn id="15" dur="1000"/>
                                        <p:tgtEl>
                                          <p:spTgt spid="6759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4989901" y="6647778"/>
            <a:ext cx="1701036" cy="846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5" tIns="45704" rIns="91405" bIns="45704">
            <a:spAutoFit/>
          </a:bodyPr>
          <a:lstStyle/>
          <a:p>
            <a:pPr algn="ctr"/>
            <a:r>
              <a:rPr lang="en-US" sz="4900" b="1">
                <a:solidFill>
                  <a:prstClr val="black"/>
                </a:solidFill>
                <a:latin typeface="VNI-Avo" pitchFamily="2" charset="0"/>
              </a:rPr>
              <a:t>s</a:t>
            </a:r>
            <a:r>
              <a:rPr lang="en-US" sz="4900" b="1">
                <a:solidFill>
                  <a:srgbClr val="FF0000"/>
                </a:solidFill>
                <a:latin typeface="VNI-Avo" pitchFamily="2" charset="0"/>
              </a:rPr>
              <a:t>aùch</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2416" y="319656"/>
            <a:ext cx="6096000" cy="6096001"/>
          </a:xfrm>
          <a:prstGeom prst="rect">
            <a:avLst/>
          </a:prstGeom>
        </p:spPr>
      </p:pic>
    </p:spTree>
    <p:extLst>
      <p:ext uri="{BB962C8B-B14F-4D97-AF65-F5344CB8AC3E}">
        <p14:creationId xmlns:p14="http://schemas.microsoft.com/office/powerpoint/2010/main" val="1159427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92000" cy="8229600"/>
          </a:xfrm>
          <a:prstGeom prst="rect">
            <a:avLst/>
          </a:prstGeom>
        </p:spPr>
      </p:pic>
      <p:pic>
        <p:nvPicPr>
          <p:cNvPr id="7" name="图片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18053" y="5975343"/>
            <a:ext cx="5355909" cy="2145614"/>
          </a:xfrm>
          <a:prstGeom prst="rect">
            <a:avLst/>
          </a:prstGeom>
        </p:spPr>
      </p:pic>
      <p:sp>
        <p:nvSpPr>
          <p:cNvPr id="10" name="Rectangle 9"/>
          <p:cNvSpPr/>
          <p:nvPr/>
        </p:nvSpPr>
        <p:spPr>
          <a:xfrm>
            <a:off x="2389982" y="1805053"/>
            <a:ext cx="8169423" cy="2340130"/>
          </a:xfrm>
          <a:prstGeom prst="rect">
            <a:avLst/>
          </a:prstGeom>
        </p:spPr>
        <p:txBody>
          <a:bodyPr wrap="square" lIns="92454" tIns="46229" rIns="92454" bIns="46229">
            <a:spAutoFit/>
          </a:bodyPr>
          <a:lstStyle/>
          <a:p>
            <a:pPr algn="ctr" defTabSz="1236021">
              <a:defRPr/>
            </a:pPr>
            <a:r>
              <a:rPr lang="en-US" sz="7300" b="1" dirty="0" err="1">
                <a:ln w="22225">
                  <a:solidFill>
                    <a:srgbClr val="ED7D31"/>
                  </a:solidFill>
                  <a:prstDash val="solid"/>
                </a:ln>
                <a:solidFill>
                  <a:srgbClr val="FF0000"/>
                </a:solidFill>
                <a:latin typeface="VNI-Avo" pitchFamily="2" charset="0"/>
              </a:rPr>
              <a:t>Luyeän</a:t>
            </a:r>
            <a:r>
              <a:rPr lang="en-US" sz="7300" b="1" dirty="0">
                <a:ln w="22225">
                  <a:solidFill>
                    <a:srgbClr val="ED7D31"/>
                  </a:solidFill>
                  <a:prstDash val="solid"/>
                </a:ln>
                <a:solidFill>
                  <a:srgbClr val="FF0000"/>
                </a:solidFill>
                <a:latin typeface="VNI-Avo" pitchFamily="2" charset="0"/>
              </a:rPr>
              <a:t> </a:t>
            </a:r>
            <a:r>
              <a:rPr lang="en-US" sz="7300" b="1" dirty="0" err="1">
                <a:ln w="22225">
                  <a:solidFill>
                    <a:srgbClr val="ED7D31"/>
                  </a:solidFill>
                  <a:prstDash val="solid"/>
                </a:ln>
                <a:solidFill>
                  <a:srgbClr val="FF0000"/>
                </a:solidFill>
                <a:latin typeface="VNI-Avo" pitchFamily="2" charset="0"/>
              </a:rPr>
              <a:t>ñoïc</a:t>
            </a:r>
            <a:endParaRPr lang="en-US" sz="7300" b="1" dirty="0">
              <a:ln w="22225">
                <a:solidFill>
                  <a:srgbClr val="ED7D31"/>
                </a:solidFill>
                <a:prstDash val="solid"/>
              </a:ln>
              <a:solidFill>
                <a:srgbClr val="FF0000"/>
              </a:solidFill>
              <a:latin typeface="VNI-Avo" pitchFamily="2" charset="0"/>
            </a:endParaRPr>
          </a:p>
          <a:p>
            <a:pPr algn="ctr" defTabSz="1236021">
              <a:defRPr/>
            </a:pPr>
            <a:r>
              <a:rPr lang="en-US" sz="7300" b="1">
                <a:ln w="22225">
                  <a:solidFill>
                    <a:srgbClr val="ED7D31"/>
                  </a:solidFill>
                  <a:prstDash val="solid"/>
                </a:ln>
                <a:solidFill>
                  <a:srgbClr val="FF0000"/>
                </a:solidFill>
                <a:latin typeface="VNI-Avo" pitchFamily="2" charset="0"/>
              </a:rPr>
              <a:t>nhoùm</a:t>
            </a:r>
            <a:endParaRPr lang="en-US" sz="10900" b="1" dirty="0">
              <a:ln w="22225">
                <a:solidFill>
                  <a:srgbClr val="ED7D31"/>
                </a:solidFill>
                <a:prstDash val="solid"/>
              </a:ln>
              <a:solidFill>
                <a:srgbClr val="FF0000"/>
              </a:solidFill>
              <a:latin typeface="VNI-Avo" pitchFamily="2" charset="0"/>
            </a:endParaRPr>
          </a:p>
        </p:txBody>
      </p:sp>
      <p:pic>
        <p:nvPicPr>
          <p:cNvPr id="11" name="Đồng hồ đếm ngược 2 phút - 2 Minut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15213" y="2452005"/>
            <a:ext cx="2044421" cy="1379902"/>
          </a:xfrm>
          <a:prstGeom prst="rect">
            <a:avLst/>
          </a:prstGeom>
        </p:spPr>
      </p:pic>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4148" y="7773105"/>
            <a:ext cx="482130" cy="482130"/>
          </a:xfrm>
          <a:prstGeom prst="rect">
            <a:avLst/>
          </a:prstGeom>
        </p:spPr>
      </p:pic>
    </p:spTree>
    <p:extLst>
      <p:ext uri="{BB962C8B-B14F-4D97-AF65-F5344CB8AC3E}">
        <p14:creationId xmlns:p14="http://schemas.microsoft.com/office/powerpoint/2010/main" val="1294501574"/>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11"/>
                                        </p:tgtEl>
                                      </p:cBhvr>
                                    </p:cmd>
                                  </p:childTnLst>
                                </p:cTn>
                              </p:par>
                            </p:childTnLst>
                          </p:cTn>
                        </p:par>
                      </p:childTnLst>
                    </p:cTn>
                  </p:par>
                </p:childTnLst>
              </p:cTn>
              <p:nextCondLst>
                <p:cond evt="onClick" delay="0">
                  <p:tgtEl>
                    <p:spTgt spid="11"/>
                  </p:tgtEl>
                </p:cond>
              </p:nextCondLst>
            </p:seq>
            <p:video>
              <p:cMediaNode vol="80000">
                <p:cTn id="21" fill="hold" display="0">
                  <p:stCondLst>
                    <p:cond delay="indefinite"/>
                  </p:stCondLst>
                </p:cTn>
                <p:tgtEl>
                  <p:spTgt spid="11"/>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9" name="图片 32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 y="0"/>
            <a:ext cx="12191332" cy="82296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969"/>
          <a:stretch/>
        </p:blipFill>
        <p:spPr>
          <a:xfrm>
            <a:off x="335" y="4688341"/>
            <a:ext cx="12191332" cy="3541265"/>
          </a:xfrm>
          <a:prstGeom prst="rect">
            <a:avLst/>
          </a:prstGeom>
        </p:spPr>
      </p:pic>
      <p:sp>
        <p:nvSpPr>
          <p:cNvPr id="23" name="TextBox 1"/>
          <p:cNvSpPr txBox="1"/>
          <p:nvPr/>
        </p:nvSpPr>
        <p:spPr>
          <a:xfrm>
            <a:off x="3496338" y="2399462"/>
            <a:ext cx="5658901" cy="1735848"/>
          </a:xfrm>
          <a:prstGeom prst="rect">
            <a:avLst/>
          </a:prstGeom>
          <a:noFill/>
        </p:spPr>
        <p:txBody>
          <a:bodyPr wrap="none" lIns="91430" tIns="45714" rIns="91430" bIns="45714" rtlCol="0">
            <a:spAutoFit/>
          </a:bodyPr>
          <a:lstStyle/>
          <a:p>
            <a:pPr defTabSz="914294" fontAlgn="base">
              <a:lnSpc>
                <a:spcPct val="120000"/>
              </a:lnSpc>
              <a:spcBef>
                <a:spcPct val="0"/>
              </a:spcBef>
              <a:spcAft>
                <a:spcPct val="0"/>
              </a:spcAft>
              <a:defRPr sz="1800">
                <a:solidFill>
                  <a:srgbClr val="000000"/>
                </a:solidFill>
              </a:defRPr>
            </a:pPr>
            <a:r>
              <a:rPr lang="en-US" altLang="zh-CN" sz="8900" b="1">
                <a:solidFill>
                  <a:srgbClr val="FF0000"/>
                </a:solidFill>
                <a:latin typeface="VNI-Avo" pitchFamily="2" charset="0"/>
                <a:ea typeface="微软雅黑" panose="020B0503020204020204" pitchFamily="34" charset="-122"/>
                <a:sym typeface="Arial" panose="020B0604020202020204" pitchFamily="34" charset="0"/>
              </a:rPr>
              <a:t>THÖ GIAÕN</a:t>
            </a:r>
            <a:endParaRPr lang="zh-CN" altLang="en-US" sz="8900" b="1" dirty="0">
              <a:solidFill>
                <a:srgbClr val="FF0000"/>
              </a:solidFill>
              <a:latin typeface="VNI-Avo" pitchFamily="2"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71719164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239"/>
                                        </p:tgtEl>
                                        <p:attrNameLst>
                                          <p:attrName>style.visibility</p:attrName>
                                        </p:attrNameLst>
                                      </p:cBhvr>
                                      <p:to>
                                        <p:strVal val="visible"/>
                                      </p:to>
                                    </p:set>
                                    <p:anim calcmode="lin" valueType="num">
                                      <p:cBhvr additive="base">
                                        <p:cTn id="7" dur="500" fill="hold"/>
                                        <p:tgtEl>
                                          <p:spTgt spid="3239"/>
                                        </p:tgtEl>
                                        <p:attrNameLst>
                                          <p:attrName>ppt_x</p:attrName>
                                        </p:attrNameLst>
                                      </p:cBhvr>
                                      <p:tavLst>
                                        <p:tav tm="0">
                                          <p:val>
                                            <p:strVal val="#ppt_x"/>
                                          </p:val>
                                        </p:tav>
                                        <p:tav tm="100000">
                                          <p:val>
                                            <p:strVal val="#ppt_x"/>
                                          </p:val>
                                        </p:tav>
                                      </p:tavLst>
                                    </p:anim>
                                    <p:anim calcmode="lin" valueType="num">
                                      <p:cBhvr additive="base">
                                        <p:cTn id="8" dur="500" fill="hold"/>
                                        <p:tgtEl>
                                          <p:spTgt spid="323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12" presetClass="entr" presetSubtype="8"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p:tgtEl>
                                          <p:spTgt spid="23"/>
                                        </p:tgtEl>
                                        <p:attrNameLst>
                                          <p:attrName>ppt_x</p:attrName>
                                        </p:attrNameLst>
                                      </p:cBhvr>
                                      <p:tavLst>
                                        <p:tav tm="0">
                                          <p:val>
                                            <p:strVal val="#ppt_x-#ppt_w*1.125000"/>
                                          </p:val>
                                        </p:tav>
                                        <p:tav tm="100000">
                                          <p:val>
                                            <p:strVal val="#ppt_x"/>
                                          </p:val>
                                        </p:tav>
                                      </p:tavLst>
                                    </p:anim>
                                    <p:animEffect transition="in" filter="wipe(right)">
                                      <p:cBhvr>
                                        <p:cTn id="1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ưa rồi, Mưa rơi rồi - Chun Chin - Nhạc thiếu nhi vui nhộ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 y="9"/>
            <a:ext cx="12172951" cy="7886699"/>
          </a:xfrm>
          <a:prstGeom prst="rect">
            <a:avLst/>
          </a:prstGeom>
        </p:spPr>
      </p:pic>
    </p:spTree>
    <p:extLst>
      <p:ext uri="{BB962C8B-B14F-4D97-AF65-F5344CB8AC3E}">
        <p14:creationId xmlns:p14="http://schemas.microsoft.com/office/powerpoint/2010/main" val="44944528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Trường Mầm Non Ba Sơn"/>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5" y="-127555"/>
            <a:ext cx="12192000" cy="835716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3345382" y="132878"/>
            <a:ext cx="5836639" cy="963200"/>
            <a:chOff x="3568352" y="2594608"/>
            <a:chExt cx="5760641" cy="1195255"/>
          </a:xfrm>
        </p:grpSpPr>
        <p:sp>
          <p:nvSpPr>
            <p:cNvPr id="4" name="Rounded Rectangle 3"/>
            <p:cNvSpPr/>
            <p:nvPr/>
          </p:nvSpPr>
          <p:spPr>
            <a:xfrm>
              <a:off x="3568352" y="2594608"/>
              <a:ext cx="5760641" cy="119525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65743"/>
              <a:endParaRPr lang="en-US">
                <a:solidFill>
                  <a:prstClr val="white"/>
                </a:solidFill>
              </a:endParaRPr>
            </a:p>
          </p:txBody>
        </p:sp>
        <p:sp>
          <p:nvSpPr>
            <p:cNvPr id="5" name="文本框 6"/>
            <p:cNvSpPr txBox="1">
              <a:spLocks noChangeArrowheads="1"/>
            </p:cNvSpPr>
            <p:nvPr/>
          </p:nvSpPr>
          <p:spPr bwMode="auto">
            <a:xfrm>
              <a:off x="3897724" y="2765361"/>
              <a:ext cx="5029909" cy="802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defTabSz="512705" fontAlgn="base">
                <a:spcBef>
                  <a:spcPct val="0"/>
                </a:spcBef>
                <a:spcAft>
                  <a:spcPct val="0"/>
                </a:spcAft>
                <a:defRPr/>
              </a:pPr>
              <a:r>
                <a:rPr lang="en-US" altLang="zh-CN" sz="3600" b="1" dirty="0" err="1">
                  <a:solidFill>
                    <a:srgbClr val="FF0000"/>
                  </a:solidFill>
                  <a:latin typeface="VNI-Avo" pitchFamily="2" charset="0"/>
                  <a:ea typeface="华康海报体W12(P)" panose="040B0C00000000000000" pitchFamily="82" charset="-122"/>
                </a:rPr>
                <a:t>Tìm</a:t>
              </a:r>
              <a:r>
                <a:rPr lang="en-US" altLang="zh-CN" sz="3600" b="1" dirty="0">
                  <a:solidFill>
                    <a:srgbClr val="FF0000"/>
                  </a:solidFill>
                  <a:latin typeface="VNI-Avo" pitchFamily="2" charset="0"/>
                  <a:ea typeface="华康海报体W12(P)" panose="040B0C00000000000000" pitchFamily="82" charset="-122"/>
                </a:rPr>
                <a:t> </a:t>
              </a:r>
              <a:r>
                <a:rPr lang="en-US" altLang="zh-CN" sz="3600" b="1" dirty="0" err="1">
                  <a:solidFill>
                    <a:srgbClr val="FF0000"/>
                  </a:solidFill>
                  <a:latin typeface="VNI-Avo" pitchFamily="2" charset="0"/>
                  <a:ea typeface="华康海报体W12(P)" panose="040B0C00000000000000" pitchFamily="82" charset="-122"/>
                </a:rPr>
                <a:t>hieåu</a:t>
              </a:r>
              <a:r>
                <a:rPr lang="en-US" altLang="zh-CN" sz="3600" b="1" dirty="0">
                  <a:solidFill>
                    <a:srgbClr val="FF0000"/>
                  </a:solidFill>
                  <a:latin typeface="VNI-Avo" pitchFamily="2" charset="0"/>
                  <a:ea typeface="华康海报体W12(P)" panose="040B0C00000000000000" pitchFamily="82" charset="-122"/>
                </a:rPr>
                <a:t> </a:t>
              </a:r>
              <a:r>
                <a:rPr lang="en-US" altLang="zh-CN" sz="3600" b="1" dirty="0" err="1">
                  <a:solidFill>
                    <a:srgbClr val="FF0000"/>
                  </a:solidFill>
                  <a:latin typeface="VNI-Avo" pitchFamily="2" charset="0"/>
                  <a:ea typeface="华康海报体W12(P)" panose="040B0C00000000000000" pitchFamily="82" charset="-122"/>
                </a:rPr>
                <a:t>noäi</a:t>
              </a:r>
              <a:r>
                <a:rPr lang="en-US" altLang="zh-CN" sz="3600" b="1" dirty="0">
                  <a:solidFill>
                    <a:srgbClr val="FF0000"/>
                  </a:solidFill>
                  <a:latin typeface="VNI-Avo" pitchFamily="2" charset="0"/>
                  <a:ea typeface="华康海报体W12(P)" panose="040B0C00000000000000" pitchFamily="82" charset="-122"/>
                </a:rPr>
                <a:t> dung </a:t>
              </a:r>
              <a:r>
                <a:rPr lang="en-US" altLang="zh-CN" sz="3600" b="1" dirty="0" err="1">
                  <a:solidFill>
                    <a:srgbClr val="FF0000"/>
                  </a:solidFill>
                  <a:latin typeface="VNI-Avo" pitchFamily="2" charset="0"/>
                  <a:ea typeface="华康海报体W12(P)" panose="040B0C00000000000000" pitchFamily="82" charset="-122"/>
                </a:rPr>
                <a:t>baøi</a:t>
              </a:r>
              <a:endParaRPr lang="zh-CN" altLang="en-US" sz="3600" b="1" dirty="0">
                <a:solidFill>
                  <a:srgbClr val="FF0000"/>
                </a:solidFill>
                <a:latin typeface="VNI-Avo" pitchFamily="2" charset="0"/>
                <a:ea typeface="华康海报体W12(P)" panose="040B0C00000000000000" pitchFamily="82" charset="-122"/>
              </a:endParaRPr>
            </a:p>
          </p:txBody>
        </p:sp>
      </p:grpSp>
      <p:sp>
        <p:nvSpPr>
          <p:cNvPr id="8" name="文本框 6"/>
          <p:cNvSpPr txBox="1">
            <a:spLocks noChangeArrowheads="1"/>
          </p:cNvSpPr>
          <p:nvPr/>
        </p:nvSpPr>
        <p:spPr bwMode="auto">
          <a:xfrm>
            <a:off x="3300963" y="1668731"/>
            <a:ext cx="5269627" cy="708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350" tIns="46200" rIns="92350" bIns="46200">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defTabSz="512705" fontAlgn="base">
              <a:spcBef>
                <a:spcPct val="0"/>
              </a:spcBef>
              <a:spcAft>
                <a:spcPct val="0"/>
              </a:spcAft>
              <a:defRPr/>
            </a:pPr>
            <a:r>
              <a:rPr lang="en-US" altLang="zh-CN" sz="4000" b="1">
                <a:solidFill>
                  <a:srgbClr val="FF0000"/>
                </a:solidFill>
                <a:latin typeface="VNI-Avo" pitchFamily="2" charset="0"/>
                <a:ea typeface="华康海报体W12(P)" panose="040B0C00000000000000" pitchFamily="82" charset="-122"/>
              </a:rPr>
              <a:t>1. Baøi thô taû caûnh gì</a:t>
            </a:r>
            <a:endParaRPr lang="zh-CN" altLang="en-US" sz="4000" b="1" dirty="0">
              <a:solidFill>
                <a:srgbClr val="0070C0"/>
              </a:solidFill>
              <a:latin typeface="VNI-Avo" pitchFamily="2" charset="0"/>
              <a:ea typeface="华康海报体W12(P)" panose="040B0C00000000000000" pitchFamily="82" charset="-122"/>
            </a:endParaRPr>
          </a:p>
        </p:txBody>
      </p:sp>
      <p:sp>
        <p:nvSpPr>
          <p:cNvPr id="10" name="文本框 6"/>
          <p:cNvSpPr txBox="1">
            <a:spLocks noChangeArrowheads="1"/>
          </p:cNvSpPr>
          <p:nvPr/>
        </p:nvSpPr>
        <p:spPr bwMode="auto">
          <a:xfrm>
            <a:off x="3461824" y="2487185"/>
            <a:ext cx="5925519" cy="708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350" tIns="46200" rIns="92350" bIns="46200">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marL="461712" indent="-461712" algn="ctr" defTabSz="512705" fontAlgn="base">
              <a:spcBef>
                <a:spcPct val="0"/>
              </a:spcBef>
              <a:spcAft>
                <a:spcPct val="0"/>
              </a:spcAft>
              <a:buFont typeface="Wingdings" panose="05000000000000000000" pitchFamily="2" charset="2"/>
              <a:buChar char="v"/>
              <a:defRPr/>
            </a:pPr>
            <a:r>
              <a:rPr lang="vi-VN" altLang="zh-CN" sz="4000" b="1" i="1">
                <a:solidFill>
                  <a:srgbClr val="7030A0"/>
                </a:solidFill>
                <a:latin typeface="VNI-Avo" pitchFamily="2" charset="0"/>
                <a:ea typeface="华康海报体W12(P)" panose="040B0C00000000000000" pitchFamily="82" charset="-122"/>
              </a:rPr>
              <a:t>Trôøi möa</a:t>
            </a:r>
            <a:endParaRPr lang="zh-CN" altLang="en-US" sz="4000" b="1" i="1" dirty="0">
              <a:solidFill>
                <a:srgbClr val="7030A0"/>
              </a:solidFill>
              <a:latin typeface="VNI-Avo" pitchFamily="2" charset="0"/>
              <a:ea typeface="华康海报体W12(P)" panose="040B0C00000000000000" pitchFamily="82" charset="-122"/>
            </a:endParaRPr>
          </a:p>
        </p:txBody>
      </p:sp>
      <p:sp>
        <p:nvSpPr>
          <p:cNvPr id="12" name="文本框 6"/>
          <p:cNvSpPr txBox="1">
            <a:spLocks noChangeArrowheads="1"/>
          </p:cNvSpPr>
          <p:nvPr/>
        </p:nvSpPr>
        <p:spPr bwMode="auto">
          <a:xfrm>
            <a:off x="1944716" y="3696593"/>
            <a:ext cx="8959738" cy="708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350" tIns="46200" rIns="92350" bIns="46200">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defTabSz="512705" fontAlgn="base">
              <a:spcBef>
                <a:spcPct val="0"/>
              </a:spcBef>
              <a:spcAft>
                <a:spcPct val="0"/>
              </a:spcAft>
              <a:defRPr/>
            </a:pPr>
            <a:r>
              <a:rPr lang="en-US" altLang="zh-CN" sz="4000" b="1">
                <a:solidFill>
                  <a:srgbClr val="FF0000"/>
                </a:solidFill>
                <a:latin typeface="VNI-Avo" pitchFamily="2" charset="0"/>
                <a:ea typeface="华康海报体W12(P)" panose="040B0C00000000000000" pitchFamily="82" charset="-122"/>
              </a:rPr>
              <a:t>3.Hoïc thuoäc loøng khoå thô em thích</a:t>
            </a:r>
            <a:endParaRPr lang="zh-CN" altLang="en-US" sz="4000" b="1" dirty="0">
              <a:solidFill>
                <a:srgbClr val="0070C0"/>
              </a:solidFill>
              <a:latin typeface="VNI-Avo" pitchFamily="2" charset="0"/>
              <a:ea typeface="华康海报体W12(P)" panose="040B0C00000000000000" pitchFamily="82" charset="-122"/>
            </a:endParaRPr>
          </a:p>
        </p:txBody>
      </p:sp>
    </p:spTree>
    <p:extLst>
      <p:ext uri="{BB962C8B-B14F-4D97-AF65-F5344CB8AC3E}">
        <p14:creationId xmlns:p14="http://schemas.microsoft.com/office/powerpoint/2010/main" val="1122676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6"/>
          <p:cNvSpPr txBox="1">
            <a:spLocks noChangeArrowheads="1"/>
          </p:cNvSpPr>
          <p:nvPr/>
        </p:nvSpPr>
        <p:spPr bwMode="auto">
          <a:xfrm>
            <a:off x="-20243" y="292196"/>
            <a:ext cx="12412607" cy="539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350" tIns="46200" rIns="92350" bIns="46200">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defTabSz="512705" fontAlgn="base">
              <a:spcBef>
                <a:spcPct val="0"/>
              </a:spcBef>
              <a:spcAft>
                <a:spcPct val="0"/>
              </a:spcAft>
              <a:defRPr/>
            </a:pPr>
            <a:r>
              <a:rPr lang="en-US" altLang="zh-CN" sz="2900" b="1">
                <a:solidFill>
                  <a:srgbClr val="FF0000"/>
                </a:solidFill>
                <a:latin typeface="VNI-Avo" pitchFamily="2" charset="0"/>
                <a:ea typeface="华康海报体W12(P)" panose="040B0C00000000000000" pitchFamily="82" charset="-122"/>
              </a:rPr>
              <a:t>2. Ñoïc caùc caâu thô trong baøi öùng vôùi noäi dung töøng böùc tranh sau:</a:t>
            </a:r>
            <a:endParaRPr lang="zh-CN" altLang="en-US" sz="2900" b="1" dirty="0">
              <a:solidFill>
                <a:srgbClr val="0070C0"/>
              </a:solidFill>
              <a:latin typeface="VNI-Avo" pitchFamily="2" charset="0"/>
              <a:ea typeface="华康海报体W12(P)" panose="040B0C00000000000000" pitchFamily="82" charset="-122"/>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9346" t="26852" r="47263" b="48842"/>
          <a:stretch/>
        </p:blipFill>
        <p:spPr>
          <a:xfrm>
            <a:off x="2000262" y="988987"/>
            <a:ext cx="7258051" cy="5622271"/>
          </a:xfrm>
          <a:prstGeom prst="rect">
            <a:avLst/>
          </a:prstGeom>
        </p:spPr>
      </p:pic>
      <p:sp>
        <p:nvSpPr>
          <p:cNvPr id="4" name="文本框 6"/>
          <p:cNvSpPr txBox="1">
            <a:spLocks noChangeArrowheads="1"/>
          </p:cNvSpPr>
          <p:nvPr/>
        </p:nvSpPr>
        <p:spPr bwMode="auto">
          <a:xfrm>
            <a:off x="3195222" y="6822562"/>
            <a:ext cx="5191979" cy="770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350" tIns="46200" rIns="92350" bIns="46200">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defTabSz="512705" fontAlgn="base">
              <a:spcBef>
                <a:spcPct val="0"/>
              </a:spcBef>
              <a:spcAft>
                <a:spcPct val="0"/>
              </a:spcAft>
              <a:defRPr/>
            </a:pPr>
            <a:r>
              <a:rPr lang="en-US" altLang="zh-CN" sz="4400" b="1">
                <a:solidFill>
                  <a:srgbClr val="FF0000"/>
                </a:solidFill>
                <a:latin typeface="VNI-Avo" pitchFamily="2" charset="0"/>
                <a:ea typeface="华康海报体W12(P)" panose="040B0C00000000000000" pitchFamily="82" charset="-122"/>
              </a:rPr>
              <a:t>Möa daøn treân laù</a:t>
            </a:r>
            <a:endParaRPr lang="zh-CN" altLang="en-US" sz="4400" b="1" dirty="0">
              <a:solidFill>
                <a:srgbClr val="0070C0"/>
              </a:solidFill>
              <a:latin typeface="VNI-Avo" pitchFamily="2" charset="0"/>
              <a:ea typeface="华康海报体W12(P)" panose="040B0C00000000000000" pitchFamily="82" charset="-122"/>
            </a:endParaRPr>
          </a:p>
        </p:txBody>
      </p:sp>
    </p:spTree>
    <p:extLst>
      <p:ext uri="{BB962C8B-B14F-4D97-AF65-F5344CB8AC3E}">
        <p14:creationId xmlns:p14="http://schemas.microsoft.com/office/powerpoint/2010/main" val="3108181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39576" y="378061"/>
            <a:ext cx="7473478" cy="7473478"/>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 y="0"/>
            <a:ext cx="12192000" cy="8229600"/>
          </a:xfrm>
          <a:prstGeom prst="rect">
            <a:avLst/>
          </a:prstGeom>
        </p:spPr>
      </p:pic>
      <p:sp>
        <p:nvSpPr>
          <p:cNvPr id="14" name="Rectangle 13"/>
          <p:cNvSpPr/>
          <p:nvPr/>
        </p:nvSpPr>
        <p:spPr>
          <a:xfrm>
            <a:off x="2691429" y="427618"/>
            <a:ext cx="6569773" cy="1616487"/>
          </a:xfrm>
          <a:prstGeom prst="rect">
            <a:avLst/>
          </a:prstGeom>
          <a:noFill/>
        </p:spPr>
        <p:txBody>
          <a:bodyPr wrap="none" lIns="122568" tIns="61287" rIns="122568" bIns="61287">
            <a:spAutoFit/>
            <a:scene3d>
              <a:camera prst="orthographicFront"/>
              <a:lightRig rig="soft" dir="t">
                <a:rot lat="0" lon="0" rev="15600000"/>
              </a:lightRig>
            </a:scene3d>
            <a:sp3d extrusionH="57150" prstMaterial="softEdge">
              <a:bevelT w="25400" h="38100"/>
            </a:sp3d>
          </a:bodyPr>
          <a:lstStyle/>
          <a:p>
            <a:pPr algn="ctr" defTabSz="958763"/>
            <a:r>
              <a:rPr lang="en-US" sz="9700" b="1" dirty="0" err="1">
                <a:ln/>
                <a:solidFill>
                  <a:srgbClr val="FFFF00"/>
                </a:solidFill>
                <a:latin typeface="VNI-Avo" pitchFamily="2" charset="0"/>
              </a:rPr>
              <a:t>Khôûi</a:t>
            </a:r>
            <a:r>
              <a:rPr lang="en-US" sz="9700" b="1" dirty="0">
                <a:ln/>
                <a:solidFill>
                  <a:srgbClr val="FFFF00"/>
                </a:solidFill>
                <a:latin typeface="VNI-Avo" pitchFamily="2" charset="0"/>
              </a:rPr>
              <a:t> </a:t>
            </a:r>
            <a:r>
              <a:rPr lang="en-US" sz="9700" b="1" dirty="0" err="1">
                <a:ln/>
                <a:solidFill>
                  <a:srgbClr val="FFFF00"/>
                </a:solidFill>
                <a:latin typeface="VNI-Avo" pitchFamily="2" charset="0"/>
              </a:rPr>
              <a:t>ñoäng</a:t>
            </a:r>
            <a:endParaRPr lang="en-US" sz="9700" b="1" dirty="0">
              <a:ln/>
              <a:solidFill>
                <a:srgbClr val="FFFF00"/>
              </a:solidFill>
              <a:latin typeface="VNI-Avo" pitchFamily="2" charset="0"/>
            </a:endParaRPr>
          </a:p>
        </p:txBody>
      </p:sp>
    </p:spTree>
    <p:extLst>
      <p:ext uri="{BB962C8B-B14F-4D97-AF65-F5344CB8AC3E}">
        <p14:creationId xmlns:p14="http://schemas.microsoft.com/office/powerpoint/2010/main" val="17593284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6"/>
          <p:cNvSpPr txBox="1">
            <a:spLocks noChangeArrowheads="1"/>
          </p:cNvSpPr>
          <p:nvPr/>
        </p:nvSpPr>
        <p:spPr bwMode="auto">
          <a:xfrm>
            <a:off x="-20243" y="292196"/>
            <a:ext cx="12412607" cy="539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350" tIns="46200" rIns="92350" bIns="46200">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defTabSz="512705" fontAlgn="base">
              <a:spcBef>
                <a:spcPct val="0"/>
              </a:spcBef>
              <a:spcAft>
                <a:spcPct val="0"/>
              </a:spcAft>
              <a:defRPr/>
            </a:pPr>
            <a:r>
              <a:rPr lang="en-US" altLang="zh-CN" sz="2900" b="1">
                <a:solidFill>
                  <a:srgbClr val="FF0000"/>
                </a:solidFill>
                <a:latin typeface="VNI-Avo" pitchFamily="2" charset="0"/>
                <a:ea typeface="华康海报体W12(P)" panose="040B0C00000000000000" pitchFamily="82" charset="-122"/>
              </a:rPr>
              <a:t>2. Ñoïc caùc caâu thô trong baøi öùng vôùi noäi dung töøng böùc tranh sau:</a:t>
            </a:r>
            <a:endParaRPr lang="zh-CN" altLang="en-US" sz="2900" b="1" dirty="0">
              <a:solidFill>
                <a:srgbClr val="0070C0"/>
              </a:solidFill>
              <a:latin typeface="VNI-Avo" pitchFamily="2" charset="0"/>
              <a:ea typeface="华康海报体W12(P)" panose="040B0C00000000000000" pitchFamily="82" charset="-122"/>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52167" t="27676" r="4442" b="48018"/>
          <a:stretch/>
        </p:blipFill>
        <p:spPr>
          <a:xfrm>
            <a:off x="2000262" y="988987"/>
            <a:ext cx="7258051" cy="5622271"/>
          </a:xfrm>
          <a:prstGeom prst="rect">
            <a:avLst/>
          </a:prstGeom>
        </p:spPr>
      </p:pic>
      <p:sp>
        <p:nvSpPr>
          <p:cNvPr id="4" name="文本框 6"/>
          <p:cNvSpPr txBox="1">
            <a:spLocks noChangeArrowheads="1"/>
          </p:cNvSpPr>
          <p:nvPr/>
        </p:nvSpPr>
        <p:spPr bwMode="auto">
          <a:xfrm>
            <a:off x="3195222" y="6822562"/>
            <a:ext cx="5191979" cy="770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350" tIns="46200" rIns="92350" bIns="46200">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defTabSz="512705" fontAlgn="base">
              <a:spcBef>
                <a:spcPct val="0"/>
              </a:spcBef>
              <a:spcAft>
                <a:spcPct val="0"/>
              </a:spcAft>
              <a:defRPr/>
            </a:pPr>
            <a:r>
              <a:rPr lang="en-US" altLang="zh-CN" sz="4400" b="1" dirty="0" err="1">
                <a:solidFill>
                  <a:srgbClr val="FF0000"/>
                </a:solidFill>
                <a:latin typeface="VNI-Avo" pitchFamily="2" charset="0"/>
                <a:ea typeface="华康海报体W12(P)" panose="040B0C00000000000000" pitchFamily="82" charset="-122"/>
              </a:rPr>
              <a:t>Nôû</a:t>
            </a:r>
            <a:r>
              <a:rPr lang="en-US" altLang="zh-CN" sz="4400" b="1" dirty="0">
                <a:solidFill>
                  <a:srgbClr val="FF0000"/>
                </a:solidFill>
                <a:latin typeface="VNI-Avo" pitchFamily="2" charset="0"/>
                <a:ea typeface="华康海报体W12(P)" panose="040B0C00000000000000" pitchFamily="82" charset="-122"/>
              </a:rPr>
              <a:t> </a:t>
            </a:r>
            <a:r>
              <a:rPr lang="en-US" altLang="zh-CN" sz="4400" b="1" dirty="0" err="1">
                <a:solidFill>
                  <a:srgbClr val="FF0000"/>
                </a:solidFill>
                <a:latin typeface="VNI-Avo" pitchFamily="2" charset="0"/>
                <a:ea typeface="华康海报体W12(P)" panose="040B0C00000000000000" pitchFamily="82" charset="-122"/>
              </a:rPr>
              <a:t>nuï</a:t>
            </a:r>
            <a:r>
              <a:rPr lang="en-US" altLang="zh-CN" sz="4400" b="1" dirty="0">
                <a:solidFill>
                  <a:srgbClr val="FF0000"/>
                </a:solidFill>
                <a:latin typeface="VNI-Avo" pitchFamily="2" charset="0"/>
                <a:ea typeface="华康海报体W12(P)" panose="040B0C00000000000000" pitchFamily="82" charset="-122"/>
              </a:rPr>
              <a:t> </a:t>
            </a:r>
            <a:r>
              <a:rPr lang="en-US" altLang="zh-CN" sz="4400" b="1" dirty="0" err="1">
                <a:solidFill>
                  <a:srgbClr val="FF0000"/>
                </a:solidFill>
                <a:latin typeface="VNI-Avo" pitchFamily="2" charset="0"/>
                <a:ea typeface="华康海报体W12(P)" panose="040B0C00000000000000" pitchFamily="82" charset="-122"/>
              </a:rPr>
              <a:t>xoøe</a:t>
            </a:r>
            <a:r>
              <a:rPr lang="en-US" altLang="zh-CN" sz="4400" b="1" dirty="0">
                <a:solidFill>
                  <a:srgbClr val="FF0000"/>
                </a:solidFill>
                <a:latin typeface="VNI-Avo" pitchFamily="2" charset="0"/>
                <a:ea typeface="华康海报体W12(P)" panose="040B0C00000000000000" pitchFamily="82" charset="-122"/>
              </a:rPr>
              <a:t> </a:t>
            </a:r>
            <a:r>
              <a:rPr lang="en-US" altLang="zh-CN" sz="4400" b="1" dirty="0" err="1">
                <a:solidFill>
                  <a:srgbClr val="FF0000"/>
                </a:solidFill>
                <a:latin typeface="VNI-Avo" pitchFamily="2" charset="0"/>
                <a:ea typeface="华康海报体W12(P)" panose="040B0C00000000000000" pitchFamily="82" charset="-122"/>
              </a:rPr>
              <a:t>hoa</a:t>
            </a:r>
            <a:endParaRPr lang="zh-CN" altLang="en-US" sz="4400" b="1" dirty="0">
              <a:solidFill>
                <a:srgbClr val="0070C0"/>
              </a:solidFill>
              <a:latin typeface="VNI-Avo" pitchFamily="2" charset="0"/>
              <a:ea typeface="华康海报体W12(P)" panose="040B0C00000000000000" pitchFamily="82" charset="-122"/>
            </a:endParaRPr>
          </a:p>
        </p:txBody>
      </p:sp>
    </p:spTree>
    <p:extLst>
      <p:ext uri="{BB962C8B-B14F-4D97-AF65-F5344CB8AC3E}">
        <p14:creationId xmlns:p14="http://schemas.microsoft.com/office/powerpoint/2010/main" val="1888095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6"/>
          <p:cNvSpPr txBox="1">
            <a:spLocks noChangeArrowheads="1"/>
          </p:cNvSpPr>
          <p:nvPr/>
        </p:nvSpPr>
        <p:spPr bwMode="auto">
          <a:xfrm>
            <a:off x="-20243" y="292196"/>
            <a:ext cx="12412607" cy="539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350" tIns="46200" rIns="92350" bIns="46200">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defTabSz="512705" fontAlgn="base">
              <a:spcBef>
                <a:spcPct val="0"/>
              </a:spcBef>
              <a:spcAft>
                <a:spcPct val="0"/>
              </a:spcAft>
              <a:defRPr/>
            </a:pPr>
            <a:r>
              <a:rPr lang="en-US" altLang="zh-CN" sz="2900" b="1">
                <a:solidFill>
                  <a:srgbClr val="FF0000"/>
                </a:solidFill>
                <a:latin typeface="VNI-Avo" pitchFamily="2" charset="0"/>
                <a:ea typeface="华康海报体W12(P)" panose="040B0C00000000000000" pitchFamily="82" charset="-122"/>
              </a:rPr>
              <a:t>2. Ñoïc caùc caâu thô trong baøi öùng vôùi noäi dung töøng böùc tranh sau:</a:t>
            </a:r>
            <a:endParaRPr lang="zh-CN" altLang="en-US" sz="2900" b="1" dirty="0">
              <a:solidFill>
                <a:srgbClr val="0070C0"/>
              </a:solidFill>
              <a:latin typeface="VNI-Avo" pitchFamily="2" charset="0"/>
              <a:ea typeface="华康海报体W12(P)" panose="040B0C00000000000000" pitchFamily="82" charset="-122"/>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0881" t="51879" r="45728" b="23815"/>
          <a:stretch/>
        </p:blipFill>
        <p:spPr>
          <a:xfrm>
            <a:off x="2000262" y="988987"/>
            <a:ext cx="7258051" cy="5622271"/>
          </a:xfrm>
          <a:prstGeom prst="rect">
            <a:avLst/>
          </a:prstGeom>
        </p:spPr>
      </p:pic>
      <p:sp>
        <p:nvSpPr>
          <p:cNvPr id="4" name="文本框 6"/>
          <p:cNvSpPr txBox="1">
            <a:spLocks noChangeArrowheads="1"/>
          </p:cNvSpPr>
          <p:nvPr/>
        </p:nvSpPr>
        <p:spPr bwMode="auto">
          <a:xfrm>
            <a:off x="3195222" y="6822562"/>
            <a:ext cx="5191979" cy="770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350" tIns="46200" rIns="92350" bIns="46200">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defTabSz="512705" fontAlgn="base">
              <a:spcBef>
                <a:spcPct val="0"/>
              </a:spcBef>
              <a:spcAft>
                <a:spcPct val="0"/>
              </a:spcAft>
              <a:defRPr/>
            </a:pPr>
            <a:r>
              <a:rPr lang="en-US" altLang="zh-CN" sz="4400" b="1">
                <a:solidFill>
                  <a:srgbClr val="FF0000"/>
                </a:solidFill>
                <a:latin typeface="VNI-Avo" pitchFamily="2" charset="0"/>
                <a:ea typeface="华康海报体W12(P)" panose="040B0C00000000000000" pitchFamily="82" charset="-122"/>
              </a:rPr>
              <a:t>Möa veõ treân saân</a:t>
            </a:r>
            <a:endParaRPr lang="zh-CN" altLang="en-US" sz="4400" b="1" dirty="0">
              <a:solidFill>
                <a:srgbClr val="0070C0"/>
              </a:solidFill>
              <a:latin typeface="VNI-Avo" pitchFamily="2" charset="0"/>
              <a:ea typeface="华康海报体W12(P)" panose="040B0C00000000000000" pitchFamily="82" charset="-122"/>
            </a:endParaRPr>
          </a:p>
        </p:txBody>
      </p:sp>
    </p:spTree>
    <p:extLst>
      <p:ext uri="{BB962C8B-B14F-4D97-AF65-F5344CB8AC3E}">
        <p14:creationId xmlns:p14="http://schemas.microsoft.com/office/powerpoint/2010/main" val="1714871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6"/>
          <p:cNvSpPr txBox="1">
            <a:spLocks noChangeArrowheads="1"/>
          </p:cNvSpPr>
          <p:nvPr/>
        </p:nvSpPr>
        <p:spPr bwMode="auto">
          <a:xfrm>
            <a:off x="-20243" y="292196"/>
            <a:ext cx="12412607" cy="539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350" tIns="46200" rIns="92350" bIns="46200">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defTabSz="512705" fontAlgn="base">
              <a:spcBef>
                <a:spcPct val="0"/>
              </a:spcBef>
              <a:spcAft>
                <a:spcPct val="0"/>
              </a:spcAft>
              <a:defRPr/>
            </a:pPr>
            <a:r>
              <a:rPr lang="en-US" altLang="zh-CN" sz="2900" b="1">
                <a:solidFill>
                  <a:srgbClr val="FF0000"/>
                </a:solidFill>
                <a:latin typeface="VNI-Avo" pitchFamily="2" charset="0"/>
                <a:ea typeface="华康海报体W12(P)" panose="040B0C00000000000000" pitchFamily="82" charset="-122"/>
              </a:rPr>
              <a:t>2. Ñoïc caùc caâu thô trong baøi öùng vôùi noäi dung töøng böùc tranh sau:</a:t>
            </a:r>
            <a:endParaRPr lang="zh-CN" altLang="en-US" sz="2900" b="1" dirty="0">
              <a:solidFill>
                <a:srgbClr val="0070C0"/>
              </a:solidFill>
              <a:latin typeface="VNI-Avo" pitchFamily="2" charset="0"/>
              <a:ea typeface="华康海报体W12(P)" panose="040B0C00000000000000" pitchFamily="82" charset="-122"/>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52794" t="51879" r="3815" b="23815"/>
          <a:stretch/>
        </p:blipFill>
        <p:spPr>
          <a:xfrm>
            <a:off x="2000262" y="988987"/>
            <a:ext cx="7258051" cy="5622271"/>
          </a:xfrm>
          <a:prstGeom prst="rect">
            <a:avLst/>
          </a:prstGeom>
        </p:spPr>
      </p:pic>
      <p:sp>
        <p:nvSpPr>
          <p:cNvPr id="4" name="文本框 6"/>
          <p:cNvSpPr txBox="1">
            <a:spLocks noChangeArrowheads="1"/>
          </p:cNvSpPr>
          <p:nvPr/>
        </p:nvSpPr>
        <p:spPr bwMode="auto">
          <a:xfrm>
            <a:off x="2197682" y="6882364"/>
            <a:ext cx="6863188" cy="770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350" tIns="46200" rIns="92350" bIns="46200">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defTabSz="512705" fontAlgn="base">
              <a:spcBef>
                <a:spcPct val="0"/>
              </a:spcBef>
              <a:spcAft>
                <a:spcPct val="0"/>
              </a:spcAft>
              <a:defRPr/>
            </a:pPr>
            <a:r>
              <a:rPr lang="en-US" altLang="zh-CN" sz="4400" b="1">
                <a:solidFill>
                  <a:srgbClr val="FF0000"/>
                </a:solidFill>
                <a:latin typeface="VNI-Avo" pitchFamily="2" charset="0"/>
                <a:ea typeface="华康海报体W12(P)" panose="040B0C00000000000000" pitchFamily="82" charset="-122"/>
              </a:rPr>
              <a:t>Bong boùng phaäp phoàng</a:t>
            </a:r>
            <a:endParaRPr lang="zh-CN" altLang="en-US" sz="4400" b="1" dirty="0">
              <a:solidFill>
                <a:srgbClr val="0070C0"/>
              </a:solidFill>
              <a:latin typeface="VNI-Avo" pitchFamily="2" charset="0"/>
              <a:ea typeface="华康海报体W12(P)" panose="040B0C00000000000000" pitchFamily="82" charset="-122"/>
            </a:endParaRPr>
          </a:p>
        </p:txBody>
      </p:sp>
    </p:spTree>
    <p:extLst>
      <p:ext uri="{BB962C8B-B14F-4D97-AF65-F5344CB8AC3E}">
        <p14:creationId xmlns:p14="http://schemas.microsoft.com/office/powerpoint/2010/main" val="1081995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11622130" y="176358"/>
            <a:ext cx="454547" cy="453601"/>
            <a:chOff x="9334685" y="731743"/>
            <a:chExt cx="454547" cy="378000"/>
          </a:xfrm>
        </p:grpSpPr>
        <p:sp>
          <p:nvSpPr>
            <p:cNvPr id="21" name="Oval 20"/>
            <p:cNvSpPr/>
            <p:nvPr/>
          </p:nvSpPr>
          <p:spPr>
            <a:xfrm>
              <a:off x="9376908" y="731743"/>
              <a:ext cx="377585" cy="378000"/>
            </a:xfrm>
            <a:prstGeom prst="ellipse">
              <a:avLst/>
            </a:prstGeom>
            <a:noFill/>
            <a:ln w="31750">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94"/>
              <a:endParaRPr lang="id-ID" dirty="0">
                <a:solidFill>
                  <a:prstClr val="white"/>
                </a:solidFill>
                <a:latin typeface="印品黑体" panose="00000500000000000000" pitchFamily="2" charset="-122"/>
                <a:ea typeface="印品黑体" panose="00000500000000000000" pitchFamily="2" charset="-122"/>
              </a:endParaRPr>
            </a:p>
          </p:txBody>
        </p:sp>
        <p:sp>
          <p:nvSpPr>
            <p:cNvPr id="22" name="TextBox 21"/>
            <p:cNvSpPr txBox="1"/>
            <p:nvPr/>
          </p:nvSpPr>
          <p:spPr>
            <a:xfrm>
              <a:off x="9334685" y="762801"/>
              <a:ext cx="454547" cy="256480"/>
            </a:xfrm>
            <a:prstGeom prst="rect">
              <a:avLst/>
            </a:prstGeom>
            <a:noFill/>
          </p:spPr>
          <p:txBody>
            <a:bodyPr wrap="square" rtlCol="0">
              <a:spAutoFit/>
            </a:bodyPr>
            <a:lstStyle/>
            <a:p>
              <a:pPr algn="ctr" defTabSz="914294"/>
              <a:fld id="{6938B089-D366-4B18-8F5D-85B96241FA3F}" type="slidenum">
                <a:rPr lang="id-ID" sz="1400">
                  <a:solidFill>
                    <a:srgbClr val="FFAA91"/>
                  </a:solidFill>
                  <a:latin typeface="印品黑体" panose="00000500000000000000" pitchFamily="2" charset="-122"/>
                  <a:ea typeface="印品黑体" panose="00000500000000000000" pitchFamily="2" charset="-122"/>
                </a:rPr>
                <a:pPr algn="ctr" defTabSz="914294"/>
                <a:t>23</a:t>
              </a:fld>
              <a:endParaRPr lang="id-ID" sz="1400" dirty="0">
                <a:solidFill>
                  <a:srgbClr val="FFAA91"/>
                </a:solidFill>
                <a:latin typeface="印品黑体" panose="00000500000000000000" pitchFamily="2" charset="-122"/>
                <a:ea typeface="印品黑体" panose="00000500000000000000" pitchFamily="2" charset="-122"/>
              </a:endParaRPr>
            </a:p>
          </p:txBody>
        </p:sp>
      </p:grpSp>
      <p:sp>
        <p:nvSpPr>
          <p:cNvPr id="33" name="Freeform 7"/>
          <p:cNvSpPr>
            <a:spLocks noChangeAspect="1" noEditPoints="1"/>
          </p:cNvSpPr>
          <p:nvPr/>
        </p:nvSpPr>
        <p:spPr bwMode="auto">
          <a:xfrm>
            <a:off x="3652745" y="4793785"/>
            <a:ext cx="454275" cy="545129"/>
          </a:xfrm>
          <a:custGeom>
            <a:avLst/>
            <a:gdLst>
              <a:gd name="T0" fmla="*/ 347 w 376"/>
              <a:gd name="T1" fmla="*/ 284 h 376"/>
              <a:gd name="T2" fmla="*/ 347 w 376"/>
              <a:gd name="T3" fmla="*/ 238 h 376"/>
              <a:gd name="T4" fmla="*/ 278 w 376"/>
              <a:gd name="T5" fmla="*/ 169 h 376"/>
              <a:gd name="T6" fmla="*/ 238 w 376"/>
              <a:gd name="T7" fmla="*/ 169 h 376"/>
              <a:gd name="T8" fmla="*/ 207 w 376"/>
              <a:gd name="T9" fmla="*/ 148 h 376"/>
              <a:gd name="T10" fmla="*/ 207 w 376"/>
              <a:gd name="T11" fmla="*/ 92 h 376"/>
              <a:gd name="T12" fmla="*/ 236 w 376"/>
              <a:gd name="T13" fmla="*/ 48 h 376"/>
              <a:gd name="T14" fmla="*/ 188 w 376"/>
              <a:gd name="T15" fmla="*/ 0 h 376"/>
              <a:gd name="T16" fmla="*/ 140 w 376"/>
              <a:gd name="T17" fmla="*/ 48 h 376"/>
              <a:gd name="T18" fmla="*/ 169 w 376"/>
              <a:gd name="T19" fmla="*/ 92 h 376"/>
              <a:gd name="T20" fmla="*/ 169 w 376"/>
              <a:gd name="T21" fmla="*/ 148 h 376"/>
              <a:gd name="T22" fmla="*/ 138 w 376"/>
              <a:gd name="T23" fmla="*/ 169 h 376"/>
              <a:gd name="T24" fmla="*/ 98 w 376"/>
              <a:gd name="T25" fmla="*/ 169 h 376"/>
              <a:gd name="T26" fmla="*/ 29 w 376"/>
              <a:gd name="T27" fmla="*/ 238 h 376"/>
              <a:gd name="T28" fmla="*/ 29 w 376"/>
              <a:gd name="T29" fmla="*/ 284 h 376"/>
              <a:gd name="T30" fmla="*/ 0 w 376"/>
              <a:gd name="T31" fmla="*/ 328 h 376"/>
              <a:gd name="T32" fmla="*/ 48 w 376"/>
              <a:gd name="T33" fmla="*/ 376 h 376"/>
              <a:gd name="T34" fmla="*/ 96 w 376"/>
              <a:gd name="T35" fmla="*/ 328 h 376"/>
              <a:gd name="T36" fmla="*/ 67 w 376"/>
              <a:gd name="T37" fmla="*/ 284 h 376"/>
              <a:gd name="T38" fmla="*/ 67 w 376"/>
              <a:gd name="T39" fmla="*/ 238 h 376"/>
              <a:gd name="T40" fmla="*/ 98 w 376"/>
              <a:gd name="T41" fmla="*/ 207 h 376"/>
              <a:gd name="T42" fmla="*/ 138 w 376"/>
              <a:gd name="T43" fmla="*/ 207 h 376"/>
              <a:gd name="T44" fmla="*/ 169 w 376"/>
              <a:gd name="T45" fmla="*/ 202 h 376"/>
              <a:gd name="T46" fmla="*/ 169 w 376"/>
              <a:gd name="T47" fmla="*/ 284 h 376"/>
              <a:gd name="T48" fmla="*/ 140 w 376"/>
              <a:gd name="T49" fmla="*/ 328 h 376"/>
              <a:gd name="T50" fmla="*/ 188 w 376"/>
              <a:gd name="T51" fmla="*/ 376 h 376"/>
              <a:gd name="T52" fmla="*/ 236 w 376"/>
              <a:gd name="T53" fmla="*/ 328 h 376"/>
              <a:gd name="T54" fmla="*/ 207 w 376"/>
              <a:gd name="T55" fmla="*/ 284 h 376"/>
              <a:gd name="T56" fmla="*/ 207 w 376"/>
              <a:gd name="T57" fmla="*/ 202 h 376"/>
              <a:gd name="T58" fmla="*/ 238 w 376"/>
              <a:gd name="T59" fmla="*/ 207 h 376"/>
              <a:gd name="T60" fmla="*/ 278 w 376"/>
              <a:gd name="T61" fmla="*/ 207 h 376"/>
              <a:gd name="T62" fmla="*/ 309 w 376"/>
              <a:gd name="T63" fmla="*/ 238 h 376"/>
              <a:gd name="T64" fmla="*/ 309 w 376"/>
              <a:gd name="T65" fmla="*/ 284 h 376"/>
              <a:gd name="T66" fmla="*/ 280 w 376"/>
              <a:gd name="T67" fmla="*/ 328 h 376"/>
              <a:gd name="T68" fmla="*/ 328 w 376"/>
              <a:gd name="T69" fmla="*/ 376 h 376"/>
              <a:gd name="T70" fmla="*/ 376 w 376"/>
              <a:gd name="T71" fmla="*/ 328 h 376"/>
              <a:gd name="T72" fmla="*/ 347 w 376"/>
              <a:gd name="T73" fmla="*/ 284 h 376"/>
              <a:gd name="T74" fmla="*/ 75 w 376"/>
              <a:gd name="T75" fmla="*/ 328 h 376"/>
              <a:gd name="T76" fmla="*/ 48 w 376"/>
              <a:gd name="T77" fmla="*/ 356 h 376"/>
              <a:gd name="T78" fmla="*/ 20 w 376"/>
              <a:gd name="T79" fmla="*/ 328 h 376"/>
              <a:gd name="T80" fmla="*/ 48 w 376"/>
              <a:gd name="T81" fmla="*/ 300 h 376"/>
              <a:gd name="T82" fmla="*/ 75 w 376"/>
              <a:gd name="T83" fmla="*/ 328 h 376"/>
              <a:gd name="T84" fmla="*/ 160 w 376"/>
              <a:gd name="T85" fmla="*/ 48 h 376"/>
              <a:gd name="T86" fmla="*/ 188 w 376"/>
              <a:gd name="T87" fmla="*/ 20 h 376"/>
              <a:gd name="T88" fmla="*/ 215 w 376"/>
              <a:gd name="T89" fmla="*/ 48 h 376"/>
              <a:gd name="T90" fmla="*/ 188 w 376"/>
              <a:gd name="T91" fmla="*/ 76 h 376"/>
              <a:gd name="T92" fmla="*/ 160 w 376"/>
              <a:gd name="T93" fmla="*/ 48 h 376"/>
              <a:gd name="T94" fmla="*/ 215 w 376"/>
              <a:gd name="T95" fmla="*/ 328 h 376"/>
              <a:gd name="T96" fmla="*/ 188 w 376"/>
              <a:gd name="T97" fmla="*/ 356 h 376"/>
              <a:gd name="T98" fmla="*/ 160 w 376"/>
              <a:gd name="T99" fmla="*/ 328 h 376"/>
              <a:gd name="T100" fmla="*/ 188 w 376"/>
              <a:gd name="T101" fmla="*/ 300 h 376"/>
              <a:gd name="T102" fmla="*/ 215 w 376"/>
              <a:gd name="T103" fmla="*/ 328 h 376"/>
              <a:gd name="T104" fmla="*/ 328 w 376"/>
              <a:gd name="T105" fmla="*/ 356 h 376"/>
              <a:gd name="T106" fmla="*/ 300 w 376"/>
              <a:gd name="T107" fmla="*/ 328 h 376"/>
              <a:gd name="T108" fmla="*/ 328 w 376"/>
              <a:gd name="T109" fmla="*/ 300 h 376"/>
              <a:gd name="T110" fmla="*/ 355 w 376"/>
              <a:gd name="T111" fmla="*/ 328 h 376"/>
              <a:gd name="T112" fmla="*/ 328 w 376"/>
              <a:gd name="T113" fmla="*/ 35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6" h="376">
                <a:moveTo>
                  <a:pt x="347" y="284"/>
                </a:moveTo>
                <a:cubicBezTo>
                  <a:pt x="347" y="238"/>
                  <a:pt x="347" y="238"/>
                  <a:pt x="347" y="238"/>
                </a:cubicBezTo>
                <a:cubicBezTo>
                  <a:pt x="347" y="210"/>
                  <a:pt x="328" y="169"/>
                  <a:pt x="278" y="169"/>
                </a:cubicBezTo>
                <a:cubicBezTo>
                  <a:pt x="238" y="169"/>
                  <a:pt x="238" y="169"/>
                  <a:pt x="238" y="169"/>
                </a:cubicBezTo>
                <a:cubicBezTo>
                  <a:pt x="210" y="169"/>
                  <a:pt x="207" y="155"/>
                  <a:pt x="207" y="148"/>
                </a:cubicBezTo>
                <a:cubicBezTo>
                  <a:pt x="207" y="92"/>
                  <a:pt x="207" y="92"/>
                  <a:pt x="207" y="92"/>
                </a:cubicBezTo>
                <a:cubicBezTo>
                  <a:pt x="224" y="85"/>
                  <a:pt x="236" y="68"/>
                  <a:pt x="236" y="48"/>
                </a:cubicBezTo>
                <a:cubicBezTo>
                  <a:pt x="236" y="21"/>
                  <a:pt x="214" y="0"/>
                  <a:pt x="188" y="0"/>
                </a:cubicBezTo>
                <a:cubicBezTo>
                  <a:pt x="161" y="0"/>
                  <a:pt x="140" y="21"/>
                  <a:pt x="140" y="48"/>
                </a:cubicBezTo>
                <a:cubicBezTo>
                  <a:pt x="140" y="68"/>
                  <a:pt x="152" y="85"/>
                  <a:pt x="169" y="92"/>
                </a:cubicBezTo>
                <a:cubicBezTo>
                  <a:pt x="169" y="148"/>
                  <a:pt x="169" y="148"/>
                  <a:pt x="169" y="148"/>
                </a:cubicBezTo>
                <a:cubicBezTo>
                  <a:pt x="169" y="153"/>
                  <a:pt x="167" y="169"/>
                  <a:pt x="138" y="169"/>
                </a:cubicBezTo>
                <a:cubicBezTo>
                  <a:pt x="98" y="169"/>
                  <a:pt x="98" y="169"/>
                  <a:pt x="98" y="169"/>
                </a:cubicBezTo>
                <a:cubicBezTo>
                  <a:pt x="47" y="169"/>
                  <a:pt x="29" y="210"/>
                  <a:pt x="29" y="238"/>
                </a:cubicBezTo>
                <a:cubicBezTo>
                  <a:pt x="29" y="284"/>
                  <a:pt x="29" y="284"/>
                  <a:pt x="29" y="284"/>
                </a:cubicBezTo>
                <a:cubicBezTo>
                  <a:pt x="12" y="291"/>
                  <a:pt x="0" y="308"/>
                  <a:pt x="0" y="328"/>
                </a:cubicBezTo>
                <a:cubicBezTo>
                  <a:pt x="0" y="354"/>
                  <a:pt x="21" y="376"/>
                  <a:pt x="48" y="376"/>
                </a:cubicBezTo>
                <a:cubicBezTo>
                  <a:pt x="74" y="376"/>
                  <a:pt x="96" y="354"/>
                  <a:pt x="96" y="328"/>
                </a:cubicBezTo>
                <a:cubicBezTo>
                  <a:pt x="96" y="308"/>
                  <a:pt x="84" y="291"/>
                  <a:pt x="67" y="284"/>
                </a:cubicBezTo>
                <a:cubicBezTo>
                  <a:pt x="67" y="238"/>
                  <a:pt x="67" y="238"/>
                  <a:pt x="67" y="238"/>
                </a:cubicBezTo>
                <a:cubicBezTo>
                  <a:pt x="67" y="233"/>
                  <a:pt x="68" y="207"/>
                  <a:pt x="98" y="207"/>
                </a:cubicBezTo>
                <a:cubicBezTo>
                  <a:pt x="138" y="207"/>
                  <a:pt x="138" y="207"/>
                  <a:pt x="138" y="207"/>
                </a:cubicBezTo>
                <a:cubicBezTo>
                  <a:pt x="150" y="207"/>
                  <a:pt x="160" y="205"/>
                  <a:pt x="169" y="202"/>
                </a:cubicBezTo>
                <a:cubicBezTo>
                  <a:pt x="169" y="284"/>
                  <a:pt x="169" y="284"/>
                  <a:pt x="169" y="284"/>
                </a:cubicBezTo>
                <a:cubicBezTo>
                  <a:pt x="152" y="291"/>
                  <a:pt x="140" y="308"/>
                  <a:pt x="140" y="328"/>
                </a:cubicBezTo>
                <a:cubicBezTo>
                  <a:pt x="140" y="354"/>
                  <a:pt x="161" y="376"/>
                  <a:pt x="188" y="376"/>
                </a:cubicBezTo>
                <a:cubicBezTo>
                  <a:pt x="214" y="376"/>
                  <a:pt x="236" y="354"/>
                  <a:pt x="236" y="328"/>
                </a:cubicBezTo>
                <a:cubicBezTo>
                  <a:pt x="236" y="308"/>
                  <a:pt x="224" y="291"/>
                  <a:pt x="207" y="284"/>
                </a:cubicBezTo>
                <a:cubicBezTo>
                  <a:pt x="207" y="202"/>
                  <a:pt x="207" y="202"/>
                  <a:pt x="207" y="202"/>
                </a:cubicBezTo>
                <a:cubicBezTo>
                  <a:pt x="215" y="205"/>
                  <a:pt x="226" y="207"/>
                  <a:pt x="238" y="207"/>
                </a:cubicBezTo>
                <a:cubicBezTo>
                  <a:pt x="278" y="207"/>
                  <a:pt x="278" y="207"/>
                  <a:pt x="278" y="207"/>
                </a:cubicBezTo>
                <a:cubicBezTo>
                  <a:pt x="306" y="207"/>
                  <a:pt x="309" y="231"/>
                  <a:pt x="309" y="238"/>
                </a:cubicBezTo>
                <a:cubicBezTo>
                  <a:pt x="309" y="284"/>
                  <a:pt x="309" y="284"/>
                  <a:pt x="309" y="284"/>
                </a:cubicBezTo>
                <a:cubicBezTo>
                  <a:pt x="292" y="291"/>
                  <a:pt x="280" y="308"/>
                  <a:pt x="280" y="328"/>
                </a:cubicBezTo>
                <a:cubicBezTo>
                  <a:pt x="280" y="354"/>
                  <a:pt x="301" y="376"/>
                  <a:pt x="328" y="376"/>
                </a:cubicBezTo>
                <a:cubicBezTo>
                  <a:pt x="354" y="376"/>
                  <a:pt x="376" y="354"/>
                  <a:pt x="376" y="328"/>
                </a:cubicBezTo>
                <a:cubicBezTo>
                  <a:pt x="376" y="308"/>
                  <a:pt x="364" y="291"/>
                  <a:pt x="347" y="284"/>
                </a:cubicBezTo>
                <a:close/>
                <a:moveTo>
                  <a:pt x="75" y="328"/>
                </a:moveTo>
                <a:cubicBezTo>
                  <a:pt x="75" y="343"/>
                  <a:pt x="63" y="356"/>
                  <a:pt x="48" y="356"/>
                </a:cubicBezTo>
                <a:cubicBezTo>
                  <a:pt x="32" y="356"/>
                  <a:pt x="20" y="343"/>
                  <a:pt x="20" y="328"/>
                </a:cubicBezTo>
                <a:cubicBezTo>
                  <a:pt x="20" y="313"/>
                  <a:pt x="32" y="300"/>
                  <a:pt x="48" y="300"/>
                </a:cubicBezTo>
                <a:cubicBezTo>
                  <a:pt x="63" y="300"/>
                  <a:pt x="75" y="313"/>
                  <a:pt x="75" y="328"/>
                </a:cubicBezTo>
                <a:close/>
                <a:moveTo>
                  <a:pt x="160" y="48"/>
                </a:moveTo>
                <a:cubicBezTo>
                  <a:pt x="160" y="33"/>
                  <a:pt x="172" y="20"/>
                  <a:pt x="188" y="20"/>
                </a:cubicBezTo>
                <a:cubicBezTo>
                  <a:pt x="203" y="20"/>
                  <a:pt x="215" y="33"/>
                  <a:pt x="215" y="48"/>
                </a:cubicBezTo>
                <a:cubicBezTo>
                  <a:pt x="215" y="63"/>
                  <a:pt x="203" y="76"/>
                  <a:pt x="188" y="76"/>
                </a:cubicBezTo>
                <a:cubicBezTo>
                  <a:pt x="172" y="76"/>
                  <a:pt x="160" y="63"/>
                  <a:pt x="160" y="48"/>
                </a:cubicBezTo>
                <a:close/>
                <a:moveTo>
                  <a:pt x="215" y="328"/>
                </a:moveTo>
                <a:cubicBezTo>
                  <a:pt x="215" y="343"/>
                  <a:pt x="203" y="356"/>
                  <a:pt x="188" y="356"/>
                </a:cubicBezTo>
                <a:cubicBezTo>
                  <a:pt x="172" y="356"/>
                  <a:pt x="160" y="343"/>
                  <a:pt x="160" y="328"/>
                </a:cubicBezTo>
                <a:cubicBezTo>
                  <a:pt x="160" y="313"/>
                  <a:pt x="172" y="300"/>
                  <a:pt x="188" y="300"/>
                </a:cubicBezTo>
                <a:cubicBezTo>
                  <a:pt x="203" y="300"/>
                  <a:pt x="215" y="313"/>
                  <a:pt x="215" y="328"/>
                </a:cubicBezTo>
                <a:close/>
                <a:moveTo>
                  <a:pt x="328" y="356"/>
                </a:moveTo>
                <a:cubicBezTo>
                  <a:pt x="312" y="356"/>
                  <a:pt x="300" y="343"/>
                  <a:pt x="300" y="328"/>
                </a:cubicBezTo>
                <a:cubicBezTo>
                  <a:pt x="300" y="313"/>
                  <a:pt x="312" y="300"/>
                  <a:pt x="328" y="300"/>
                </a:cubicBezTo>
                <a:cubicBezTo>
                  <a:pt x="343" y="300"/>
                  <a:pt x="355" y="313"/>
                  <a:pt x="355" y="328"/>
                </a:cubicBezTo>
                <a:cubicBezTo>
                  <a:pt x="355" y="343"/>
                  <a:pt x="343" y="356"/>
                  <a:pt x="328" y="356"/>
                </a:cubicBezTo>
                <a:close/>
              </a:path>
            </a:pathLst>
          </a:custGeom>
          <a:solidFill>
            <a:schemeClr val="bg1">
              <a:lumMod val="95000"/>
            </a:schemeClr>
          </a:solidFill>
          <a:ln>
            <a:noFill/>
          </a:ln>
        </p:spPr>
        <p:txBody>
          <a:bodyPr vert="horz" wrap="square" lIns="91430" tIns="45714" rIns="91430" bIns="45714" numCol="1" anchor="t" anchorCtr="0" compatLnSpc="1"/>
          <a:lstStyle/>
          <a:p>
            <a:pPr defTabSz="914294"/>
            <a:endParaRPr lang="en-US" dirty="0">
              <a:solidFill>
                <a:prstClr val="black"/>
              </a:solidFill>
              <a:latin typeface="印品黑体" panose="00000500000000000000" pitchFamily="2" charset="-122"/>
              <a:ea typeface="印品黑体" panose="00000500000000000000" pitchFamily="2" charset="-122"/>
            </a:endParaRPr>
          </a:p>
        </p:txBody>
      </p:sp>
      <p:sp>
        <p:nvSpPr>
          <p:cNvPr id="34" name="Freeform 12"/>
          <p:cNvSpPr>
            <a:spLocks noChangeAspect="1" noEditPoints="1"/>
          </p:cNvSpPr>
          <p:nvPr/>
        </p:nvSpPr>
        <p:spPr bwMode="auto">
          <a:xfrm>
            <a:off x="9172937" y="4148707"/>
            <a:ext cx="592661" cy="433949"/>
          </a:xfrm>
          <a:custGeom>
            <a:avLst/>
            <a:gdLst>
              <a:gd name="T0" fmla="*/ 152 w 400"/>
              <a:gd name="T1" fmla="*/ 7 h 244"/>
              <a:gd name="T2" fmla="*/ 127 w 400"/>
              <a:gd name="T3" fmla="*/ 7 h 244"/>
              <a:gd name="T4" fmla="*/ 0 w 400"/>
              <a:gd name="T5" fmla="*/ 122 h 244"/>
              <a:gd name="T6" fmla="*/ 127 w 400"/>
              <a:gd name="T7" fmla="*/ 237 h 244"/>
              <a:gd name="T8" fmla="*/ 152 w 400"/>
              <a:gd name="T9" fmla="*/ 237 h 244"/>
              <a:gd name="T10" fmla="*/ 152 w 400"/>
              <a:gd name="T11" fmla="*/ 212 h 244"/>
              <a:gd name="T12" fmla="*/ 53 w 400"/>
              <a:gd name="T13" fmla="*/ 122 h 244"/>
              <a:gd name="T14" fmla="*/ 152 w 400"/>
              <a:gd name="T15" fmla="*/ 32 h 244"/>
              <a:gd name="T16" fmla="*/ 152 w 400"/>
              <a:gd name="T17" fmla="*/ 7 h 244"/>
              <a:gd name="T18" fmla="*/ 272 w 400"/>
              <a:gd name="T19" fmla="*/ 7 h 244"/>
              <a:gd name="T20" fmla="*/ 248 w 400"/>
              <a:gd name="T21" fmla="*/ 7 h 244"/>
              <a:gd name="T22" fmla="*/ 248 w 400"/>
              <a:gd name="T23" fmla="*/ 32 h 244"/>
              <a:gd name="T24" fmla="*/ 347 w 400"/>
              <a:gd name="T25" fmla="*/ 122 h 244"/>
              <a:gd name="T26" fmla="*/ 248 w 400"/>
              <a:gd name="T27" fmla="*/ 212 h 244"/>
              <a:gd name="T28" fmla="*/ 248 w 400"/>
              <a:gd name="T29" fmla="*/ 237 h 244"/>
              <a:gd name="T30" fmla="*/ 272 w 400"/>
              <a:gd name="T31" fmla="*/ 237 h 244"/>
              <a:gd name="T32" fmla="*/ 400 w 400"/>
              <a:gd name="T33" fmla="*/ 122 h 244"/>
              <a:gd name="T34" fmla="*/ 272 w 400"/>
              <a:gd name="T35" fmla="*/ 7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0" h="244">
                <a:moveTo>
                  <a:pt x="152" y="7"/>
                </a:moveTo>
                <a:cubicBezTo>
                  <a:pt x="145" y="0"/>
                  <a:pt x="135" y="0"/>
                  <a:pt x="127" y="7"/>
                </a:cubicBezTo>
                <a:cubicBezTo>
                  <a:pt x="0" y="122"/>
                  <a:pt x="0" y="122"/>
                  <a:pt x="0" y="122"/>
                </a:cubicBezTo>
                <a:cubicBezTo>
                  <a:pt x="127" y="237"/>
                  <a:pt x="127" y="237"/>
                  <a:pt x="127" y="237"/>
                </a:cubicBezTo>
                <a:cubicBezTo>
                  <a:pt x="135" y="244"/>
                  <a:pt x="145" y="244"/>
                  <a:pt x="152" y="237"/>
                </a:cubicBezTo>
                <a:cubicBezTo>
                  <a:pt x="159" y="230"/>
                  <a:pt x="159" y="219"/>
                  <a:pt x="152" y="212"/>
                </a:cubicBezTo>
                <a:cubicBezTo>
                  <a:pt x="53" y="122"/>
                  <a:pt x="53" y="122"/>
                  <a:pt x="53" y="122"/>
                </a:cubicBezTo>
                <a:cubicBezTo>
                  <a:pt x="152" y="32"/>
                  <a:pt x="152" y="32"/>
                  <a:pt x="152" y="32"/>
                </a:cubicBezTo>
                <a:cubicBezTo>
                  <a:pt x="159" y="25"/>
                  <a:pt x="159" y="14"/>
                  <a:pt x="152" y="7"/>
                </a:cubicBezTo>
                <a:close/>
                <a:moveTo>
                  <a:pt x="272" y="7"/>
                </a:moveTo>
                <a:cubicBezTo>
                  <a:pt x="265" y="0"/>
                  <a:pt x="255" y="0"/>
                  <a:pt x="248" y="7"/>
                </a:cubicBezTo>
                <a:cubicBezTo>
                  <a:pt x="240" y="14"/>
                  <a:pt x="241" y="25"/>
                  <a:pt x="248" y="32"/>
                </a:cubicBezTo>
                <a:cubicBezTo>
                  <a:pt x="347" y="122"/>
                  <a:pt x="347" y="122"/>
                  <a:pt x="347" y="122"/>
                </a:cubicBezTo>
                <a:cubicBezTo>
                  <a:pt x="248" y="212"/>
                  <a:pt x="248" y="212"/>
                  <a:pt x="248" y="212"/>
                </a:cubicBezTo>
                <a:cubicBezTo>
                  <a:pt x="241" y="219"/>
                  <a:pt x="240" y="230"/>
                  <a:pt x="248" y="237"/>
                </a:cubicBezTo>
                <a:cubicBezTo>
                  <a:pt x="255" y="244"/>
                  <a:pt x="265" y="244"/>
                  <a:pt x="272" y="237"/>
                </a:cubicBezTo>
                <a:cubicBezTo>
                  <a:pt x="400" y="122"/>
                  <a:pt x="400" y="122"/>
                  <a:pt x="400" y="122"/>
                </a:cubicBezTo>
                <a:lnTo>
                  <a:pt x="272" y="7"/>
                </a:lnTo>
                <a:close/>
              </a:path>
            </a:pathLst>
          </a:custGeom>
          <a:solidFill>
            <a:schemeClr val="bg1">
              <a:lumMod val="95000"/>
            </a:schemeClr>
          </a:solidFill>
          <a:ln>
            <a:noFill/>
          </a:ln>
        </p:spPr>
        <p:txBody>
          <a:bodyPr vert="horz" wrap="square" lIns="91430" tIns="45714" rIns="91430" bIns="45714" numCol="1" anchor="t" anchorCtr="0" compatLnSpc="1"/>
          <a:lstStyle/>
          <a:p>
            <a:pPr defTabSz="914294"/>
            <a:endParaRPr lang="en-US" dirty="0">
              <a:solidFill>
                <a:prstClr val="black"/>
              </a:solidFill>
              <a:latin typeface="印品黑体" panose="00000500000000000000" pitchFamily="2" charset="-122"/>
              <a:ea typeface="印品黑体" panose="00000500000000000000" pitchFamily="2" charset="-122"/>
            </a:endParaRPr>
          </a:p>
        </p:txBody>
      </p:sp>
      <p:sp>
        <p:nvSpPr>
          <p:cNvPr id="35" name="Freeform 17"/>
          <p:cNvSpPr>
            <a:spLocks noChangeAspect="1" noEditPoints="1"/>
          </p:cNvSpPr>
          <p:nvPr/>
        </p:nvSpPr>
        <p:spPr bwMode="auto">
          <a:xfrm>
            <a:off x="4754377" y="2633908"/>
            <a:ext cx="497927" cy="477504"/>
          </a:xfrm>
          <a:custGeom>
            <a:avLst/>
            <a:gdLst>
              <a:gd name="T0" fmla="*/ 200 w 400"/>
              <a:gd name="T1" fmla="*/ 120 h 320"/>
              <a:gd name="T2" fmla="*/ 140 w 400"/>
              <a:gd name="T3" fmla="*/ 180 h 320"/>
              <a:gd name="T4" fmla="*/ 200 w 400"/>
              <a:gd name="T5" fmla="*/ 240 h 320"/>
              <a:gd name="T6" fmla="*/ 260 w 400"/>
              <a:gd name="T7" fmla="*/ 180 h 320"/>
              <a:gd name="T8" fmla="*/ 200 w 400"/>
              <a:gd name="T9" fmla="*/ 120 h 320"/>
              <a:gd name="T10" fmla="*/ 360 w 400"/>
              <a:gd name="T11" fmla="*/ 60 h 320"/>
              <a:gd name="T12" fmla="*/ 312 w 400"/>
              <a:gd name="T13" fmla="*/ 60 h 320"/>
              <a:gd name="T14" fmla="*/ 296 w 400"/>
              <a:gd name="T15" fmla="*/ 49 h 320"/>
              <a:gd name="T16" fmla="*/ 284 w 400"/>
              <a:gd name="T17" fmla="*/ 11 h 320"/>
              <a:gd name="T18" fmla="*/ 268 w 400"/>
              <a:gd name="T19" fmla="*/ 0 h 320"/>
              <a:gd name="T20" fmla="*/ 132 w 400"/>
              <a:gd name="T21" fmla="*/ 0 h 320"/>
              <a:gd name="T22" fmla="*/ 116 w 400"/>
              <a:gd name="T23" fmla="*/ 11 h 320"/>
              <a:gd name="T24" fmla="*/ 104 w 400"/>
              <a:gd name="T25" fmla="*/ 49 h 320"/>
              <a:gd name="T26" fmla="*/ 88 w 400"/>
              <a:gd name="T27" fmla="*/ 60 h 320"/>
              <a:gd name="T28" fmla="*/ 40 w 400"/>
              <a:gd name="T29" fmla="*/ 60 h 320"/>
              <a:gd name="T30" fmla="*/ 0 w 400"/>
              <a:gd name="T31" fmla="*/ 100 h 320"/>
              <a:gd name="T32" fmla="*/ 0 w 400"/>
              <a:gd name="T33" fmla="*/ 280 h 320"/>
              <a:gd name="T34" fmla="*/ 40 w 400"/>
              <a:gd name="T35" fmla="*/ 320 h 320"/>
              <a:gd name="T36" fmla="*/ 360 w 400"/>
              <a:gd name="T37" fmla="*/ 320 h 320"/>
              <a:gd name="T38" fmla="*/ 400 w 400"/>
              <a:gd name="T39" fmla="*/ 280 h 320"/>
              <a:gd name="T40" fmla="*/ 400 w 400"/>
              <a:gd name="T41" fmla="*/ 100 h 320"/>
              <a:gd name="T42" fmla="*/ 360 w 400"/>
              <a:gd name="T43" fmla="*/ 60 h 320"/>
              <a:gd name="T44" fmla="*/ 200 w 400"/>
              <a:gd name="T45" fmla="*/ 280 h 320"/>
              <a:gd name="T46" fmla="*/ 100 w 400"/>
              <a:gd name="T47" fmla="*/ 180 h 320"/>
              <a:gd name="T48" fmla="*/ 200 w 400"/>
              <a:gd name="T49" fmla="*/ 80 h 320"/>
              <a:gd name="T50" fmla="*/ 300 w 400"/>
              <a:gd name="T51" fmla="*/ 180 h 320"/>
              <a:gd name="T52" fmla="*/ 200 w 400"/>
              <a:gd name="T53" fmla="*/ 280 h 320"/>
              <a:gd name="T54" fmla="*/ 346 w 400"/>
              <a:gd name="T55" fmla="*/ 128 h 320"/>
              <a:gd name="T56" fmla="*/ 332 w 400"/>
              <a:gd name="T57" fmla="*/ 114 h 320"/>
              <a:gd name="T58" fmla="*/ 346 w 400"/>
              <a:gd name="T59" fmla="*/ 100 h 320"/>
              <a:gd name="T60" fmla="*/ 360 w 400"/>
              <a:gd name="T61" fmla="*/ 114 h 320"/>
              <a:gd name="T62" fmla="*/ 346 w 400"/>
              <a:gd name="T63" fmla="*/ 128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0" h="320">
                <a:moveTo>
                  <a:pt x="200" y="120"/>
                </a:moveTo>
                <a:cubicBezTo>
                  <a:pt x="167" y="120"/>
                  <a:pt x="140" y="147"/>
                  <a:pt x="140" y="180"/>
                </a:cubicBezTo>
                <a:cubicBezTo>
                  <a:pt x="140" y="213"/>
                  <a:pt x="167" y="240"/>
                  <a:pt x="200" y="240"/>
                </a:cubicBezTo>
                <a:cubicBezTo>
                  <a:pt x="233" y="240"/>
                  <a:pt x="260" y="213"/>
                  <a:pt x="260" y="180"/>
                </a:cubicBezTo>
                <a:cubicBezTo>
                  <a:pt x="260" y="147"/>
                  <a:pt x="233" y="120"/>
                  <a:pt x="200" y="120"/>
                </a:cubicBezTo>
                <a:close/>
                <a:moveTo>
                  <a:pt x="360" y="60"/>
                </a:moveTo>
                <a:cubicBezTo>
                  <a:pt x="312" y="60"/>
                  <a:pt x="312" y="60"/>
                  <a:pt x="312" y="60"/>
                </a:cubicBezTo>
                <a:cubicBezTo>
                  <a:pt x="305" y="60"/>
                  <a:pt x="298" y="55"/>
                  <a:pt x="296" y="49"/>
                </a:cubicBezTo>
                <a:cubicBezTo>
                  <a:pt x="284" y="11"/>
                  <a:pt x="284" y="11"/>
                  <a:pt x="284" y="11"/>
                </a:cubicBezTo>
                <a:cubicBezTo>
                  <a:pt x="281" y="5"/>
                  <a:pt x="274" y="0"/>
                  <a:pt x="268" y="0"/>
                </a:cubicBezTo>
                <a:cubicBezTo>
                  <a:pt x="132" y="0"/>
                  <a:pt x="132" y="0"/>
                  <a:pt x="132" y="0"/>
                </a:cubicBezTo>
                <a:cubicBezTo>
                  <a:pt x="125" y="0"/>
                  <a:pt x="118" y="5"/>
                  <a:pt x="116" y="11"/>
                </a:cubicBezTo>
                <a:cubicBezTo>
                  <a:pt x="104" y="49"/>
                  <a:pt x="104" y="49"/>
                  <a:pt x="104" y="49"/>
                </a:cubicBezTo>
                <a:cubicBezTo>
                  <a:pt x="101" y="55"/>
                  <a:pt x="94" y="60"/>
                  <a:pt x="88" y="60"/>
                </a:cubicBezTo>
                <a:cubicBezTo>
                  <a:pt x="40" y="60"/>
                  <a:pt x="40" y="60"/>
                  <a:pt x="40" y="60"/>
                </a:cubicBezTo>
                <a:cubicBezTo>
                  <a:pt x="18" y="60"/>
                  <a:pt x="0" y="78"/>
                  <a:pt x="0" y="100"/>
                </a:cubicBezTo>
                <a:cubicBezTo>
                  <a:pt x="0" y="280"/>
                  <a:pt x="0" y="280"/>
                  <a:pt x="0" y="280"/>
                </a:cubicBezTo>
                <a:cubicBezTo>
                  <a:pt x="0" y="302"/>
                  <a:pt x="18" y="320"/>
                  <a:pt x="40" y="320"/>
                </a:cubicBezTo>
                <a:cubicBezTo>
                  <a:pt x="360" y="320"/>
                  <a:pt x="360" y="320"/>
                  <a:pt x="360" y="320"/>
                </a:cubicBezTo>
                <a:cubicBezTo>
                  <a:pt x="382" y="320"/>
                  <a:pt x="400" y="302"/>
                  <a:pt x="400" y="280"/>
                </a:cubicBezTo>
                <a:cubicBezTo>
                  <a:pt x="400" y="100"/>
                  <a:pt x="400" y="100"/>
                  <a:pt x="400" y="100"/>
                </a:cubicBezTo>
                <a:cubicBezTo>
                  <a:pt x="400" y="78"/>
                  <a:pt x="382" y="60"/>
                  <a:pt x="360" y="60"/>
                </a:cubicBezTo>
                <a:close/>
                <a:moveTo>
                  <a:pt x="200" y="280"/>
                </a:moveTo>
                <a:cubicBezTo>
                  <a:pt x="145" y="280"/>
                  <a:pt x="100" y="235"/>
                  <a:pt x="100" y="180"/>
                </a:cubicBezTo>
                <a:cubicBezTo>
                  <a:pt x="100" y="125"/>
                  <a:pt x="145" y="80"/>
                  <a:pt x="200" y="80"/>
                </a:cubicBezTo>
                <a:cubicBezTo>
                  <a:pt x="255" y="80"/>
                  <a:pt x="300" y="125"/>
                  <a:pt x="300" y="180"/>
                </a:cubicBezTo>
                <a:cubicBezTo>
                  <a:pt x="300" y="235"/>
                  <a:pt x="255" y="280"/>
                  <a:pt x="200" y="280"/>
                </a:cubicBezTo>
                <a:close/>
                <a:moveTo>
                  <a:pt x="346" y="128"/>
                </a:moveTo>
                <a:cubicBezTo>
                  <a:pt x="338" y="128"/>
                  <a:pt x="332" y="122"/>
                  <a:pt x="332" y="114"/>
                </a:cubicBezTo>
                <a:cubicBezTo>
                  <a:pt x="332" y="106"/>
                  <a:pt x="338" y="100"/>
                  <a:pt x="346" y="100"/>
                </a:cubicBezTo>
                <a:cubicBezTo>
                  <a:pt x="354" y="100"/>
                  <a:pt x="360" y="106"/>
                  <a:pt x="360" y="114"/>
                </a:cubicBezTo>
                <a:cubicBezTo>
                  <a:pt x="360" y="122"/>
                  <a:pt x="354" y="128"/>
                  <a:pt x="346" y="128"/>
                </a:cubicBezTo>
                <a:close/>
              </a:path>
            </a:pathLst>
          </a:custGeom>
          <a:solidFill>
            <a:schemeClr val="bg1">
              <a:lumMod val="95000"/>
            </a:schemeClr>
          </a:solidFill>
          <a:ln>
            <a:noFill/>
          </a:ln>
        </p:spPr>
        <p:txBody>
          <a:bodyPr vert="horz" wrap="square" lIns="91430" tIns="45714" rIns="91430" bIns="45714" numCol="1" anchor="t" anchorCtr="0" compatLnSpc="1"/>
          <a:lstStyle/>
          <a:p>
            <a:pPr defTabSz="914294"/>
            <a:endParaRPr lang="en-US" dirty="0">
              <a:solidFill>
                <a:prstClr val="black"/>
              </a:solidFill>
              <a:latin typeface="印品黑体" panose="00000500000000000000" pitchFamily="2" charset="-122"/>
              <a:ea typeface="印品黑体" panose="00000500000000000000" pitchFamily="2" charset="-122"/>
            </a:endParaRPr>
          </a:p>
        </p:txBody>
      </p:sp>
      <p:sp>
        <p:nvSpPr>
          <p:cNvPr id="36" name="Freeform 22"/>
          <p:cNvSpPr>
            <a:spLocks noChangeAspect="1" noEditPoints="1"/>
          </p:cNvSpPr>
          <p:nvPr/>
        </p:nvSpPr>
        <p:spPr bwMode="auto">
          <a:xfrm>
            <a:off x="8164475" y="4890629"/>
            <a:ext cx="414957" cy="497284"/>
          </a:xfrm>
          <a:custGeom>
            <a:avLst/>
            <a:gdLst>
              <a:gd name="T0" fmla="*/ 287 w 316"/>
              <a:gd name="T1" fmla="*/ 29 h 316"/>
              <a:gd name="T2" fmla="*/ 236 w 316"/>
              <a:gd name="T3" fmla="*/ 4 h 316"/>
              <a:gd name="T4" fmla="*/ 135 w 316"/>
              <a:gd name="T5" fmla="*/ 105 h 316"/>
              <a:gd name="T6" fmla="*/ 20 w 316"/>
              <a:gd name="T7" fmla="*/ 221 h 316"/>
              <a:gd name="T8" fmla="*/ 0 w 316"/>
              <a:gd name="T9" fmla="*/ 316 h 316"/>
              <a:gd name="T10" fmla="*/ 95 w 316"/>
              <a:gd name="T11" fmla="*/ 296 h 316"/>
              <a:gd name="T12" fmla="*/ 210 w 316"/>
              <a:gd name="T13" fmla="*/ 180 h 316"/>
              <a:gd name="T14" fmla="*/ 312 w 316"/>
              <a:gd name="T15" fmla="*/ 79 h 316"/>
              <a:gd name="T16" fmla="*/ 287 w 316"/>
              <a:gd name="T17" fmla="*/ 29 h 316"/>
              <a:gd name="T18" fmla="*/ 89 w 316"/>
              <a:gd name="T19" fmla="*/ 284 h 316"/>
              <a:gd name="T20" fmla="*/ 57 w 316"/>
              <a:gd name="T21" fmla="*/ 291 h 316"/>
              <a:gd name="T22" fmla="*/ 43 w 316"/>
              <a:gd name="T23" fmla="*/ 273 h 316"/>
              <a:gd name="T24" fmla="*/ 24 w 316"/>
              <a:gd name="T25" fmla="*/ 259 h 316"/>
              <a:gd name="T26" fmla="*/ 31 w 316"/>
              <a:gd name="T27" fmla="*/ 226 h 316"/>
              <a:gd name="T28" fmla="*/ 41 w 316"/>
              <a:gd name="T29" fmla="*/ 217 h 316"/>
              <a:gd name="T30" fmla="*/ 78 w 316"/>
              <a:gd name="T31" fmla="*/ 237 h 316"/>
              <a:gd name="T32" fmla="*/ 99 w 316"/>
              <a:gd name="T33" fmla="*/ 275 h 316"/>
              <a:gd name="T34" fmla="*/ 89 w 316"/>
              <a:gd name="T35" fmla="*/ 284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6" h="316">
                <a:moveTo>
                  <a:pt x="287" y="29"/>
                </a:moveTo>
                <a:cubicBezTo>
                  <a:pt x="258" y="0"/>
                  <a:pt x="236" y="4"/>
                  <a:pt x="236" y="4"/>
                </a:cubicBezTo>
                <a:cubicBezTo>
                  <a:pt x="135" y="105"/>
                  <a:pt x="135" y="105"/>
                  <a:pt x="135" y="105"/>
                </a:cubicBezTo>
                <a:cubicBezTo>
                  <a:pt x="20" y="221"/>
                  <a:pt x="20" y="221"/>
                  <a:pt x="20" y="221"/>
                </a:cubicBezTo>
                <a:cubicBezTo>
                  <a:pt x="0" y="316"/>
                  <a:pt x="0" y="316"/>
                  <a:pt x="0" y="316"/>
                </a:cubicBezTo>
                <a:cubicBezTo>
                  <a:pt x="95" y="296"/>
                  <a:pt x="95" y="296"/>
                  <a:pt x="95" y="296"/>
                </a:cubicBezTo>
                <a:cubicBezTo>
                  <a:pt x="210" y="180"/>
                  <a:pt x="210" y="180"/>
                  <a:pt x="210" y="180"/>
                </a:cubicBezTo>
                <a:cubicBezTo>
                  <a:pt x="312" y="79"/>
                  <a:pt x="312" y="79"/>
                  <a:pt x="312" y="79"/>
                </a:cubicBezTo>
                <a:cubicBezTo>
                  <a:pt x="312" y="79"/>
                  <a:pt x="316" y="58"/>
                  <a:pt x="287" y="29"/>
                </a:cubicBezTo>
                <a:close/>
                <a:moveTo>
                  <a:pt x="89" y="284"/>
                </a:moveTo>
                <a:cubicBezTo>
                  <a:pt x="57" y="291"/>
                  <a:pt x="57" y="291"/>
                  <a:pt x="57" y="291"/>
                </a:cubicBezTo>
                <a:cubicBezTo>
                  <a:pt x="54" y="285"/>
                  <a:pt x="50" y="280"/>
                  <a:pt x="43" y="273"/>
                </a:cubicBezTo>
                <a:cubicBezTo>
                  <a:pt x="36" y="266"/>
                  <a:pt x="30" y="262"/>
                  <a:pt x="24" y="259"/>
                </a:cubicBezTo>
                <a:cubicBezTo>
                  <a:pt x="31" y="226"/>
                  <a:pt x="31" y="226"/>
                  <a:pt x="31" y="226"/>
                </a:cubicBezTo>
                <a:cubicBezTo>
                  <a:pt x="41" y="217"/>
                  <a:pt x="41" y="217"/>
                  <a:pt x="41" y="217"/>
                </a:cubicBezTo>
                <a:cubicBezTo>
                  <a:pt x="41" y="217"/>
                  <a:pt x="58" y="217"/>
                  <a:pt x="78" y="237"/>
                </a:cubicBezTo>
                <a:cubicBezTo>
                  <a:pt x="98" y="257"/>
                  <a:pt x="99" y="275"/>
                  <a:pt x="99" y="275"/>
                </a:cubicBezTo>
                <a:lnTo>
                  <a:pt x="89" y="284"/>
                </a:lnTo>
                <a:close/>
              </a:path>
            </a:pathLst>
          </a:custGeom>
          <a:solidFill>
            <a:schemeClr val="bg1">
              <a:lumMod val="95000"/>
            </a:schemeClr>
          </a:solidFill>
          <a:ln>
            <a:noFill/>
          </a:ln>
        </p:spPr>
        <p:txBody>
          <a:bodyPr vert="horz" wrap="square" lIns="91430" tIns="45714" rIns="91430" bIns="45714" numCol="1" anchor="t" anchorCtr="0" compatLnSpc="1"/>
          <a:lstStyle/>
          <a:p>
            <a:pPr defTabSz="914294"/>
            <a:endParaRPr lang="en-US" dirty="0">
              <a:solidFill>
                <a:prstClr val="black"/>
              </a:solidFill>
              <a:latin typeface="印品黑体" panose="00000500000000000000" pitchFamily="2" charset="-122"/>
              <a:ea typeface="印品黑体" panose="00000500000000000000" pitchFamily="2" charset="-122"/>
            </a:endParaRPr>
          </a:p>
        </p:txBody>
      </p:sp>
      <p:sp>
        <p:nvSpPr>
          <p:cNvPr id="37" name="Freeform 27"/>
          <p:cNvSpPr>
            <a:spLocks noChangeAspect="1" noEditPoints="1"/>
          </p:cNvSpPr>
          <p:nvPr/>
        </p:nvSpPr>
        <p:spPr bwMode="auto">
          <a:xfrm>
            <a:off x="7009284" y="2657280"/>
            <a:ext cx="479129" cy="410860"/>
          </a:xfrm>
          <a:custGeom>
            <a:avLst/>
            <a:gdLst>
              <a:gd name="T0" fmla="*/ 392 w 392"/>
              <a:gd name="T1" fmla="*/ 40 h 280"/>
              <a:gd name="T2" fmla="*/ 392 w 392"/>
              <a:gd name="T3" fmla="*/ 16 h 280"/>
              <a:gd name="T4" fmla="*/ 376 w 392"/>
              <a:gd name="T5" fmla="*/ 0 h 280"/>
              <a:gd name="T6" fmla="*/ 16 w 392"/>
              <a:gd name="T7" fmla="*/ 0 h 280"/>
              <a:gd name="T8" fmla="*/ 0 w 392"/>
              <a:gd name="T9" fmla="*/ 16 h 280"/>
              <a:gd name="T10" fmla="*/ 0 w 392"/>
              <a:gd name="T11" fmla="*/ 40 h 280"/>
              <a:gd name="T12" fmla="*/ 40 w 392"/>
              <a:gd name="T13" fmla="*/ 40 h 280"/>
              <a:gd name="T14" fmla="*/ 40 w 392"/>
              <a:gd name="T15" fmla="*/ 80 h 280"/>
              <a:gd name="T16" fmla="*/ 0 w 392"/>
              <a:gd name="T17" fmla="*/ 80 h 280"/>
              <a:gd name="T18" fmla="*/ 0 w 392"/>
              <a:gd name="T19" fmla="*/ 120 h 280"/>
              <a:gd name="T20" fmla="*/ 40 w 392"/>
              <a:gd name="T21" fmla="*/ 120 h 280"/>
              <a:gd name="T22" fmla="*/ 40 w 392"/>
              <a:gd name="T23" fmla="*/ 160 h 280"/>
              <a:gd name="T24" fmla="*/ 0 w 392"/>
              <a:gd name="T25" fmla="*/ 160 h 280"/>
              <a:gd name="T26" fmla="*/ 0 w 392"/>
              <a:gd name="T27" fmla="*/ 200 h 280"/>
              <a:gd name="T28" fmla="*/ 40 w 392"/>
              <a:gd name="T29" fmla="*/ 200 h 280"/>
              <a:gd name="T30" fmla="*/ 40 w 392"/>
              <a:gd name="T31" fmla="*/ 240 h 280"/>
              <a:gd name="T32" fmla="*/ 0 w 392"/>
              <a:gd name="T33" fmla="*/ 240 h 280"/>
              <a:gd name="T34" fmla="*/ 0 w 392"/>
              <a:gd name="T35" fmla="*/ 264 h 280"/>
              <a:gd name="T36" fmla="*/ 16 w 392"/>
              <a:gd name="T37" fmla="*/ 280 h 280"/>
              <a:gd name="T38" fmla="*/ 376 w 392"/>
              <a:gd name="T39" fmla="*/ 280 h 280"/>
              <a:gd name="T40" fmla="*/ 392 w 392"/>
              <a:gd name="T41" fmla="*/ 264 h 280"/>
              <a:gd name="T42" fmla="*/ 392 w 392"/>
              <a:gd name="T43" fmla="*/ 240 h 280"/>
              <a:gd name="T44" fmla="*/ 352 w 392"/>
              <a:gd name="T45" fmla="*/ 240 h 280"/>
              <a:gd name="T46" fmla="*/ 352 w 392"/>
              <a:gd name="T47" fmla="*/ 200 h 280"/>
              <a:gd name="T48" fmla="*/ 392 w 392"/>
              <a:gd name="T49" fmla="*/ 200 h 280"/>
              <a:gd name="T50" fmla="*/ 392 w 392"/>
              <a:gd name="T51" fmla="*/ 160 h 280"/>
              <a:gd name="T52" fmla="*/ 352 w 392"/>
              <a:gd name="T53" fmla="*/ 160 h 280"/>
              <a:gd name="T54" fmla="*/ 352 w 392"/>
              <a:gd name="T55" fmla="*/ 120 h 280"/>
              <a:gd name="T56" fmla="*/ 392 w 392"/>
              <a:gd name="T57" fmla="*/ 120 h 280"/>
              <a:gd name="T58" fmla="*/ 392 w 392"/>
              <a:gd name="T59" fmla="*/ 80 h 280"/>
              <a:gd name="T60" fmla="*/ 352 w 392"/>
              <a:gd name="T61" fmla="*/ 80 h 280"/>
              <a:gd name="T62" fmla="*/ 352 w 392"/>
              <a:gd name="T63" fmla="*/ 40 h 280"/>
              <a:gd name="T64" fmla="*/ 392 w 392"/>
              <a:gd name="T65" fmla="*/ 40 h 280"/>
              <a:gd name="T66" fmla="*/ 152 w 392"/>
              <a:gd name="T67" fmla="*/ 200 h 280"/>
              <a:gd name="T68" fmla="*/ 152 w 392"/>
              <a:gd name="T69" fmla="*/ 80 h 280"/>
              <a:gd name="T70" fmla="*/ 252 w 392"/>
              <a:gd name="T71" fmla="*/ 140 h 280"/>
              <a:gd name="T72" fmla="*/ 152 w 392"/>
              <a:gd name="T73" fmla="*/ 20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92" h="280">
                <a:moveTo>
                  <a:pt x="392" y="40"/>
                </a:moveTo>
                <a:cubicBezTo>
                  <a:pt x="392" y="16"/>
                  <a:pt x="392" y="16"/>
                  <a:pt x="392" y="16"/>
                </a:cubicBezTo>
                <a:cubicBezTo>
                  <a:pt x="392" y="7"/>
                  <a:pt x="385" y="0"/>
                  <a:pt x="376" y="0"/>
                </a:cubicBezTo>
                <a:cubicBezTo>
                  <a:pt x="16" y="0"/>
                  <a:pt x="16" y="0"/>
                  <a:pt x="16" y="0"/>
                </a:cubicBezTo>
                <a:cubicBezTo>
                  <a:pt x="7" y="0"/>
                  <a:pt x="0" y="7"/>
                  <a:pt x="0" y="16"/>
                </a:cubicBezTo>
                <a:cubicBezTo>
                  <a:pt x="0" y="40"/>
                  <a:pt x="0" y="40"/>
                  <a:pt x="0" y="40"/>
                </a:cubicBezTo>
                <a:cubicBezTo>
                  <a:pt x="40" y="40"/>
                  <a:pt x="40" y="40"/>
                  <a:pt x="40" y="40"/>
                </a:cubicBezTo>
                <a:cubicBezTo>
                  <a:pt x="40" y="80"/>
                  <a:pt x="40" y="80"/>
                  <a:pt x="40" y="80"/>
                </a:cubicBezTo>
                <a:cubicBezTo>
                  <a:pt x="0" y="80"/>
                  <a:pt x="0" y="80"/>
                  <a:pt x="0" y="80"/>
                </a:cubicBezTo>
                <a:cubicBezTo>
                  <a:pt x="0" y="120"/>
                  <a:pt x="0" y="120"/>
                  <a:pt x="0" y="120"/>
                </a:cubicBezTo>
                <a:cubicBezTo>
                  <a:pt x="40" y="120"/>
                  <a:pt x="40" y="120"/>
                  <a:pt x="40" y="120"/>
                </a:cubicBezTo>
                <a:cubicBezTo>
                  <a:pt x="40" y="160"/>
                  <a:pt x="40" y="160"/>
                  <a:pt x="40" y="160"/>
                </a:cubicBezTo>
                <a:cubicBezTo>
                  <a:pt x="0" y="160"/>
                  <a:pt x="0" y="160"/>
                  <a:pt x="0" y="160"/>
                </a:cubicBezTo>
                <a:cubicBezTo>
                  <a:pt x="0" y="200"/>
                  <a:pt x="0" y="200"/>
                  <a:pt x="0" y="200"/>
                </a:cubicBezTo>
                <a:cubicBezTo>
                  <a:pt x="40" y="200"/>
                  <a:pt x="40" y="200"/>
                  <a:pt x="40" y="200"/>
                </a:cubicBezTo>
                <a:cubicBezTo>
                  <a:pt x="40" y="240"/>
                  <a:pt x="40" y="240"/>
                  <a:pt x="40" y="240"/>
                </a:cubicBezTo>
                <a:cubicBezTo>
                  <a:pt x="0" y="240"/>
                  <a:pt x="0" y="240"/>
                  <a:pt x="0" y="240"/>
                </a:cubicBezTo>
                <a:cubicBezTo>
                  <a:pt x="0" y="264"/>
                  <a:pt x="0" y="264"/>
                  <a:pt x="0" y="264"/>
                </a:cubicBezTo>
                <a:cubicBezTo>
                  <a:pt x="0" y="273"/>
                  <a:pt x="7" y="280"/>
                  <a:pt x="16" y="280"/>
                </a:cubicBezTo>
                <a:cubicBezTo>
                  <a:pt x="376" y="280"/>
                  <a:pt x="376" y="280"/>
                  <a:pt x="376" y="280"/>
                </a:cubicBezTo>
                <a:cubicBezTo>
                  <a:pt x="385" y="280"/>
                  <a:pt x="392" y="273"/>
                  <a:pt x="392" y="264"/>
                </a:cubicBezTo>
                <a:cubicBezTo>
                  <a:pt x="392" y="240"/>
                  <a:pt x="392" y="240"/>
                  <a:pt x="392" y="240"/>
                </a:cubicBezTo>
                <a:cubicBezTo>
                  <a:pt x="352" y="240"/>
                  <a:pt x="352" y="240"/>
                  <a:pt x="352" y="240"/>
                </a:cubicBezTo>
                <a:cubicBezTo>
                  <a:pt x="352" y="200"/>
                  <a:pt x="352" y="200"/>
                  <a:pt x="352" y="200"/>
                </a:cubicBezTo>
                <a:cubicBezTo>
                  <a:pt x="392" y="200"/>
                  <a:pt x="392" y="200"/>
                  <a:pt x="392" y="200"/>
                </a:cubicBezTo>
                <a:cubicBezTo>
                  <a:pt x="392" y="160"/>
                  <a:pt x="392" y="160"/>
                  <a:pt x="392" y="160"/>
                </a:cubicBezTo>
                <a:cubicBezTo>
                  <a:pt x="352" y="160"/>
                  <a:pt x="352" y="160"/>
                  <a:pt x="352" y="160"/>
                </a:cubicBezTo>
                <a:cubicBezTo>
                  <a:pt x="352" y="120"/>
                  <a:pt x="352" y="120"/>
                  <a:pt x="352" y="120"/>
                </a:cubicBezTo>
                <a:cubicBezTo>
                  <a:pt x="392" y="120"/>
                  <a:pt x="392" y="120"/>
                  <a:pt x="392" y="120"/>
                </a:cubicBezTo>
                <a:cubicBezTo>
                  <a:pt x="392" y="80"/>
                  <a:pt x="392" y="80"/>
                  <a:pt x="392" y="80"/>
                </a:cubicBezTo>
                <a:cubicBezTo>
                  <a:pt x="352" y="80"/>
                  <a:pt x="352" y="80"/>
                  <a:pt x="352" y="80"/>
                </a:cubicBezTo>
                <a:cubicBezTo>
                  <a:pt x="352" y="40"/>
                  <a:pt x="352" y="40"/>
                  <a:pt x="352" y="40"/>
                </a:cubicBezTo>
                <a:lnTo>
                  <a:pt x="392" y="40"/>
                </a:lnTo>
                <a:close/>
                <a:moveTo>
                  <a:pt x="152" y="200"/>
                </a:moveTo>
                <a:cubicBezTo>
                  <a:pt x="152" y="80"/>
                  <a:pt x="152" y="80"/>
                  <a:pt x="152" y="80"/>
                </a:cubicBezTo>
                <a:cubicBezTo>
                  <a:pt x="252" y="140"/>
                  <a:pt x="252" y="140"/>
                  <a:pt x="252" y="140"/>
                </a:cubicBezTo>
                <a:lnTo>
                  <a:pt x="152" y="200"/>
                </a:lnTo>
                <a:close/>
              </a:path>
            </a:pathLst>
          </a:custGeom>
          <a:solidFill>
            <a:schemeClr val="bg1">
              <a:lumMod val="95000"/>
            </a:schemeClr>
          </a:solidFill>
          <a:ln>
            <a:noFill/>
          </a:ln>
        </p:spPr>
        <p:txBody>
          <a:bodyPr vert="horz" wrap="square" lIns="91430" tIns="45714" rIns="91430" bIns="45714" numCol="1" anchor="t" anchorCtr="0" compatLnSpc="1"/>
          <a:lstStyle/>
          <a:p>
            <a:pPr defTabSz="914294"/>
            <a:endParaRPr lang="en-US" dirty="0">
              <a:solidFill>
                <a:prstClr val="black"/>
              </a:solidFill>
              <a:latin typeface="印品黑体" panose="00000500000000000000" pitchFamily="2" charset="-122"/>
              <a:ea typeface="印品黑体" panose="00000500000000000000" pitchFamily="2" charset="-122"/>
            </a:endParaRPr>
          </a:p>
        </p:txBody>
      </p:sp>
      <p:sp>
        <p:nvSpPr>
          <p:cNvPr id="38" name="Freeform 6"/>
          <p:cNvSpPr>
            <a:spLocks noChangeAspect="1" noEditPoints="1"/>
          </p:cNvSpPr>
          <p:nvPr/>
        </p:nvSpPr>
        <p:spPr bwMode="auto">
          <a:xfrm>
            <a:off x="5883815" y="4806529"/>
            <a:ext cx="541908" cy="665489"/>
          </a:xfrm>
          <a:custGeom>
            <a:avLst/>
            <a:gdLst>
              <a:gd name="T0" fmla="*/ 121 w 417"/>
              <a:gd name="T1" fmla="*/ 94 h 426"/>
              <a:gd name="T2" fmla="*/ 85 w 417"/>
              <a:gd name="T3" fmla="*/ 341 h 426"/>
              <a:gd name="T4" fmla="*/ 332 w 417"/>
              <a:gd name="T5" fmla="*/ 305 h 426"/>
              <a:gd name="T6" fmla="*/ 267 w 417"/>
              <a:gd name="T7" fmla="*/ 159 h 426"/>
              <a:gd name="T8" fmla="*/ 121 w 417"/>
              <a:gd name="T9" fmla="*/ 94 h 426"/>
              <a:gd name="T10" fmla="*/ 306 w 417"/>
              <a:gd name="T11" fmla="*/ 286 h 426"/>
              <a:gd name="T12" fmla="*/ 199 w 417"/>
              <a:gd name="T13" fmla="*/ 227 h 426"/>
              <a:gd name="T14" fmla="*/ 140 w 417"/>
              <a:gd name="T15" fmla="*/ 120 h 426"/>
              <a:gd name="T16" fmla="*/ 247 w 417"/>
              <a:gd name="T17" fmla="*/ 179 h 426"/>
              <a:gd name="T18" fmla="*/ 306 w 417"/>
              <a:gd name="T19" fmla="*/ 286 h 426"/>
              <a:gd name="T20" fmla="*/ 309 w 417"/>
              <a:gd name="T21" fmla="*/ 128 h 426"/>
              <a:gd name="T22" fmla="*/ 323 w 417"/>
              <a:gd name="T23" fmla="*/ 122 h 426"/>
              <a:gd name="T24" fmla="*/ 361 w 417"/>
              <a:gd name="T25" fmla="*/ 84 h 426"/>
              <a:gd name="T26" fmla="*/ 361 w 417"/>
              <a:gd name="T27" fmla="*/ 56 h 426"/>
              <a:gd name="T28" fmla="*/ 333 w 417"/>
              <a:gd name="T29" fmla="*/ 56 h 426"/>
              <a:gd name="T30" fmla="*/ 295 w 417"/>
              <a:gd name="T31" fmla="*/ 94 h 426"/>
              <a:gd name="T32" fmla="*/ 295 w 417"/>
              <a:gd name="T33" fmla="*/ 122 h 426"/>
              <a:gd name="T34" fmla="*/ 309 w 417"/>
              <a:gd name="T35" fmla="*/ 128 h 426"/>
              <a:gd name="T36" fmla="*/ 237 w 417"/>
              <a:gd name="T37" fmla="*/ 79 h 426"/>
              <a:gd name="T38" fmla="*/ 247 w 417"/>
              <a:gd name="T39" fmla="*/ 81 h 426"/>
              <a:gd name="T40" fmla="*/ 264 w 417"/>
              <a:gd name="T41" fmla="*/ 71 h 426"/>
              <a:gd name="T42" fmla="*/ 286 w 417"/>
              <a:gd name="T43" fmla="*/ 33 h 426"/>
              <a:gd name="T44" fmla="*/ 278 w 417"/>
              <a:gd name="T45" fmla="*/ 5 h 426"/>
              <a:gd name="T46" fmla="*/ 251 w 417"/>
              <a:gd name="T47" fmla="*/ 13 h 426"/>
              <a:gd name="T48" fmla="*/ 229 w 417"/>
              <a:gd name="T49" fmla="*/ 52 h 426"/>
              <a:gd name="T50" fmla="*/ 237 w 417"/>
              <a:gd name="T51" fmla="*/ 79 h 426"/>
              <a:gd name="T52" fmla="*/ 412 w 417"/>
              <a:gd name="T53" fmla="*/ 139 h 426"/>
              <a:gd name="T54" fmla="*/ 385 w 417"/>
              <a:gd name="T55" fmla="*/ 131 h 426"/>
              <a:gd name="T56" fmla="*/ 346 w 417"/>
              <a:gd name="T57" fmla="*/ 153 h 426"/>
              <a:gd name="T58" fmla="*/ 338 w 417"/>
              <a:gd name="T59" fmla="*/ 180 h 426"/>
              <a:gd name="T60" fmla="*/ 356 w 417"/>
              <a:gd name="T61" fmla="*/ 190 h 426"/>
              <a:gd name="T62" fmla="*/ 366 w 417"/>
              <a:gd name="T63" fmla="*/ 188 h 426"/>
              <a:gd name="T64" fmla="*/ 404 w 417"/>
              <a:gd name="T65" fmla="*/ 166 h 426"/>
              <a:gd name="T66" fmla="*/ 412 w 417"/>
              <a:gd name="T67" fmla="*/ 139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7" h="426">
                <a:moveTo>
                  <a:pt x="121" y="94"/>
                </a:moveTo>
                <a:cubicBezTo>
                  <a:pt x="98" y="116"/>
                  <a:pt x="0" y="256"/>
                  <a:pt x="85" y="341"/>
                </a:cubicBezTo>
                <a:cubicBezTo>
                  <a:pt x="170" y="426"/>
                  <a:pt x="309" y="328"/>
                  <a:pt x="332" y="305"/>
                </a:cubicBezTo>
                <a:cubicBezTo>
                  <a:pt x="354" y="283"/>
                  <a:pt x="325" y="217"/>
                  <a:pt x="267" y="159"/>
                </a:cubicBezTo>
                <a:cubicBezTo>
                  <a:pt x="209" y="101"/>
                  <a:pt x="143" y="72"/>
                  <a:pt x="121" y="94"/>
                </a:cubicBezTo>
                <a:close/>
                <a:moveTo>
                  <a:pt x="306" y="286"/>
                </a:moveTo>
                <a:cubicBezTo>
                  <a:pt x="299" y="292"/>
                  <a:pt x="248" y="277"/>
                  <a:pt x="199" y="227"/>
                </a:cubicBezTo>
                <a:cubicBezTo>
                  <a:pt x="149" y="178"/>
                  <a:pt x="134" y="127"/>
                  <a:pt x="140" y="120"/>
                </a:cubicBezTo>
                <a:cubicBezTo>
                  <a:pt x="147" y="113"/>
                  <a:pt x="198" y="129"/>
                  <a:pt x="247" y="179"/>
                </a:cubicBezTo>
                <a:cubicBezTo>
                  <a:pt x="297" y="228"/>
                  <a:pt x="313" y="279"/>
                  <a:pt x="306" y="286"/>
                </a:cubicBezTo>
                <a:close/>
                <a:moveTo>
                  <a:pt x="309" y="128"/>
                </a:moveTo>
                <a:cubicBezTo>
                  <a:pt x="314" y="128"/>
                  <a:pt x="319" y="126"/>
                  <a:pt x="323" y="122"/>
                </a:cubicBezTo>
                <a:cubicBezTo>
                  <a:pt x="361" y="84"/>
                  <a:pt x="361" y="84"/>
                  <a:pt x="361" y="84"/>
                </a:cubicBezTo>
                <a:cubicBezTo>
                  <a:pt x="369" y="76"/>
                  <a:pt x="369" y="64"/>
                  <a:pt x="361" y="56"/>
                </a:cubicBezTo>
                <a:cubicBezTo>
                  <a:pt x="353" y="48"/>
                  <a:pt x="341" y="48"/>
                  <a:pt x="333" y="56"/>
                </a:cubicBezTo>
                <a:cubicBezTo>
                  <a:pt x="295" y="94"/>
                  <a:pt x="295" y="94"/>
                  <a:pt x="295" y="94"/>
                </a:cubicBezTo>
                <a:cubicBezTo>
                  <a:pt x="287" y="102"/>
                  <a:pt x="287" y="115"/>
                  <a:pt x="295" y="122"/>
                </a:cubicBezTo>
                <a:cubicBezTo>
                  <a:pt x="299" y="126"/>
                  <a:pt x="304" y="128"/>
                  <a:pt x="309" y="128"/>
                </a:cubicBezTo>
                <a:close/>
                <a:moveTo>
                  <a:pt x="237" y="79"/>
                </a:moveTo>
                <a:cubicBezTo>
                  <a:pt x="240" y="81"/>
                  <a:pt x="243" y="81"/>
                  <a:pt x="247" y="81"/>
                </a:cubicBezTo>
                <a:cubicBezTo>
                  <a:pt x="254" y="81"/>
                  <a:pt x="260" y="78"/>
                  <a:pt x="264" y="71"/>
                </a:cubicBezTo>
                <a:cubicBezTo>
                  <a:pt x="286" y="33"/>
                  <a:pt x="286" y="33"/>
                  <a:pt x="286" y="33"/>
                </a:cubicBezTo>
                <a:cubicBezTo>
                  <a:pt x="291" y="23"/>
                  <a:pt x="288" y="11"/>
                  <a:pt x="278" y="5"/>
                </a:cubicBezTo>
                <a:cubicBezTo>
                  <a:pt x="268" y="0"/>
                  <a:pt x="256" y="3"/>
                  <a:pt x="251" y="13"/>
                </a:cubicBezTo>
                <a:cubicBezTo>
                  <a:pt x="229" y="52"/>
                  <a:pt x="229" y="52"/>
                  <a:pt x="229" y="52"/>
                </a:cubicBezTo>
                <a:cubicBezTo>
                  <a:pt x="224" y="61"/>
                  <a:pt x="227" y="73"/>
                  <a:pt x="237" y="79"/>
                </a:cubicBezTo>
                <a:close/>
                <a:moveTo>
                  <a:pt x="412" y="139"/>
                </a:moveTo>
                <a:cubicBezTo>
                  <a:pt x="406" y="129"/>
                  <a:pt x="394" y="126"/>
                  <a:pt x="385" y="131"/>
                </a:cubicBezTo>
                <a:cubicBezTo>
                  <a:pt x="346" y="153"/>
                  <a:pt x="346" y="153"/>
                  <a:pt x="346" y="153"/>
                </a:cubicBezTo>
                <a:cubicBezTo>
                  <a:pt x="336" y="158"/>
                  <a:pt x="333" y="171"/>
                  <a:pt x="338" y="180"/>
                </a:cubicBezTo>
                <a:cubicBezTo>
                  <a:pt x="342" y="187"/>
                  <a:pt x="349" y="190"/>
                  <a:pt x="356" y="190"/>
                </a:cubicBezTo>
                <a:cubicBezTo>
                  <a:pt x="359" y="190"/>
                  <a:pt x="363" y="190"/>
                  <a:pt x="366" y="188"/>
                </a:cubicBezTo>
                <a:cubicBezTo>
                  <a:pt x="404" y="166"/>
                  <a:pt x="404" y="166"/>
                  <a:pt x="404" y="166"/>
                </a:cubicBezTo>
                <a:cubicBezTo>
                  <a:pt x="414" y="161"/>
                  <a:pt x="417" y="149"/>
                  <a:pt x="412" y="139"/>
                </a:cubicBezTo>
                <a:close/>
              </a:path>
            </a:pathLst>
          </a:custGeom>
          <a:solidFill>
            <a:schemeClr val="bg1">
              <a:lumMod val="95000"/>
            </a:schemeClr>
          </a:solidFill>
          <a:ln>
            <a:noFill/>
          </a:ln>
        </p:spPr>
        <p:txBody>
          <a:bodyPr vert="horz" wrap="square" lIns="91430" tIns="45714" rIns="91430" bIns="45714" numCol="1" anchor="t" anchorCtr="0" compatLnSpc="1"/>
          <a:lstStyle/>
          <a:p>
            <a:pPr defTabSz="914294"/>
            <a:endParaRPr lang="en-US" dirty="0">
              <a:solidFill>
                <a:prstClr val="black"/>
              </a:solidFill>
              <a:latin typeface="印品黑体" panose="00000500000000000000" pitchFamily="2" charset="-122"/>
              <a:ea typeface="印品黑体" panose="00000500000000000000" pitchFamily="2" charset="-122"/>
            </a:endParaRPr>
          </a:p>
        </p:txBody>
      </p:sp>
      <p:sp>
        <p:nvSpPr>
          <p:cNvPr id="39" name="Content Placeholder 2"/>
          <p:cNvSpPr txBox="1"/>
          <p:nvPr/>
        </p:nvSpPr>
        <p:spPr>
          <a:xfrm>
            <a:off x="3366812" y="5393605"/>
            <a:ext cx="1008567" cy="743407"/>
          </a:xfrm>
          <a:prstGeom prst="rect">
            <a:avLst/>
          </a:prstGeom>
        </p:spPr>
        <p:txBody>
          <a:bodyPr vert="horz" lIns="91430" tIns="45714" rIns="91430" bIns="45714"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zh-CN" altLang="en-US" sz="1100" b="1" dirty="0">
                <a:solidFill>
                  <a:prstClr val="white"/>
                </a:solidFill>
                <a:latin typeface="印品黑体" panose="00000500000000000000" pitchFamily="2" charset="-122"/>
                <a:ea typeface="印品黑体" panose="00000500000000000000" pitchFamily="2" charset="-122"/>
              </a:rPr>
              <a:t>请添加标题</a:t>
            </a:r>
            <a:endParaRPr lang="en-US" sz="900" dirty="0">
              <a:solidFill>
                <a:prstClr val="white"/>
              </a:solidFill>
              <a:latin typeface="印品黑体" panose="00000500000000000000" pitchFamily="2" charset="-122"/>
              <a:ea typeface="印品黑体" panose="00000500000000000000" pitchFamily="2" charset="-122"/>
            </a:endParaRPr>
          </a:p>
        </p:txBody>
      </p:sp>
      <p:sp>
        <p:nvSpPr>
          <p:cNvPr id="41" name="Content Placeholder 2"/>
          <p:cNvSpPr txBox="1"/>
          <p:nvPr/>
        </p:nvSpPr>
        <p:spPr>
          <a:xfrm>
            <a:off x="4525951" y="3182107"/>
            <a:ext cx="999867" cy="759905"/>
          </a:xfrm>
          <a:prstGeom prst="rect">
            <a:avLst/>
          </a:prstGeom>
        </p:spPr>
        <p:txBody>
          <a:bodyPr vert="horz" lIns="91430" tIns="45714" rIns="91430" bIns="45714"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1100" b="1" dirty="0">
                <a:solidFill>
                  <a:prstClr val="white"/>
                </a:solidFill>
                <a:latin typeface="印品黑体" panose="00000500000000000000" pitchFamily="2" charset="-122"/>
                <a:ea typeface="印品黑体" panose="00000500000000000000" pitchFamily="2" charset="-122"/>
              </a:rPr>
              <a:t>Photography</a:t>
            </a:r>
            <a:endParaRPr lang="en-US" sz="900" dirty="0">
              <a:solidFill>
                <a:prstClr val="white"/>
              </a:solidFill>
              <a:latin typeface="印品黑体" panose="00000500000000000000" pitchFamily="2" charset="-122"/>
              <a:ea typeface="印品黑体" panose="00000500000000000000" pitchFamily="2" charset="-122"/>
            </a:endParaRPr>
          </a:p>
        </p:txBody>
      </p:sp>
      <p:sp>
        <p:nvSpPr>
          <p:cNvPr id="44" name="Content Placeholder 2"/>
          <p:cNvSpPr txBox="1"/>
          <p:nvPr/>
        </p:nvSpPr>
        <p:spPr>
          <a:xfrm>
            <a:off x="6778979" y="3257903"/>
            <a:ext cx="952908" cy="647266"/>
          </a:xfrm>
          <a:prstGeom prst="rect">
            <a:avLst/>
          </a:prstGeom>
        </p:spPr>
        <p:txBody>
          <a:bodyPr vert="horz" lIns="91430" tIns="45714" rIns="91430" bIns="45714"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1100" b="1" dirty="0">
                <a:solidFill>
                  <a:prstClr val="white"/>
                </a:solidFill>
                <a:latin typeface="印品黑体" panose="00000500000000000000" pitchFamily="2" charset="-122"/>
                <a:ea typeface="印品黑体" panose="00000500000000000000" pitchFamily="2" charset="-122"/>
              </a:rPr>
              <a:t>Films</a:t>
            </a:r>
            <a:endParaRPr lang="en-US" sz="900" dirty="0">
              <a:solidFill>
                <a:prstClr val="white"/>
              </a:solidFill>
              <a:latin typeface="印品黑体" panose="00000500000000000000" pitchFamily="2" charset="-122"/>
              <a:ea typeface="印品黑体" panose="00000500000000000000" pitchFamily="2" charset="-122"/>
            </a:endParaRPr>
          </a:p>
        </p:txBody>
      </p:sp>
      <p:cxnSp>
        <p:nvCxnSpPr>
          <p:cNvPr id="45" name="Straight Connector 44"/>
          <p:cNvCxnSpPr/>
          <p:nvPr/>
        </p:nvCxnSpPr>
        <p:spPr>
          <a:xfrm>
            <a:off x="742657" y="9500252"/>
            <a:ext cx="10539632" cy="0"/>
          </a:xfrm>
          <a:prstGeom prst="line">
            <a:avLst/>
          </a:prstGeom>
          <a:ln w="12700">
            <a:solidFill>
              <a:schemeClr val="bg1">
                <a:lumMod val="6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pic>
        <p:nvPicPr>
          <p:cNvPr id="28" name="Picture 27"/>
          <p:cNvPicPr>
            <a:picLocks noChangeAspect="1"/>
          </p:cNvPicPr>
          <p:nvPr/>
        </p:nvPicPr>
        <p:blipFill rotWithShape="1">
          <a:blip r:embed="rId3">
            <a:extLst>
              <a:ext uri="{28A0092B-C50C-407E-A947-70E740481C1C}">
                <a14:useLocalDpi xmlns:a14="http://schemas.microsoft.com/office/drawing/2010/main" val="0"/>
              </a:ext>
            </a:extLst>
          </a:blip>
          <a:srcRect l="4844" t="6998" r="86406" b="87476"/>
          <a:stretch/>
        </p:blipFill>
        <p:spPr>
          <a:xfrm>
            <a:off x="5621367" y="772945"/>
            <a:ext cx="1066800" cy="1066800"/>
          </a:xfrm>
          <a:prstGeom prst="rect">
            <a:avLst/>
          </a:prstGeom>
        </p:spPr>
      </p:pic>
      <p:sp>
        <p:nvSpPr>
          <p:cNvPr id="30" name="文本框 6"/>
          <p:cNvSpPr txBox="1">
            <a:spLocks noChangeArrowheads="1"/>
          </p:cNvSpPr>
          <p:nvPr/>
        </p:nvSpPr>
        <p:spPr bwMode="auto">
          <a:xfrm>
            <a:off x="201422" y="2092296"/>
            <a:ext cx="11944351" cy="770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350" tIns="46200" rIns="92350" bIns="46200">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defTabSz="512705" fontAlgn="base">
              <a:spcBef>
                <a:spcPct val="0"/>
              </a:spcBef>
              <a:spcAft>
                <a:spcPct val="0"/>
              </a:spcAft>
              <a:defRPr/>
            </a:pPr>
            <a:r>
              <a:rPr lang="en-US" altLang="zh-CN" sz="4400" b="1">
                <a:solidFill>
                  <a:srgbClr val="00B0F0"/>
                </a:solidFill>
                <a:latin typeface="VNI-Avo" pitchFamily="2" charset="0"/>
                <a:ea typeface="华康海报体W12(P)" panose="040B0C00000000000000" pitchFamily="82" charset="-122"/>
              </a:rPr>
              <a:t>Hoûi ñaùp vôùi baïn ñieàu em bieát veà möa</a:t>
            </a:r>
            <a:endParaRPr lang="zh-CN" altLang="en-US" sz="4400" b="1" dirty="0">
              <a:solidFill>
                <a:srgbClr val="00B0F0"/>
              </a:solidFill>
              <a:latin typeface="VNI-Avo" pitchFamily="2" charset="0"/>
              <a:ea typeface="华康海报体W12(P)" panose="040B0C00000000000000" pitchFamily="82" charset="-122"/>
            </a:endParaRPr>
          </a:p>
        </p:txBody>
      </p:sp>
    </p:spTree>
    <p:extLst>
      <p:ext uri="{BB962C8B-B14F-4D97-AF65-F5344CB8AC3E}">
        <p14:creationId xmlns:p14="http://schemas.microsoft.com/office/powerpoint/2010/main" val="3695219866"/>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1000" fill="hold"/>
                                        <p:tgtEl>
                                          <p:spTgt spid="33"/>
                                        </p:tgtEl>
                                        <p:attrNameLst>
                                          <p:attrName>ppt_w</p:attrName>
                                        </p:attrNameLst>
                                      </p:cBhvr>
                                      <p:tavLst>
                                        <p:tav tm="0">
                                          <p:val>
                                            <p:fltVal val="0"/>
                                          </p:val>
                                        </p:tav>
                                        <p:tav tm="100000">
                                          <p:val>
                                            <p:strVal val="#ppt_w"/>
                                          </p:val>
                                        </p:tav>
                                      </p:tavLst>
                                    </p:anim>
                                    <p:anim calcmode="lin" valueType="num">
                                      <p:cBhvr>
                                        <p:cTn id="13" dur="1000" fill="hold"/>
                                        <p:tgtEl>
                                          <p:spTgt spid="33"/>
                                        </p:tgtEl>
                                        <p:attrNameLst>
                                          <p:attrName>ppt_h</p:attrName>
                                        </p:attrNameLst>
                                      </p:cBhvr>
                                      <p:tavLst>
                                        <p:tav tm="0">
                                          <p:val>
                                            <p:fltVal val="0"/>
                                          </p:val>
                                        </p:tav>
                                        <p:tav tm="100000">
                                          <p:val>
                                            <p:strVal val="#ppt_h"/>
                                          </p:val>
                                        </p:tav>
                                      </p:tavLst>
                                    </p:anim>
                                    <p:animEffect transition="in" filter="fade">
                                      <p:cBhvr>
                                        <p:cTn id="14" dur="1000"/>
                                        <p:tgtEl>
                                          <p:spTgt spid="3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p:cTn id="17" dur="1000" fill="hold"/>
                                        <p:tgtEl>
                                          <p:spTgt spid="34"/>
                                        </p:tgtEl>
                                        <p:attrNameLst>
                                          <p:attrName>ppt_w</p:attrName>
                                        </p:attrNameLst>
                                      </p:cBhvr>
                                      <p:tavLst>
                                        <p:tav tm="0">
                                          <p:val>
                                            <p:fltVal val="0"/>
                                          </p:val>
                                        </p:tav>
                                        <p:tav tm="100000">
                                          <p:val>
                                            <p:strVal val="#ppt_w"/>
                                          </p:val>
                                        </p:tav>
                                      </p:tavLst>
                                    </p:anim>
                                    <p:anim calcmode="lin" valueType="num">
                                      <p:cBhvr>
                                        <p:cTn id="18" dur="1000" fill="hold"/>
                                        <p:tgtEl>
                                          <p:spTgt spid="34"/>
                                        </p:tgtEl>
                                        <p:attrNameLst>
                                          <p:attrName>ppt_h</p:attrName>
                                        </p:attrNameLst>
                                      </p:cBhvr>
                                      <p:tavLst>
                                        <p:tav tm="0">
                                          <p:val>
                                            <p:fltVal val="0"/>
                                          </p:val>
                                        </p:tav>
                                        <p:tav tm="100000">
                                          <p:val>
                                            <p:strVal val="#ppt_h"/>
                                          </p:val>
                                        </p:tav>
                                      </p:tavLst>
                                    </p:anim>
                                    <p:animEffect transition="in" filter="fade">
                                      <p:cBhvr>
                                        <p:cTn id="19" dur="1000"/>
                                        <p:tgtEl>
                                          <p:spTgt spid="34"/>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 calcmode="lin" valueType="num">
                                      <p:cBhvr>
                                        <p:cTn id="22" dur="1000" fill="hold"/>
                                        <p:tgtEl>
                                          <p:spTgt spid="38"/>
                                        </p:tgtEl>
                                        <p:attrNameLst>
                                          <p:attrName>ppt_w</p:attrName>
                                        </p:attrNameLst>
                                      </p:cBhvr>
                                      <p:tavLst>
                                        <p:tav tm="0">
                                          <p:val>
                                            <p:fltVal val="0"/>
                                          </p:val>
                                        </p:tav>
                                        <p:tav tm="100000">
                                          <p:val>
                                            <p:strVal val="#ppt_w"/>
                                          </p:val>
                                        </p:tav>
                                      </p:tavLst>
                                    </p:anim>
                                    <p:anim calcmode="lin" valueType="num">
                                      <p:cBhvr>
                                        <p:cTn id="23" dur="1000" fill="hold"/>
                                        <p:tgtEl>
                                          <p:spTgt spid="38"/>
                                        </p:tgtEl>
                                        <p:attrNameLst>
                                          <p:attrName>ppt_h</p:attrName>
                                        </p:attrNameLst>
                                      </p:cBhvr>
                                      <p:tavLst>
                                        <p:tav tm="0">
                                          <p:val>
                                            <p:fltVal val="0"/>
                                          </p:val>
                                        </p:tav>
                                        <p:tav tm="100000">
                                          <p:val>
                                            <p:strVal val="#ppt_h"/>
                                          </p:val>
                                        </p:tav>
                                      </p:tavLst>
                                    </p:anim>
                                    <p:animEffect transition="in" filter="fade">
                                      <p:cBhvr>
                                        <p:cTn id="24" dur="1000"/>
                                        <p:tgtEl>
                                          <p:spTgt spid="3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p:cTn id="27" dur="1000" fill="hold"/>
                                        <p:tgtEl>
                                          <p:spTgt spid="35"/>
                                        </p:tgtEl>
                                        <p:attrNameLst>
                                          <p:attrName>ppt_w</p:attrName>
                                        </p:attrNameLst>
                                      </p:cBhvr>
                                      <p:tavLst>
                                        <p:tav tm="0">
                                          <p:val>
                                            <p:fltVal val="0"/>
                                          </p:val>
                                        </p:tav>
                                        <p:tav tm="100000">
                                          <p:val>
                                            <p:strVal val="#ppt_w"/>
                                          </p:val>
                                        </p:tav>
                                      </p:tavLst>
                                    </p:anim>
                                    <p:anim calcmode="lin" valueType="num">
                                      <p:cBhvr>
                                        <p:cTn id="28" dur="1000" fill="hold"/>
                                        <p:tgtEl>
                                          <p:spTgt spid="35"/>
                                        </p:tgtEl>
                                        <p:attrNameLst>
                                          <p:attrName>ppt_h</p:attrName>
                                        </p:attrNameLst>
                                      </p:cBhvr>
                                      <p:tavLst>
                                        <p:tav tm="0">
                                          <p:val>
                                            <p:fltVal val="0"/>
                                          </p:val>
                                        </p:tav>
                                        <p:tav tm="100000">
                                          <p:val>
                                            <p:strVal val="#ppt_h"/>
                                          </p:val>
                                        </p:tav>
                                      </p:tavLst>
                                    </p:anim>
                                    <p:animEffect transition="in" filter="fade">
                                      <p:cBhvr>
                                        <p:cTn id="29" dur="1000"/>
                                        <p:tgtEl>
                                          <p:spTgt spid="35"/>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36"/>
                                        </p:tgtEl>
                                        <p:attrNameLst>
                                          <p:attrName>style.visibility</p:attrName>
                                        </p:attrNameLst>
                                      </p:cBhvr>
                                      <p:to>
                                        <p:strVal val="visible"/>
                                      </p:to>
                                    </p:set>
                                    <p:anim calcmode="lin" valueType="num">
                                      <p:cBhvr>
                                        <p:cTn id="32" dur="1000" fill="hold"/>
                                        <p:tgtEl>
                                          <p:spTgt spid="36"/>
                                        </p:tgtEl>
                                        <p:attrNameLst>
                                          <p:attrName>ppt_w</p:attrName>
                                        </p:attrNameLst>
                                      </p:cBhvr>
                                      <p:tavLst>
                                        <p:tav tm="0">
                                          <p:val>
                                            <p:fltVal val="0"/>
                                          </p:val>
                                        </p:tav>
                                        <p:tav tm="100000">
                                          <p:val>
                                            <p:strVal val="#ppt_w"/>
                                          </p:val>
                                        </p:tav>
                                      </p:tavLst>
                                    </p:anim>
                                    <p:anim calcmode="lin" valueType="num">
                                      <p:cBhvr>
                                        <p:cTn id="33" dur="1000" fill="hold"/>
                                        <p:tgtEl>
                                          <p:spTgt spid="36"/>
                                        </p:tgtEl>
                                        <p:attrNameLst>
                                          <p:attrName>ppt_h</p:attrName>
                                        </p:attrNameLst>
                                      </p:cBhvr>
                                      <p:tavLst>
                                        <p:tav tm="0">
                                          <p:val>
                                            <p:fltVal val="0"/>
                                          </p:val>
                                        </p:tav>
                                        <p:tav tm="100000">
                                          <p:val>
                                            <p:strVal val="#ppt_h"/>
                                          </p:val>
                                        </p:tav>
                                      </p:tavLst>
                                    </p:anim>
                                    <p:animEffect transition="in" filter="fade">
                                      <p:cBhvr>
                                        <p:cTn id="34" dur="1000"/>
                                        <p:tgtEl>
                                          <p:spTgt spid="36"/>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anim calcmode="lin" valueType="num">
                                      <p:cBhvr>
                                        <p:cTn id="37" dur="1000" fill="hold"/>
                                        <p:tgtEl>
                                          <p:spTgt spid="37"/>
                                        </p:tgtEl>
                                        <p:attrNameLst>
                                          <p:attrName>ppt_w</p:attrName>
                                        </p:attrNameLst>
                                      </p:cBhvr>
                                      <p:tavLst>
                                        <p:tav tm="0">
                                          <p:val>
                                            <p:fltVal val="0"/>
                                          </p:val>
                                        </p:tav>
                                        <p:tav tm="100000">
                                          <p:val>
                                            <p:strVal val="#ppt_w"/>
                                          </p:val>
                                        </p:tav>
                                      </p:tavLst>
                                    </p:anim>
                                    <p:anim calcmode="lin" valueType="num">
                                      <p:cBhvr>
                                        <p:cTn id="38" dur="1000" fill="hold"/>
                                        <p:tgtEl>
                                          <p:spTgt spid="37"/>
                                        </p:tgtEl>
                                        <p:attrNameLst>
                                          <p:attrName>ppt_h</p:attrName>
                                        </p:attrNameLst>
                                      </p:cBhvr>
                                      <p:tavLst>
                                        <p:tav tm="0">
                                          <p:val>
                                            <p:fltVal val="0"/>
                                          </p:val>
                                        </p:tav>
                                        <p:tav tm="100000">
                                          <p:val>
                                            <p:strVal val="#ppt_h"/>
                                          </p:val>
                                        </p:tav>
                                      </p:tavLst>
                                    </p:anim>
                                    <p:animEffect transition="in" filter="fade">
                                      <p:cBhvr>
                                        <p:cTn id="39" dur="1000"/>
                                        <p:tgtEl>
                                          <p:spTgt spid="3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fade">
                                      <p:cBhvr>
                                        <p:cTn id="42" dur="500"/>
                                        <p:tgtEl>
                                          <p:spTgt spid="3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41"/>
                                        </p:tgtEl>
                                        <p:attrNameLst>
                                          <p:attrName>style.visibility</p:attrName>
                                        </p:attrNameLst>
                                      </p:cBhvr>
                                      <p:to>
                                        <p:strVal val="visible"/>
                                      </p:to>
                                    </p:set>
                                    <p:animEffect transition="in" filter="fade">
                                      <p:cBhvr>
                                        <p:cTn id="45" dur="500"/>
                                        <p:tgtEl>
                                          <p:spTgt spid="41"/>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4"/>
                                        </p:tgtEl>
                                        <p:attrNameLst>
                                          <p:attrName>style.visibility</p:attrName>
                                        </p:attrNameLst>
                                      </p:cBhvr>
                                      <p:to>
                                        <p:strVal val="visible"/>
                                      </p:to>
                                    </p:set>
                                    <p:animEffect transition="in" filter="fade">
                                      <p:cBhvr>
                                        <p:cTn id="48" dur="500"/>
                                        <p:tgtEl>
                                          <p:spTgt spid="44"/>
                                        </p:tgtEl>
                                      </p:cBhvr>
                                    </p:animEffect>
                                  </p:childTnLst>
                                </p:cTn>
                              </p:par>
                              <p:par>
                                <p:cTn id="49" presetID="2" presetClass="entr" presetSubtype="4" fill="hold" nodeType="withEffect">
                                  <p:stCondLst>
                                    <p:cond delay="0"/>
                                  </p:stCondLst>
                                  <p:childTnLst>
                                    <p:set>
                                      <p:cBhvr>
                                        <p:cTn id="50" dur="1" fill="hold">
                                          <p:stCondLst>
                                            <p:cond delay="0"/>
                                          </p:stCondLst>
                                        </p:cTn>
                                        <p:tgtEl>
                                          <p:spTgt spid="45"/>
                                        </p:tgtEl>
                                        <p:attrNameLst>
                                          <p:attrName>style.visibility</p:attrName>
                                        </p:attrNameLst>
                                      </p:cBhvr>
                                      <p:to>
                                        <p:strVal val="visible"/>
                                      </p:to>
                                    </p:set>
                                    <p:anim calcmode="lin" valueType="num">
                                      <p:cBhvr additive="base">
                                        <p:cTn id="51" dur="500" fill="hold"/>
                                        <p:tgtEl>
                                          <p:spTgt spid="45"/>
                                        </p:tgtEl>
                                        <p:attrNameLst>
                                          <p:attrName>ppt_x</p:attrName>
                                        </p:attrNameLst>
                                      </p:cBhvr>
                                      <p:tavLst>
                                        <p:tav tm="0">
                                          <p:val>
                                            <p:strVal val="#ppt_x"/>
                                          </p:val>
                                        </p:tav>
                                        <p:tav tm="100000">
                                          <p:val>
                                            <p:strVal val="#ppt_x"/>
                                          </p:val>
                                        </p:tav>
                                      </p:tavLst>
                                    </p:anim>
                                    <p:anim calcmode="lin" valueType="num">
                                      <p:cBhvr additive="base">
                                        <p:cTn id="52" dur="500" fill="hold"/>
                                        <p:tgtEl>
                                          <p:spTgt spid="45"/>
                                        </p:tgtEl>
                                        <p:attrNameLst>
                                          <p:attrName>ppt_y</p:attrName>
                                        </p:attrNameLst>
                                      </p:cBhvr>
                                      <p:tavLst>
                                        <p:tav tm="0">
                                          <p:val>
                                            <p:strVal val="1+#ppt_h/2"/>
                                          </p:val>
                                        </p:tav>
                                        <p:tav tm="100000">
                                          <p:val>
                                            <p:strVal val="#ppt_y"/>
                                          </p:val>
                                        </p:tav>
                                      </p:tavLst>
                                    </p:anim>
                                  </p:childTnLst>
                                </p:cTn>
                              </p:par>
                              <p:par>
                                <p:cTn id="53" presetID="6" presetClass="entr" presetSubtype="16"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circle(in)">
                                      <p:cBhvr>
                                        <p:cTn id="55"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P spid="36" grpId="0" animBg="1"/>
      <p:bldP spid="37" grpId="0" animBg="1"/>
      <p:bldP spid="38" grpId="0" animBg="1"/>
      <p:bldP spid="39" grpId="0"/>
      <p:bldP spid="41" grpId="0"/>
      <p:bldP spid="44" grpId="0"/>
      <p:bldP spid="3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5735" t="59047" r="87680" b="34645"/>
          <a:stretch/>
        </p:blipFill>
        <p:spPr>
          <a:xfrm>
            <a:off x="0" y="12"/>
            <a:ext cx="914400" cy="1447795"/>
          </a:xfrm>
          <a:prstGeom prst="rect">
            <a:avLst/>
          </a:prstGeom>
        </p:spPr>
      </p:pic>
      <p:sp>
        <p:nvSpPr>
          <p:cNvPr id="3" name="文本框 6"/>
          <p:cNvSpPr txBox="1">
            <a:spLocks noChangeArrowheads="1"/>
          </p:cNvSpPr>
          <p:nvPr/>
        </p:nvSpPr>
        <p:spPr bwMode="auto">
          <a:xfrm>
            <a:off x="914412" y="334496"/>
            <a:ext cx="7856735" cy="770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350" tIns="46200" rIns="92350" bIns="46200">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defTabSz="512705" fontAlgn="base">
              <a:spcBef>
                <a:spcPct val="0"/>
              </a:spcBef>
              <a:spcAft>
                <a:spcPct val="0"/>
              </a:spcAft>
              <a:defRPr/>
            </a:pPr>
            <a:r>
              <a:rPr lang="en-US" altLang="zh-CN" sz="4400" b="1">
                <a:solidFill>
                  <a:srgbClr val="00B0F0"/>
                </a:solidFill>
                <a:latin typeface="VNI-Avo" pitchFamily="2" charset="0"/>
                <a:ea typeface="华康海报体W12(P)" panose="040B0C00000000000000" pitchFamily="82" charset="-122"/>
              </a:rPr>
              <a:t>Chôi troø chôi veà möa</a:t>
            </a:r>
            <a:endParaRPr lang="zh-CN" altLang="en-US" sz="4400" b="1" dirty="0">
              <a:solidFill>
                <a:srgbClr val="00B0F0"/>
              </a:solidFill>
              <a:latin typeface="VNI-Avo" pitchFamily="2" charset="0"/>
              <a:ea typeface="华康海报体W12(P)" panose="040B0C00000000000000" pitchFamily="82" charset="-122"/>
            </a:endParaRPr>
          </a:p>
        </p:txBody>
      </p:sp>
      <p:sp>
        <p:nvSpPr>
          <p:cNvPr id="4" name="Rectangle 3"/>
          <p:cNvSpPr/>
          <p:nvPr/>
        </p:nvSpPr>
        <p:spPr>
          <a:xfrm>
            <a:off x="556519" y="1104915"/>
            <a:ext cx="10706100" cy="6001631"/>
          </a:xfrm>
          <a:prstGeom prst="rect">
            <a:avLst/>
          </a:prstGeom>
        </p:spPr>
        <p:txBody>
          <a:bodyPr wrap="square" lIns="91430" tIns="45714" rIns="91430" bIns="45714">
            <a:spAutoFit/>
          </a:bodyPr>
          <a:lstStyle/>
          <a:p>
            <a:r>
              <a:rPr lang="vi-VN" sz="2900" b="1">
                <a:solidFill>
                  <a:srgbClr val="000000"/>
                </a:solidFill>
              </a:rPr>
              <a:t>                                              </a:t>
            </a:r>
            <a:r>
              <a:rPr lang="vi-VN" sz="3600" b="1">
                <a:solidFill>
                  <a:srgbClr val="FF0000"/>
                </a:solidFill>
              </a:rPr>
              <a:t>Trời mưa</a:t>
            </a:r>
            <a:br>
              <a:rPr lang="vi-VN" sz="3600" b="1">
                <a:solidFill>
                  <a:srgbClr val="FF0000"/>
                </a:solidFill>
              </a:rPr>
            </a:br>
            <a:br>
              <a:rPr lang="vi-VN" sz="2900" b="1">
                <a:solidFill>
                  <a:srgbClr val="000000"/>
                </a:solidFill>
              </a:rPr>
            </a:br>
            <a:r>
              <a:rPr lang="vi-VN" sz="2900" b="1">
                <a:solidFill>
                  <a:srgbClr val="FF0000"/>
                </a:solidFill>
              </a:rPr>
              <a:t>Luật chơi:</a:t>
            </a:r>
            <a:br>
              <a:rPr lang="vi-VN" sz="2900" b="1">
                <a:solidFill>
                  <a:srgbClr val="FF0000"/>
                </a:solidFill>
              </a:rPr>
            </a:br>
            <a:r>
              <a:rPr lang="vi-VN" sz="2900">
                <a:solidFill>
                  <a:srgbClr val="000000"/>
                </a:solidFill>
              </a:rPr>
              <a:t>    Khi có hiệu lệnh "Trời mưa" thì mỗi trẻ phải trốn vào một gốc cây. Ai không tìm được gốc cây phải ra ngoài 1 lần chơi.</a:t>
            </a:r>
            <a:br>
              <a:rPr lang="vi-VN" sz="2900">
                <a:solidFill>
                  <a:srgbClr val="000000"/>
                </a:solidFill>
              </a:rPr>
            </a:br>
            <a:br>
              <a:rPr lang="vi-VN" sz="2900">
                <a:solidFill>
                  <a:srgbClr val="000000"/>
                </a:solidFill>
              </a:rPr>
            </a:br>
            <a:br>
              <a:rPr lang="vi-VN" sz="2900">
                <a:solidFill>
                  <a:srgbClr val="000000"/>
                </a:solidFill>
              </a:rPr>
            </a:br>
            <a:r>
              <a:rPr lang="vi-VN" sz="2900" b="1">
                <a:solidFill>
                  <a:srgbClr val="FF0000"/>
                </a:solidFill>
              </a:rPr>
              <a:t>Cách chơi:</a:t>
            </a:r>
            <a:br>
              <a:rPr lang="vi-VN" sz="2900" b="1">
                <a:solidFill>
                  <a:srgbClr val="FF0000"/>
                </a:solidFill>
              </a:rPr>
            </a:br>
            <a:r>
              <a:rPr lang="vi-VN" sz="2900">
                <a:solidFill>
                  <a:srgbClr val="000000"/>
                </a:solidFill>
              </a:rPr>
              <a:t>    Trẻ đi tự do, vừa đi vừa hát bài "Trời nắng trời mưa" Khi cô ra hiệu lệnh "Trời mưa" và gõ trống lắc dồn dập thì trẻ phải nhanh chóng tìm cho mình 1 "gốc cây" để trú mưa. Ai chạy châm không tìm được chỗ tránh mưa thì sẽ bị ướt và phải ra ngoài 1 một lần chơi.</a:t>
            </a:r>
          </a:p>
        </p:txBody>
      </p:sp>
    </p:spTree>
    <p:extLst>
      <p:ext uri="{BB962C8B-B14F-4D97-AF65-F5344CB8AC3E}">
        <p14:creationId xmlns:p14="http://schemas.microsoft.com/office/powerpoint/2010/main" val="514024502"/>
      </p:ext>
    </p:extLst>
  </p:cSld>
  <p:clrMapOvr>
    <a:masterClrMapping/>
  </p:clrMapOvr>
  <p:transition advTm="664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3105150" y="3029034"/>
            <a:ext cx="6248400" cy="1323130"/>
          </a:xfrm>
          <a:prstGeom prst="rect">
            <a:avLst/>
          </a:prstGeom>
          <a:solidFill>
            <a:schemeClr val="bg1"/>
          </a:solidFill>
        </p:spPr>
        <p:txBody>
          <a:bodyPr wrap="square" lIns="91045" tIns="45567" rIns="91045" bIns="45567" rtlCol="0">
            <a:spAutoFit/>
          </a:bodyPr>
          <a:lstStyle/>
          <a:p>
            <a:pPr marL="455147" lvl="1" algn="ctr" defTabSz="910351"/>
            <a:r>
              <a:rPr lang="en-US" sz="8000" b="1">
                <a:solidFill>
                  <a:srgbClr val="FF0000"/>
                </a:solidFill>
                <a:latin typeface="VNI-Avo" pitchFamily="2" charset="0"/>
                <a:cs typeface="Times New Roman" panose="02020603050405020304" pitchFamily="18" charset="0"/>
              </a:rPr>
              <a:t>CUÛNG COÁ</a:t>
            </a:r>
            <a:endParaRPr lang="en-US" sz="2400" b="1" dirty="0">
              <a:solidFill>
                <a:srgbClr val="FF0000"/>
              </a:solidFill>
              <a:latin typeface="VNI-Avo" pitchFamily="2" charset="0"/>
              <a:cs typeface="Times New Roman" panose="02020603050405020304" pitchFamily="18" charset="0"/>
            </a:endParaRPr>
          </a:p>
        </p:txBody>
      </p:sp>
    </p:spTree>
    <p:extLst>
      <p:ext uri="{BB962C8B-B14F-4D97-AF65-F5344CB8AC3E}">
        <p14:creationId xmlns:p14="http://schemas.microsoft.com/office/powerpoint/2010/main" val="14463518"/>
      </p:ext>
    </p:extLst>
  </p:cSld>
  <p:clrMapOvr>
    <a:masterClrMapping/>
  </p:clrMapOvr>
  <p:transition advTm="664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8229600"/>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3680" y="-162735"/>
            <a:ext cx="8235555" cy="3423092"/>
          </a:xfrm>
          <a:prstGeom prst="rect">
            <a:avLst/>
          </a:prstGeom>
        </p:spPr>
      </p:pic>
      <p:sp>
        <p:nvSpPr>
          <p:cNvPr id="15" name="TextBox 14"/>
          <p:cNvSpPr txBox="1"/>
          <p:nvPr/>
        </p:nvSpPr>
        <p:spPr>
          <a:xfrm>
            <a:off x="3026815" y="622547"/>
            <a:ext cx="5588572" cy="1200325"/>
          </a:xfrm>
          <a:prstGeom prst="rect">
            <a:avLst/>
          </a:prstGeom>
          <a:noFill/>
        </p:spPr>
        <p:txBody>
          <a:bodyPr wrap="none" lIns="91372" tIns="45718" rIns="91372" bIns="45718" rtlCol="0">
            <a:spAutoFit/>
          </a:bodyPr>
          <a:lstStyle/>
          <a:p>
            <a:pPr algn="ctr" defTabSz="913629"/>
            <a:r>
              <a:rPr lang="en-US" sz="7200" b="1" dirty="0">
                <a:solidFill>
                  <a:srgbClr val="FF0000"/>
                </a:solidFill>
                <a:latin typeface="Times New Roman" pitchFamily="18" charset="0"/>
                <a:cs typeface="Times New Roman" pitchFamily="18" charset="0"/>
              </a:rPr>
              <a:t>KIẾN VỀ TỔ</a:t>
            </a:r>
          </a:p>
        </p:txBody>
      </p:sp>
      <p:pic>
        <p:nvPicPr>
          <p:cNvPr id="54" name="Picture 11" descr="C:\Users\ADMIN\Desktop\Tai nguyen thiet ke tro choi\Angry birds epic birds\1505573783630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86933" y="3286204"/>
            <a:ext cx="1069648" cy="702760"/>
          </a:xfrm>
          <a:prstGeom prst="rect">
            <a:avLst/>
          </a:prstGeom>
          <a:noFill/>
          <a:extLst>
            <a:ext uri="{909E8E84-426E-40DD-AFC4-6F175D3DCCD1}">
              <a14:hiddenFill xmlns:a14="http://schemas.microsoft.com/office/drawing/2010/main">
                <a:solidFill>
                  <a:srgbClr val="FFFFFF"/>
                </a:solidFill>
              </a14:hiddenFill>
            </a:ext>
          </a:extLst>
        </p:spPr>
      </p:pic>
      <p:pic>
        <p:nvPicPr>
          <p:cNvPr id="2" name="Zen Gard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648784" y="622468"/>
            <a:ext cx="609600" cy="731520"/>
          </a:xfrm>
          <a:prstGeom prst="rect">
            <a:avLst/>
          </a:prstGeom>
        </p:spPr>
      </p:pic>
    </p:spTree>
    <p:extLst>
      <p:ext uri="{BB962C8B-B14F-4D97-AF65-F5344CB8AC3E}">
        <p14:creationId xmlns:p14="http://schemas.microsoft.com/office/powerpoint/2010/main" val="3610659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42"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fade">
                                      <p:cBhvr>
                                        <p:cTn id="9" dur="1000"/>
                                        <p:tgtEl>
                                          <p:spTgt spid="15"/>
                                        </p:tgtEl>
                                      </p:cBhvr>
                                    </p:animEffect>
                                    <p:anim calcmode="lin" valueType="num">
                                      <p:cBhvr>
                                        <p:cTn id="10" dur="1000" fill="hold"/>
                                        <p:tgtEl>
                                          <p:spTgt spid="15"/>
                                        </p:tgtEl>
                                        <p:attrNameLst>
                                          <p:attrName>ppt_x</p:attrName>
                                        </p:attrNameLst>
                                      </p:cBhvr>
                                      <p:tavLst>
                                        <p:tav tm="0">
                                          <p:val>
                                            <p:strVal val="#ppt_x"/>
                                          </p:val>
                                        </p:tav>
                                        <p:tav tm="100000">
                                          <p:val>
                                            <p:strVal val="#ppt_x"/>
                                          </p:val>
                                        </p:tav>
                                      </p:tavLst>
                                    </p:anim>
                                    <p:anim calcmode="lin" valueType="num">
                                      <p:cBhvr>
                                        <p:cTn id="11" dur="1000" fill="hold"/>
                                        <p:tgtEl>
                                          <p:spTgt spid="15"/>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54"/>
                                        </p:tgtEl>
                                        <p:attrNameLst>
                                          <p:attrName>style.visibility</p:attrName>
                                        </p:attrNameLst>
                                      </p:cBhvr>
                                      <p:to>
                                        <p:strVal val="visible"/>
                                      </p:to>
                                    </p:set>
                                    <p:animEffect transition="in" filter="fade">
                                      <p:cBhvr>
                                        <p:cTn id="20"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21" repeatCount="indefinite" fill="hold" display="0">
                  <p:stCondLst>
                    <p:cond delay="indefinite"/>
                  </p:stCondLst>
                  <p:endCondLst>
                    <p:cond evt="onStopAudio" delay="0">
                      <p:tgtEl>
                        <p:sldTgt/>
                      </p:tgtEl>
                    </p:cond>
                  </p:endCondLst>
                </p:cTn>
                <p:tgtEl>
                  <p:spTgt spid="2"/>
                </p:tgtEl>
              </p:cMediaNode>
            </p:audio>
          </p:childTnLst>
        </p:cTn>
      </p:par>
    </p:tnLst>
    <p:bldLst>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8229600"/>
          </a:xfrm>
          <a:prstGeom prst="rect">
            <a:avLst/>
          </a:prstGeom>
        </p:spPr>
      </p:pic>
      <p:pic>
        <p:nvPicPr>
          <p:cNvPr id="9" name="Picture 6" descr="HÃ¬nh áº£nh cÃ³ liÃªn quan"/>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19043" y="-1237953"/>
            <a:ext cx="4314825" cy="333221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HÃ¬nh áº£nh cÃ³ liÃªn quan"/>
          <p:cNvPicPr>
            <a:picLocks noChangeAspect="1" noChangeArrowheads="1"/>
          </p:cNvPicPr>
          <p:nvPr/>
        </p:nvPicPr>
        <p:blipFill>
          <a:blip r:embed="rId3">
            <a:clrChange>
              <a:clrFrom>
                <a:srgbClr val="81A1A4">
                  <a:alpha val="76471"/>
                </a:srgbClr>
              </a:clrFrom>
              <a:clrTo>
                <a:srgbClr val="81A1A4">
                  <a:alpha val="0"/>
                </a:srgbClr>
              </a:clrTo>
            </a:clrChange>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flipH="1">
            <a:off x="6706119" y="-3434352"/>
            <a:ext cx="7635600" cy="503480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HÃ¬nh áº£nh cÃ³ liÃªn quan"/>
          <p:cNvPicPr>
            <a:picLocks noChangeAspect="1" noChangeArrowheads="1"/>
          </p:cNvPicPr>
          <p:nvPr/>
        </p:nvPicPr>
        <p:blipFill>
          <a:blip r:embed="rId3">
            <a:clrChange>
              <a:clrFrom>
                <a:srgbClr val="81A1A4">
                  <a:alpha val="76471"/>
                </a:srgbClr>
              </a:clrFrom>
              <a:clrTo>
                <a:srgbClr val="81A1A4">
                  <a:alpha val="0"/>
                </a:srgbClr>
              </a:clrTo>
            </a:clrChange>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453976" y="-3640314"/>
            <a:ext cx="6706119" cy="503480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552" y="318688"/>
            <a:ext cx="11220451" cy="7842340"/>
          </a:xfrm>
          <a:prstGeom prst="rect">
            <a:avLst/>
          </a:prstGeom>
        </p:spPr>
      </p:pic>
      <p:sp>
        <p:nvSpPr>
          <p:cNvPr id="16" name="TextBox 15"/>
          <p:cNvSpPr txBox="1"/>
          <p:nvPr/>
        </p:nvSpPr>
        <p:spPr>
          <a:xfrm>
            <a:off x="2216764" y="1566426"/>
            <a:ext cx="7486651" cy="3785648"/>
          </a:xfrm>
          <a:prstGeom prst="rect">
            <a:avLst/>
          </a:prstGeom>
          <a:noFill/>
        </p:spPr>
        <p:txBody>
          <a:bodyPr wrap="square" lIns="91372" tIns="45718" rIns="91372" bIns="45718" rtlCol="0">
            <a:spAutoFit/>
          </a:bodyPr>
          <a:lstStyle/>
          <a:p>
            <a:pPr algn="ctr" defTabSz="913629"/>
            <a:r>
              <a:rPr lang="en-US" sz="4800" b="1">
                <a:solidFill>
                  <a:srgbClr val="FF0000"/>
                </a:solidFill>
                <a:latin typeface="Arial" panose="020B0604020202020204" pitchFamily="34" charset="0"/>
                <a:cs typeface="Arial" panose="020B0604020202020204" pitchFamily="34" charset="0"/>
              </a:rPr>
              <a:t>Các con hãy </a:t>
            </a:r>
            <a:r>
              <a:rPr lang="en-US" sz="4800" b="1" dirty="0" err="1">
                <a:solidFill>
                  <a:srgbClr val="FF0000"/>
                </a:solidFill>
                <a:latin typeface="Arial" panose="020B0604020202020204" pitchFamily="34" charset="0"/>
                <a:cs typeface="Arial" panose="020B0604020202020204" pitchFamily="34" charset="0"/>
              </a:rPr>
              <a:t>giúp</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các</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chú</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kiến</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mang</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thức</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ăn</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về</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tổ</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trước</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khi</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trời</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mưa</a:t>
            </a:r>
            <a:r>
              <a:rPr lang="en-US" sz="4800" b="1" dirty="0">
                <a:solidFill>
                  <a:srgbClr val="FF0000"/>
                </a:solidFill>
                <a:latin typeface="Arial" panose="020B0604020202020204" pitchFamily="34" charset="0"/>
                <a:cs typeface="Arial" panose="020B0604020202020204" pitchFamily="34" charset="0"/>
              </a:rPr>
              <a:t> </a:t>
            </a:r>
          </a:p>
          <a:p>
            <a:pPr algn="ctr" defTabSz="913629"/>
            <a:r>
              <a:rPr lang="en-US" sz="4800" b="1" dirty="0" err="1">
                <a:solidFill>
                  <a:srgbClr val="FF0000"/>
                </a:solidFill>
                <a:latin typeface="Arial" panose="020B0604020202020204" pitchFamily="34" charset="0"/>
                <a:cs typeface="Arial" panose="020B0604020202020204" pitchFamily="34" charset="0"/>
              </a:rPr>
              <a:t>bằng</a:t>
            </a:r>
            <a:r>
              <a:rPr lang="en-US" sz="4800" b="1" dirty="0">
                <a:solidFill>
                  <a:srgbClr val="FF0000"/>
                </a:solidFill>
                <a:latin typeface="Arial" panose="020B0604020202020204" pitchFamily="34" charset="0"/>
                <a:cs typeface="Arial" panose="020B0604020202020204" pitchFamily="34" charset="0"/>
              </a:rPr>
              <a:t> </a:t>
            </a:r>
            <a:r>
              <a:rPr lang="en-US" sz="4800" b="1" err="1">
                <a:solidFill>
                  <a:srgbClr val="FF0000"/>
                </a:solidFill>
                <a:latin typeface="Arial" panose="020B0604020202020204" pitchFamily="34" charset="0"/>
                <a:cs typeface="Arial" panose="020B0604020202020204" pitchFamily="34" charset="0"/>
              </a:rPr>
              <a:t>cách</a:t>
            </a:r>
            <a:r>
              <a:rPr lang="en-US" sz="4800" b="1">
                <a:solidFill>
                  <a:srgbClr val="FF0000"/>
                </a:solidFill>
                <a:latin typeface="Arial" panose="020B0604020202020204" pitchFamily="34" charset="0"/>
                <a:cs typeface="Arial" panose="020B0604020202020204" pitchFamily="34" charset="0"/>
              </a:rPr>
              <a:t> trả lời thật đúng các câu hỏi nhé!</a:t>
            </a:r>
            <a:endParaRPr lang="en-US" sz="4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8807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0"/>
            <a:ext cx="12192000" cy="8229600"/>
          </a:xfrm>
          <a:prstGeom prst="rect">
            <a:avLst/>
          </a:prstGeom>
        </p:spPr>
      </p:pic>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919531" y="6001039"/>
            <a:ext cx="732469" cy="1849475"/>
          </a:xfrm>
          <a:prstGeom prst="rect">
            <a:avLst/>
          </a:prstGeom>
        </p:spPr>
      </p:pic>
      <p:pic>
        <p:nvPicPr>
          <p:cNvPr id="32" name="Picture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90982" flipH="1">
            <a:off x="2153692" y="4217259"/>
            <a:ext cx="857843" cy="2084836"/>
          </a:xfrm>
          <a:prstGeom prst="rect">
            <a:avLst/>
          </a:prstGeom>
        </p:spPr>
      </p:pic>
      <p:pic>
        <p:nvPicPr>
          <p:cNvPr id="33" name="Picture 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177294" y="5495825"/>
            <a:ext cx="817309" cy="2084836"/>
          </a:xfrm>
          <a:prstGeom prst="rect">
            <a:avLst/>
          </a:prstGeom>
        </p:spPr>
      </p:pic>
      <p:pic>
        <p:nvPicPr>
          <p:cNvPr id="34" name="Picture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382912" y="5102236"/>
            <a:ext cx="662491" cy="1672780"/>
          </a:xfrm>
          <a:prstGeom prst="rect">
            <a:avLst/>
          </a:prstGeom>
        </p:spPr>
      </p:pic>
      <p:sp>
        <p:nvSpPr>
          <p:cNvPr id="41" name="Oval 40">
            <a:hlinkClick r:id="rId8" action="ppaction://hlinksldjump"/>
          </p:cNvPr>
          <p:cNvSpPr/>
          <p:nvPr/>
        </p:nvSpPr>
        <p:spPr>
          <a:xfrm>
            <a:off x="374052" y="4579696"/>
            <a:ext cx="662491" cy="680005"/>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72" tIns="45718" rIns="91372" bIns="45718" rtlCol="0" anchor="ctr"/>
          <a:lstStyle/>
          <a:p>
            <a:pPr algn="ctr" defTabSz="913629"/>
            <a:r>
              <a:rPr lang="en-US" sz="4000" dirty="0">
                <a:solidFill>
                  <a:srgbClr val="009900"/>
                </a:solidFill>
              </a:rPr>
              <a:t>1</a:t>
            </a:r>
          </a:p>
        </p:txBody>
      </p:sp>
      <p:sp>
        <p:nvSpPr>
          <p:cNvPr id="43" name="Oval 42">
            <a:hlinkClick r:id="rId9" action="ppaction://hlinksldjump"/>
          </p:cNvPr>
          <p:cNvSpPr/>
          <p:nvPr/>
        </p:nvSpPr>
        <p:spPr>
          <a:xfrm>
            <a:off x="1309244" y="5765228"/>
            <a:ext cx="662491" cy="680005"/>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72" tIns="45718" rIns="91372" bIns="45718" rtlCol="0" anchor="ctr"/>
          <a:lstStyle/>
          <a:p>
            <a:pPr algn="ctr" defTabSz="913629"/>
            <a:r>
              <a:rPr lang="en-US" sz="4000" dirty="0">
                <a:solidFill>
                  <a:srgbClr val="009900"/>
                </a:solidFill>
              </a:rPr>
              <a:t>2</a:t>
            </a:r>
          </a:p>
        </p:txBody>
      </p:sp>
      <p:sp>
        <p:nvSpPr>
          <p:cNvPr id="44" name="Oval 43">
            <a:hlinkClick r:id="rId10" action="ppaction://hlinksldjump"/>
          </p:cNvPr>
          <p:cNvSpPr/>
          <p:nvPr/>
        </p:nvSpPr>
        <p:spPr>
          <a:xfrm>
            <a:off x="2202264" y="4343503"/>
            <a:ext cx="662491" cy="680005"/>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72" tIns="45718" rIns="91372" bIns="45718" rtlCol="0" anchor="ctr"/>
          <a:lstStyle/>
          <a:p>
            <a:pPr algn="ctr" defTabSz="913629"/>
            <a:r>
              <a:rPr lang="en-US" sz="4000" dirty="0">
                <a:solidFill>
                  <a:srgbClr val="009900"/>
                </a:solidFill>
              </a:rPr>
              <a:t>3</a:t>
            </a:r>
          </a:p>
        </p:txBody>
      </p:sp>
      <p:sp>
        <p:nvSpPr>
          <p:cNvPr id="45" name="Oval 44">
            <a:hlinkClick r:id="rId11" action="ppaction://hlinksldjump"/>
          </p:cNvPr>
          <p:cNvSpPr/>
          <p:nvPr/>
        </p:nvSpPr>
        <p:spPr>
          <a:xfrm>
            <a:off x="2879852" y="6001897"/>
            <a:ext cx="662491" cy="680005"/>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72" tIns="45718" rIns="91372" bIns="45718" rtlCol="0" anchor="ctr"/>
          <a:lstStyle/>
          <a:p>
            <a:pPr algn="ctr" defTabSz="913629"/>
            <a:r>
              <a:rPr lang="en-US" sz="4000" dirty="0">
                <a:solidFill>
                  <a:srgbClr val="009900"/>
                </a:solidFill>
              </a:rPr>
              <a:t>4</a:t>
            </a:r>
          </a:p>
        </p:txBody>
      </p:sp>
      <p:sp>
        <p:nvSpPr>
          <p:cNvPr id="2" name="AutoShape 2" descr="HÃ¬nh áº£nh cÃ³ liÃªn quan"/>
          <p:cNvSpPr>
            <a:spLocks noChangeAspect="1" noChangeArrowheads="1"/>
          </p:cNvSpPr>
          <p:nvPr/>
        </p:nvSpPr>
        <p:spPr bwMode="auto">
          <a:xfrm>
            <a:off x="155575" y="-173353"/>
            <a:ext cx="304800" cy="36576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372" tIns="45718" rIns="91372" bIns="45718" numCol="1" anchor="t" anchorCtr="0" compatLnSpc="1">
            <a:prstTxWarp prst="textNoShape">
              <a:avLst/>
            </a:prstTxWarp>
          </a:bodyPr>
          <a:lstStyle/>
          <a:p>
            <a:pPr defTabSz="913629"/>
            <a:endParaRPr lang="en-US">
              <a:solidFill>
                <a:prstClr val="black"/>
              </a:solidFill>
            </a:endParaRPr>
          </a:p>
        </p:txBody>
      </p:sp>
      <p:pic>
        <p:nvPicPr>
          <p:cNvPr id="1030" name="Picture 6" descr="HÃ¬nh áº£nh cÃ³ liÃªn quan"/>
          <p:cNvPicPr>
            <a:picLocks noChangeAspect="1" noChangeArrowheads="1"/>
          </p:cNvPicPr>
          <p:nvPr/>
        </p:nvPicPr>
        <p:blipFill>
          <a:blip r:embed="rId12">
            <a:extLst>
              <a:ext uri="{BEBA8EAE-BF5A-486C-A8C5-ECC9F3942E4B}">
                <a14:imgProps xmlns:a14="http://schemas.microsoft.com/office/drawing/2010/main">
                  <a14:imgLayer r:embed="rId1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19043" y="-1237953"/>
            <a:ext cx="4314825" cy="3332219"/>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HÃ¬nh áº£nh cÃ³ liÃªn quan"/>
          <p:cNvPicPr>
            <a:picLocks noChangeAspect="1" noChangeArrowheads="1"/>
          </p:cNvPicPr>
          <p:nvPr/>
        </p:nvPicPr>
        <p:blipFill>
          <a:blip r:embed="rId12">
            <a:clrChange>
              <a:clrFrom>
                <a:srgbClr val="81A1A4">
                  <a:alpha val="76471"/>
                </a:srgbClr>
              </a:clrFrom>
              <a:clrTo>
                <a:srgbClr val="81A1A4">
                  <a:alpha val="0"/>
                </a:srgbClr>
              </a:clrTo>
            </a:clrChange>
            <a:extLst>
              <a:ext uri="{BEBA8EAE-BF5A-486C-A8C5-ECC9F3942E4B}">
                <a14:imgProps xmlns:a14="http://schemas.microsoft.com/office/drawing/2010/main">
                  <a14:imgLayer r:embed="rId1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flipH="1">
            <a:off x="6706119" y="-3434352"/>
            <a:ext cx="7635600" cy="5034803"/>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HÃ¬nh áº£nh cÃ³ liÃªn quan"/>
          <p:cNvPicPr>
            <a:picLocks noChangeAspect="1" noChangeArrowheads="1"/>
          </p:cNvPicPr>
          <p:nvPr/>
        </p:nvPicPr>
        <p:blipFill>
          <a:blip r:embed="rId12">
            <a:clrChange>
              <a:clrFrom>
                <a:srgbClr val="81A1A4">
                  <a:alpha val="76471"/>
                </a:srgbClr>
              </a:clrFrom>
              <a:clrTo>
                <a:srgbClr val="81A1A4">
                  <a:alpha val="0"/>
                </a:srgbClr>
              </a:clrTo>
            </a:clrChange>
            <a:extLst>
              <a:ext uri="{BEBA8EAE-BF5A-486C-A8C5-ECC9F3942E4B}">
                <a14:imgProps xmlns:a14="http://schemas.microsoft.com/office/drawing/2010/main">
                  <a14:imgLayer r:embed="rId1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453976" y="-3640314"/>
            <a:ext cx="6706119" cy="5034803"/>
          </a:xfrm>
          <a:prstGeom prst="rect">
            <a:avLst/>
          </a:prstGeom>
          <a:noFill/>
          <a:extLst>
            <a:ext uri="{909E8E84-426E-40DD-AFC4-6F175D3DCCD1}">
              <a14:hiddenFill xmlns:a14="http://schemas.microsoft.com/office/drawing/2010/main">
                <a:solidFill>
                  <a:srgbClr val="FFFFFF"/>
                </a:solidFill>
              </a14:hiddenFill>
            </a:ext>
          </a:extLst>
        </p:spPr>
      </p:pic>
      <p:sp>
        <p:nvSpPr>
          <p:cNvPr id="3" name="Right Arrow 2">
            <a:hlinkClick r:id="rId14" action="ppaction://hlinksldjump"/>
          </p:cNvPr>
          <p:cNvSpPr/>
          <p:nvPr/>
        </p:nvSpPr>
        <p:spPr>
          <a:xfrm>
            <a:off x="10725150" y="7715250"/>
            <a:ext cx="1466850" cy="51435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BH</a:t>
            </a:r>
            <a:endParaRPr lang="vi-VN" dirty="0"/>
          </a:p>
        </p:txBody>
      </p:sp>
    </p:spTree>
    <p:extLst>
      <p:ext uri="{BB962C8B-B14F-4D97-AF65-F5344CB8AC3E}">
        <p14:creationId xmlns:p14="http://schemas.microsoft.com/office/powerpoint/2010/main" val="857365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30"/>
                                        </p:tgtEl>
                                        <p:attrNameLst>
                                          <p:attrName>r</p:attrName>
                                        </p:attrNameLst>
                                      </p:cBhvr>
                                    </p:animRot>
                                    <p:animRot by="-240000">
                                      <p:cBhvr>
                                        <p:cTn id="7" dur="600" fill="hold">
                                          <p:stCondLst>
                                            <p:cond delay="600"/>
                                          </p:stCondLst>
                                        </p:cTn>
                                        <p:tgtEl>
                                          <p:spTgt spid="30"/>
                                        </p:tgtEl>
                                        <p:attrNameLst>
                                          <p:attrName>r</p:attrName>
                                        </p:attrNameLst>
                                      </p:cBhvr>
                                    </p:animRot>
                                    <p:animRot by="240000">
                                      <p:cBhvr>
                                        <p:cTn id="8" dur="600" fill="hold">
                                          <p:stCondLst>
                                            <p:cond delay="1200"/>
                                          </p:stCondLst>
                                        </p:cTn>
                                        <p:tgtEl>
                                          <p:spTgt spid="30"/>
                                        </p:tgtEl>
                                        <p:attrNameLst>
                                          <p:attrName>r</p:attrName>
                                        </p:attrNameLst>
                                      </p:cBhvr>
                                    </p:animRot>
                                    <p:animRot by="-240000">
                                      <p:cBhvr>
                                        <p:cTn id="9" dur="600" fill="hold">
                                          <p:stCondLst>
                                            <p:cond delay="1800"/>
                                          </p:stCondLst>
                                        </p:cTn>
                                        <p:tgtEl>
                                          <p:spTgt spid="30"/>
                                        </p:tgtEl>
                                        <p:attrNameLst>
                                          <p:attrName>r</p:attrName>
                                        </p:attrNameLst>
                                      </p:cBhvr>
                                    </p:animRot>
                                    <p:animRot by="120000">
                                      <p:cBhvr>
                                        <p:cTn id="10" dur="600" fill="hold">
                                          <p:stCondLst>
                                            <p:cond delay="2400"/>
                                          </p:stCondLst>
                                        </p:cTn>
                                        <p:tgtEl>
                                          <p:spTgt spid="3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33"/>
                                        </p:tgtEl>
                                        <p:attrNameLst>
                                          <p:attrName>r</p:attrName>
                                        </p:attrNameLst>
                                      </p:cBhvr>
                                    </p:animRot>
                                    <p:animRot by="-240000">
                                      <p:cBhvr>
                                        <p:cTn id="13" dur="600" fill="hold">
                                          <p:stCondLst>
                                            <p:cond delay="600"/>
                                          </p:stCondLst>
                                        </p:cTn>
                                        <p:tgtEl>
                                          <p:spTgt spid="33"/>
                                        </p:tgtEl>
                                        <p:attrNameLst>
                                          <p:attrName>r</p:attrName>
                                        </p:attrNameLst>
                                      </p:cBhvr>
                                    </p:animRot>
                                    <p:animRot by="240000">
                                      <p:cBhvr>
                                        <p:cTn id="14" dur="600" fill="hold">
                                          <p:stCondLst>
                                            <p:cond delay="1200"/>
                                          </p:stCondLst>
                                        </p:cTn>
                                        <p:tgtEl>
                                          <p:spTgt spid="33"/>
                                        </p:tgtEl>
                                        <p:attrNameLst>
                                          <p:attrName>r</p:attrName>
                                        </p:attrNameLst>
                                      </p:cBhvr>
                                    </p:animRot>
                                    <p:animRot by="-240000">
                                      <p:cBhvr>
                                        <p:cTn id="15" dur="600" fill="hold">
                                          <p:stCondLst>
                                            <p:cond delay="1800"/>
                                          </p:stCondLst>
                                        </p:cTn>
                                        <p:tgtEl>
                                          <p:spTgt spid="33"/>
                                        </p:tgtEl>
                                        <p:attrNameLst>
                                          <p:attrName>r</p:attrName>
                                        </p:attrNameLst>
                                      </p:cBhvr>
                                    </p:animRot>
                                    <p:animRot by="120000">
                                      <p:cBhvr>
                                        <p:cTn id="16" dur="600" fill="hold">
                                          <p:stCondLst>
                                            <p:cond delay="2400"/>
                                          </p:stCondLst>
                                        </p:cTn>
                                        <p:tgtEl>
                                          <p:spTgt spid="33"/>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34"/>
                                        </p:tgtEl>
                                        <p:attrNameLst>
                                          <p:attrName>r</p:attrName>
                                        </p:attrNameLst>
                                      </p:cBhvr>
                                    </p:animRot>
                                    <p:animRot by="-240000">
                                      <p:cBhvr>
                                        <p:cTn id="19" dur="600" fill="hold">
                                          <p:stCondLst>
                                            <p:cond delay="600"/>
                                          </p:stCondLst>
                                        </p:cTn>
                                        <p:tgtEl>
                                          <p:spTgt spid="34"/>
                                        </p:tgtEl>
                                        <p:attrNameLst>
                                          <p:attrName>r</p:attrName>
                                        </p:attrNameLst>
                                      </p:cBhvr>
                                    </p:animRot>
                                    <p:animRot by="240000">
                                      <p:cBhvr>
                                        <p:cTn id="20" dur="600" fill="hold">
                                          <p:stCondLst>
                                            <p:cond delay="1200"/>
                                          </p:stCondLst>
                                        </p:cTn>
                                        <p:tgtEl>
                                          <p:spTgt spid="34"/>
                                        </p:tgtEl>
                                        <p:attrNameLst>
                                          <p:attrName>r</p:attrName>
                                        </p:attrNameLst>
                                      </p:cBhvr>
                                    </p:animRot>
                                    <p:animRot by="-240000">
                                      <p:cBhvr>
                                        <p:cTn id="21" dur="600" fill="hold">
                                          <p:stCondLst>
                                            <p:cond delay="1800"/>
                                          </p:stCondLst>
                                        </p:cTn>
                                        <p:tgtEl>
                                          <p:spTgt spid="34"/>
                                        </p:tgtEl>
                                        <p:attrNameLst>
                                          <p:attrName>r</p:attrName>
                                        </p:attrNameLst>
                                      </p:cBhvr>
                                    </p:animRot>
                                    <p:animRot by="120000">
                                      <p:cBhvr>
                                        <p:cTn id="22" dur="600" fill="hold">
                                          <p:stCondLst>
                                            <p:cond delay="2400"/>
                                          </p:stCondLst>
                                        </p:cTn>
                                        <p:tgtEl>
                                          <p:spTgt spid="34"/>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32"/>
                                        </p:tgtEl>
                                        <p:attrNameLst>
                                          <p:attrName>r</p:attrName>
                                        </p:attrNameLst>
                                      </p:cBhvr>
                                    </p:animRot>
                                    <p:animRot by="-240000">
                                      <p:cBhvr>
                                        <p:cTn id="25" dur="600" fill="hold">
                                          <p:stCondLst>
                                            <p:cond delay="600"/>
                                          </p:stCondLst>
                                        </p:cTn>
                                        <p:tgtEl>
                                          <p:spTgt spid="32"/>
                                        </p:tgtEl>
                                        <p:attrNameLst>
                                          <p:attrName>r</p:attrName>
                                        </p:attrNameLst>
                                      </p:cBhvr>
                                    </p:animRot>
                                    <p:animRot by="240000">
                                      <p:cBhvr>
                                        <p:cTn id="26" dur="600" fill="hold">
                                          <p:stCondLst>
                                            <p:cond delay="1200"/>
                                          </p:stCondLst>
                                        </p:cTn>
                                        <p:tgtEl>
                                          <p:spTgt spid="32"/>
                                        </p:tgtEl>
                                        <p:attrNameLst>
                                          <p:attrName>r</p:attrName>
                                        </p:attrNameLst>
                                      </p:cBhvr>
                                    </p:animRot>
                                    <p:animRot by="-240000">
                                      <p:cBhvr>
                                        <p:cTn id="27" dur="600" fill="hold">
                                          <p:stCondLst>
                                            <p:cond delay="1800"/>
                                          </p:stCondLst>
                                        </p:cTn>
                                        <p:tgtEl>
                                          <p:spTgt spid="32"/>
                                        </p:tgtEl>
                                        <p:attrNameLst>
                                          <p:attrName>r</p:attrName>
                                        </p:attrNameLst>
                                      </p:cBhvr>
                                    </p:animRot>
                                    <p:animRot by="120000">
                                      <p:cBhvr>
                                        <p:cTn id="28" dur="600" fill="hold">
                                          <p:stCondLst>
                                            <p:cond delay="2400"/>
                                          </p:stCondLst>
                                        </p:cTn>
                                        <p:tgtEl>
                                          <p:spTgt spid="32"/>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2000" fill="hold">
                                          <p:stCondLst>
                                            <p:cond delay="0"/>
                                          </p:stCondLst>
                                        </p:cTn>
                                        <p:tgtEl>
                                          <p:spTgt spid="42"/>
                                        </p:tgtEl>
                                        <p:attrNameLst>
                                          <p:attrName>r</p:attrName>
                                        </p:attrNameLst>
                                      </p:cBhvr>
                                    </p:animRot>
                                    <p:animRot by="-240000">
                                      <p:cBhvr>
                                        <p:cTn id="31" dur="4000" fill="hold">
                                          <p:stCondLst>
                                            <p:cond delay="4000"/>
                                          </p:stCondLst>
                                        </p:cTn>
                                        <p:tgtEl>
                                          <p:spTgt spid="42"/>
                                        </p:tgtEl>
                                        <p:attrNameLst>
                                          <p:attrName>r</p:attrName>
                                        </p:attrNameLst>
                                      </p:cBhvr>
                                    </p:animRot>
                                    <p:animRot by="240000">
                                      <p:cBhvr>
                                        <p:cTn id="32" dur="4000" fill="hold">
                                          <p:stCondLst>
                                            <p:cond delay="8000"/>
                                          </p:stCondLst>
                                        </p:cTn>
                                        <p:tgtEl>
                                          <p:spTgt spid="42"/>
                                        </p:tgtEl>
                                        <p:attrNameLst>
                                          <p:attrName>r</p:attrName>
                                        </p:attrNameLst>
                                      </p:cBhvr>
                                    </p:animRot>
                                    <p:animRot by="-240000">
                                      <p:cBhvr>
                                        <p:cTn id="33" dur="4000" fill="hold">
                                          <p:stCondLst>
                                            <p:cond delay="12000"/>
                                          </p:stCondLst>
                                        </p:cTn>
                                        <p:tgtEl>
                                          <p:spTgt spid="42"/>
                                        </p:tgtEl>
                                        <p:attrNameLst>
                                          <p:attrName>r</p:attrName>
                                        </p:attrNameLst>
                                      </p:cBhvr>
                                    </p:animRot>
                                    <p:animRot by="120000">
                                      <p:cBhvr>
                                        <p:cTn id="34" dur="4000" fill="hold">
                                          <p:stCondLst>
                                            <p:cond delay="16000"/>
                                          </p:stCondLst>
                                        </p:cTn>
                                        <p:tgtEl>
                                          <p:spTgt spid="42"/>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2000" fill="hold">
                                          <p:stCondLst>
                                            <p:cond delay="0"/>
                                          </p:stCondLst>
                                        </p:cTn>
                                        <p:tgtEl>
                                          <p:spTgt spid="1030"/>
                                        </p:tgtEl>
                                        <p:attrNameLst>
                                          <p:attrName>r</p:attrName>
                                        </p:attrNameLst>
                                      </p:cBhvr>
                                    </p:animRot>
                                    <p:animRot by="-240000">
                                      <p:cBhvr>
                                        <p:cTn id="37" dur="4000" fill="hold">
                                          <p:stCondLst>
                                            <p:cond delay="4000"/>
                                          </p:stCondLst>
                                        </p:cTn>
                                        <p:tgtEl>
                                          <p:spTgt spid="1030"/>
                                        </p:tgtEl>
                                        <p:attrNameLst>
                                          <p:attrName>r</p:attrName>
                                        </p:attrNameLst>
                                      </p:cBhvr>
                                    </p:animRot>
                                    <p:animRot by="240000">
                                      <p:cBhvr>
                                        <p:cTn id="38" dur="4000" fill="hold">
                                          <p:stCondLst>
                                            <p:cond delay="8000"/>
                                          </p:stCondLst>
                                        </p:cTn>
                                        <p:tgtEl>
                                          <p:spTgt spid="1030"/>
                                        </p:tgtEl>
                                        <p:attrNameLst>
                                          <p:attrName>r</p:attrName>
                                        </p:attrNameLst>
                                      </p:cBhvr>
                                    </p:animRot>
                                    <p:animRot by="-240000">
                                      <p:cBhvr>
                                        <p:cTn id="39" dur="4000" fill="hold">
                                          <p:stCondLst>
                                            <p:cond delay="12000"/>
                                          </p:stCondLst>
                                        </p:cTn>
                                        <p:tgtEl>
                                          <p:spTgt spid="1030"/>
                                        </p:tgtEl>
                                        <p:attrNameLst>
                                          <p:attrName>r</p:attrName>
                                        </p:attrNameLst>
                                      </p:cBhvr>
                                    </p:animRot>
                                    <p:animRot by="120000">
                                      <p:cBhvr>
                                        <p:cTn id="40" dur="4000" fill="hold">
                                          <p:stCondLst>
                                            <p:cond delay="16000"/>
                                          </p:stCondLst>
                                        </p:cTn>
                                        <p:tgtEl>
                                          <p:spTgt spid="1030"/>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2000" fill="hold">
                                          <p:stCondLst>
                                            <p:cond delay="0"/>
                                          </p:stCondLst>
                                        </p:cTn>
                                        <p:tgtEl>
                                          <p:spTgt spid="35"/>
                                        </p:tgtEl>
                                        <p:attrNameLst>
                                          <p:attrName>r</p:attrName>
                                        </p:attrNameLst>
                                      </p:cBhvr>
                                    </p:animRot>
                                    <p:animRot by="-240000">
                                      <p:cBhvr>
                                        <p:cTn id="43" dur="4000" fill="hold">
                                          <p:stCondLst>
                                            <p:cond delay="4000"/>
                                          </p:stCondLst>
                                        </p:cTn>
                                        <p:tgtEl>
                                          <p:spTgt spid="35"/>
                                        </p:tgtEl>
                                        <p:attrNameLst>
                                          <p:attrName>r</p:attrName>
                                        </p:attrNameLst>
                                      </p:cBhvr>
                                    </p:animRot>
                                    <p:animRot by="240000">
                                      <p:cBhvr>
                                        <p:cTn id="44" dur="4000" fill="hold">
                                          <p:stCondLst>
                                            <p:cond delay="8000"/>
                                          </p:stCondLst>
                                        </p:cTn>
                                        <p:tgtEl>
                                          <p:spTgt spid="35"/>
                                        </p:tgtEl>
                                        <p:attrNameLst>
                                          <p:attrName>r</p:attrName>
                                        </p:attrNameLst>
                                      </p:cBhvr>
                                    </p:animRot>
                                    <p:animRot by="-240000">
                                      <p:cBhvr>
                                        <p:cTn id="45" dur="4000" fill="hold">
                                          <p:stCondLst>
                                            <p:cond delay="12000"/>
                                          </p:stCondLst>
                                        </p:cTn>
                                        <p:tgtEl>
                                          <p:spTgt spid="35"/>
                                        </p:tgtEl>
                                        <p:attrNameLst>
                                          <p:attrName>r</p:attrName>
                                        </p:attrNameLst>
                                      </p:cBhvr>
                                    </p:animRot>
                                    <p:animRot by="120000">
                                      <p:cBhvr>
                                        <p:cTn id="46" dur="4000" fill="hold">
                                          <p:stCondLst>
                                            <p:cond delay="16000"/>
                                          </p:stCondLst>
                                        </p:cTn>
                                        <p:tgtEl>
                                          <p:spTgt spid="3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41"/>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grpId="0" nodeType="clickEffect">
                                  <p:stCondLst>
                                    <p:cond delay="0"/>
                                  </p:stCondLst>
                                  <p:childTnLst>
                                    <p:set>
                                      <p:cBhvr>
                                        <p:cTn id="51"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52" restart="whenNotActive" fill="hold" evtFilter="cancelBubble" nodeType="interactiveSeq">
                <p:stCondLst>
                  <p:cond evt="onClick" delay="0">
                    <p:tgtEl>
                      <p:spTgt spid="43"/>
                    </p:tgtEl>
                  </p:cond>
                </p:stCondLst>
                <p:endSync evt="end" delay="0">
                  <p:rtn val="all"/>
                </p:endSync>
                <p:childTnLst>
                  <p:par>
                    <p:cTn id="53" fill="hold">
                      <p:stCondLst>
                        <p:cond delay="0"/>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57" restart="whenNotActive" fill="hold" evtFilter="cancelBubble" nodeType="interactiveSeq">
                <p:stCondLst>
                  <p:cond evt="onClick" delay="0">
                    <p:tgtEl>
                      <p:spTgt spid="44"/>
                    </p:tgtEl>
                  </p:cond>
                </p:stCondLst>
                <p:endSync evt="end" delay="0">
                  <p:rtn val="all"/>
                </p:endSync>
                <p:childTnLst>
                  <p:par>
                    <p:cTn id="58" fill="hold">
                      <p:stCondLst>
                        <p:cond delay="0"/>
                      </p:stCondLst>
                      <p:childTnLst>
                        <p:par>
                          <p:cTn id="59" fill="hold">
                            <p:stCondLst>
                              <p:cond delay="0"/>
                            </p:stCondLst>
                            <p:childTnLst>
                              <p:par>
                                <p:cTn id="60" presetID="1" presetClass="exit" presetSubtype="0" fill="hold" grpId="0" nodeType="clickEffect">
                                  <p:stCondLst>
                                    <p:cond delay="0"/>
                                  </p:stCondLst>
                                  <p:childTnLst>
                                    <p:set>
                                      <p:cBhvr>
                                        <p:cTn id="61" dur="1" fill="hold">
                                          <p:stCondLst>
                                            <p:cond delay="0"/>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62" restart="whenNotActive" fill="hold" evtFilter="cancelBubble" nodeType="interactiveSeq">
                <p:stCondLst>
                  <p:cond evt="onClick" delay="0">
                    <p:tgtEl>
                      <p:spTgt spid="45"/>
                    </p:tgtEl>
                  </p:cond>
                </p:stCondLst>
                <p:endSync evt="end" delay="0">
                  <p:rtn val="all"/>
                </p:endSync>
                <p:childTnLst>
                  <p:par>
                    <p:cTn id="63" fill="hold">
                      <p:stCondLst>
                        <p:cond delay="0"/>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67" restart="whenNotActive" fill="hold" evtFilter="cancelBubble" nodeType="interactiveSeq">
                <p:stCondLst>
                  <p:cond evt="onClick" delay="0">
                    <p:tgtEl>
                      <p:spTgt spid="34"/>
                    </p:tgtEl>
                  </p:cond>
                </p:stCondLst>
                <p:endSync evt="end" delay="0">
                  <p:rtn val="all"/>
                </p:endSync>
                <p:childTnLst>
                  <p:par>
                    <p:cTn id="68" fill="hold">
                      <p:stCondLst>
                        <p:cond delay="0"/>
                      </p:stCondLst>
                      <p:childTnLst>
                        <p:par>
                          <p:cTn id="69" fill="hold">
                            <p:stCondLst>
                              <p:cond delay="0"/>
                            </p:stCondLst>
                            <p:childTnLst>
                              <p:par>
                                <p:cTn id="70" presetID="63" presetClass="path" presetSubtype="0" accel="50000" decel="50000" fill="hold" nodeType="clickEffect">
                                  <p:stCondLst>
                                    <p:cond delay="0"/>
                                  </p:stCondLst>
                                  <p:childTnLst>
                                    <p:animMotion origin="layout" path="M -3.75E-6 2.22222E-6 L 0.44271 0.05301 " pathEditMode="relative" rAng="0" ptsTypes="AA">
                                      <p:cBhvr>
                                        <p:cTn id="71" dur="3000" fill="hold"/>
                                        <p:tgtEl>
                                          <p:spTgt spid="34"/>
                                        </p:tgtEl>
                                        <p:attrNameLst>
                                          <p:attrName>ppt_x</p:attrName>
                                          <p:attrName>ppt_y</p:attrName>
                                        </p:attrNameLst>
                                      </p:cBhvr>
                                      <p:rCtr x="22135" y="2639"/>
                                    </p:animMotion>
                                  </p:childTnLst>
                                </p:cTn>
                              </p:par>
                            </p:childTnLst>
                          </p:cTn>
                        </p:par>
                        <p:par>
                          <p:cTn id="72" fill="hold">
                            <p:stCondLst>
                              <p:cond delay="3000"/>
                            </p:stCondLst>
                            <p:childTnLst>
                              <p:par>
                                <p:cTn id="73" presetID="37" presetClass="exit" presetSubtype="0" fill="hold" nodeType="afterEffect">
                                  <p:stCondLst>
                                    <p:cond delay="0"/>
                                  </p:stCondLst>
                                  <p:childTnLst>
                                    <p:animEffect transition="out" filter="fade">
                                      <p:cBhvr>
                                        <p:cTn id="74" dur="1000"/>
                                        <p:tgtEl>
                                          <p:spTgt spid="34"/>
                                        </p:tgtEl>
                                      </p:cBhvr>
                                    </p:animEffect>
                                    <p:anim calcmode="lin" valueType="num">
                                      <p:cBhvr>
                                        <p:cTn id="75" dur="1000"/>
                                        <p:tgtEl>
                                          <p:spTgt spid="34"/>
                                        </p:tgtEl>
                                        <p:attrNameLst>
                                          <p:attrName>ppt_x</p:attrName>
                                        </p:attrNameLst>
                                      </p:cBhvr>
                                      <p:tavLst>
                                        <p:tav tm="0">
                                          <p:val>
                                            <p:strVal val="ppt_x"/>
                                          </p:val>
                                        </p:tav>
                                        <p:tav tm="100000">
                                          <p:val>
                                            <p:strVal val="ppt_x"/>
                                          </p:val>
                                        </p:tav>
                                      </p:tavLst>
                                    </p:anim>
                                    <p:anim calcmode="lin" valueType="num">
                                      <p:cBhvr>
                                        <p:cTn id="76" dur="100" decel="100000"/>
                                        <p:tgtEl>
                                          <p:spTgt spid="34"/>
                                        </p:tgtEl>
                                        <p:attrNameLst>
                                          <p:attrName>ppt_y</p:attrName>
                                        </p:attrNameLst>
                                      </p:cBhvr>
                                      <p:tavLst>
                                        <p:tav tm="0">
                                          <p:val>
                                            <p:strVal val="ppt_y"/>
                                          </p:val>
                                        </p:tav>
                                        <p:tav tm="100000">
                                          <p:val>
                                            <p:strVal val="ppt_y-.03"/>
                                          </p:val>
                                        </p:tav>
                                      </p:tavLst>
                                    </p:anim>
                                    <p:anim calcmode="lin" valueType="num">
                                      <p:cBhvr>
                                        <p:cTn id="77" dur="900" accel="100000">
                                          <p:stCondLst>
                                            <p:cond delay="100"/>
                                          </p:stCondLst>
                                        </p:cTn>
                                        <p:tgtEl>
                                          <p:spTgt spid="34"/>
                                        </p:tgtEl>
                                        <p:attrNameLst>
                                          <p:attrName>ppt_y</p:attrName>
                                        </p:attrNameLst>
                                      </p:cBhvr>
                                      <p:tavLst>
                                        <p:tav tm="0">
                                          <p:val>
                                            <p:strVal val="ppt_y"/>
                                          </p:val>
                                        </p:tav>
                                        <p:tav tm="100000">
                                          <p:val>
                                            <p:strVal val="ppt_y+1"/>
                                          </p:val>
                                        </p:tav>
                                      </p:tavLst>
                                    </p:anim>
                                    <p:set>
                                      <p:cBhvr>
                                        <p:cTn id="78" dur="1" fill="hold">
                                          <p:stCondLst>
                                            <p:cond delay="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79" restart="whenNotActive" fill="hold" evtFilter="cancelBubble" nodeType="interactiveSeq">
                <p:stCondLst>
                  <p:cond evt="onClick" delay="0">
                    <p:tgtEl>
                      <p:spTgt spid="33"/>
                    </p:tgtEl>
                  </p:cond>
                </p:stCondLst>
                <p:endSync evt="end" delay="0">
                  <p:rtn val="all"/>
                </p:endSync>
                <p:childTnLst>
                  <p:par>
                    <p:cTn id="80" fill="hold">
                      <p:stCondLst>
                        <p:cond delay="0"/>
                      </p:stCondLst>
                      <p:childTnLst>
                        <p:par>
                          <p:cTn id="81" fill="hold">
                            <p:stCondLst>
                              <p:cond delay="0"/>
                            </p:stCondLst>
                            <p:childTnLst>
                              <p:par>
                                <p:cTn id="82" presetID="63" presetClass="path" presetSubtype="0" accel="50000" decel="50000" fill="hold" nodeType="clickEffect">
                                  <p:stCondLst>
                                    <p:cond delay="0"/>
                                  </p:stCondLst>
                                  <p:childTnLst>
                                    <p:animMotion origin="layout" path="M 1.875E-6 -4.44444E-6 L 0.36458 -0.0199 " pathEditMode="relative" rAng="0" ptsTypes="AA">
                                      <p:cBhvr>
                                        <p:cTn id="83" dur="3000" fill="hold"/>
                                        <p:tgtEl>
                                          <p:spTgt spid="33"/>
                                        </p:tgtEl>
                                        <p:attrNameLst>
                                          <p:attrName>ppt_x</p:attrName>
                                          <p:attrName>ppt_y</p:attrName>
                                        </p:attrNameLst>
                                      </p:cBhvr>
                                      <p:rCtr x="18229" y="-995"/>
                                    </p:animMotion>
                                  </p:childTnLst>
                                </p:cTn>
                              </p:par>
                            </p:childTnLst>
                          </p:cTn>
                        </p:par>
                        <p:par>
                          <p:cTn id="84" fill="hold">
                            <p:stCondLst>
                              <p:cond delay="3000"/>
                            </p:stCondLst>
                            <p:childTnLst>
                              <p:par>
                                <p:cTn id="85" presetID="37" presetClass="exit" presetSubtype="0" fill="hold" nodeType="afterEffect">
                                  <p:stCondLst>
                                    <p:cond delay="0"/>
                                  </p:stCondLst>
                                  <p:childTnLst>
                                    <p:animEffect transition="out" filter="fade">
                                      <p:cBhvr>
                                        <p:cTn id="86" dur="1000"/>
                                        <p:tgtEl>
                                          <p:spTgt spid="33"/>
                                        </p:tgtEl>
                                      </p:cBhvr>
                                    </p:animEffect>
                                    <p:anim calcmode="lin" valueType="num">
                                      <p:cBhvr>
                                        <p:cTn id="87" dur="1000"/>
                                        <p:tgtEl>
                                          <p:spTgt spid="33"/>
                                        </p:tgtEl>
                                        <p:attrNameLst>
                                          <p:attrName>ppt_x</p:attrName>
                                        </p:attrNameLst>
                                      </p:cBhvr>
                                      <p:tavLst>
                                        <p:tav tm="0">
                                          <p:val>
                                            <p:strVal val="ppt_x"/>
                                          </p:val>
                                        </p:tav>
                                        <p:tav tm="100000">
                                          <p:val>
                                            <p:strVal val="ppt_x"/>
                                          </p:val>
                                        </p:tav>
                                      </p:tavLst>
                                    </p:anim>
                                    <p:anim calcmode="lin" valueType="num">
                                      <p:cBhvr>
                                        <p:cTn id="88" dur="100" decel="100000"/>
                                        <p:tgtEl>
                                          <p:spTgt spid="33"/>
                                        </p:tgtEl>
                                        <p:attrNameLst>
                                          <p:attrName>ppt_y</p:attrName>
                                        </p:attrNameLst>
                                      </p:cBhvr>
                                      <p:tavLst>
                                        <p:tav tm="0">
                                          <p:val>
                                            <p:strVal val="ppt_y"/>
                                          </p:val>
                                        </p:tav>
                                        <p:tav tm="100000">
                                          <p:val>
                                            <p:strVal val="ppt_y-.03"/>
                                          </p:val>
                                        </p:tav>
                                      </p:tavLst>
                                    </p:anim>
                                    <p:anim calcmode="lin" valueType="num">
                                      <p:cBhvr>
                                        <p:cTn id="89" dur="900" accel="100000">
                                          <p:stCondLst>
                                            <p:cond delay="100"/>
                                          </p:stCondLst>
                                        </p:cTn>
                                        <p:tgtEl>
                                          <p:spTgt spid="33"/>
                                        </p:tgtEl>
                                        <p:attrNameLst>
                                          <p:attrName>ppt_y</p:attrName>
                                        </p:attrNameLst>
                                      </p:cBhvr>
                                      <p:tavLst>
                                        <p:tav tm="0">
                                          <p:val>
                                            <p:strVal val="ppt_y"/>
                                          </p:val>
                                        </p:tav>
                                        <p:tav tm="100000">
                                          <p:val>
                                            <p:strVal val="ppt_y+1"/>
                                          </p:val>
                                        </p:tav>
                                      </p:tavLst>
                                    </p:anim>
                                    <p:set>
                                      <p:cBhvr>
                                        <p:cTn id="90" dur="1" fill="hold">
                                          <p:stCondLst>
                                            <p:cond delay="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91" restart="whenNotActive" fill="hold" evtFilter="cancelBubble" nodeType="interactiveSeq">
                <p:stCondLst>
                  <p:cond evt="onClick" delay="0">
                    <p:tgtEl>
                      <p:spTgt spid="32"/>
                    </p:tgtEl>
                  </p:cond>
                </p:stCondLst>
                <p:endSync evt="end" delay="0">
                  <p:rtn val="all"/>
                </p:endSync>
                <p:childTnLst>
                  <p:par>
                    <p:cTn id="92" fill="hold">
                      <p:stCondLst>
                        <p:cond delay="0"/>
                      </p:stCondLst>
                      <p:childTnLst>
                        <p:par>
                          <p:cTn id="93" fill="hold">
                            <p:stCondLst>
                              <p:cond delay="0"/>
                            </p:stCondLst>
                            <p:childTnLst>
                              <p:par>
                                <p:cTn id="94" presetID="63" presetClass="path" presetSubtype="0" accel="50000" decel="50000" fill="hold" nodeType="clickEffect">
                                  <p:stCondLst>
                                    <p:cond delay="0"/>
                                  </p:stCondLst>
                                  <p:childTnLst>
                                    <p:animMotion origin="layout" path="M 1.04167E-6 -3.7037E-7 L 0.2901 0.12361 " pathEditMode="relative" rAng="0" ptsTypes="AA">
                                      <p:cBhvr>
                                        <p:cTn id="95" dur="3000" fill="hold"/>
                                        <p:tgtEl>
                                          <p:spTgt spid="32"/>
                                        </p:tgtEl>
                                        <p:attrNameLst>
                                          <p:attrName>ppt_x</p:attrName>
                                          <p:attrName>ppt_y</p:attrName>
                                        </p:attrNameLst>
                                      </p:cBhvr>
                                      <p:rCtr x="14505" y="6181"/>
                                    </p:animMotion>
                                  </p:childTnLst>
                                </p:cTn>
                              </p:par>
                            </p:childTnLst>
                          </p:cTn>
                        </p:par>
                        <p:par>
                          <p:cTn id="96" fill="hold">
                            <p:stCondLst>
                              <p:cond delay="3000"/>
                            </p:stCondLst>
                            <p:childTnLst>
                              <p:par>
                                <p:cTn id="97" presetID="37" presetClass="exit" presetSubtype="0" fill="hold" nodeType="afterEffect">
                                  <p:stCondLst>
                                    <p:cond delay="0"/>
                                  </p:stCondLst>
                                  <p:childTnLst>
                                    <p:animEffect transition="out" filter="fade">
                                      <p:cBhvr>
                                        <p:cTn id="98" dur="1000"/>
                                        <p:tgtEl>
                                          <p:spTgt spid="32"/>
                                        </p:tgtEl>
                                      </p:cBhvr>
                                    </p:animEffect>
                                    <p:anim calcmode="lin" valueType="num">
                                      <p:cBhvr>
                                        <p:cTn id="99" dur="1000"/>
                                        <p:tgtEl>
                                          <p:spTgt spid="32"/>
                                        </p:tgtEl>
                                        <p:attrNameLst>
                                          <p:attrName>ppt_x</p:attrName>
                                        </p:attrNameLst>
                                      </p:cBhvr>
                                      <p:tavLst>
                                        <p:tav tm="0">
                                          <p:val>
                                            <p:strVal val="ppt_x"/>
                                          </p:val>
                                        </p:tav>
                                        <p:tav tm="100000">
                                          <p:val>
                                            <p:strVal val="ppt_x"/>
                                          </p:val>
                                        </p:tav>
                                      </p:tavLst>
                                    </p:anim>
                                    <p:anim calcmode="lin" valueType="num">
                                      <p:cBhvr>
                                        <p:cTn id="100" dur="100" decel="100000"/>
                                        <p:tgtEl>
                                          <p:spTgt spid="32"/>
                                        </p:tgtEl>
                                        <p:attrNameLst>
                                          <p:attrName>ppt_y</p:attrName>
                                        </p:attrNameLst>
                                      </p:cBhvr>
                                      <p:tavLst>
                                        <p:tav tm="0">
                                          <p:val>
                                            <p:strVal val="ppt_y"/>
                                          </p:val>
                                        </p:tav>
                                        <p:tav tm="100000">
                                          <p:val>
                                            <p:strVal val="ppt_y-.03"/>
                                          </p:val>
                                        </p:tav>
                                      </p:tavLst>
                                    </p:anim>
                                    <p:anim calcmode="lin" valueType="num">
                                      <p:cBhvr>
                                        <p:cTn id="101" dur="900" accel="100000">
                                          <p:stCondLst>
                                            <p:cond delay="100"/>
                                          </p:stCondLst>
                                        </p:cTn>
                                        <p:tgtEl>
                                          <p:spTgt spid="32"/>
                                        </p:tgtEl>
                                        <p:attrNameLst>
                                          <p:attrName>ppt_y</p:attrName>
                                        </p:attrNameLst>
                                      </p:cBhvr>
                                      <p:tavLst>
                                        <p:tav tm="0">
                                          <p:val>
                                            <p:strVal val="ppt_y"/>
                                          </p:val>
                                        </p:tav>
                                        <p:tav tm="100000">
                                          <p:val>
                                            <p:strVal val="ppt_y+1"/>
                                          </p:val>
                                        </p:tav>
                                      </p:tavLst>
                                    </p:anim>
                                    <p:set>
                                      <p:cBhvr>
                                        <p:cTn id="102" dur="1" fill="hold">
                                          <p:stCondLst>
                                            <p:cond delay="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103" restart="whenNotActive" fill="hold" evtFilter="cancelBubble" nodeType="interactiveSeq">
                <p:stCondLst>
                  <p:cond evt="onClick" delay="0">
                    <p:tgtEl>
                      <p:spTgt spid="30"/>
                    </p:tgtEl>
                  </p:cond>
                </p:stCondLst>
                <p:endSync evt="end" delay="0">
                  <p:rtn val="all"/>
                </p:endSync>
                <p:childTnLst>
                  <p:par>
                    <p:cTn id="104" fill="hold">
                      <p:stCondLst>
                        <p:cond delay="0"/>
                      </p:stCondLst>
                      <p:childTnLst>
                        <p:par>
                          <p:cTn id="105" fill="hold">
                            <p:stCondLst>
                              <p:cond delay="0"/>
                            </p:stCondLst>
                            <p:childTnLst>
                              <p:par>
                                <p:cTn id="106" presetID="63" presetClass="path" presetSubtype="0" accel="50000" decel="50000" fill="hold" nodeType="clickEffect">
                                  <p:stCondLst>
                                    <p:cond delay="0"/>
                                  </p:stCondLst>
                                  <p:childTnLst>
                                    <p:animMotion origin="layout" path="M -1.04167E-6 4.81481E-6 L 0.23255 -0.0669 " pathEditMode="relative" rAng="0" ptsTypes="AA">
                                      <p:cBhvr>
                                        <p:cTn id="107" dur="3000" fill="hold"/>
                                        <p:tgtEl>
                                          <p:spTgt spid="30"/>
                                        </p:tgtEl>
                                        <p:attrNameLst>
                                          <p:attrName>ppt_x</p:attrName>
                                          <p:attrName>ppt_y</p:attrName>
                                        </p:attrNameLst>
                                      </p:cBhvr>
                                      <p:rCtr x="11628" y="-3356"/>
                                    </p:animMotion>
                                  </p:childTnLst>
                                </p:cTn>
                              </p:par>
                            </p:childTnLst>
                          </p:cTn>
                        </p:par>
                        <p:par>
                          <p:cTn id="108" fill="hold">
                            <p:stCondLst>
                              <p:cond delay="3000"/>
                            </p:stCondLst>
                            <p:childTnLst>
                              <p:par>
                                <p:cTn id="109" presetID="37" presetClass="exit" presetSubtype="0" fill="hold" nodeType="afterEffect">
                                  <p:stCondLst>
                                    <p:cond delay="0"/>
                                  </p:stCondLst>
                                  <p:childTnLst>
                                    <p:animEffect transition="out" filter="fade">
                                      <p:cBhvr>
                                        <p:cTn id="110" dur="1000"/>
                                        <p:tgtEl>
                                          <p:spTgt spid="30"/>
                                        </p:tgtEl>
                                      </p:cBhvr>
                                    </p:animEffect>
                                    <p:anim calcmode="lin" valueType="num">
                                      <p:cBhvr>
                                        <p:cTn id="111" dur="1000"/>
                                        <p:tgtEl>
                                          <p:spTgt spid="30"/>
                                        </p:tgtEl>
                                        <p:attrNameLst>
                                          <p:attrName>ppt_x</p:attrName>
                                        </p:attrNameLst>
                                      </p:cBhvr>
                                      <p:tavLst>
                                        <p:tav tm="0">
                                          <p:val>
                                            <p:strVal val="ppt_x"/>
                                          </p:val>
                                        </p:tav>
                                        <p:tav tm="100000">
                                          <p:val>
                                            <p:strVal val="ppt_x"/>
                                          </p:val>
                                        </p:tav>
                                      </p:tavLst>
                                    </p:anim>
                                    <p:anim calcmode="lin" valueType="num">
                                      <p:cBhvr>
                                        <p:cTn id="112" dur="100" decel="100000"/>
                                        <p:tgtEl>
                                          <p:spTgt spid="30"/>
                                        </p:tgtEl>
                                        <p:attrNameLst>
                                          <p:attrName>ppt_y</p:attrName>
                                        </p:attrNameLst>
                                      </p:cBhvr>
                                      <p:tavLst>
                                        <p:tav tm="0">
                                          <p:val>
                                            <p:strVal val="ppt_y"/>
                                          </p:val>
                                        </p:tav>
                                        <p:tav tm="100000">
                                          <p:val>
                                            <p:strVal val="ppt_y-.03"/>
                                          </p:val>
                                        </p:tav>
                                      </p:tavLst>
                                    </p:anim>
                                    <p:anim calcmode="lin" valueType="num">
                                      <p:cBhvr>
                                        <p:cTn id="113" dur="900" accel="100000">
                                          <p:stCondLst>
                                            <p:cond delay="100"/>
                                          </p:stCondLst>
                                        </p:cTn>
                                        <p:tgtEl>
                                          <p:spTgt spid="30"/>
                                        </p:tgtEl>
                                        <p:attrNameLst>
                                          <p:attrName>ppt_y</p:attrName>
                                        </p:attrNameLst>
                                      </p:cBhvr>
                                      <p:tavLst>
                                        <p:tav tm="0">
                                          <p:val>
                                            <p:strVal val="ppt_y"/>
                                          </p:val>
                                        </p:tav>
                                        <p:tav tm="100000">
                                          <p:val>
                                            <p:strVal val="ppt_y+1"/>
                                          </p:val>
                                        </p:tav>
                                      </p:tavLst>
                                    </p:anim>
                                    <p:set>
                                      <p:cBhvr>
                                        <p:cTn id="114"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childTnLst>
        </p:cTn>
      </p:par>
    </p:tnLst>
    <p:bldLst>
      <p:bldP spid="41" grpId="0" animBg="1"/>
      <p:bldP spid="43" grpId="0" animBg="1"/>
      <p:bldP spid="44" grpId="0" animBg="1"/>
      <p:bldP spid="4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82296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471" y="1256180"/>
            <a:ext cx="10584493" cy="5097781"/>
          </a:xfrm>
          <a:prstGeom prst="rect">
            <a:avLst/>
          </a:prstGeom>
        </p:spPr>
      </p:pic>
      <p:pic>
        <p:nvPicPr>
          <p:cNvPr id="7" name="Picture 6">
            <a:hlinkClick r:id="rId4" action="ppaction://hlinksldjump"/>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106912" y="6042843"/>
            <a:ext cx="1877795" cy="1976020"/>
          </a:xfrm>
          <a:prstGeom prst="rect">
            <a:avLst/>
          </a:prstGeom>
        </p:spPr>
      </p:pic>
      <p:sp>
        <p:nvSpPr>
          <p:cNvPr id="9" name="TextBox 8"/>
          <p:cNvSpPr txBox="1"/>
          <p:nvPr/>
        </p:nvSpPr>
        <p:spPr>
          <a:xfrm>
            <a:off x="2245895" y="2360477"/>
            <a:ext cx="7700209" cy="2585319"/>
          </a:xfrm>
          <a:prstGeom prst="rect">
            <a:avLst/>
          </a:prstGeom>
          <a:noFill/>
        </p:spPr>
        <p:txBody>
          <a:bodyPr wrap="square" lIns="91372" tIns="45718" rIns="91372" bIns="45718" rtlCol="0">
            <a:spAutoFit/>
          </a:bodyPr>
          <a:lstStyle/>
          <a:p>
            <a:pPr algn="ctr" defTabSz="913629"/>
            <a:r>
              <a:rPr lang="en-US" sz="5400" b="1">
                <a:solidFill>
                  <a:srgbClr val="FF0000"/>
                </a:solidFill>
                <a:latin typeface="VNI-Avo" pitchFamily="2" charset="0"/>
              </a:rPr>
              <a:t>Teân cuûa baøi thô chuùng ta vöøa hoïc ngaøy hoâm nay</a:t>
            </a:r>
            <a:endParaRPr lang="en-US" sz="5400" b="1" dirty="0">
              <a:solidFill>
                <a:srgbClr val="FF0000"/>
              </a:solidFill>
              <a:latin typeface="VNI-Avo" pitchFamily="2" charset="0"/>
            </a:endParaRPr>
          </a:p>
        </p:txBody>
      </p:sp>
      <p:sp>
        <p:nvSpPr>
          <p:cNvPr id="8" name="Oval 7"/>
          <p:cNvSpPr/>
          <p:nvPr/>
        </p:nvSpPr>
        <p:spPr>
          <a:xfrm>
            <a:off x="0" y="0"/>
            <a:ext cx="662491" cy="680005"/>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72" tIns="45718" rIns="91372" bIns="45718" rtlCol="0" anchor="ctr"/>
          <a:lstStyle/>
          <a:p>
            <a:pPr algn="ctr" defTabSz="913629"/>
            <a:r>
              <a:rPr lang="en-US" sz="4000" dirty="0">
                <a:solidFill>
                  <a:srgbClr val="009900"/>
                </a:solidFill>
              </a:rPr>
              <a:t>1</a:t>
            </a:r>
          </a:p>
        </p:txBody>
      </p:sp>
    </p:spTree>
    <p:extLst>
      <p:ext uri="{BB962C8B-B14F-4D97-AF65-F5344CB8AC3E}">
        <p14:creationId xmlns:p14="http://schemas.microsoft.com/office/powerpoint/2010/main" val="1065639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8"/>
                    </p:tgtEl>
                  </p:cond>
                </p:stCondLst>
                <p:endSync evt="end" delay="0">
                  <p:rtn val="all"/>
                </p:endSync>
                <p:childTnLst>
                  <p:par>
                    <p:cTn id="14" fill="hold">
                      <p:stCondLst>
                        <p:cond delay="0"/>
                      </p:stCondLst>
                      <p:childTnLst>
                        <p:par>
                          <p:cTn id="15" fill="hold">
                            <p:stCondLst>
                              <p:cond delay="0"/>
                            </p:stCondLst>
                            <p:childTnLst>
                              <p:par>
                                <p:cTn id="16" presetID="1" presetClass="exit"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9" grpId="0"/>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rời Nắng Trời Mưa - Nhạc Thiếu Nhi Có Lời (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525" y="4"/>
            <a:ext cx="12182475" cy="8236038"/>
          </a:xfrm>
          <a:prstGeom prst="rect">
            <a:avLst/>
          </a:prstGeom>
        </p:spPr>
      </p:pic>
    </p:spTree>
    <p:extLst>
      <p:ext uri="{BB962C8B-B14F-4D97-AF65-F5344CB8AC3E}">
        <p14:creationId xmlns:p14="http://schemas.microsoft.com/office/powerpoint/2010/main" val="1768800282"/>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82296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127" y="1097362"/>
            <a:ext cx="10584493" cy="5097781"/>
          </a:xfrm>
          <a:prstGeom prst="rect">
            <a:avLst/>
          </a:prstGeom>
        </p:spPr>
      </p:pic>
      <p:pic>
        <p:nvPicPr>
          <p:cNvPr id="7" name="Picture 6">
            <a:hlinkClick r:id="rId4" action="ppaction://hlinksldjump"/>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106912" y="6042843"/>
            <a:ext cx="1877795" cy="1976020"/>
          </a:xfrm>
          <a:prstGeom prst="rect">
            <a:avLst/>
          </a:prstGeom>
        </p:spPr>
      </p:pic>
      <p:sp>
        <p:nvSpPr>
          <p:cNvPr id="9" name="TextBox 8"/>
          <p:cNvSpPr txBox="1"/>
          <p:nvPr/>
        </p:nvSpPr>
        <p:spPr>
          <a:xfrm>
            <a:off x="3096512" y="2368981"/>
            <a:ext cx="7010400" cy="2554541"/>
          </a:xfrm>
          <a:prstGeom prst="rect">
            <a:avLst/>
          </a:prstGeom>
          <a:noFill/>
        </p:spPr>
        <p:txBody>
          <a:bodyPr wrap="square" lIns="91372" tIns="45718" rIns="91372" bIns="45718" rtlCol="0">
            <a:spAutoFit/>
          </a:bodyPr>
          <a:lstStyle/>
          <a:p>
            <a:pPr defTabSz="913629"/>
            <a:r>
              <a:rPr lang="en-US" sz="4000" b="1">
                <a:solidFill>
                  <a:srgbClr val="FF0000"/>
                </a:solidFill>
                <a:latin typeface="VNI-Avo" pitchFamily="2" charset="0"/>
              </a:rPr>
              <a:t>Möa veõ treân saân</a:t>
            </a:r>
          </a:p>
          <a:p>
            <a:pPr defTabSz="913629"/>
            <a:r>
              <a:rPr lang="en-US" sz="4000" b="1">
                <a:solidFill>
                  <a:srgbClr val="FF0000"/>
                </a:solidFill>
                <a:latin typeface="VNI-Avo" pitchFamily="2" charset="0"/>
              </a:rPr>
              <a:t>Möa daøn treân laù</a:t>
            </a:r>
          </a:p>
          <a:p>
            <a:pPr defTabSz="913629"/>
            <a:r>
              <a:rPr lang="en-US" sz="4000" b="1">
                <a:solidFill>
                  <a:srgbClr val="FF0000"/>
                </a:solidFill>
                <a:latin typeface="VNI-Avo" pitchFamily="2" charset="0"/>
              </a:rPr>
              <a:t>Möa rôi traéng xoùa</a:t>
            </a:r>
          </a:p>
          <a:p>
            <a:pPr defTabSz="913629"/>
            <a:r>
              <a:rPr lang="en-US" sz="4000" b="1">
                <a:solidFill>
                  <a:srgbClr val="FF0000"/>
                </a:solidFill>
                <a:latin typeface="VNI-Avo" pitchFamily="2" charset="0"/>
              </a:rPr>
              <a:t>Bong boùng phaäp phoàng</a:t>
            </a:r>
            <a:endParaRPr lang="en-US" sz="4000" b="1" dirty="0">
              <a:solidFill>
                <a:srgbClr val="FF0000"/>
              </a:solidFill>
              <a:latin typeface="VNI-Avo" pitchFamily="2" charset="0"/>
            </a:endParaRPr>
          </a:p>
        </p:txBody>
      </p:sp>
      <p:sp>
        <p:nvSpPr>
          <p:cNvPr id="8" name="TextBox 7"/>
          <p:cNvSpPr txBox="1"/>
          <p:nvPr/>
        </p:nvSpPr>
        <p:spPr>
          <a:xfrm>
            <a:off x="4473559" y="1661099"/>
            <a:ext cx="7010400" cy="707882"/>
          </a:xfrm>
          <a:prstGeom prst="rect">
            <a:avLst/>
          </a:prstGeom>
          <a:noFill/>
        </p:spPr>
        <p:txBody>
          <a:bodyPr wrap="square" lIns="91372" tIns="45718" rIns="91372" bIns="45718" rtlCol="0">
            <a:spAutoFit/>
          </a:bodyPr>
          <a:lstStyle/>
          <a:p>
            <a:pPr defTabSz="913629"/>
            <a:r>
              <a:rPr lang="en-US" sz="4000" b="1">
                <a:solidFill>
                  <a:srgbClr val="00B0F0"/>
                </a:solidFill>
                <a:latin typeface="VNI-Avo" pitchFamily="2" charset="0"/>
              </a:rPr>
              <a:t>Ñoïc</a:t>
            </a:r>
            <a:endParaRPr lang="en-US" sz="4000" b="1" dirty="0">
              <a:solidFill>
                <a:srgbClr val="00B0F0"/>
              </a:solidFill>
              <a:latin typeface="VNI-Avo" pitchFamily="2" charset="0"/>
            </a:endParaRPr>
          </a:p>
        </p:txBody>
      </p:sp>
      <p:sp>
        <p:nvSpPr>
          <p:cNvPr id="11" name="Oval 10"/>
          <p:cNvSpPr/>
          <p:nvPr/>
        </p:nvSpPr>
        <p:spPr>
          <a:xfrm>
            <a:off x="141268" y="174322"/>
            <a:ext cx="662491" cy="680005"/>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72" tIns="45718" rIns="91372" bIns="45718" rtlCol="0" anchor="ctr"/>
          <a:lstStyle/>
          <a:p>
            <a:pPr algn="ctr" defTabSz="913629"/>
            <a:r>
              <a:rPr lang="en-US" sz="4000" dirty="0">
                <a:solidFill>
                  <a:srgbClr val="009900"/>
                </a:solidFill>
              </a:rPr>
              <a:t>2</a:t>
            </a:r>
          </a:p>
        </p:txBody>
      </p:sp>
    </p:spTree>
    <p:extLst>
      <p:ext uri="{BB962C8B-B14F-4D97-AF65-F5344CB8AC3E}">
        <p14:creationId xmlns:p14="http://schemas.microsoft.com/office/powerpoint/2010/main" val="1735898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9" grpId="0"/>
      <p:bldP spid="8" grpId="0"/>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82296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3759" y="826009"/>
            <a:ext cx="10584493" cy="5097781"/>
          </a:xfrm>
          <a:prstGeom prst="rect">
            <a:avLst/>
          </a:prstGeom>
        </p:spPr>
      </p:pic>
      <p:pic>
        <p:nvPicPr>
          <p:cNvPr id="7" name="Picture 6">
            <a:hlinkClick r:id="rId4" action="ppaction://hlinksldjump"/>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106912" y="6042843"/>
            <a:ext cx="1877795" cy="1976020"/>
          </a:xfrm>
          <a:prstGeom prst="rect">
            <a:avLst/>
          </a:prstGeom>
        </p:spPr>
      </p:pic>
      <p:sp>
        <p:nvSpPr>
          <p:cNvPr id="10" name="Oval 9"/>
          <p:cNvSpPr/>
          <p:nvPr/>
        </p:nvSpPr>
        <p:spPr>
          <a:xfrm>
            <a:off x="70636" y="146007"/>
            <a:ext cx="662491" cy="680005"/>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72" tIns="45718" rIns="91372" bIns="45718" rtlCol="0" anchor="ctr"/>
          <a:lstStyle/>
          <a:p>
            <a:pPr algn="ctr" defTabSz="913629"/>
            <a:r>
              <a:rPr lang="en-US" sz="4000" dirty="0">
                <a:solidFill>
                  <a:srgbClr val="009900"/>
                </a:solidFill>
              </a:rPr>
              <a:t>3</a:t>
            </a:r>
          </a:p>
        </p:txBody>
      </p:sp>
      <p:sp>
        <p:nvSpPr>
          <p:cNvPr id="12" name="TextBox 11"/>
          <p:cNvSpPr txBox="1"/>
          <p:nvPr/>
        </p:nvSpPr>
        <p:spPr>
          <a:xfrm>
            <a:off x="2616304" y="2175812"/>
            <a:ext cx="7700209" cy="1938988"/>
          </a:xfrm>
          <a:prstGeom prst="rect">
            <a:avLst/>
          </a:prstGeom>
          <a:noFill/>
        </p:spPr>
        <p:txBody>
          <a:bodyPr wrap="square" lIns="91372" tIns="45718" rIns="91372" bIns="45718" rtlCol="0">
            <a:spAutoFit/>
          </a:bodyPr>
          <a:lstStyle/>
          <a:p>
            <a:pPr algn="ctr" defTabSz="913629"/>
            <a:r>
              <a:rPr lang="en-US" sz="6000" b="1">
                <a:solidFill>
                  <a:srgbClr val="FF0000"/>
                </a:solidFill>
                <a:latin typeface="VNI-Avo" pitchFamily="2" charset="0"/>
              </a:rPr>
              <a:t>Ñaët 1 caâu vôùi töø</a:t>
            </a:r>
          </a:p>
          <a:p>
            <a:pPr algn="ctr" defTabSz="913629"/>
            <a:r>
              <a:rPr lang="en-US" sz="6000" b="1">
                <a:solidFill>
                  <a:srgbClr val="FF0000"/>
                </a:solidFill>
                <a:latin typeface="VNI-Avo" pitchFamily="2" charset="0"/>
              </a:rPr>
              <a:t> </a:t>
            </a:r>
            <a:r>
              <a:rPr lang="en-US" sz="6000" b="1">
                <a:solidFill>
                  <a:srgbClr val="7030A0"/>
                </a:solidFill>
                <a:latin typeface="VNI-Avo" pitchFamily="2" charset="0"/>
              </a:rPr>
              <a:t>tí taùch</a:t>
            </a:r>
            <a:endParaRPr lang="en-US" sz="6000" b="1" dirty="0">
              <a:solidFill>
                <a:srgbClr val="7030A0"/>
              </a:solidFill>
              <a:latin typeface="VNI-Avo" pitchFamily="2" charset="0"/>
            </a:endParaRPr>
          </a:p>
        </p:txBody>
      </p:sp>
    </p:spTree>
    <p:extLst>
      <p:ext uri="{BB962C8B-B14F-4D97-AF65-F5344CB8AC3E}">
        <p14:creationId xmlns:p14="http://schemas.microsoft.com/office/powerpoint/2010/main" val="3112687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0"/>
                    </p:tgtEl>
                  </p:cond>
                </p:stCondLst>
                <p:endSync evt="end" delay="0">
                  <p:rtn val="all"/>
                </p:endSync>
                <p:childTnLst>
                  <p:par>
                    <p:cTn id="16" fill="hold">
                      <p:stCondLst>
                        <p:cond delay="0"/>
                      </p:stCondLst>
                      <p:childTnLst>
                        <p:par>
                          <p:cTn id="17" fill="hold">
                            <p:stCondLst>
                              <p:cond delay="0"/>
                            </p:stCondLst>
                            <p:childTnLst>
                              <p:par>
                                <p:cTn id="18" presetID="1" presetClass="exit"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10" grpId="0" animBg="1"/>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82296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 y="916825"/>
            <a:ext cx="11586411" cy="6398375"/>
          </a:xfrm>
          <a:prstGeom prst="rect">
            <a:avLst/>
          </a:prstGeom>
        </p:spPr>
      </p:pic>
      <p:pic>
        <p:nvPicPr>
          <p:cNvPr id="7" name="Picture 6">
            <a:hlinkClick r:id="rId4" action="ppaction://hlinksldjump"/>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106912" y="6042843"/>
            <a:ext cx="1877795" cy="1976020"/>
          </a:xfrm>
          <a:prstGeom prst="rect">
            <a:avLst/>
          </a:prstGeom>
        </p:spPr>
      </p:pic>
      <p:sp>
        <p:nvSpPr>
          <p:cNvPr id="10" name="Oval 9"/>
          <p:cNvSpPr/>
          <p:nvPr/>
        </p:nvSpPr>
        <p:spPr>
          <a:xfrm>
            <a:off x="141268" y="236803"/>
            <a:ext cx="662491" cy="680005"/>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72" tIns="45718" rIns="91372" bIns="45718" rtlCol="0" anchor="ctr"/>
          <a:lstStyle/>
          <a:p>
            <a:pPr algn="ctr" defTabSz="913629"/>
            <a:r>
              <a:rPr lang="en-US" sz="4000" dirty="0">
                <a:solidFill>
                  <a:srgbClr val="009900"/>
                </a:solidFill>
              </a:rPr>
              <a:t>4</a:t>
            </a:r>
          </a:p>
        </p:txBody>
      </p:sp>
      <p:sp>
        <p:nvSpPr>
          <p:cNvPr id="8" name="TextBox 7"/>
          <p:cNvSpPr txBox="1"/>
          <p:nvPr/>
        </p:nvSpPr>
        <p:spPr>
          <a:xfrm>
            <a:off x="3048000" y="2839032"/>
            <a:ext cx="7010400" cy="2554541"/>
          </a:xfrm>
          <a:prstGeom prst="rect">
            <a:avLst/>
          </a:prstGeom>
          <a:noFill/>
        </p:spPr>
        <p:txBody>
          <a:bodyPr wrap="square" lIns="91372" tIns="45718" rIns="91372" bIns="45718" rtlCol="0">
            <a:spAutoFit/>
          </a:bodyPr>
          <a:lstStyle/>
          <a:p>
            <a:pPr defTabSz="913629"/>
            <a:r>
              <a:rPr lang="en-US" sz="4000" b="1">
                <a:solidFill>
                  <a:srgbClr val="7030A0"/>
                </a:solidFill>
                <a:latin typeface="VNI-Avo" pitchFamily="2" charset="0"/>
              </a:rPr>
              <a:t>Möa rôi möa rôi</a:t>
            </a:r>
          </a:p>
          <a:p>
            <a:pPr defTabSz="913629"/>
            <a:r>
              <a:rPr lang="en-US" sz="4000" b="1">
                <a:solidFill>
                  <a:srgbClr val="7030A0"/>
                </a:solidFill>
                <a:latin typeface="VNI-Avo" pitchFamily="2" charset="0"/>
              </a:rPr>
              <a:t>Möa laø baïn ......</a:t>
            </a:r>
          </a:p>
          <a:p>
            <a:pPr defTabSz="913629"/>
            <a:r>
              <a:rPr lang="en-US" sz="4000" b="1">
                <a:solidFill>
                  <a:srgbClr val="7030A0"/>
                </a:solidFill>
                <a:latin typeface="VNI-Avo" pitchFamily="2" charset="0"/>
              </a:rPr>
              <a:t>Möa laø noát nhaïc</a:t>
            </a:r>
          </a:p>
          <a:p>
            <a:pPr defTabSz="913629"/>
            <a:r>
              <a:rPr lang="en-US" sz="4000" b="1">
                <a:solidFill>
                  <a:srgbClr val="7030A0"/>
                </a:solidFill>
                <a:latin typeface="VNI-Avo" pitchFamily="2" charset="0"/>
              </a:rPr>
              <a:t>Toâi haùt thaønh lôøi.</a:t>
            </a:r>
            <a:endParaRPr lang="en-US" sz="4000" b="1" dirty="0">
              <a:solidFill>
                <a:srgbClr val="7030A0"/>
              </a:solidFill>
              <a:latin typeface="VNI-Avo" pitchFamily="2" charset="0"/>
            </a:endParaRPr>
          </a:p>
        </p:txBody>
      </p:sp>
      <p:sp>
        <p:nvSpPr>
          <p:cNvPr id="9" name="TextBox 8"/>
          <p:cNvSpPr txBox="1"/>
          <p:nvPr/>
        </p:nvSpPr>
        <p:spPr>
          <a:xfrm>
            <a:off x="2133600" y="2110954"/>
            <a:ext cx="7715250" cy="707882"/>
          </a:xfrm>
          <a:prstGeom prst="rect">
            <a:avLst/>
          </a:prstGeom>
          <a:noFill/>
        </p:spPr>
        <p:txBody>
          <a:bodyPr wrap="square" lIns="91372" tIns="45718" rIns="91372" bIns="45718" rtlCol="0">
            <a:spAutoFit/>
          </a:bodyPr>
          <a:lstStyle/>
          <a:p>
            <a:pPr defTabSz="913629"/>
            <a:r>
              <a:rPr lang="en-US" sz="4000" b="1">
                <a:solidFill>
                  <a:srgbClr val="FF0000"/>
                </a:solidFill>
                <a:latin typeface="VNI-Avo" pitchFamily="2" charset="0"/>
              </a:rPr>
              <a:t>Töø ñieàn vaøo choã chaám laø gì?</a:t>
            </a:r>
            <a:endParaRPr lang="en-US" sz="4000" b="1" dirty="0">
              <a:solidFill>
                <a:srgbClr val="FF0000"/>
              </a:solidFill>
              <a:latin typeface="VNI-Avo" pitchFamily="2" charset="0"/>
            </a:endParaRPr>
          </a:p>
        </p:txBody>
      </p:sp>
    </p:spTree>
    <p:extLst>
      <p:ext uri="{BB962C8B-B14F-4D97-AF65-F5344CB8AC3E}">
        <p14:creationId xmlns:p14="http://schemas.microsoft.com/office/powerpoint/2010/main" val="859767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 presetClass="exit"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10" grpId="0" animBg="1"/>
      <p:bldP spid="8"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67302" y="2678011"/>
            <a:ext cx="7124700" cy="5551595"/>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 y="3361708"/>
            <a:ext cx="9271468" cy="4867892"/>
          </a:xfrm>
          <a:prstGeom prst="rect">
            <a:avLst/>
          </a:prstGeom>
        </p:spPr>
      </p:pic>
      <p:sp>
        <p:nvSpPr>
          <p:cNvPr id="6" name="矩形 5"/>
          <p:cNvSpPr/>
          <p:nvPr/>
        </p:nvSpPr>
        <p:spPr>
          <a:xfrm>
            <a:off x="2533652" y="1844303"/>
            <a:ext cx="7932781" cy="2347935"/>
          </a:xfrm>
          <a:prstGeom prst="rect">
            <a:avLst/>
          </a:prstGeom>
        </p:spPr>
        <p:txBody>
          <a:bodyPr wrap="square" lIns="130670" tIns="65334" rIns="130670" bIns="65334">
            <a:spAutoFit/>
          </a:bodyPr>
          <a:lstStyle/>
          <a:p>
            <a:pPr algn="ctr" defTabSz="979112"/>
            <a:r>
              <a:rPr lang="vi-VN" altLang="zh-CN" sz="7200" b="1">
                <a:solidFill>
                  <a:srgbClr val="FF0000"/>
                </a:solidFill>
                <a:latin typeface="华康俪金黑W8(P)" panose="020B0800000000000000" pitchFamily="34" charset="-122"/>
                <a:ea typeface="华康俪金黑W8(P)" panose="020B0800000000000000" pitchFamily="34" charset="-122"/>
              </a:rPr>
              <a:t>CHÀO TẠM BIỆT CÁC CON</a:t>
            </a:r>
            <a:endParaRPr lang="zh-CN" altLang="en-US" sz="7200" b="1">
              <a:solidFill>
                <a:srgbClr val="FF0000"/>
              </a:solidFill>
              <a:latin typeface="华康俪金黑W8(P)" panose="020B0800000000000000" pitchFamily="34" charset="-122"/>
              <a:ea typeface="华康俪金黑W8(P)" panose="020B0800000000000000" pitchFamily="34" charset="-122"/>
            </a:endParaRPr>
          </a:p>
        </p:txBody>
      </p:sp>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22411" y="4"/>
            <a:ext cx="2404499" cy="3073374"/>
          </a:xfrm>
          <a:prstGeom prst="rect">
            <a:avLst/>
          </a:prstGeom>
        </p:spPr>
      </p:pic>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2996" y="1444147"/>
            <a:ext cx="1930657" cy="2467721"/>
          </a:xfrm>
          <a:prstGeom prst="rect">
            <a:avLst/>
          </a:prstGeom>
        </p:spPr>
      </p:pic>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38460" y="4156658"/>
            <a:ext cx="3016440" cy="4221442"/>
          </a:xfrm>
          <a:prstGeom prst="rect">
            <a:avLst/>
          </a:prstGeom>
        </p:spPr>
      </p:pic>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709872" y="7747470"/>
            <a:ext cx="482130" cy="482130"/>
          </a:xfrm>
          <a:prstGeom prst="rect">
            <a:avLst/>
          </a:prstGeom>
        </p:spPr>
      </p:pic>
    </p:spTree>
    <p:extLst>
      <p:ext uri="{BB962C8B-B14F-4D97-AF65-F5344CB8AC3E}">
        <p14:creationId xmlns:p14="http://schemas.microsoft.com/office/powerpoint/2010/main" val="33135768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2"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right)">
                                      <p:cBhvr>
                                        <p:cTn id="10" dur="500"/>
                                        <p:tgtEl>
                                          <p:spTgt spid="4"/>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17" presetClass="entr" presetSubtype="1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fltVal val="0"/>
                                          </p:val>
                                        </p:tav>
                                        <p:tav tm="100000">
                                          <p:val>
                                            <p:strVal val="#ppt_w"/>
                                          </p:val>
                                        </p:tav>
                                      </p:tavLst>
                                    </p:anim>
                                    <p:anim calcmode="lin" valueType="num">
                                      <p:cBhvr>
                                        <p:cTn id="21" dur="1000" fill="hold"/>
                                        <p:tgtEl>
                                          <p:spTgt spid="6"/>
                                        </p:tgtEl>
                                        <p:attrNameLst>
                                          <p:attrName>ppt_h</p:attrName>
                                        </p:attrNameLst>
                                      </p:cBhvr>
                                      <p:tavLst>
                                        <p:tav tm="0">
                                          <p:val>
                                            <p:strVal val="#ppt_h"/>
                                          </p:val>
                                        </p:tav>
                                        <p:tav tm="100000">
                                          <p:val>
                                            <p:strVal val="#ppt_h"/>
                                          </p:val>
                                        </p:tav>
                                      </p:tavLst>
                                    </p:anim>
                                  </p:childTnLst>
                                </p:cTn>
                              </p:par>
                            </p:childTnLst>
                          </p:cTn>
                        </p:par>
                        <p:par>
                          <p:cTn id="22" fill="hold">
                            <p:stCondLst>
                              <p:cond delay="2500"/>
                            </p:stCondLst>
                            <p:childTnLst>
                              <p:par>
                                <p:cTn id="23" presetID="2" presetClass="entr" presetSubtype="6"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2250" fill="hold"/>
                                        <p:tgtEl>
                                          <p:spTgt spid="9"/>
                                        </p:tgtEl>
                                        <p:attrNameLst>
                                          <p:attrName>ppt_x</p:attrName>
                                        </p:attrNameLst>
                                      </p:cBhvr>
                                      <p:tavLst>
                                        <p:tav tm="0">
                                          <p:val>
                                            <p:strVal val="1+#ppt_w/2"/>
                                          </p:val>
                                        </p:tav>
                                        <p:tav tm="100000">
                                          <p:val>
                                            <p:strVal val="#ppt_x"/>
                                          </p:val>
                                        </p:tav>
                                      </p:tavLst>
                                    </p:anim>
                                    <p:anim calcmode="lin" valueType="num">
                                      <p:cBhvr additive="base">
                                        <p:cTn id="26" dur="2250" fill="hold"/>
                                        <p:tgtEl>
                                          <p:spTgt spid="9"/>
                                        </p:tgtEl>
                                        <p:attrNameLst>
                                          <p:attrName>ppt_y</p:attrName>
                                        </p:attrNameLst>
                                      </p:cBhvr>
                                      <p:tavLst>
                                        <p:tav tm="0">
                                          <p:val>
                                            <p:strVal val="1+#ppt_h/2"/>
                                          </p:val>
                                        </p:tav>
                                        <p:tav tm="100000">
                                          <p:val>
                                            <p:strVal val="#ppt_y"/>
                                          </p:val>
                                        </p:tav>
                                      </p:tavLst>
                                    </p:anim>
                                  </p:childTnLst>
                                </p:cTn>
                              </p:par>
                              <p:par>
                                <p:cTn id="27" presetID="2" presetClass="entr" presetSubtype="2" fill="hold" nodeType="withEffect">
                                  <p:stCondLst>
                                    <p:cond delay="25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1750" fill="hold"/>
                                        <p:tgtEl>
                                          <p:spTgt spid="8"/>
                                        </p:tgtEl>
                                        <p:attrNameLst>
                                          <p:attrName>ppt_x</p:attrName>
                                        </p:attrNameLst>
                                      </p:cBhvr>
                                      <p:tavLst>
                                        <p:tav tm="0">
                                          <p:val>
                                            <p:strVal val="1+#ppt_w/2"/>
                                          </p:val>
                                        </p:tav>
                                        <p:tav tm="100000">
                                          <p:val>
                                            <p:strVal val="#ppt_x"/>
                                          </p:val>
                                        </p:tav>
                                      </p:tavLst>
                                    </p:anim>
                                    <p:anim calcmode="lin" valueType="num">
                                      <p:cBhvr additive="base">
                                        <p:cTn id="30" dur="175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8000" b="-28000"/>
          </a:stretch>
        </a:blipFill>
        <a:effectLst/>
      </p:bgPr>
    </p:bg>
    <p:spTree>
      <p:nvGrpSpPr>
        <p:cNvPr id="1" name=""/>
        <p:cNvGrpSpPr/>
        <p:nvPr/>
      </p:nvGrpSpPr>
      <p:grpSpPr>
        <a:xfrm>
          <a:off x="0" y="0"/>
          <a:ext cx="0" cy="0"/>
          <a:chOff x="0" y="0"/>
          <a:chExt cx="0" cy="0"/>
        </a:xfrm>
      </p:grpSpPr>
      <p:sp>
        <p:nvSpPr>
          <p:cNvPr id="12" name="TextBox 1"/>
          <p:cNvSpPr txBox="1">
            <a:spLocks noChangeArrowheads="1"/>
          </p:cNvSpPr>
          <p:nvPr/>
        </p:nvSpPr>
        <p:spPr bwMode="auto">
          <a:xfrm>
            <a:off x="1028582" y="1262428"/>
            <a:ext cx="9696587" cy="846353"/>
          </a:xfrm>
          <a:prstGeom prst="rect">
            <a:avLst/>
          </a:prstGeom>
          <a:noFill/>
          <a:ln w="9525">
            <a:noFill/>
            <a:miter lim="800000"/>
            <a:headEnd/>
            <a:tailEnd/>
          </a:ln>
        </p:spPr>
        <p:txBody>
          <a:bodyPr wrap="square" lIns="91405" tIns="45704" rIns="91405" bIns="45704">
            <a:spAutoFit/>
          </a:bodyPr>
          <a:lstStyle/>
          <a:p>
            <a:pPr algn="ctr"/>
            <a:r>
              <a:rPr lang="en-US" altLang="ko-KR" sz="4900" b="1">
                <a:solidFill>
                  <a:srgbClr val="FFFF00"/>
                </a:solidFill>
                <a:effectLst>
                  <a:outerShdw blurRad="38100" dist="38100" dir="2700000" algn="tl">
                    <a:srgbClr val="000000">
                      <a:alpha val="43137"/>
                    </a:srgbClr>
                  </a:outerShdw>
                </a:effectLst>
                <a:latin typeface="VNI-Avo" pitchFamily="2" charset="0"/>
                <a:cs typeface="Times New Roman" panose="02020603050405020304" pitchFamily="18" charset="0"/>
              </a:rPr>
              <a:t>CHUÛ ÑEÀ 22</a:t>
            </a:r>
            <a:endParaRPr lang="en-US" altLang="ko-KR" sz="4900" b="1" dirty="0">
              <a:solidFill>
                <a:srgbClr val="FFFF00"/>
              </a:solidFill>
              <a:effectLst>
                <a:outerShdw blurRad="38100" dist="38100" dir="2700000" algn="tl">
                  <a:srgbClr val="000000">
                    <a:alpha val="43137"/>
                  </a:srgbClr>
                </a:outerShdw>
              </a:effectLst>
              <a:latin typeface="VNI-Avo" pitchFamily="2" charset="0"/>
              <a:cs typeface="Times New Roman" panose="02020603050405020304" pitchFamily="18" charset="0"/>
            </a:endParaRPr>
          </a:p>
        </p:txBody>
      </p:sp>
      <p:sp>
        <p:nvSpPr>
          <p:cNvPr id="11" name="TextBox 1"/>
          <p:cNvSpPr txBox="1">
            <a:spLocks noChangeArrowheads="1"/>
          </p:cNvSpPr>
          <p:nvPr/>
        </p:nvSpPr>
        <p:spPr bwMode="auto">
          <a:xfrm>
            <a:off x="1125830" y="2642236"/>
            <a:ext cx="9696587" cy="846353"/>
          </a:xfrm>
          <a:prstGeom prst="rect">
            <a:avLst/>
          </a:prstGeom>
          <a:noFill/>
          <a:ln w="9525">
            <a:noFill/>
            <a:miter lim="800000"/>
            <a:headEnd/>
            <a:tailEnd/>
          </a:ln>
        </p:spPr>
        <p:txBody>
          <a:bodyPr wrap="square" lIns="91405" tIns="45704" rIns="91405" bIns="45704">
            <a:spAutoFit/>
          </a:bodyPr>
          <a:lstStyle/>
          <a:p>
            <a:pPr algn="ctr"/>
            <a:r>
              <a:rPr lang="en-US" altLang="ko-KR" sz="4900" b="1">
                <a:solidFill>
                  <a:srgbClr val="FF0000"/>
                </a:solidFill>
                <a:effectLst>
                  <a:outerShdw blurRad="38100" dist="38100" dir="2700000" algn="tl">
                    <a:srgbClr val="000000">
                      <a:alpha val="43137"/>
                    </a:srgbClr>
                  </a:outerShdw>
                </a:effectLst>
                <a:latin typeface="VNI-Avo" pitchFamily="2" charset="0"/>
                <a:cs typeface="Times New Roman" panose="02020603050405020304" pitchFamily="18" charset="0"/>
              </a:rPr>
              <a:t>MÖA VAØ NAÉNG</a:t>
            </a:r>
            <a:endParaRPr lang="en-US" altLang="ko-KR" sz="4900" b="1" dirty="0">
              <a:solidFill>
                <a:srgbClr val="FF0000"/>
              </a:solidFill>
              <a:effectLst>
                <a:outerShdw blurRad="38100" dist="38100" dir="2700000" algn="tl">
                  <a:srgbClr val="000000">
                    <a:alpha val="43137"/>
                  </a:srgbClr>
                </a:outerShdw>
              </a:effectLst>
              <a:latin typeface="VNI-Avo" pitchFamily="2" charset="0"/>
              <a:cs typeface="Times New Roman" panose="02020603050405020304" pitchFamily="18" charset="0"/>
            </a:endParaRPr>
          </a:p>
        </p:txBody>
      </p:sp>
    </p:spTree>
    <p:extLst>
      <p:ext uri="{BB962C8B-B14F-4D97-AF65-F5344CB8AC3E}">
        <p14:creationId xmlns:p14="http://schemas.microsoft.com/office/powerpoint/2010/main" val="190443109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2000" b="-22000"/>
          </a:stretch>
        </a:blipFill>
        <a:effectLst/>
      </p:bgPr>
    </p:bg>
    <p:spTree>
      <p:nvGrpSpPr>
        <p:cNvPr id="1" name=""/>
        <p:cNvGrpSpPr/>
        <p:nvPr/>
      </p:nvGrpSpPr>
      <p:grpSpPr>
        <a:xfrm>
          <a:off x="0" y="0"/>
          <a:ext cx="0" cy="0"/>
          <a:chOff x="0" y="0"/>
          <a:chExt cx="0" cy="0"/>
        </a:xfrm>
      </p:grpSpPr>
      <p:sp>
        <p:nvSpPr>
          <p:cNvPr id="3" name="TextBox 1"/>
          <p:cNvSpPr txBox="1">
            <a:spLocks noChangeArrowheads="1"/>
          </p:cNvSpPr>
          <p:nvPr/>
        </p:nvSpPr>
        <p:spPr bwMode="auto">
          <a:xfrm>
            <a:off x="1533154" y="1028982"/>
            <a:ext cx="9696587" cy="846353"/>
          </a:xfrm>
          <a:prstGeom prst="rect">
            <a:avLst/>
          </a:prstGeom>
          <a:noFill/>
          <a:ln w="9525">
            <a:noFill/>
            <a:miter lim="800000"/>
            <a:headEnd/>
            <a:tailEnd/>
          </a:ln>
        </p:spPr>
        <p:txBody>
          <a:bodyPr wrap="square" lIns="91405" tIns="45704" rIns="91405" bIns="45704">
            <a:spAutoFit/>
          </a:bodyPr>
          <a:lstStyle/>
          <a:p>
            <a:pPr algn="ctr"/>
            <a:r>
              <a:rPr lang="en-US" altLang="ko-KR" sz="4900" b="1">
                <a:solidFill>
                  <a:srgbClr val="FF0000"/>
                </a:solidFill>
                <a:effectLst>
                  <a:outerShdw blurRad="38100" dist="38100" dir="2700000" algn="tl">
                    <a:srgbClr val="000000">
                      <a:alpha val="43137"/>
                    </a:srgbClr>
                  </a:outerShdw>
                </a:effectLst>
                <a:latin typeface="VNI-Avo" pitchFamily="2" charset="0"/>
                <a:cs typeface="Times New Roman" panose="02020603050405020304" pitchFamily="18" charset="0"/>
              </a:rPr>
              <a:t>BAØI 1</a:t>
            </a:r>
            <a:endParaRPr lang="en-US" altLang="ko-KR" sz="4900" b="1" dirty="0">
              <a:solidFill>
                <a:srgbClr val="FF0000"/>
              </a:solidFill>
              <a:effectLst>
                <a:outerShdw blurRad="38100" dist="38100" dir="2700000" algn="tl">
                  <a:srgbClr val="000000">
                    <a:alpha val="43137"/>
                  </a:srgbClr>
                </a:outerShdw>
              </a:effectLst>
              <a:latin typeface="VNI-Avo" pitchFamily="2" charset="0"/>
              <a:cs typeface="Times New Roman" panose="02020603050405020304" pitchFamily="18" charset="0"/>
            </a:endParaRPr>
          </a:p>
        </p:txBody>
      </p:sp>
      <p:sp>
        <p:nvSpPr>
          <p:cNvPr id="4" name="TextBox 1"/>
          <p:cNvSpPr txBox="1">
            <a:spLocks noChangeArrowheads="1"/>
          </p:cNvSpPr>
          <p:nvPr/>
        </p:nvSpPr>
        <p:spPr bwMode="auto">
          <a:xfrm>
            <a:off x="1630394" y="2408769"/>
            <a:ext cx="9696587" cy="846353"/>
          </a:xfrm>
          <a:prstGeom prst="rect">
            <a:avLst/>
          </a:prstGeom>
          <a:noFill/>
          <a:ln w="9525">
            <a:noFill/>
            <a:miter lim="800000"/>
            <a:headEnd/>
            <a:tailEnd/>
          </a:ln>
        </p:spPr>
        <p:txBody>
          <a:bodyPr wrap="square" lIns="91405" tIns="45704" rIns="91405" bIns="45704">
            <a:spAutoFit/>
          </a:bodyPr>
          <a:lstStyle/>
          <a:p>
            <a:pPr algn="ctr"/>
            <a:r>
              <a:rPr lang="en-US" altLang="ko-KR" sz="4900" b="1">
                <a:solidFill>
                  <a:srgbClr val="FF00FF"/>
                </a:solidFill>
                <a:effectLst>
                  <a:outerShdw blurRad="38100" dist="38100" dir="2700000" algn="tl">
                    <a:srgbClr val="000000">
                      <a:alpha val="43137"/>
                    </a:srgbClr>
                  </a:outerShdw>
                </a:effectLst>
                <a:latin typeface="VNI-Avo" pitchFamily="2" charset="0"/>
                <a:cs typeface="Times New Roman" panose="02020603050405020304" pitchFamily="18" charset="0"/>
              </a:rPr>
              <a:t>MÖA</a:t>
            </a:r>
            <a:endParaRPr lang="en-US" altLang="ko-KR" sz="4900" b="1" dirty="0">
              <a:solidFill>
                <a:srgbClr val="FF00FF"/>
              </a:solidFill>
              <a:effectLst>
                <a:outerShdw blurRad="38100" dist="38100" dir="2700000" algn="tl">
                  <a:srgbClr val="000000">
                    <a:alpha val="43137"/>
                  </a:srgbClr>
                </a:outerShdw>
              </a:effectLst>
              <a:latin typeface="VNI-Avo" pitchFamily="2" charset="0"/>
              <a:cs typeface="Times New Roman" panose="02020603050405020304" pitchFamily="18" charset="0"/>
            </a:endParaRPr>
          </a:p>
        </p:txBody>
      </p:sp>
    </p:spTree>
    <p:extLst>
      <p:ext uri="{BB962C8B-B14F-4D97-AF65-F5344CB8AC3E}">
        <p14:creationId xmlns:p14="http://schemas.microsoft.com/office/powerpoint/2010/main" val="8359738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09522" y="978953"/>
            <a:ext cx="4482353" cy="4948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05" tIns="45704" rIns="91405" bIns="45704" rtlCol="0" anchor="ctr"/>
          <a:lstStyle/>
          <a:p>
            <a:pPr algn="ctr"/>
            <a:endParaRPr lang="vi-VN"/>
          </a:p>
        </p:txBody>
      </p:sp>
      <p:sp>
        <p:nvSpPr>
          <p:cNvPr id="5" name="TextBox 1"/>
          <p:cNvSpPr txBox="1">
            <a:spLocks noChangeArrowheads="1"/>
          </p:cNvSpPr>
          <p:nvPr/>
        </p:nvSpPr>
        <p:spPr bwMode="auto">
          <a:xfrm>
            <a:off x="352306" y="72866"/>
            <a:ext cx="11678347" cy="569354"/>
          </a:xfrm>
          <a:prstGeom prst="rect">
            <a:avLst/>
          </a:prstGeom>
          <a:noFill/>
          <a:ln w="9525">
            <a:noFill/>
            <a:miter lim="800000"/>
            <a:headEnd/>
            <a:tailEnd/>
          </a:ln>
        </p:spPr>
        <p:txBody>
          <a:bodyPr wrap="square" lIns="91405" tIns="45704" rIns="91405" bIns="45704">
            <a:spAutoFit/>
          </a:bodyPr>
          <a:lstStyle/>
          <a:p>
            <a:pPr algn="ctr"/>
            <a:r>
              <a:rPr lang="en-US" altLang="ko-KR" sz="3100" b="1" dirty="0" err="1">
                <a:effectLst>
                  <a:outerShdw blurRad="38100" dist="38100" dir="2700000" algn="tl">
                    <a:srgbClr val="000000">
                      <a:alpha val="43137"/>
                    </a:srgbClr>
                  </a:outerShdw>
                </a:effectLst>
                <a:latin typeface="VNI-Avo" pitchFamily="2" charset="0"/>
                <a:cs typeface="Times New Roman" panose="02020603050405020304" pitchFamily="18" charset="0"/>
              </a:rPr>
              <a:t>Neâu</a:t>
            </a:r>
            <a:r>
              <a:rPr lang="en-US" altLang="ko-KR" sz="3100" b="1" dirty="0">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altLang="ko-KR" sz="3100" b="1" dirty="0" err="1">
                <a:effectLst>
                  <a:outerShdw blurRad="38100" dist="38100" dir="2700000" algn="tl">
                    <a:srgbClr val="000000">
                      <a:alpha val="43137"/>
                    </a:srgbClr>
                  </a:outerShdw>
                </a:effectLst>
                <a:latin typeface="VNI-Avo" pitchFamily="2" charset="0"/>
                <a:cs typeface="Times New Roman" panose="02020603050405020304" pitchFamily="18" charset="0"/>
              </a:rPr>
              <a:t>ñieåm</a:t>
            </a:r>
            <a:r>
              <a:rPr lang="en-US" altLang="ko-KR" sz="3100" b="1" dirty="0">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altLang="ko-KR" sz="3100" b="1" dirty="0" err="1">
                <a:effectLst>
                  <a:outerShdw blurRad="38100" dist="38100" dir="2700000" algn="tl">
                    <a:srgbClr val="000000">
                      <a:alpha val="43137"/>
                    </a:srgbClr>
                  </a:outerShdw>
                </a:effectLst>
                <a:latin typeface="VNI-Avo" pitchFamily="2" charset="0"/>
                <a:cs typeface="Times New Roman" panose="02020603050405020304" pitchFamily="18" charset="0"/>
              </a:rPr>
              <a:t>khaùc</a:t>
            </a:r>
            <a:r>
              <a:rPr lang="en-US" altLang="ko-KR" sz="3100" b="1" dirty="0">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altLang="ko-KR" sz="3100" b="1" dirty="0" err="1">
                <a:effectLst>
                  <a:outerShdw blurRad="38100" dist="38100" dir="2700000" algn="tl">
                    <a:srgbClr val="000000">
                      <a:alpha val="43137"/>
                    </a:srgbClr>
                  </a:outerShdw>
                </a:effectLst>
                <a:latin typeface="VNI-Avo" pitchFamily="2" charset="0"/>
                <a:cs typeface="Times New Roman" panose="02020603050405020304" pitchFamily="18" charset="0"/>
              </a:rPr>
              <a:t>nhau</a:t>
            </a:r>
            <a:r>
              <a:rPr lang="en-US" altLang="ko-KR" sz="3100" b="1" dirty="0">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altLang="ko-KR" sz="3100" b="1" dirty="0" err="1">
                <a:effectLst>
                  <a:outerShdw blurRad="38100" dist="38100" dir="2700000" algn="tl">
                    <a:srgbClr val="000000">
                      <a:alpha val="43137"/>
                    </a:srgbClr>
                  </a:outerShdw>
                </a:effectLst>
                <a:latin typeface="VNI-Avo" pitchFamily="2" charset="0"/>
                <a:cs typeface="Times New Roman" panose="02020603050405020304" pitchFamily="18" charset="0"/>
              </a:rPr>
              <a:t>giöõa</a:t>
            </a:r>
            <a:r>
              <a:rPr lang="en-US" altLang="ko-KR" sz="3100" b="1" dirty="0">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altLang="ko-KR" sz="3100" b="1" dirty="0" err="1">
                <a:effectLst>
                  <a:outerShdw blurRad="38100" dist="38100" dir="2700000" algn="tl">
                    <a:srgbClr val="000000">
                      <a:alpha val="43137"/>
                    </a:srgbClr>
                  </a:outerShdw>
                </a:effectLst>
                <a:latin typeface="VNI-Avo" pitchFamily="2" charset="0"/>
                <a:cs typeface="Times New Roman" panose="02020603050405020304" pitchFamily="18" charset="0"/>
              </a:rPr>
              <a:t>hai</a:t>
            </a:r>
            <a:r>
              <a:rPr lang="en-US" altLang="ko-KR" sz="3100" b="1" dirty="0">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altLang="ko-KR" sz="3100" b="1" dirty="0" err="1">
                <a:effectLst>
                  <a:outerShdw blurRad="38100" dist="38100" dir="2700000" algn="tl">
                    <a:srgbClr val="000000">
                      <a:alpha val="43137"/>
                    </a:srgbClr>
                  </a:outerShdw>
                </a:effectLst>
                <a:latin typeface="VNI-Avo" pitchFamily="2" charset="0"/>
                <a:cs typeface="Times New Roman" panose="02020603050405020304" pitchFamily="18" charset="0"/>
              </a:rPr>
              <a:t>böùc</a:t>
            </a:r>
            <a:r>
              <a:rPr lang="en-US" altLang="ko-KR" sz="3100" b="1" dirty="0">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altLang="ko-KR" sz="3100" b="1" dirty="0" err="1">
                <a:effectLst>
                  <a:outerShdw blurRad="38100" dist="38100" dir="2700000" algn="tl">
                    <a:srgbClr val="000000">
                      <a:alpha val="43137"/>
                    </a:srgbClr>
                  </a:outerShdw>
                </a:effectLst>
                <a:latin typeface="VNI-Avo" pitchFamily="2" charset="0"/>
                <a:cs typeface="Times New Roman" panose="02020603050405020304" pitchFamily="18" charset="0"/>
              </a:rPr>
              <a:t>tranh</a:t>
            </a:r>
            <a:endParaRPr lang="en-US" altLang="ko-KR" sz="3100" b="1" dirty="0">
              <a:effectLst>
                <a:outerShdw blurRad="38100" dist="38100" dir="2700000" algn="tl">
                  <a:srgbClr val="000000">
                    <a:alpha val="43137"/>
                  </a:srgbClr>
                </a:outerShdw>
              </a:effectLst>
              <a:latin typeface="VNI-Avo" pitchFamily="2" charset="0"/>
              <a:cs typeface="Times New Roman" panose="02020603050405020304" pitchFamily="18" charset="0"/>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3180" t="20708" r="87832" b="74092"/>
          <a:stretch/>
        </p:blipFill>
        <p:spPr>
          <a:xfrm>
            <a:off x="51322" y="53"/>
            <a:ext cx="806825" cy="774562"/>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39409" t="17909" b="57128"/>
          <a:stretch/>
        </p:blipFill>
        <p:spPr>
          <a:xfrm>
            <a:off x="858129" y="978957"/>
            <a:ext cx="10424160" cy="7127012"/>
          </a:xfrm>
          <a:prstGeom prst="rect">
            <a:avLst/>
          </a:prstGeom>
        </p:spPr>
      </p:pic>
      <p:sp>
        <p:nvSpPr>
          <p:cNvPr id="7" name="TextBox 1"/>
          <p:cNvSpPr txBox="1">
            <a:spLocks noChangeArrowheads="1"/>
          </p:cNvSpPr>
          <p:nvPr/>
        </p:nvSpPr>
        <p:spPr bwMode="auto">
          <a:xfrm>
            <a:off x="10" y="5295456"/>
            <a:ext cx="2055345" cy="846353"/>
          </a:xfrm>
          <a:prstGeom prst="rect">
            <a:avLst/>
          </a:prstGeom>
          <a:noFill/>
          <a:ln w="9525">
            <a:noFill/>
            <a:miter lim="800000"/>
            <a:headEnd/>
            <a:tailEnd/>
          </a:ln>
        </p:spPr>
        <p:txBody>
          <a:bodyPr wrap="square" lIns="91405" tIns="45704" rIns="91405" bIns="45704">
            <a:spAutoFit/>
          </a:bodyPr>
          <a:lstStyle/>
          <a:p>
            <a:pPr algn="ctr"/>
            <a:r>
              <a:rPr lang="en-US" altLang="ko-KR" sz="4900" b="1">
                <a:effectLst>
                  <a:outerShdw blurRad="38100" dist="38100" dir="2700000" algn="tl">
                    <a:srgbClr val="000000">
                      <a:alpha val="43137"/>
                    </a:srgbClr>
                  </a:outerShdw>
                </a:effectLst>
                <a:latin typeface="VNI-Avo" pitchFamily="2" charset="0"/>
                <a:cs typeface="Times New Roman" panose="02020603050405020304" pitchFamily="18" charset="0"/>
              </a:rPr>
              <a:t>Möa</a:t>
            </a:r>
            <a:endParaRPr lang="en-US" altLang="ko-KR" sz="4900" b="1" dirty="0">
              <a:effectLst>
                <a:outerShdw blurRad="38100" dist="38100" dir="2700000" algn="tl">
                  <a:srgbClr val="000000">
                    <a:alpha val="43137"/>
                  </a:srgbClr>
                </a:outerShdw>
              </a:effectLst>
              <a:latin typeface="VNI-Avo" pitchFamily="2" charset="0"/>
              <a:cs typeface="Times New Roman" panose="02020603050405020304" pitchFamily="18" charset="0"/>
            </a:endParaRPr>
          </a:p>
        </p:txBody>
      </p:sp>
      <p:sp>
        <p:nvSpPr>
          <p:cNvPr id="8" name="TextBox 1"/>
          <p:cNvSpPr txBox="1">
            <a:spLocks noChangeArrowheads="1"/>
          </p:cNvSpPr>
          <p:nvPr/>
        </p:nvSpPr>
        <p:spPr bwMode="auto">
          <a:xfrm>
            <a:off x="9762991" y="5295456"/>
            <a:ext cx="2659523" cy="846353"/>
          </a:xfrm>
          <a:prstGeom prst="rect">
            <a:avLst/>
          </a:prstGeom>
          <a:noFill/>
          <a:ln w="9525">
            <a:noFill/>
            <a:miter lim="800000"/>
            <a:headEnd/>
            <a:tailEnd/>
          </a:ln>
        </p:spPr>
        <p:txBody>
          <a:bodyPr wrap="square" lIns="91405" tIns="45704" rIns="91405" bIns="45704">
            <a:spAutoFit/>
          </a:bodyPr>
          <a:lstStyle/>
          <a:p>
            <a:pPr algn="ctr"/>
            <a:r>
              <a:rPr lang="en-US" altLang="ko-KR" sz="4900" b="1">
                <a:solidFill>
                  <a:srgbClr val="FF0000"/>
                </a:solidFill>
                <a:effectLst>
                  <a:outerShdw blurRad="38100" dist="38100" dir="2700000" algn="tl">
                    <a:srgbClr val="000000">
                      <a:alpha val="43137"/>
                    </a:srgbClr>
                  </a:outerShdw>
                </a:effectLst>
                <a:latin typeface="VNI-Avo" pitchFamily="2" charset="0"/>
                <a:cs typeface="Times New Roman" panose="02020603050405020304" pitchFamily="18" charset="0"/>
              </a:rPr>
              <a:t>Naéng</a:t>
            </a:r>
            <a:endParaRPr lang="en-US" altLang="ko-KR" sz="4900" b="1" dirty="0">
              <a:solidFill>
                <a:srgbClr val="FF0000"/>
              </a:solidFill>
              <a:effectLst>
                <a:outerShdw blurRad="38100" dist="38100" dir="2700000" algn="tl">
                  <a:srgbClr val="000000">
                    <a:alpha val="43137"/>
                  </a:srgbClr>
                </a:outerShdw>
              </a:effectLst>
              <a:latin typeface="VNI-Avo" pitchFamily="2" charset="0"/>
              <a:cs typeface="Times New Roman" panose="02020603050405020304" pitchFamily="18" charset="0"/>
            </a:endParaRPr>
          </a:p>
        </p:txBody>
      </p:sp>
    </p:spTree>
    <p:extLst>
      <p:ext uri="{BB962C8B-B14F-4D97-AF65-F5344CB8AC3E}">
        <p14:creationId xmlns:p14="http://schemas.microsoft.com/office/powerpoint/2010/main" val="3605965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B44B33-557C-4974-957F-0B5E4898F66B}"/>
              </a:ext>
            </a:extLst>
          </p:cNvPr>
          <p:cNvSpPr txBox="1"/>
          <p:nvPr/>
        </p:nvSpPr>
        <p:spPr>
          <a:xfrm>
            <a:off x="4055270" y="188544"/>
            <a:ext cx="2538035" cy="707854"/>
          </a:xfrm>
          <a:prstGeom prst="rect">
            <a:avLst/>
          </a:prstGeom>
          <a:noFill/>
        </p:spPr>
        <p:txBody>
          <a:bodyPr wrap="square" lIns="91405" tIns="45704" rIns="91405" bIns="45704" rtlCol="0">
            <a:spAutoFit/>
          </a:bodyPr>
          <a:lstStyle/>
          <a:p>
            <a:pPr algn="ctr"/>
            <a:r>
              <a:rPr lang="en-US" sz="4000" b="1" dirty="0" err="1">
                <a:solidFill>
                  <a:srgbClr val="00B050"/>
                </a:solidFill>
                <a:latin typeface="VNI-Avo" pitchFamily="2" charset="0"/>
              </a:rPr>
              <a:t>Möa</a:t>
            </a:r>
            <a:r>
              <a:rPr lang="en-US" sz="4000" b="1" dirty="0">
                <a:solidFill>
                  <a:srgbClr val="00B050"/>
                </a:solidFill>
                <a:latin typeface="VNI-Avo" pitchFamily="2" charset="0"/>
              </a:rPr>
              <a:t> </a:t>
            </a:r>
          </a:p>
        </p:txBody>
      </p:sp>
      <p:sp>
        <p:nvSpPr>
          <p:cNvPr id="4" name="TextBox 3">
            <a:extLst>
              <a:ext uri="{FF2B5EF4-FFF2-40B4-BE49-F238E27FC236}">
                <a16:creationId xmlns:a16="http://schemas.microsoft.com/office/drawing/2014/main" id="{E3FAE036-9DE8-45F7-B2F2-FE6C0A2C5703}"/>
              </a:ext>
            </a:extLst>
          </p:cNvPr>
          <p:cNvSpPr txBox="1"/>
          <p:nvPr/>
        </p:nvSpPr>
        <p:spPr>
          <a:xfrm>
            <a:off x="656033" y="1024735"/>
            <a:ext cx="5937271" cy="9064020"/>
          </a:xfrm>
          <a:prstGeom prst="rect">
            <a:avLst/>
          </a:prstGeom>
          <a:noFill/>
        </p:spPr>
        <p:txBody>
          <a:bodyPr wrap="square" rtlCol="0">
            <a:spAutoFit/>
          </a:bodyPr>
          <a:lstStyle/>
          <a:p>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Möa</a:t>
            </a:r>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rôi</a:t>
            </a:r>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tí</a:t>
            </a:r>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taùch</a:t>
            </a:r>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a:t>
            </a:r>
          </a:p>
          <a:p>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Haït</a:t>
            </a:r>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tröôùc</a:t>
            </a:r>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haït</a:t>
            </a:r>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sau</a:t>
            </a:r>
            <a:endPar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endParaRPr>
          </a:p>
          <a:p>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Khoâng</a:t>
            </a:r>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xoâ</a:t>
            </a:r>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ñaåy</a:t>
            </a:r>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nhau</a:t>
            </a:r>
            <a:endPar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endParaRPr>
          </a:p>
          <a:p>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Xeáp</a:t>
            </a:r>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haøng</a:t>
            </a:r>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laàn</a:t>
            </a:r>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löôït</a:t>
            </a:r>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a:t>
            </a:r>
          </a:p>
          <a:p>
            <a:endPar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endParaRPr>
          </a:p>
          <a:p>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Möa</a:t>
            </a:r>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veõ</a:t>
            </a:r>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treân</a:t>
            </a:r>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saân</a:t>
            </a:r>
            <a:endPar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endParaRPr>
          </a:p>
          <a:p>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Möa</a:t>
            </a:r>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daøn</a:t>
            </a:r>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treân</a:t>
            </a:r>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laù</a:t>
            </a:r>
            <a:endPar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endParaRPr>
          </a:p>
          <a:p>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Möa</a:t>
            </a:r>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rôi</a:t>
            </a:r>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traéng</a:t>
            </a:r>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xoaù</a:t>
            </a:r>
            <a:endPar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endParaRPr>
          </a:p>
          <a:p>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Bong </a:t>
            </a:r>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boùng</a:t>
            </a:r>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phaäp</a:t>
            </a:r>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phoàng</a:t>
            </a:r>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a:t>
            </a:r>
          </a:p>
          <a:p>
            <a:endPar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endParaRPr>
          </a:p>
          <a:p>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Möa</a:t>
            </a:r>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goïi</a:t>
            </a:r>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choài</a:t>
            </a:r>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bieác</a:t>
            </a:r>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a:t>
            </a:r>
          </a:p>
          <a:p>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Nôû</a:t>
            </a:r>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nuï</a:t>
            </a:r>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xoeø</a:t>
            </a:r>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hoa</a:t>
            </a:r>
            <a:endPar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endParaRPr>
          </a:p>
          <a:p>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Möa</a:t>
            </a:r>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röûa</a:t>
            </a:r>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saïch</a:t>
            </a:r>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buïi</a:t>
            </a:r>
            <a:endPar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endParaRPr>
          </a:p>
          <a:p>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Nhö</a:t>
            </a:r>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toâi</a:t>
            </a:r>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lau</a:t>
            </a:r>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nhaø</a:t>
            </a:r>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a:t>
            </a:r>
          </a:p>
          <a:p>
            <a:endPar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endParaRPr>
          </a:p>
          <a:p>
            <a:endPar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endParaRPr>
          </a:p>
          <a:p>
            <a:endPar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endParaRPr>
          </a:p>
          <a:p>
            <a:endParaRPr lang="en-US" altLang="ko-KR" sz="2000" b="1" dirty="0">
              <a:effectLst>
                <a:outerShdw blurRad="38100" dist="38100" dir="2700000" algn="tl">
                  <a:srgbClr val="000000">
                    <a:alpha val="43137"/>
                  </a:srgbClr>
                </a:outerShdw>
              </a:effectLst>
              <a:latin typeface="VNI-Avo" pitchFamily="2" charset="0"/>
              <a:cs typeface="Times New Roman" panose="02020603050405020304" pitchFamily="18" charset="0"/>
            </a:endParaRPr>
          </a:p>
          <a:p>
            <a:endParaRPr lang="vi-VN" dirty="0"/>
          </a:p>
        </p:txBody>
      </p:sp>
      <p:sp>
        <p:nvSpPr>
          <p:cNvPr id="5" name="TextBox 4">
            <a:extLst>
              <a:ext uri="{FF2B5EF4-FFF2-40B4-BE49-F238E27FC236}">
                <a16:creationId xmlns:a16="http://schemas.microsoft.com/office/drawing/2014/main" id="{80ABB208-13EC-4272-88C5-72935B283A15}"/>
              </a:ext>
            </a:extLst>
          </p:cNvPr>
          <p:cNvSpPr txBox="1"/>
          <p:nvPr/>
        </p:nvSpPr>
        <p:spPr>
          <a:xfrm>
            <a:off x="6898106" y="473221"/>
            <a:ext cx="5101389" cy="4693593"/>
          </a:xfrm>
          <a:prstGeom prst="rect">
            <a:avLst/>
          </a:prstGeom>
          <a:noFill/>
        </p:spPr>
        <p:txBody>
          <a:bodyPr wrap="square" rtlCol="0">
            <a:spAutoFit/>
          </a:bodyPr>
          <a:lstStyle/>
          <a:p>
            <a:endParaRPr lang="en-US" altLang="ko-KR" sz="2000" b="1" dirty="0">
              <a:effectLst>
                <a:outerShdw blurRad="38100" dist="38100" dir="2700000" algn="tl">
                  <a:srgbClr val="000000">
                    <a:alpha val="43137"/>
                  </a:srgbClr>
                </a:outerShdw>
              </a:effectLst>
              <a:latin typeface="VNI-Avo" pitchFamily="2" charset="0"/>
              <a:cs typeface="Times New Roman" panose="02020603050405020304" pitchFamily="18" charset="0"/>
            </a:endParaRPr>
          </a:p>
          <a:p>
            <a:endParaRPr lang="en-US" altLang="ko-KR" sz="2000" b="1" dirty="0">
              <a:effectLst>
                <a:outerShdw blurRad="38100" dist="38100" dir="2700000" algn="tl">
                  <a:srgbClr val="000000">
                    <a:alpha val="43137"/>
                  </a:srgbClr>
                </a:outerShdw>
              </a:effectLst>
              <a:latin typeface="VNI-Avo" pitchFamily="2" charset="0"/>
              <a:cs typeface="Times New Roman" panose="02020603050405020304" pitchFamily="18" charset="0"/>
            </a:endParaRPr>
          </a:p>
          <a:p>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Möa</a:t>
            </a:r>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rôi</a:t>
            </a:r>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möa</a:t>
            </a:r>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rôi</a:t>
            </a:r>
            <a:endPar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endParaRPr>
          </a:p>
          <a:p>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Möa</a:t>
            </a:r>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laø</a:t>
            </a:r>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baïn</a:t>
            </a:r>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toâi</a:t>
            </a:r>
            <a:endPar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endParaRPr>
          </a:p>
          <a:p>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Möa</a:t>
            </a:r>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laø</a:t>
            </a:r>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noát</a:t>
            </a:r>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nhaïc</a:t>
            </a:r>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a:t>
            </a:r>
          </a:p>
          <a:p>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Toâi</a:t>
            </a:r>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haùt</a:t>
            </a:r>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thaønh</a:t>
            </a:r>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lôøi</a:t>
            </a:r>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a:t>
            </a:r>
          </a:p>
          <a:p>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Nguyeãn</a:t>
            </a:r>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Dieäu</a:t>
            </a:r>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a:t>
            </a:r>
          </a:p>
          <a:p>
            <a:endParaRPr lang="en-US" altLang="ko-KR" sz="2000" b="1" dirty="0">
              <a:effectLst>
                <a:outerShdw blurRad="38100" dist="38100" dir="2700000" algn="tl">
                  <a:srgbClr val="000000">
                    <a:alpha val="43137"/>
                  </a:srgbClr>
                </a:outerShdw>
              </a:effectLst>
              <a:latin typeface="VNI-Avo" pitchFamily="2" charset="0"/>
              <a:cs typeface="Times New Roman" panose="02020603050405020304" pitchFamily="18" charset="0"/>
            </a:endParaRPr>
          </a:p>
          <a:p>
            <a:endParaRPr lang="en-US" altLang="ko-KR" sz="2000" b="1" dirty="0">
              <a:effectLst>
                <a:outerShdw blurRad="38100" dist="38100" dir="2700000" algn="tl">
                  <a:srgbClr val="000000">
                    <a:alpha val="43137"/>
                  </a:srgbClr>
                </a:outerShdw>
              </a:effectLst>
              <a:latin typeface="VNI-Avo" pitchFamily="2" charset="0"/>
              <a:cs typeface="Times New Roman" panose="02020603050405020304" pitchFamily="18" charset="0"/>
            </a:endParaRPr>
          </a:p>
          <a:p>
            <a:endParaRPr lang="en-US" altLang="ko-KR" sz="2000" b="1" dirty="0">
              <a:effectLst>
                <a:outerShdw blurRad="38100" dist="38100" dir="2700000" algn="tl">
                  <a:srgbClr val="000000">
                    <a:alpha val="43137"/>
                  </a:srgbClr>
                </a:outerShdw>
              </a:effectLst>
              <a:latin typeface="VNI-Avo" pitchFamily="2" charset="0"/>
              <a:cs typeface="Times New Roman" panose="02020603050405020304" pitchFamily="18" charset="0"/>
            </a:endParaRPr>
          </a:p>
          <a:p>
            <a:endParaRPr lang="en-US" altLang="ko-KR" sz="2000" b="1" dirty="0">
              <a:effectLst>
                <a:outerShdw blurRad="38100" dist="38100" dir="2700000" algn="tl">
                  <a:srgbClr val="000000">
                    <a:alpha val="43137"/>
                  </a:srgbClr>
                </a:outerShdw>
              </a:effectLst>
              <a:latin typeface="VNI-Avo" pitchFamily="2" charset="0"/>
              <a:cs typeface="Times New Roman" panose="02020603050405020304" pitchFamily="18" charset="0"/>
            </a:endParaRPr>
          </a:p>
          <a:p>
            <a:endParaRPr lang="vi-VN" dirty="0"/>
          </a:p>
        </p:txBody>
      </p:sp>
      <p:sp>
        <p:nvSpPr>
          <p:cNvPr id="6" name="TextBox 5">
            <a:extLst>
              <a:ext uri="{FF2B5EF4-FFF2-40B4-BE49-F238E27FC236}">
                <a16:creationId xmlns:a16="http://schemas.microsoft.com/office/drawing/2014/main" id="{7D25CB20-7343-4FF4-8AB3-9483CEC58D10}"/>
              </a:ext>
            </a:extLst>
          </p:cNvPr>
          <p:cNvSpPr txBox="1"/>
          <p:nvPr/>
        </p:nvSpPr>
        <p:spPr>
          <a:xfrm>
            <a:off x="834190" y="1560411"/>
            <a:ext cx="401053" cy="646331"/>
          </a:xfrm>
          <a:prstGeom prst="rect">
            <a:avLst/>
          </a:prstGeom>
          <a:noFill/>
        </p:spPr>
        <p:txBody>
          <a:bodyPr wrap="square" rtlCol="0">
            <a:spAutoFit/>
          </a:bodyPr>
          <a:lstStyle/>
          <a:p>
            <a:r>
              <a:rPr lang="en-US" sz="3600" dirty="0">
                <a:solidFill>
                  <a:srgbClr val="FF0000"/>
                </a:solidFill>
              </a:rPr>
              <a:t>2</a:t>
            </a:r>
            <a:endParaRPr lang="vi-VN" sz="3600" dirty="0">
              <a:solidFill>
                <a:srgbClr val="FF0000"/>
              </a:solidFill>
            </a:endParaRPr>
          </a:p>
        </p:txBody>
      </p:sp>
      <p:sp>
        <p:nvSpPr>
          <p:cNvPr id="7" name="TextBox 6">
            <a:extLst>
              <a:ext uri="{FF2B5EF4-FFF2-40B4-BE49-F238E27FC236}">
                <a16:creationId xmlns:a16="http://schemas.microsoft.com/office/drawing/2014/main" id="{0B675009-35A5-4642-A57E-43E0ADDBE8E7}"/>
              </a:ext>
            </a:extLst>
          </p:cNvPr>
          <p:cNvSpPr txBox="1"/>
          <p:nvPr/>
        </p:nvSpPr>
        <p:spPr>
          <a:xfrm>
            <a:off x="834190" y="2093081"/>
            <a:ext cx="401053" cy="646331"/>
          </a:xfrm>
          <a:prstGeom prst="rect">
            <a:avLst/>
          </a:prstGeom>
          <a:noFill/>
        </p:spPr>
        <p:txBody>
          <a:bodyPr wrap="square" rtlCol="0">
            <a:spAutoFit/>
          </a:bodyPr>
          <a:lstStyle/>
          <a:p>
            <a:r>
              <a:rPr lang="en-US" sz="3600" dirty="0">
                <a:solidFill>
                  <a:srgbClr val="FF0000"/>
                </a:solidFill>
              </a:rPr>
              <a:t>3</a:t>
            </a:r>
            <a:endParaRPr lang="vi-VN" sz="3600" dirty="0">
              <a:solidFill>
                <a:srgbClr val="FF0000"/>
              </a:solidFill>
            </a:endParaRPr>
          </a:p>
        </p:txBody>
      </p:sp>
      <p:sp>
        <p:nvSpPr>
          <p:cNvPr id="8" name="TextBox 7">
            <a:extLst>
              <a:ext uri="{FF2B5EF4-FFF2-40B4-BE49-F238E27FC236}">
                <a16:creationId xmlns:a16="http://schemas.microsoft.com/office/drawing/2014/main" id="{540AFEB0-0E76-442D-A7F7-191F235DA400}"/>
              </a:ext>
            </a:extLst>
          </p:cNvPr>
          <p:cNvSpPr txBox="1"/>
          <p:nvPr/>
        </p:nvSpPr>
        <p:spPr>
          <a:xfrm>
            <a:off x="834189" y="2461366"/>
            <a:ext cx="401053" cy="646331"/>
          </a:xfrm>
          <a:prstGeom prst="rect">
            <a:avLst/>
          </a:prstGeom>
          <a:noFill/>
        </p:spPr>
        <p:txBody>
          <a:bodyPr wrap="square" rtlCol="0">
            <a:spAutoFit/>
          </a:bodyPr>
          <a:lstStyle/>
          <a:p>
            <a:r>
              <a:rPr lang="en-US" sz="3600" dirty="0">
                <a:solidFill>
                  <a:srgbClr val="FF0000"/>
                </a:solidFill>
              </a:rPr>
              <a:t>4</a:t>
            </a:r>
            <a:endParaRPr lang="vi-VN" sz="3600" dirty="0">
              <a:solidFill>
                <a:srgbClr val="FF0000"/>
              </a:solidFill>
            </a:endParaRPr>
          </a:p>
        </p:txBody>
      </p:sp>
      <p:sp>
        <p:nvSpPr>
          <p:cNvPr id="9" name="TextBox 8">
            <a:extLst>
              <a:ext uri="{FF2B5EF4-FFF2-40B4-BE49-F238E27FC236}">
                <a16:creationId xmlns:a16="http://schemas.microsoft.com/office/drawing/2014/main" id="{FA07DD33-E845-45EA-83F8-77B75B579980}"/>
              </a:ext>
            </a:extLst>
          </p:cNvPr>
          <p:cNvSpPr txBox="1"/>
          <p:nvPr/>
        </p:nvSpPr>
        <p:spPr>
          <a:xfrm>
            <a:off x="786064" y="3897300"/>
            <a:ext cx="401053" cy="646331"/>
          </a:xfrm>
          <a:prstGeom prst="rect">
            <a:avLst/>
          </a:prstGeom>
          <a:noFill/>
        </p:spPr>
        <p:txBody>
          <a:bodyPr wrap="square" rtlCol="0">
            <a:spAutoFit/>
          </a:bodyPr>
          <a:lstStyle/>
          <a:p>
            <a:r>
              <a:rPr lang="en-US" sz="3600" dirty="0">
                <a:solidFill>
                  <a:srgbClr val="FF0000"/>
                </a:solidFill>
              </a:rPr>
              <a:t>6</a:t>
            </a:r>
            <a:endParaRPr lang="vi-VN" sz="3600" dirty="0">
              <a:solidFill>
                <a:srgbClr val="FF0000"/>
              </a:solidFill>
            </a:endParaRPr>
          </a:p>
        </p:txBody>
      </p:sp>
      <p:sp>
        <p:nvSpPr>
          <p:cNvPr id="10" name="TextBox 9">
            <a:extLst>
              <a:ext uri="{FF2B5EF4-FFF2-40B4-BE49-F238E27FC236}">
                <a16:creationId xmlns:a16="http://schemas.microsoft.com/office/drawing/2014/main" id="{E1203741-1806-47CB-A693-610B1F39715A}"/>
              </a:ext>
            </a:extLst>
          </p:cNvPr>
          <p:cNvSpPr txBox="1"/>
          <p:nvPr/>
        </p:nvSpPr>
        <p:spPr>
          <a:xfrm>
            <a:off x="834189" y="3475982"/>
            <a:ext cx="401053" cy="646331"/>
          </a:xfrm>
          <a:prstGeom prst="rect">
            <a:avLst/>
          </a:prstGeom>
          <a:noFill/>
        </p:spPr>
        <p:txBody>
          <a:bodyPr wrap="square" rtlCol="0">
            <a:spAutoFit/>
          </a:bodyPr>
          <a:lstStyle/>
          <a:p>
            <a:r>
              <a:rPr lang="en-US" sz="3600" dirty="0">
                <a:solidFill>
                  <a:srgbClr val="FF0000"/>
                </a:solidFill>
              </a:rPr>
              <a:t>5</a:t>
            </a:r>
            <a:endParaRPr lang="vi-VN" sz="3600" dirty="0">
              <a:solidFill>
                <a:srgbClr val="FF0000"/>
              </a:solidFill>
            </a:endParaRPr>
          </a:p>
        </p:txBody>
      </p:sp>
      <p:sp>
        <p:nvSpPr>
          <p:cNvPr id="11" name="TextBox 10">
            <a:extLst>
              <a:ext uri="{FF2B5EF4-FFF2-40B4-BE49-F238E27FC236}">
                <a16:creationId xmlns:a16="http://schemas.microsoft.com/office/drawing/2014/main" id="{EB31921A-14B3-44A9-9BE2-0D0D9861E604}"/>
              </a:ext>
            </a:extLst>
          </p:cNvPr>
          <p:cNvSpPr txBox="1"/>
          <p:nvPr/>
        </p:nvSpPr>
        <p:spPr>
          <a:xfrm>
            <a:off x="838200" y="4488609"/>
            <a:ext cx="401053" cy="646331"/>
          </a:xfrm>
          <a:prstGeom prst="rect">
            <a:avLst/>
          </a:prstGeom>
          <a:noFill/>
        </p:spPr>
        <p:txBody>
          <a:bodyPr wrap="square" rtlCol="0">
            <a:spAutoFit/>
          </a:bodyPr>
          <a:lstStyle/>
          <a:p>
            <a:r>
              <a:rPr lang="en-US" sz="3600" dirty="0">
                <a:solidFill>
                  <a:srgbClr val="FF0000"/>
                </a:solidFill>
              </a:rPr>
              <a:t>7</a:t>
            </a:r>
            <a:endParaRPr lang="vi-VN" sz="3600" dirty="0">
              <a:solidFill>
                <a:srgbClr val="FF0000"/>
              </a:solidFill>
            </a:endParaRPr>
          </a:p>
        </p:txBody>
      </p:sp>
      <p:sp>
        <p:nvSpPr>
          <p:cNvPr id="12" name="TextBox 11">
            <a:extLst>
              <a:ext uri="{FF2B5EF4-FFF2-40B4-BE49-F238E27FC236}">
                <a16:creationId xmlns:a16="http://schemas.microsoft.com/office/drawing/2014/main" id="{3716FEE7-9997-496B-946A-64656DA9B3FF}"/>
              </a:ext>
            </a:extLst>
          </p:cNvPr>
          <p:cNvSpPr txBox="1"/>
          <p:nvPr/>
        </p:nvSpPr>
        <p:spPr>
          <a:xfrm>
            <a:off x="786063" y="5812871"/>
            <a:ext cx="401053" cy="646331"/>
          </a:xfrm>
          <a:prstGeom prst="rect">
            <a:avLst/>
          </a:prstGeom>
          <a:noFill/>
        </p:spPr>
        <p:txBody>
          <a:bodyPr wrap="square" rtlCol="0">
            <a:spAutoFit/>
          </a:bodyPr>
          <a:lstStyle/>
          <a:p>
            <a:r>
              <a:rPr lang="en-US" sz="3600" dirty="0">
                <a:solidFill>
                  <a:srgbClr val="FF0000"/>
                </a:solidFill>
              </a:rPr>
              <a:t>9</a:t>
            </a:r>
            <a:endParaRPr lang="vi-VN" sz="3600" dirty="0">
              <a:solidFill>
                <a:srgbClr val="FF0000"/>
              </a:solidFill>
            </a:endParaRPr>
          </a:p>
        </p:txBody>
      </p:sp>
      <p:sp>
        <p:nvSpPr>
          <p:cNvPr id="13" name="TextBox 12">
            <a:extLst>
              <a:ext uri="{FF2B5EF4-FFF2-40B4-BE49-F238E27FC236}">
                <a16:creationId xmlns:a16="http://schemas.microsoft.com/office/drawing/2014/main" id="{3A3CAEA5-7584-4AF2-867C-5AA44267A1FD}"/>
              </a:ext>
            </a:extLst>
          </p:cNvPr>
          <p:cNvSpPr txBox="1"/>
          <p:nvPr/>
        </p:nvSpPr>
        <p:spPr>
          <a:xfrm>
            <a:off x="826167" y="5010068"/>
            <a:ext cx="401053" cy="646331"/>
          </a:xfrm>
          <a:prstGeom prst="rect">
            <a:avLst/>
          </a:prstGeom>
          <a:noFill/>
        </p:spPr>
        <p:txBody>
          <a:bodyPr wrap="square" rtlCol="0">
            <a:spAutoFit/>
          </a:bodyPr>
          <a:lstStyle/>
          <a:p>
            <a:r>
              <a:rPr lang="en-US" sz="3600" dirty="0">
                <a:solidFill>
                  <a:srgbClr val="FF0000"/>
                </a:solidFill>
              </a:rPr>
              <a:t>8</a:t>
            </a:r>
            <a:endParaRPr lang="vi-VN" sz="3600" dirty="0">
              <a:solidFill>
                <a:srgbClr val="FF0000"/>
              </a:solidFill>
            </a:endParaRPr>
          </a:p>
        </p:txBody>
      </p:sp>
      <p:sp>
        <p:nvSpPr>
          <p:cNvPr id="14" name="TextBox 13">
            <a:extLst>
              <a:ext uri="{FF2B5EF4-FFF2-40B4-BE49-F238E27FC236}">
                <a16:creationId xmlns:a16="http://schemas.microsoft.com/office/drawing/2014/main" id="{D2BAA9E3-15E7-4BC8-8DDC-F3EA87A24FC7}"/>
              </a:ext>
            </a:extLst>
          </p:cNvPr>
          <p:cNvSpPr txBox="1"/>
          <p:nvPr/>
        </p:nvSpPr>
        <p:spPr>
          <a:xfrm>
            <a:off x="656033" y="6881699"/>
            <a:ext cx="755671" cy="646331"/>
          </a:xfrm>
          <a:prstGeom prst="rect">
            <a:avLst/>
          </a:prstGeom>
          <a:noFill/>
        </p:spPr>
        <p:txBody>
          <a:bodyPr wrap="square" rtlCol="0">
            <a:spAutoFit/>
          </a:bodyPr>
          <a:lstStyle/>
          <a:p>
            <a:r>
              <a:rPr lang="en-US" sz="3600" dirty="0">
                <a:solidFill>
                  <a:srgbClr val="FF0000"/>
                </a:solidFill>
              </a:rPr>
              <a:t>11</a:t>
            </a:r>
            <a:endParaRPr lang="vi-VN" sz="3600" dirty="0">
              <a:solidFill>
                <a:srgbClr val="FF0000"/>
              </a:solidFill>
            </a:endParaRPr>
          </a:p>
        </p:txBody>
      </p:sp>
      <p:sp>
        <p:nvSpPr>
          <p:cNvPr id="15" name="TextBox 14">
            <a:extLst>
              <a:ext uri="{FF2B5EF4-FFF2-40B4-BE49-F238E27FC236}">
                <a16:creationId xmlns:a16="http://schemas.microsoft.com/office/drawing/2014/main" id="{844F5359-9EF2-4E5E-B859-3C4F8E21FD65}"/>
              </a:ext>
            </a:extLst>
          </p:cNvPr>
          <p:cNvSpPr txBox="1"/>
          <p:nvPr/>
        </p:nvSpPr>
        <p:spPr>
          <a:xfrm>
            <a:off x="656033" y="6393647"/>
            <a:ext cx="755671" cy="646331"/>
          </a:xfrm>
          <a:prstGeom prst="rect">
            <a:avLst/>
          </a:prstGeom>
          <a:noFill/>
        </p:spPr>
        <p:txBody>
          <a:bodyPr wrap="square" rtlCol="0">
            <a:spAutoFit/>
          </a:bodyPr>
          <a:lstStyle/>
          <a:p>
            <a:r>
              <a:rPr lang="en-US" sz="3600" dirty="0">
                <a:solidFill>
                  <a:srgbClr val="FF0000"/>
                </a:solidFill>
              </a:rPr>
              <a:t>10</a:t>
            </a:r>
            <a:endParaRPr lang="vi-VN" sz="3600" dirty="0">
              <a:solidFill>
                <a:srgbClr val="FF0000"/>
              </a:solidFill>
            </a:endParaRPr>
          </a:p>
        </p:txBody>
      </p:sp>
      <p:sp>
        <p:nvSpPr>
          <p:cNvPr id="16" name="TextBox 15">
            <a:extLst>
              <a:ext uri="{FF2B5EF4-FFF2-40B4-BE49-F238E27FC236}">
                <a16:creationId xmlns:a16="http://schemas.microsoft.com/office/drawing/2014/main" id="{813480BD-5511-4F48-B613-A4A463D4C202}"/>
              </a:ext>
            </a:extLst>
          </p:cNvPr>
          <p:cNvSpPr txBox="1"/>
          <p:nvPr/>
        </p:nvSpPr>
        <p:spPr>
          <a:xfrm>
            <a:off x="834190" y="914080"/>
            <a:ext cx="401053" cy="646331"/>
          </a:xfrm>
          <a:prstGeom prst="rect">
            <a:avLst/>
          </a:prstGeom>
          <a:noFill/>
        </p:spPr>
        <p:txBody>
          <a:bodyPr wrap="square" rtlCol="0">
            <a:spAutoFit/>
          </a:bodyPr>
          <a:lstStyle/>
          <a:p>
            <a:r>
              <a:rPr lang="en-US" sz="3600" dirty="0">
                <a:solidFill>
                  <a:srgbClr val="FF0000"/>
                </a:solidFill>
              </a:rPr>
              <a:t>1</a:t>
            </a:r>
            <a:endParaRPr lang="vi-VN" sz="3600" dirty="0">
              <a:solidFill>
                <a:srgbClr val="FF0000"/>
              </a:solidFill>
            </a:endParaRPr>
          </a:p>
        </p:txBody>
      </p:sp>
      <p:sp>
        <p:nvSpPr>
          <p:cNvPr id="17" name="TextBox 16">
            <a:extLst>
              <a:ext uri="{FF2B5EF4-FFF2-40B4-BE49-F238E27FC236}">
                <a16:creationId xmlns:a16="http://schemas.microsoft.com/office/drawing/2014/main" id="{779EDC7A-8735-431C-9134-C7212C523FB8}"/>
              </a:ext>
            </a:extLst>
          </p:cNvPr>
          <p:cNvSpPr txBox="1"/>
          <p:nvPr/>
        </p:nvSpPr>
        <p:spPr>
          <a:xfrm>
            <a:off x="656033" y="7394515"/>
            <a:ext cx="886326" cy="646331"/>
          </a:xfrm>
          <a:prstGeom prst="rect">
            <a:avLst/>
          </a:prstGeom>
          <a:noFill/>
        </p:spPr>
        <p:txBody>
          <a:bodyPr wrap="square" rtlCol="0">
            <a:spAutoFit/>
          </a:bodyPr>
          <a:lstStyle/>
          <a:p>
            <a:r>
              <a:rPr lang="en-US" sz="3600" dirty="0">
                <a:solidFill>
                  <a:srgbClr val="FF0000"/>
                </a:solidFill>
              </a:rPr>
              <a:t>12</a:t>
            </a:r>
            <a:endParaRPr lang="vi-VN" sz="3600" dirty="0">
              <a:solidFill>
                <a:srgbClr val="FF0000"/>
              </a:solidFill>
            </a:endParaRPr>
          </a:p>
        </p:txBody>
      </p:sp>
      <p:sp>
        <p:nvSpPr>
          <p:cNvPr id="18" name="TextBox 17">
            <a:extLst>
              <a:ext uri="{FF2B5EF4-FFF2-40B4-BE49-F238E27FC236}">
                <a16:creationId xmlns:a16="http://schemas.microsoft.com/office/drawing/2014/main" id="{71A5BBA1-78D0-46AA-A041-D6470C60CEFB}"/>
              </a:ext>
            </a:extLst>
          </p:cNvPr>
          <p:cNvSpPr txBox="1"/>
          <p:nvPr/>
        </p:nvSpPr>
        <p:spPr>
          <a:xfrm>
            <a:off x="6437736" y="1560410"/>
            <a:ext cx="858255" cy="646331"/>
          </a:xfrm>
          <a:prstGeom prst="rect">
            <a:avLst/>
          </a:prstGeom>
          <a:noFill/>
        </p:spPr>
        <p:txBody>
          <a:bodyPr wrap="square" rtlCol="0">
            <a:spAutoFit/>
          </a:bodyPr>
          <a:lstStyle/>
          <a:p>
            <a:r>
              <a:rPr lang="en-US" sz="3600" dirty="0">
                <a:solidFill>
                  <a:srgbClr val="FF0000"/>
                </a:solidFill>
              </a:rPr>
              <a:t>14</a:t>
            </a:r>
            <a:endParaRPr lang="vi-VN" sz="3600" dirty="0">
              <a:solidFill>
                <a:srgbClr val="FF0000"/>
              </a:solidFill>
            </a:endParaRPr>
          </a:p>
        </p:txBody>
      </p:sp>
      <p:sp>
        <p:nvSpPr>
          <p:cNvPr id="19" name="TextBox 18">
            <a:extLst>
              <a:ext uri="{FF2B5EF4-FFF2-40B4-BE49-F238E27FC236}">
                <a16:creationId xmlns:a16="http://schemas.microsoft.com/office/drawing/2014/main" id="{A23DD7AD-5F96-4FB4-B48A-44F966A32959}"/>
              </a:ext>
            </a:extLst>
          </p:cNvPr>
          <p:cNvSpPr txBox="1"/>
          <p:nvPr/>
        </p:nvSpPr>
        <p:spPr>
          <a:xfrm>
            <a:off x="6386445" y="1055361"/>
            <a:ext cx="960839" cy="646331"/>
          </a:xfrm>
          <a:prstGeom prst="rect">
            <a:avLst/>
          </a:prstGeom>
          <a:noFill/>
        </p:spPr>
        <p:txBody>
          <a:bodyPr wrap="square" rtlCol="0">
            <a:spAutoFit/>
          </a:bodyPr>
          <a:lstStyle/>
          <a:p>
            <a:r>
              <a:rPr lang="en-US" sz="3600" dirty="0">
                <a:solidFill>
                  <a:srgbClr val="FF0000"/>
                </a:solidFill>
              </a:rPr>
              <a:t>13</a:t>
            </a:r>
            <a:endParaRPr lang="vi-VN" sz="3600" dirty="0">
              <a:solidFill>
                <a:srgbClr val="FF0000"/>
              </a:solidFill>
            </a:endParaRPr>
          </a:p>
        </p:txBody>
      </p:sp>
      <p:sp>
        <p:nvSpPr>
          <p:cNvPr id="20" name="TextBox 19">
            <a:extLst>
              <a:ext uri="{FF2B5EF4-FFF2-40B4-BE49-F238E27FC236}">
                <a16:creationId xmlns:a16="http://schemas.microsoft.com/office/drawing/2014/main" id="{A3105685-DE53-4A69-A195-7E2ACABB8004}"/>
              </a:ext>
            </a:extLst>
          </p:cNvPr>
          <p:cNvSpPr txBox="1"/>
          <p:nvPr/>
        </p:nvSpPr>
        <p:spPr>
          <a:xfrm>
            <a:off x="6417685" y="2074432"/>
            <a:ext cx="960839" cy="646331"/>
          </a:xfrm>
          <a:prstGeom prst="rect">
            <a:avLst/>
          </a:prstGeom>
          <a:noFill/>
        </p:spPr>
        <p:txBody>
          <a:bodyPr wrap="square" rtlCol="0">
            <a:spAutoFit/>
          </a:bodyPr>
          <a:lstStyle/>
          <a:p>
            <a:r>
              <a:rPr lang="en-US" sz="3600" dirty="0">
                <a:solidFill>
                  <a:srgbClr val="FF0000"/>
                </a:solidFill>
              </a:rPr>
              <a:t>15</a:t>
            </a:r>
            <a:endParaRPr lang="vi-VN" sz="3600" dirty="0">
              <a:solidFill>
                <a:srgbClr val="FF0000"/>
              </a:solidFill>
            </a:endParaRPr>
          </a:p>
        </p:txBody>
      </p:sp>
      <p:sp>
        <p:nvSpPr>
          <p:cNvPr id="21" name="TextBox 20">
            <a:extLst>
              <a:ext uri="{FF2B5EF4-FFF2-40B4-BE49-F238E27FC236}">
                <a16:creationId xmlns:a16="http://schemas.microsoft.com/office/drawing/2014/main" id="{B40FE3FB-1056-4D01-BB0F-59F5E87E8F57}"/>
              </a:ext>
            </a:extLst>
          </p:cNvPr>
          <p:cNvSpPr txBox="1"/>
          <p:nvPr/>
        </p:nvSpPr>
        <p:spPr>
          <a:xfrm>
            <a:off x="6437736" y="2579481"/>
            <a:ext cx="960839" cy="646331"/>
          </a:xfrm>
          <a:prstGeom prst="rect">
            <a:avLst/>
          </a:prstGeom>
          <a:noFill/>
        </p:spPr>
        <p:txBody>
          <a:bodyPr wrap="square" rtlCol="0">
            <a:spAutoFit/>
          </a:bodyPr>
          <a:lstStyle/>
          <a:p>
            <a:r>
              <a:rPr lang="en-US" sz="3600" dirty="0">
                <a:solidFill>
                  <a:srgbClr val="FF0000"/>
                </a:solidFill>
              </a:rPr>
              <a:t>16</a:t>
            </a:r>
            <a:endParaRPr lang="vi-VN" sz="3600" dirty="0">
              <a:solidFill>
                <a:srgbClr val="FF0000"/>
              </a:solidFill>
            </a:endParaRPr>
          </a:p>
        </p:txBody>
      </p:sp>
      <p:cxnSp>
        <p:nvCxnSpPr>
          <p:cNvPr id="23" name="Straight Connector 22">
            <a:extLst>
              <a:ext uri="{FF2B5EF4-FFF2-40B4-BE49-F238E27FC236}">
                <a16:creationId xmlns:a16="http://schemas.microsoft.com/office/drawing/2014/main" id="{FD57A2A0-EA9B-4B69-84BF-71B2BC4AB829}"/>
              </a:ext>
            </a:extLst>
          </p:cNvPr>
          <p:cNvCxnSpPr>
            <a:cxnSpLocks/>
          </p:cNvCxnSpPr>
          <p:nvPr/>
        </p:nvCxnSpPr>
        <p:spPr>
          <a:xfrm>
            <a:off x="3624668" y="5556745"/>
            <a:ext cx="2471332"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B6A9D84-AACD-48AA-A7DA-90D0A1BB1067}"/>
              </a:ext>
            </a:extLst>
          </p:cNvPr>
          <p:cNvCxnSpPr>
            <a:cxnSpLocks/>
          </p:cNvCxnSpPr>
          <p:nvPr/>
        </p:nvCxnSpPr>
        <p:spPr>
          <a:xfrm>
            <a:off x="3086413" y="6399446"/>
            <a:ext cx="1773921"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9C8B633-EA45-4186-B11F-4FD6C179CCDC}"/>
              </a:ext>
            </a:extLst>
          </p:cNvPr>
          <p:cNvCxnSpPr>
            <a:cxnSpLocks/>
          </p:cNvCxnSpPr>
          <p:nvPr/>
        </p:nvCxnSpPr>
        <p:spPr>
          <a:xfrm>
            <a:off x="2966094" y="5043619"/>
            <a:ext cx="1982046"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73CF602-C84B-4465-A490-6A228419FDCD}"/>
              </a:ext>
            </a:extLst>
          </p:cNvPr>
          <p:cNvCxnSpPr/>
          <p:nvPr/>
        </p:nvCxnSpPr>
        <p:spPr>
          <a:xfrm>
            <a:off x="2717867" y="1578917"/>
            <a:ext cx="14927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AEA0E5B-1463-4908-8B14-C157106C767F}"/>
              </a:ext>
            </a:extLst>
          </p:cNvPr>
          <p:cNvCxnSpPr>
            <a:cxnSpLocks/>
          </p:cNvCxnSpPr>
          <p:nvPr/>
        </p:nvCxnSpPr>
        <p:spPr>
          <a:xfrm>
            <a:off x="8457777" y="2579481"/>
            <a:ext cx="1982046"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4853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500"/>
                                        <p:tgtEl>
                                          <p:spTgt spid="15"/>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barn(inVertical)">
                                      <p:cBhvr>
                                        <p:cTn id="40" dur="500"/>
                                        <p:tgtEl>
                                          <p:spTgt spid="17"/>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barn(inVertical)">
                                      <p:cBhvr>
                                        <p:cTn id="43" dur="500"/>
                                        <p:tgtEl>
                                          <p:spTgt spid="19"/>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barn(inVertical)">
                                      <p:cBhvr>
                                        <p:cTn id="46" dur="500"/>
                                        <p:tgtEl>
                                          <p:spTgt spid="18"/>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barn(inVertical)">
                                      <p:cBhvr>
                                        <p:cTn id="49" dur="500"/>
                                        <p:tgtEl>
                                          <p:spTgt spid="20"/>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barn(inVertical)">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barn(inVertical)">
                                      <p:cBhvr>
                                        <p:cTn id="57" dur="500"/>
                                        <p:tgtEl>
                                          <p:spTgt spid="26"/>
                                        </p:tgtEl>
                                      </p:cBhvr>
                                    </p:animEffect>
                                  </p:childTnLst>
                                </p:cTn>
                              </p:par>
                              <p:par>
                                <p:cTn id="58" presetID="16" presetClass="entr" presetSubtype="21" fill="hold" nodeType="with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barn(inVertical)">
                                      <p:cBhvr>
                                        <p:cTn id="60" dur="500"/>
                                        <p:tgtEl>
                                          <p:spTgt spid="25"/>
                                        </p:tgtEl>
                                      </p:cBhvr>
                                    </p:animEffect>
                                  </p:childTnLst>
                                </p:cTn>
                              </p:par>
                              <p:par>
                                <p:cTn id="61" presetID="16" presetClass="entr" presetSubtype="21" fill="hold" nodeType="with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barn(inVertical)">
                                      <p:cBhvr>
                                        <p:cTn id="63" dur="500"/>
                                        <p:tgtEl>
                                          <p:spTgt spid="23"/>
                                        </p:tgtEl>
                                      </p:cBhvr>
                                    </p:animEffect>
                                  </p:childTnLst>
                                </p:cTn>
                              </p:par>
                              <p:par>
                                <p:cTn id="64" presetID="16" presetClass="entr" presetSubtype="21" fill="hold" nodeType="with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barn(inVertical)">
                                      <p:cBhvr>
                                        <p:cTn id="66" dur="500"/>
                                        <p:tgtEl>
                                          <p:spTgt spid="24"/>
                                        </p:tgtEl>
                                      </p:cBhvr>
                                    </p:animEffect>
                                  </p:childTnLst>
                                </p:cTn>
                              </p:par>
                              <p:par>
                                <p:cTn id="67" presetID="16" presetClass="entr" presetSubtype="21" fill="hold" nodeType="with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barn(inVertical)">
                                      <p:cBhvr>
                                        <p:cTn id="6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9" name="图片 32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332" cy="8229600"/>
          </a:xfrm>
          <a:prstGeom prst="rect">
            <a:avLst/>
          </a:prstGeom>
        </p:spPr>
      </p:pic>
      <p:grpSp>
        <p:nvGrpSpPr>
          <p:cNvPr id="8" name="Group 7"/>
          <p:cNvGrpSpPr/>
          <p:nvPr/>
        </p:nvGrpSpPr>
        <p:grpSpPr>
          <a:xfrm>
            <a:off x="3165287" y="514008"/>
            <a:ext cx="5432659" cy="1225622"/>
            <a:chOff x="3568352" y="2594608"/>
            <a:chExt cx="5760641" cy="1195255"/>
          </a:xfrm>
        </p:grpSpPr>
        <p:sp>
          <p:nvSpPr>
            <p:cNvPr id="9" name="Wave 8"/>
            <p:cNvSpPr/>
            <p:nvPr/>
          </p:nvSpPr>
          <p:spPr>
            <a:xfrm>
              <a:off x="3568352" y="2594608"/>
              <a:ext cx="5760641" cy="1195255"/>
            </a:xfrm>
            <a:prstGeom prst="wave">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algn="ctr" defTabSz="966345"/>
              <a:endParaRPr lang="en-US" kern="0">
                <a:solidFill>
                  <a:prstClr val="white"/>
                </a:solidFill>
                <a:latin typeface="Calibri"/>
              </a:endParaRPr>
            </a:p>
          </p:txBody>
        </p:sp>
        <p:sp>
          <p:nvSpPr>
            <p:cNvPr id="10" name="文本框 6"/>
            <p:cNvSpPr txBox="1">
              <a:spLocks noChangeArrowheads="1"/>
            </p:cNvSpPr>
            <p:nvPr/>
          </p:nvSpPr>
          <p:spPr bwMode="auto">
            <a:xfrm>
              <a:off x="4197684" y="2765361"/>
              <a:ext cx="4429967" cy="630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defTabSz="513008" fontAlgn="base">
                <a:spcBef>
                  <a:spcPct val="0"/>
                </a:spcBef>
                <a:spcAft>
                  <a:spcPct val="0"/>
                </a:spcAft>
                <a:defRPr/>
              </a:pPr>
              <a:r>
                <a:rPr lang="en-US" altLang="zh-CN" sz="3600" b="1" kern="0" dirty="0" err="1">
                  <a:solidFill>
                    <a:prstClr val="black"/>
                  </a:solidFill>
                  <a:latin typeface="VNI-Avo" pitchFamily="2" charset="0"/>
                  <a:ea typeface="华康海报体W12(P)" panose="040B0C00000000000000" pitchFamily="82" charset="-122"/>
                </a:rPr>
                <a:t>Luyeän</a:t>
              </a:r>
              <a:r>
                <a:rPr lang="en-US" altLang="zh-CN" sz="3600" b="1" kern="0" dirty="0">
                  <a:solidFill>
                    <a:prstClr val="black"/>
                  </a:solidFill>
                  <a:latin typeface="VNI-Avo" pitchFamily="2" charset="0"/>
                  <a:ea typeface="华康海报体W12(P)" panose="040B0C00000000000000" pitchFamily="82" charset="-122"/>
                </a:rPr>
                <a:t> </a:t>
              </a:r>
              <a:r>
                <a:rPr lang="en-US" altLang="zh-CN" sz="3600" b="1" kern="0" dirty="0" err="1">
                  <a:solidFill>
                    <a:prstClr val="black"/>
                  </a:solidFill>
                  <a:latin typeface="VNI-Avo" pitchFamily="2" charset="0"/>
                  <a:ea typeface="华康海报体W12(P)" panose="040B0C00000000000000" pitchFamily="82" charset="-122"/>
                </a:rPr>
                <a:t>ñoïc</a:t>
              </a:r>
              <a:r>
                <a:rPr lang="en-US" altLang="zh-CN" sz="3600" b="1" kern="0" dirty="0">
                  <a:solidFill>
                    <a:prstClr val="black"/>
                  </a:solidFill>
                  <a:latin typeface="VNI-Avo" pitchFamily="2" charset="0"/>
                  <a:ea typeface="华康海报体W12(P)" panose="040B0C00000000000000" pitchFamily="82" charset="-122"/>
                </a:rPr>
                <a:t> </a:t>
              </a:r>
              <a:r>
                <a:rPr lang="en-US" altLang="zh-CN" sz="3600" b="1" kern="0" dirty="0" err="1">
                  <a:solidFill>
                    <a:prstClr val="black"/>
                  </a:solidFill>
                  <a:latin typeface="VNI-Avo" pitchFamily="2" charset="0"/>
                  <a:ea typeface="华康海报体W12(P)" panose="040B0C00000000000000" pitchFamily="82" charset="-122"/>
                </a:rPr>
                <a:t>töø</a:t>
              </a:r>
              <a:r>
                <a:rPr lang="en-US" altLang="zh-CN" sz="3600" b="1" kern="0" dirty="0">
                  <a:solidFill>
                    <a:prstClr val="black"/>
                  </a:solidFill>
                  <a:latin typeface="VNI-Avo" pitchFamily="2" charset="0"/>
                  <a:ea typeface="华康海报体W12(P)" panose="040B0C00000000000000" pitchFamily="82" charset="-122"/>
                </a:rPr>
                <a:t> </a:t>
              </a:r>
              <a:r>
                <a:rPr lang="en-US" altLang="zh-CN" sz="3600" b="1" kern="0" dirty="0" err="1">
                  <a:solidFill>
                    <a:prstClr val="black"/>
                  </a:solidFill>
                  <a:latin typeface="VNI-Avo" pitchFamily="2" charset="0"/>
                  <a:ea typeface="华康海报体W12(P)" panose="040B0C00000000000000" pitchFamily="82" charset="-122"/>
                </a:rPr>
                <a:t>khoù</a:t>
              </a:r>
              <a:endParaRPr lang="zh-CN" altLang="en-US" sz="3600" b="1" kern="0" dirty="0">
                <a:solidFill>
                  <a:prstClr val="black"/>
                </a:solidFill>
                <a:latin typeface="VNI-Avo" pitchFamily="2" charset="0"/>
                <a:ea typeface="华康海报体W12(P)" panose="040B0C00000000000000" pitchFamily="82" charset="-122"/>
              </a:endParaRPr>
            </a:p>
          </p:txBody>
        </p:sp>
      </p:grpSp>
      <p:sp>
        <p:nvSpPr>
          <p:cNvPr id="11" name="TextBox 10"/>
          <p:cNvSpPr txBox="1"/>
          <p:nvPr/>
        </p:nvSpPr>
        <p:spPr>
          <a:xfrm>
            <a:off x="1686746" y="1791722"/>
            <a:ext cx="3164091" cy="724250"/>
          </a:xfrm>
          <a:prstGeom prst="rect">
            <a:avLst/>
          </a:prstGeom>
          <a:noFill/>
        </p:spPr>
        <p:txBody>
          <a:bodyPr wrap="square" lIns="92403" tIns="46203" rIns="92403" bIns="46203" rtlCol="0">
            <a:spAutoFit/>
          </a:bodyPr>
          <a:lstStyle/>
          <a:p>
            <a:pPr defTabSz="966345"/>
            <a:r>
              <a:rPr lang="en-US" sz="4100" b="1" dirty="0" err="1">
                <a:solidFill>
                  <a:srgbClr val="FF0000"/>
                </a:solidFill>
                <a:latin typeface="VNI-Avo" pitchFamily="2" charset="0"/>
              </a:rPr>
              <a:t>tí</a:t>
            </a:r>
            <a:r>
              <a:rPr lang="en-US" sz="4100" b="1" dirty="0">
                <a:solidFill>
                  <a:srgbClr val="FF0000"/>
                </a:solidFill>
                <a:latin typeface="VNI-Avo" pitchFamily="2" charset="0"/>
              </a:rPr>
              <a:t> </a:t>
            </a:r>
            <a:r>
              <a:rPr lang="en-US" sz="4100" b="1" dirty="0" err="1">
                <a:solidFill>
                  <a:srgbClr val="FF0000"/>
                </a:solidFill>
                <a:latin typeface="VNI-Avo" pitchFamily="2" charset="0"/>
              </a:rPr>
              <a:t>taùch</a:t>
            </a:r>
            <a:endParaRPr lang="en-US" sz="4100" b="1" dirty="0">
              <a:solidFill>
                <a:srgbClr val="FF0000"/>
              </a:solidFill>
              <a:latin typeface="VNI-Avo" pitchFamily="2" charset="0"/>
            </a:endParaRPr>
          </a:p>
        </p:txBody>
      </p:sp>
      <p:sp>
        <p:nvSpPr>
          <p:cNvPr id="12" name="TextBox 11"/>
          <p:cNvSpPr txBox="1"/>
          <p:nvPr/>
        </p:nvSpPr>
        <p:spPr>
          <a:xfrm>
            <a:off x="7015902" y="1897492"/>
            <a:ext cx="3164091" cy="724250"/>
          </a:xfrm>
          <a:prstGeom prst="rect">
            <a:avLst/>
          </a:prstGeom>
          <a:noFill/>
        </p:spPr>
        <p:txBody>
          <a:bodyPr wrap="square" lIns="92403" tIns="46203" rIns="92403" bIns="46203" rtlCol="0">
            <a:spAutoFit/>
          </a:bodyPr>
          <a:lstStyle/>
          <a:p>
            <a:pPr defTabSz="966345"/>
            <a:r>
              <a:rPr lang="en-US" sz="4100" b="1">
                <a:solidFill>
                  <a:srgbClr val="FF0000"/>
                </a:solidFill>
                <a:latin typeface="VNI-Avo" pitchFamily="2" charset="0"/>
              </a:rPr>
              <a:t>traéng xoùa</a:t>
            </a:r>
            <a:endParaRPr lang="en-US" sz="4100" b="1" dirty="0">
              <a:solidFill>
                <a:srgbClr val="FF0000"/>
              </a:solidFill>
              <a:latin typeface="VNI-Avo" pitchFamily="2" charset="0"/>
            </a:endParaRPr>
          </a:p>
        </p:txBody>
      </p:sp>
      <p:sp>
        <p:nvSpPr>
          <p:cNvPr id="13" name="TextBox 12"/>
          <p:cNvSpPr txBox="1"/>
          <p:nvPr/>
        </p:nvSpPr>
        <p:spPr>
          <a:xfrm>
            <a:off x="1536902" y="3226651"/>
            <a:ext cx="4270109" cy="724250"/>
          </a:xfrm>
          <a:prstGeom prst="rect">
            <a:avLst/>
          </a:prstGeom>
          <a:noFill/>
        </p:spPr>
        <p:txBody>
          <a:bodyPr wrap="square" lIns="92403" tIns="46203" rIns="92403" bIns="46203" rtlCol="0">
            <a:spAutoFit/>
          </a:bodyPr>
          <a:lstStyle/>
          <a:p>
            <a:pPr defTabSz="966345"/>
            <a:r>
              <a:rPr lang="en-US" sz="4100" b="1" dirty="0" err="1">
                <a:solidFill>
                  <a:srgbClr val="FF0000"/>
                </a:solidFill>
                <a:latin typeface="VNI-Avo" pitchFamily="2" charset="0"/>
              </a:rPr>
              <a:t>phaäp</a:t>
            </a:r>
            <a:r>
              <a:rPr lang="en-US" sz="4100" b="1" dirty="0">
                <a:solidFill>
                  <a:srgbClr val="FF0000"/>
                </a:solidFill>
                <a:latin typeface="VNI-Avo" pitchFamily="2" charset="0"/>
              </a:rPr>
              <a:t> </a:t>
            </a:r>
            <a:r>
              <a:rPr lang="en-US" sz="4100" b="1" dirty="0" err="1">
                <a:solidFill>
                  <a:srgbClr val="FF0000"/>
                </a:solidFill>
                <a:latin typeface="VNI-Avo" pitchFamily="2" charset="0"/>
              </a:rPr>
              <a:t>phoàng</a:t>
            </a:r>
            <a:endParaRPr lang="en-US" sz="4100" b="1" dirty="0">
              <a:solidFill>
                <a:srgbClr val="FF0000"/>
              </a:solidFill>
              <a:latin typeface="VNI-Avo" pitchFamily="2" charset="0"/>
            </a:endParaRPr>
          </a:p>
        </p:txBody>
      </p:sp>
      <p:sp>
        <p:nvSpPr>
          <p:cNvPr id="14" name="TextBox 13"/>
          <p:cNvSpPr txBox="1"/>
          <p:nvPr/>
        </p:nvSpPr>
        <p:spPr>
          <a:xfrm>
            <a:off x="1558446" y="4303828"/>
            <a:ext cx="3164091" cy="724250"/>
          </a:xfrm>
          <a:prstGeom prst="rect">
            <a:avLst/>
          </a:prstGeom>
          <a:noFill/>
        </p:spPr>
        <p:txBody>
          <a:bodyPr wrap="square" lIns="92403" tIns="46203" rIns="92403" bIns="46203" rtlCol="0">
            <a:spAutoFit/>
          </a:bodyPr>
          <a:lstStyle/>
          <a:p>
            <a:pPr defTabSz="966345"/>
            <a:r>
              <a:rPr lang="en-US" sz="4100" b="1" dirty="0" err="1">
                <a:solidFill>
                  <a:srgbClr val="FF0000"/>
                </a:solidFill>
                <a:latin typeface="VNI-Avo" pitchFamily="2" charset="0"/>
              </a:rPr>
              <a:t>noát</a:t>
            </a:r>
            <a:r>
              <a:rPr lang="en-US" sz="4100" b="1" dirty="0">
                <a:solidFill>
                  <a:srgbClr val="FF0000"/>
                </a:solidFill>
                <a:latin typeface="VNI-Avo" pitchFamily="2" charset="0"/>
              </a:rPr>
              <a:t> </a:t>
            </a:r>
            <a:r>
              <a:rPr lang="en-US" sz="4100" b="1" dirty="0" err="1">
                <a:solidFill>
                  <a:srgbClr val="FF0000"/>
                </a:solidFill>
                <a:latin typeface="VNI-Avo" pitchFamily="2" charset="0"/>
              </a:rPr>
              <a:t>nhaïc</a:t>
            </a:r>
            <a:endParaRPr lang="en-US" sz="4100" b="1" dirty="0">
              <a:solidFill>
                <a:srgbClr val="FF0000"/>
              </a:solidFill>
              <a:latin typeface="VNI-Avo" pitchFamily="2" charset="0"/>
            </a:endParaRPr>
          </a:p>
        </p:txBody>
      </p:sp>
      <p:sp>
        <p:nvSpPr>
          <p:cNvPr id="3" name="TextBox 2">
            <a:extLst>
              <a:ext uri="{FF2B5EF4-FFF2-40B4-BE49-F238E27FC236}">
                <a16:creationId xmlns:a16="http://schemas.microsoft.com/office/drawing/2014/main" id="{EA559B3D-31D2-424E-9691-9D1BC7D9B4F0}"/>
              </a:ext>
            </a:extLst>
          </p:cNvPr>
          <p:cNvSpPr txBox="1"/>
          <p:nvPr/>
        </p:nvSpPr>
        <p:spPr>
          <a:xfrm>
            <a:off x="3089512" y="6075753"/>
            <a:ext cx="3083224" cy="724250"/>
          </a:xfrm>
          <a:prstGeom prst="rect">
            <a:avLst/>
          </a:prstGeom>
          <a:noFill/>
        </p:spPr>
        <p:txBody>
          <a:bodyPr wrap="square" rtlCol="0">
            <a:spAutoFit/>
          </a:bodyPr>
          <a:lstStyle/>
          <a:p>
            <a:endParaRPr lang="vi-VN" dirty="0"/>
          </a:p>
        </p:txBody>
      </p:sp>
      <p:sp>
        <p:nvSpPr>
          <p:cNvPr id="4" name="TextBox 3">
            <a:extLst>
              <a:ext uri="{FF2B5EF4-FFF2-40B4-BE49-F238E27FC236}">
                <a16:creationId xmlns:a16="http://schemas.microsoft.com/office/drawing/2014/main" id="{838A060C-D148-4AEA-B7E9-3CE12AF584AF}"/>
              </a:ext>
            </a:extLst>
          </p:cNvPr>
          <p:cNvSpPr txBox="1"/>
          <p:nvPr/>
        </p:nvSpPr>
        <p:spPr>
          <a:xfrm>
            <a:off x="6905896" y="3032577"/>
            <a:ext cx="3719443" cy="1000274"/>
          </a:xfrm>
          <a:prstGeom prst="rect">
            <a:avLst/>
          </a:prstGeom>
          <a:noFill/>
        </p:spPr>
        <p:txBody>
          <a:bodyPr wrap="square" rtlCol="0">
            <a:spAutoFit/>
          </a:bodyPr>
          <a:lstStyle/>
          <a:p>
            <a:r>
              <a:rPr lang="en-US" sz="4000" b="1" dirty="0" err="1">
                <a:solidFill>
                  <a:srgbClr val="FF0000"/>
                </a:solidFill>
                <a:latin typeface="VNI-Avo" pitchFamily="2" charset="0"/>
              </a:rPr>
              <a:t>choài</a:t>
            </a:r>
            <a:r>
              <a:rPr lang="en-US" sz="4000" b="1" dirty="0">
                <a:solidFill>
                  <a:srgbClr val="FF0000"/>
                </a:solidFill>
                <a:latin typeface="VNI-Avo" pitchFamily="2" charset="0"/>
              </a:rPr>
              <a:t> </a:t>
            </a:r>
            <a:r>
              <a:rPr lang="en-US" sz="4000" b="1" dirty="0" err="1">
                <a:solidFill>
                  <a:srgbClr val="FF0000"/>
                </a:solidFill>
                <a:latin typeface="VNI-Avo" pitchFamily="2" charset="0"/>
              </a:rPr>
              <a:t>bieác</a:t>
            </a:r>
            <a:r>
              <a:rPr lang="en-US" sz="4000" b="1" dirty="0">
                <a:solidFill>
                  <a:srgbClr val="FF0000"/>
                </a:solidFill>
                <a:latin typeface="VNI-Avo" pitchFamily="2" charset="0"/>
              </a:rPr>
              <a:t> </a:t>
            </a:r>
          </a:p>
          <a:p>
            <a:endParaRPr lang="vi-VN" dirty="0"/>
          </a:p>
        </p:txBody>
      </p:sp>
    </p:spTree>
    <p:extLst>
      <p:ext uri="{BB962C8B-B14F-4D97-AF65-F5344CB8AC3E}">
        <p14:creationId xmlns:p14="http://schemas.microsoft.com/office/powerpoint/2010/main" val="359810434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239"/>
                                        </p:tgtEl>
                                        <p:attrNameLst>
                                          <p:attrName>style.visibility</p:attrName>
                                        </p:attrNameLst>
                                      </p:cBhvr>
                                      <p:to>
                                        <p:strVal val="visible"/>
                                      </p:to>
                                    </p:set>
                                    <p:anim calcmode="lin" valueType="num">
                                      <p:cBhvr additive="base">
                                        <p:cTn id="7" dur="500" fill="hold"/>
                                        <p:tgtEl>
                                          <p:spTgt spid="3239"/>
                                        </p:tgtEl>
                                        <p:attrNameLst>
                                          <p:attrName>ppt_x</p:attrName>
                                        </p:attrNameLst>
                                      </p:cBhvr>
                                      <p:tavLst>
                                        <p:tav tm="0">
                                          <p:val>
                                            <p:strVal val="#ppt_x"/>
                                          </p:val>
                                        </p:tav>
                                        <p:tav tm="100000">
                                          <p:val>
                                            <p:strVal val="#ppt_x"/>
                                          </p:val>
                                        </p:tav>
                                      </p:tavLst>
                                    </p:anim>
                                    <p:anim calcmode="lin" valueType="num">
                                      <p:cBhvr additive="base">
                                        <p:cTn id="8" dur="500" fill="hold"/>
                                        <p:tgtEl>
                                          <p:spTgt spid="323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arn(inVertical)">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nodePh="1">
                                  <p:stCondLst>
                                    <p:cond delay="0"/>
                                  </p:stCondLst>
                                  <p:endCondLst>
                                    <p:cond evt="begin" delay="0">
                                      <p:tn val="31"/>
                                    </p:cond>
                                  </p:endCondLst>
                                  <p:childTnLst>
                                    <p:set>
                                      <p:cBhvr>
                                        <p:cTn id="32" dur="1" fill="hold">
                                          <p:stCondLst>
                                            <p:cond delay="0"/>
                                          </p:stCondLst>
                                        </p:cTn>
                                        <p:tgtEl>
                                          <p:spTgt spid="3"/>
                                        </p:tgtEl>
                                        <p:attrNameLst>
                                          <p:attrName>style.visibility</p:attrName>
                                        </p:attrNameLst>
                                      </p:cBhvr>
                                      <p:to>
                                        <p:strVal val="visible"/>
                                      </p:to>
                                    </p:set>
                                    <p:animEffect transition="in" filter="barn(inVertical)">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barn(inVertical)">
                                      <p:cBhvr>
                                        <p:cTn id="3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B44B33-557C-4974-957F-0B5E4898F66B}"/>
              </a:ext>
            </a:extLst>
          </p:cNvPr>
          <p:cNvSpPr txBox="1"/>
          <p:nvPr/>
        </p:nvSpPr>
        <p:spPr>
          <a:xfrm>
            <a:off x="4055270" y="188544"/>
            <a:ext cx="2538035" cy="707854"/>
          </a:xfrm>
          <a:prstGeom prst="rect">
            <a:avLst/>
          </a:prstGeom>
          <a:noFill/>
        </p:spPr>
        <p:txBody>
          <a:bodyPr wrap="square" lIns="91405" tIns="45704" rIns="91405" bIns="45704" rtlCol="0">
            <a:spAutoFit/>
          </a:bodyPr>
          <a:lstStyle/>
          <a:p>
            <a:pPr algn="ctr"/>
            <a:r>
              <a:rPr lang="en-US" sz="4000" b="1" dirty="0" err="1">
                <a:solidFill>
                  <a:srgbClr val="00B050"/>
                </a:solidFill>
                <a:latin typeface="VNI-Avo" pitchFamily="2" charset="0"/>
              </a:rPr>
              <a:t>Möa</a:t>
            </a:r>
            <a:r>
              <a:rPr lang="en-US" sz="4000" b="1" dirty="0">
                <a:solidFill>
                  <a:srgbClr val="00B050"/>
                </a:solidFill>
                <a:latin typeface="VNI-Avo" pitchFamily="2" charset="0"/>
              </a:rPr>
              <a:t> </a:t>
            </a:r>
          </a:p>
        </p:txBody>
      </p:sp>
      <p:sp>
        <p:nvSpPr>
          <p:cNvPr id="4" name="TextBox 3">
            <a:extLst>
              <a:ext uri="{FF2B5EF4-FFF2-40B4-BE49-F238E27FC236}">
                <a16:creationId xmlns:a16="http://schemas.microsoft.com/office/drawing/2014/main" id="{E3FAE036-9DE8-45F7-B2F2-FE6C0A2C5703}"/>
              </a:ext>
            </a:extLst>
          </p:cNvPr>
          <p:cNvSpPr txBox="1"/>
          <p:nvPr/>
        </p:nvSpPr>
        <p:spPr>
          <a:xfrm>
            <a:off x="656033" y="1024735"/>
            <a:ext cx="5937271" cy="9064020"/>
          </a:xfrm>
          <a:prstGeom prst="rect">
            <a:avLst/>
          </a:prstGeom>
          <a:noFill/>
        </p:spPr>
        <p:txBody>
          <a:bodyPr wrap="square" rtlCol="0">
            <a:spAutoFit/>
          </a:bodyPr>
          <a:lstStyle/>
          <a:p>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Möa</a:t>
            </a:r>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rôi</a:t>
            </a:r>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tí</a:t>
            </a:r>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taùch</a:t>
            </a:r>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a:t>
            </a:r>
          </a:p>
          <a:p>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Haït</a:t>
            </a:r>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tröôùc</a:t>
            </a:r>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haït</a:t>
            </a:r>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sau</a:t>
            </a:r>
            <a:endPar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endParaRPr>
          </a:p>
          <a:p>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Khoâng</a:t>
            </a:r>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xoâ</a:t>
            </a:r>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ñaåy</a:t>
            </a:r>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nhau</a:t>
            </a:r>
            <a:endPar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endParaRPr>
          </a:p>
          <a:p>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Xeáp</a:t>
            </a:r>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haøng</a:t>
            </a:r>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laàn</a:t>
            </a:r>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löôït</a:t>
            </a:r>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a:t>
            </a:r>
          </a:p>
          <a:p>
            <a:endPar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endParaRPr>
          </a:p>
          <a:p>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Möa</a:t>
            </a:r>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veõ</a:t>
            </a:r>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treân</a:t>
            </a:r>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saân</a:t>
            </a:r>
            <a:endPar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endParaRPr>
          </a:p>
          <a:p>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Möa</a:t>
            </a:r>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daøn</a:t>
            </a:r>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treân</a:t>
            </a:r>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laù</a:t>
            </a:r>
            <a:endPar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endParaRPr>
          </a:p>
          <a:p>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Möa</a:t>
            </a:r>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rôi</a:t>
            </a:r>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traéng</a:t>
            </a:r>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xoaù</a:t>
            </a:r>
            <a:endPar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endParaRPr>
          </a:p>
          <a:p>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Bong </a:t>
            </a:r>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boùng</a:t>
            </a:r>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phaäp</a:t>
            </a:r>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phoàng</a:t>
            </a:r>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a:t>
            </a:r>
          </a:p>
          <a:p>
            <a:endPar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endParaRPr>
          </a:p>
          <a:p>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Möa</a:t>
            </a:r>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goïi</a:t>
            </a:r>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choài</a:t>
            </a:r>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bieác</a:t>
            </a:r>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a:t>
            </a:r>
          </a:p>
          <a:p>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Nôû</a:t>
            </a:r>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nuï</a:t>
            </a:r>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xoeø</a:t>
            </a:r>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hoa</a:t>
            </a:r>
            <a:endPar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endParaRPr>
          </a:p>
          <a:p>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Möa</a:t>
            </a:r>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röûa</a:t>
            </a:r>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saïch</a:t>
            </a:r>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buïi</a:t>
            </a:r>
            <a:endPar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endParaRPr>
          </a:p>
          <a:p>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Nhö</a:t>
            </a:r>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toâi</a:t>
            </a:r>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lau</a:t>
            </a:r>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nhaø</a:t>
            </a:r>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a:t>
            </a:r>
          </a:p>
          <a:p>
            <a:endPar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endParaRPr>
          </a:p>
          <a:p>
            <a:endPar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endParaRPr>
          </a:p>
          <a:p>
            <a:endPar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endParaRPr>
          </a:p>
          <a:p>
            <a:endParaRPr lang="en-US" altLang="ko-KR" sz="2000" b="1" dirty="0">
              <a:effectLst>
                <a:outerShdw blurRad="38100" dist="38100" dir="2700000" algn="tl">
                  <a:srgbClr val="000000">
                    <a:alpha val="43137"/>
                  </a:srgbClr>
                </a:outerShdw>
              </a:effectLst>
              <a:latin typeface="VNI-Avo" pitchFamily="2" charset="0"/>
              <a:cs typeface="Times New Roman" panose="02020603050405020304" pitchFamily="18" charset="0"/>
            </a:endParaRPr>
          </a:p>
          <a:p>
            <a:endParaRPr lang="vi-VN" dirty="0"/>
          </a:p>
        </p:txBody>
      </p:sp>
      <p:sp>
        <p:nvSpPr>
          <p:cNvPr id="5" name="TextBox 4">
            <a:extLst>
              <a:ext uri="{FF2B5EF4-FFF2-40B4-BE49-F238E27FC236}">
                <a16:creationId xmlns:a16="http://schemas.microsoft.com/office/drawing/2014/main" id="{80ABB208-13EC-4272-88C5-72935B283A15}"/>
              </a:ext>
            </a:extLst>
          </p:cNvPr>
          <p:cNvSpPr txBox="1"/>
          <p:nvPr/>
        </p:nvSpPr>
        <p:spPr>
          <a:xfrm>
            <a:off x="6898106" y="473221"/>
            <a:ext cx="5101389" cy="4693593"/>
          </a:xfrm>
          <a:prstGeom prst="rect">
            <a:avLst/>
          </a:prstGeom>
          <a:noFill/>
        </p:spPr>
        <p:txBody>
          <a:bodyPr wrap="square" rtlCol="0">
            <a:spAutoFit/>
          </a:bodyPr>
          <a:lstStyle/>
          <a:p>
            <a:endParaRPr lang="en-US" altLang="ko-KR" sz="2000" b="1" dirty="0">
              <a:effectLst>
                <a:outerShdw blurRad="38100" dist="38100" dir="2700000" algn="tl">
                  <a:srgbClr val="000000">
                    <a:alpha val="43137"/>
                  </a:srgbClr>
                </a:outerShdw>
              </a:effectLst>
              <a:latin typeface="VNI-Avo" pitchFamily="2" charset="0"/>
              <a:cs typeface="Times New Roman" panose="02020603050405020304" pitchFamily="18" charset="0"/>
            </a:endParaRPr>
          </a:p>
          <a:p>
            <a:endParaRPr lang="en-US" altLang="ko-KR" sz="2000" b="1" dirty="0">
              <a:effectLst>
                <a:outerShdw blurRad="38100" dist="38100" dir="2700000" algn="tl">
                  <a:srgbClr val="000000">
                    <a:alpha val="43137"/>
                  </a:srgbClr>
                </a:outerShdw>
              </a:effectLst>
              <a:latin typeface="VNI-Avo" pitchFamily="2" charset="0"/>
              <a:cs typeface="Times New Roman" panose="02020603050405020304" pitchFamily="18" charset="0"/>
            </a:endParaRPr>
          </a:p>
          <a:p>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Möa</a:t>
            </a:r>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rôi</a:t>
            </a:r>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möa</a:t>
            </a:r>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rôi</a:t>
            </a:r>
            <a:endPar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endParaRPr>
          </a:p>
          <a:p>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Möa</a:t>
            </a:r>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laø</a:t>
            </a:r>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baïn</a:t>
            </a:r>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toâi</a:t>
            </a:r>
            <a:endPar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endParaRPr>
          </a:p>
          <a:p>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Möa</a:t>
            </a:r>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laø</a:t>
            </a:r>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noát</a:t>
            </a:r>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nhaïc</a:t>
            </a:r>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a:t>
            </a:r>
          </a:p>
          <a:p>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Toâi</a:t>
            </a:r>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haùt</a:t>
            </a:r>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thaønh</a:t>
            </a:r>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lôøi</a:t>
            </a:r>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a:t>
            </a:r>
          </a:p>
          <a:p>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Nguyeãn</a:t>
            </a:r>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altLang="ko-KR" sz="3200" b="1" dirty="0" err="1">
                <a:effectLst>
                  <a:outerShdw blurRad="38100" dist="38100" dir="2700000" algn="tl">
                    <a:srgbClr val="000000">
                      <a:alpha val="43137"/>
                    </a:srgbClr>
                  </a:outerShdw>
                </a:effectLst>
                <a:latin typeface="VNI-Avo" pitchFamily="2" charset="0"/>
                <a:cs typeface="Times New Roman" panose="02020603050405020304" pitchFamily="18" charset="0"/>
              </a:rPr>
              <a:t>Dieäu</a:t>
            </a:r>
            <a:r>
              <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rPr>
              <a:t> </a:t>
            </a:r>
          </a:p>
          <a:p>
            <a:endParaRPr lang="en-US" altLang="ko-KR" sz="2000" b="1" dirty="0">
              <a:effectLst>
                <a:outerShdw blurRad="38100" dist="38100" dir="2700000" algn="tl">
                  <a:srgbClr val="000000">
                    <a:alpha val="43137"/>
                  </a:srgbClr>
                </a:outerShdw>
              </a:effectLst>
              <a:latin typeface="VNI-Avo" pitchFamily="2" charset="0"/>
              <a:cs typeface="Times New Roman" panose="02020603050405020304" pitchFamily="18" charset="0"/>
            </a:endParaRPr>
          </a:p>
          <a:p>
            <a:endParaRPr lang="en-US" altLang="ko-KR" sz="2000" b="1" dirty="0">
              <a:effectLst>
                <a:outerShdw blurRad="38100" dist="38100" dir="2700000" algn="tl">
                  <a:srgbClr val="000000">
                    <a:alpha val="43137"/>
                  </a:srgbClr>
                </a:outerShdw>
              </a:effectLst>
              <a:latin typeface="VNI-Avo" pitchFamily="2" charset="0"/>
              <a:cs typeface="Times New Roman" panose="02020603050405020304" pitchFamily="18" charset="0"/>
            </a:endParaRPr>
          </a:p>
          <a:p>
            <a:endParaRPr lang="en-US" altLang="ko-KR" sz="2000" b="1" dirty="0">
              <a:effectLst>
                <a:outerShdw blurRad="38100" dist="38100" dir="2700000" algn="tl">
                  <a:srgbClr val="000000">
                    <a:alpha val="43137"/>
                  </a:srgbClr>
                </a:outerShdw>
              </a:effectLst>
              <a:latin typeface="VNI-Avo" pitchFamily="2" charset="0"/>
              <a:cs typeface="Times New Roman" panose="02020603050405020304" pitchFamily="18" charset="0"/>
            </a:endParaRPr>
          </a:p>
          <a:p>
            <a:endParaRPr lang="en-US" altLang="ko-KR" sz="2000" b="1" dirty="0">
              <a:effectLst>
                <a:outerShdw blurRad="38100" dist="38100" dir="2700000" algn="tl">
                  <a:srgbClr val="000000">
                    <a:alpha val="43137"/>
                  </a:srgbClr>
                </a:outerShdw>
              </a:effectLst>
              <a:latin typeface="VNI-Avo" pitchFamily="2" charset="0"/>
              <a:cs typeface="Times New Roman" panose="02020603050405020304" pitchFamily="18" charset="0"/>
            </a:endParaRPr>
          </a:p>
          <a:p>
            <a:endParaRPr lang="vi-VN" dirty="0"/>
          </a:p>
        </p:txBody>
      </p:sp>
      <p:sp>
        <p:nvSpPr>
          <p:cNvPr id="6" name="TextBox 5">
            <a:extLst>
              <a:ext uri="{FF2B5EF4-FFF2-40B4-BE49-F238E27FC236}">
                <a16:creationId xmlns:a16="http://schemas.microsoft.com/office/drawing/2014/main" id="{7D25CB20-7343-4FF4-8AB3-9483CEC58D10}"/>
              </a:ext>
            </a:extLst>
          </p:cNvPr>
          <p:cNvSpPr txBox="1"/>
          <p:nvPr/>
        </p:nvSpPr>
        <p:spPr>
          <a:xfrm>
            <a:off x="834190" y="1560411"/>
            <a:ext cx="401053" cy="646331"/>
          </a:xfrm>
          <a:prstGeom prst="rect">
            <a:avLst/>
          </a:prstGeom>
          <a:noFill/>
        </p:spPr>
        <p:txBody>
          <a:bodyPr wrap="square" rtlCol="0">
            <a:spAutoFit/>
          </a:bodyPr>
          <a:lstStyle/>
          <a:p>
            <a:r>
              <a:rPr lang="en-US" sz="3600" dirty="0">
                <a:solidFill>
                  <a:srgbClr val="FF0000"/>
                </a:solidFill>
              </a:rPr>
              <a:t>2</a:t>
            </a:r>
            <a:endParaRPr lang="vi-VN" sz="3600" dirty="0">
              <a:solidFill>
                <a:srgbClr val="FF0000"/>
              </a:solidFill>
            </a:endParaRPr>
          </a:p>
        </p:txBody>
      </p:sp>
      <p:sp>
        <p:nvSpPr>
          <p:cNvPr id="7" name="TextBox 6">
            <a:extLst>
              <a:ext uri="{FF2B5EF4-FFF2-40B4-BE49-F238E27FC236}">
                <a16:creationId xmlns:a16="http://schemas.microsoft.com/office/drawing/2014/main" id="{0B675009-35A5-4642-A57E-43E0ADDBE8E7}"/>
              </a:ext>
            </a:extLst>
          </p:cNvPr>
          <p:cNvSpPr txBox="1"/>
          <p:nvPr/>
        </p:nvSpPr>
        <p:spPr>
          <a:xfrm>
            <a:off x="834190" y="2093081"/>
            <a:ext cx="401053" cy="646331"/>
          </a:xfrm>
          <a:prstGeom prst="rect">
            <a:avLst/>
          </a:prstGeom>
          <a:noFill/>
        </p:spPr>
        <p:txBody>
          <a:bodyPr wrap="square" rtlCol="0">
            <a:spAutoFit/>
          </a:bodyPr>
          <a:lstStyle/>
          <a:p>
            <a:r>
              <a:rPr lang="en-US" sz="3600" dirty="0">
                <a:solidFill>
                  <a:srgbClr val="FF0000"/>
                </a:solidFill>
              </a:rPr>
              <a:t>3</a:t>
            </a:r>
            <a:endParaRPr lang="vi-VN" sz="3600" dirty="0">
              <a:solidFill>
                <a:srgbClr val="FF0000"/>
              </a:solidFill>
            </a:endParaRPr>
          </a:p>
        </p:txBody>
      </p:sp>
      <p:sp>
        <p:nvSpPr>
          <p:cNvPr id="8" name="TextBox 7">
            <a:extLst>
              <a:ext uri="{FF2B5EF4-FFF2-40B4-BE49-F238E27FC236}">
                <a16:creationId xmlns:a16="http://schemas.microsoft.com/office/drawing/2014/main" id="{540AFEB0-0E76-442D-A7F7-191F235DA400}"/>
              </a:ext>
            </a:extLst>
          </p:cNvPr>
          <p:cNvSpPr txBox="1"/>
          <p:nvPr/>
        </p:nvSpPr>
        <p:spPr>
          <a:xfrm>
            <a:off x="834189" y="2461366"/>
            <a:ext cx="401053" cy="646331"/>
          </a:xfrm>
          <a:prstGeom prst="rect">
            <a:avLst/>
          </a:prstGeom>
          <a:noFill/>
        </p:spPr>
        <p:txBody>
          <a:bodyPr wrap="square" rtlCol="0">
            <a:spAutoFit/>
          </a:bodyPr>
          <a:lstStyle/>
          <a:p>
            <a:r>
              <a:rPr lang="en-US" sz="3600" dirty="0">
                <a:solidFill>
                  <a:srgbClr val="FF0000"/>
                </a:solidFill>
              </a:rPr>
              <a:t>4</a:t>
            </a:r>
            <a:endParaRPr lang="vi-VN" sz="3600" dirty="0">
              <a:solidFill>
                <a:srgbClr val="FF0000"/>
              </a:solidFill>
            </a:endParaRPr>
          </a:p>
        </p:txBody>
      </p:sp>
      <p:sp>
        <p:nvSpPr>
          <p:cNvPr id="9" name="TextBox 8">
            <a:extLst>
              <a:ext uri="{FF2B5EF4-FFF2-40B4-BE49-F238E27FC236}">
                <a16:creationId xmlns:a16="http://schemas.microsoft.com/office/drawing/2014/main" id="{FA07DD33-E845-45EA-83F8-77B75B579980}"/>
              </a:ext>
            </a:extLst>
          </p:cNvPr>
          <p:cNvSpPr txBox="1"/>
          <p:nvPr/>
        </p:nvSpPr>
        <p:spPr>
          <a:xfrm>
            <a:off x="786064" y="3897300"/>
            <a:ext cx="401053" cy="646331"/>
          </a:xfrm>
          <a:prstGeom prst="rect">
            <a:avLst/>
          </a:prstGeom>
          <a:noFill/>
        </p:spPr>
        <p:txBody>
          <a:bodyPr wrap="square" rtlCol="0">
            <a:spAutoFit/>
          </a:bodyPr>
          <a:lstStyle/>
          <a:p>
            <a:r>
              <a:rPr lang="en-US" sz="3600" dirty="0">
                <a:solidFill>
                  <a:srgbClr val="FF0000"/>
                </a:solidFill>
              </a:rPr>
              <a:t>6</a:t>
            </a:r>
            <a:endParaRPr lang="vi-VN" sz="3600" dirty="0">
              <a:solidFill>
                <a:srgbClr val="FF0000"/>
              </a:solidFill>
            </a:endParaRPr>
          </a:p>
        </p:txBody>
      </p:sp>
      <p:sp>
        <p:nvSpPr>
          <p:cNvPr id="10" name="TextBox 9">
            <a:extLst>
              <a:ext uri="{FF2B5EF4-FFF2-40B4-BE49-F238E27FC236}">
                <a16:creationId xmlns:a16="http://schemas.microsoft.com/office/drawing/2014/main" id="{E1203741-1806-47CB-A693-610B1F39715A}"/>
              </a:ext>
            </a:extLst>
          </p:cNvPr>
          <p:cNvSpPr txBox="1"/>
          <p:nvPr/>
        </p:nvSpPr>
        <p:spPr>
          <a:xfrm>
            <a:off x="834189" y="3475982"/>
            <a:ext cx="401053" cy="646331"/>
          </a:xfrm>
          <a:prstGeom prst="rect">
            <a:avLst/>
          </a:prstGeom>
          <a:noFill/>
        </p:spPr>
        <p:txBody>
          <a:bodyPr wrap="square" rtlCol="0">
            <a:spAutoFit/>
          </a:bodyPr>
          <a:lstStyle/>
          <a:p>
            <a:r>
              <a:rPr lang="en-US" sz="3600" dirty="0">
                <a:solidFill>
                  <a:srgbClr val="FF0000"/>
                </a:solidFill>
              </a:rPr>
              <a:t>5</a:t>
            </a:r>
            <a:endParaRPr lang="vi-VN" sz="3600" dirty="0">
              <a:solidFill>
                <a:srgbClr val="FF0000"/>
              </a:solidFill>
            </a:endParaRPr>
          </a:p>
        </p:txBody>
      </p:sp>
      <p:sp>
        <p:nvSpPr>
          <p:cNvPr id="11" name="TextBox 10">
            <a:extLst>
              <a:ext uri="{FF2B5EF4-FFF2-40B4-BE49-F238E27FC236}">
                <a16:creationId xmlns:a16="http://schemas.microsoft.com/office/drawing/2014/main" id="{EB31921A-14B3-44A9-9BE2-0D0D9861E604}"/>
              </a:ext>
            </a:extLst>
          </p:cNvPr>
          <p:cNvSpPr txBox="1"/>
          <p:nvPr/>
        </p:nvSpPr>
        <p:spPr>
          <a:xfrm>
            <a:off x="838200" y="4488609"/>
            <a:ext cx="401053" cy="646331"/>
          </a:xfrm>
          <a:prstGeom prst="rect">
            <a:avLst/>
          </a:prstGeom>
          <a:noFill/>
        </p:spPr>
        <p:txBody>
          <a:bodyPr wrap="square" rtlCol="0">
            <a:spAutoFit/>
          </a:bodyPr>
          <a:lstStyle/>
          <a:p>
            <a:r>
              <a:rPr lang="en-US" sz="3600" dirty="0">
                <a:solidFill>
                  <a:srgbClr val="FF0000"/>
                </a:solidFill>
              </a:rPr>
              <a:t>7</a:t>
            </a:r>
            <a:endParaRPr lang="vi-VN" sz="3600" dirty="0">
              <a:solidFill>
                <a:srgbClr val="FF0000"/>
              </a:solidFill>
            </a:endParaRPr>
          </a:p>
        </p:txBody>
      </p:sp>
      <p:sp>
        <p:nvSpPr>
          <p:cNvPr id="12" name="TextBox 11">
            <a:extLst>
              <a:ext uri="{FF2B5EF4-FFF2-40B4-BE49-F238E27FC236}">
                <a16:creationId xmlns:a16="http://schemas.microsoft.com/office/drawing/2014/main" id="{3716FEE7-9997-496B-946A-64656DA9B3FF}"/>
              </a:ext>
            </a:extLst>
          </p:cNvPr>
          <p:cNvSpPr txBox="1"/>
          <p:nvPr/>
        </p:nvSpPr>
        <p:spPr>
          <a:xfrm>
            <a:off x="786063" y="5812871"/>
            <a:ext cx="401053" cy="646331"/>
          </a:xfrm>
          <a:prstGeom prst="rect">
            <a:avLst/>
          </a:prstGeom>
          <a:noFill/>
        </p:spPr>
        <p:txBody>
          <a:bodyPr wrap="square" rtlCol="0">
            <a:spAutoFit/>
          </a:bodyPr>
          <a:lstStyle/>
          <a:p>
            <a:r>
              <a:rPr lang="en-US" sz="3600" dirty="0">
                <a:solidFill>
                  <a:srgbClr val="FF0000"/>
                </a:solidFill>
              </a:rPr>
              <a:t>9</a:t>
            </a:r>
            <a:endParaRPr lang="vi-VN" sz="3600" dirty="0">
              <a:solidFill>
                <a:srgbClr val="FF0000"/>
              </a:solidFill>
            </a:endParaRPr>
          </a:p>
        </p:txBody>
      </p:sp>
      <p:sp>
        <p:nvSpPr>
          <p:cNvPr id="13" name="TextBox 12">
            <a:extLst>
              <a:ext uri="{FF2B5EF4-FFF2-40B4-BE49-F238E27FC236}">
                <a16:creationId xmlns:a16="http://schemas.microsoft.com/office/drawing/2014/main" id="{3A3CAEA5-7584-4AF2-867C-5AA44267A1FD}"/>
              </a:ext>
            </a:extLst>
          </p:cNvPr>
          <p:cNvSpPr txBox="1"/>
          <p:nvPr/>
        </p:nvSpPr>
        <p:spPr>
          <a:xfrm>
            <a:off x="826167" y="5010068"/>
            <a:ext cx="401053" cy="646331"/>
          </a:xfrm>
          <a:prstGeom prst="rect">
            <a:avLst/>
          </a:prstGeom>
          <a:noFill/>
        </p:spPr>
        <p:txBody>
          <a:bodyPr wrap="square" rtlCol="0">
            <a:spAutoFit/>
          </a:bodyPr>
          <a:lstStyle/>
          <a:p>
            <a:r>
              <a:rPr lang="en-US" sz="3600" dirty="0">
                <a:solidFill>
                  <a:srgbClr val="FF0000"/>
                </a:solidFill>
              </a:rPr>
              <a:t>8</a:t>
            </a:r>
            <a:endParaRPr lang="vi-VN" sz="3600" dirty="0">
              <a:solidFill>
                <a:srgbClr val="FF0000"/>
              </a:solidFill>
            </a:endParaRPr>
          </a:p>
        </p:txBody>
      </p:sp>
      <p:sp>
        <p:nvSpPr>
          <p:cNvPr id="14" name="TextBox 13">
            <a:extLst>
              <a:ext uri="{FF2B5EF4-FFF2-40B4-BE49-F238E27FC236}">
                <a16:creationId xmlns:a16="http://schemas.microsoft.com/office/drawing/2014/main" id="{D2BAA9E3-15E7-4BC8-8DDC-F3EA87A24FC7}"/>
              </a:ext>
            </a:extLst>
          </p:cNvPr>
          <p:cNvSpPr txBox="1"/>
          <p:nvPr/>
        </p:nvSpPr>
        <p:spPr>
          <a:xfrm>
            <a:off x="656033" y="6881699"/>
            <a:ext cx="755671" cy="646331"/>
          </a:xfrm>
          <a:prstGeom prst="rect">
            <a:avLst/>
          </a:prstGeom>
          <a:noFill/>
        </p:spPr>
        <p:txBody>
          <a:bodyPr wrap="square" rtlCol="0">
            <a:spAutoFit/>
          </a:bodyPr>
          <a:lstStyle/>
          <a:p>
            <a:r>
              <a:rPr lang="en-US" sz="3600" dirty="0">
                <a:solidFill>
                  <a:srgbClr val="FF0000"/>
                </a:solidFill>
              </a:rPr>
              <a:t>11</a:t>
            </a:r>
            <a:endParaRPr lang="vi-VN" sz="3600" dirty="0">
              <a:solidFill>
                <a:srgbClr val="FF0000"/>
              </a:solidFill>
            </a:endParaRPr>
          </a:p>
        </p:txBody>
      </p:sp>
      <p:sp>
        <p:nvSpPr>
          <p:cNvPr id="15" name="TextBox 14">
            <a:extLst>
              <a:ext uri="{FF2B5EF4-FFF2-40B4-BE49-F238E27FC236}">
                <a16:creationId xmlns:a16="http://schemas.microsoft.com/office/drawing/2014/main" id="{844F5359-9EF2-4E5E-B859-3C4F8E21FD65}"/>
              </a:ext>
            </a:extLst>
          </p:cNvPr>
          <p:cNvSpPr txBox="1"/>
          <p:nvPr/>
        </p:nvSpPr>
        <p:spPr>
          <a:xfrm>
            <a:off x="656033" y="6393647"/>
            <a:ext cx="755671" cy="646331"/>
          </a:xfrm>
          <a:prstGeom prst="rect">
            <a:avLst/>
          </a:prstGeom>
          <a:noFill/>
        </p:spPr>
        <p:txBody>
          <a:bodyPr wrap="square" rtlCol="0">
            <a:spAutoFit/>
          </a:bodyPr>
          <a:lstStyle/>
          <a:p>
            <a:r>
              <a:rPr lang="en-US" sz="3600" dirty="0">
                <a:solidFill>
                  <a:srgbClr val="FF0000"/>
                </a:solidFill>
              </a:rPr>
              <a:t>10</a:t>
            </a:r>
            <a:endParaRPr lang="vi-VN" sz="3600" dirty="0">
              <a:solidFill>
                <a:srgbClr val="FF0000"/>
              </a:solidFill>
            </a:endParaRPr>
          </a:p>
        </p:txBody>
      </p:sp>
      <p:sp>
        <p:nvSpPr>
          <p:cNvPr id="16" name="TextBox 15">
            <a:extLst>
              <a:ext uri="{FF2B5EF4-FFF2-40B4-BE49-F238E27FC236}">
                <a16:creationId xmlns:a16="http://schemas.microsoft.com/office/drawing/2014/main" id="{813480BD-5511-4F48-B613-A4A463D4C202}"/>
              </a:ext>
            </a:extLst>
          </p:cNvPr>
          <p:cNvSpPr txBox="1"/>
          <p:nvPr/>
        </p:nvSpPr>
        <p:spPr>
          <a:xfrm>
            <a:off x="834190" y="914080"/>
            <a:ext cx="401053" cy="646331"/>
          </a:xfrm>
          <a:prstGeom prst="rect">
            <a:avLst/>
          </a:prstGeom>
          <a:noFill/>
        </p:spPr>
        <p:txBody>
          <a:bodyPr wrap="square" rtlCol="0">
            <a:spAutoFit/>
          </a:bodyPr>
          <a:lstStyle/>
          <a:p>
            <a:r>
              <a:rPr lang="en-US" sz="3600" dirty="0">
                <a:solidFill>
                  <a:srgbClr val="FF0000"/>
                </a:solidFill>
              </a:rPr>
              <a:t>1</a:t>
            </a:r>
            <a:endParaRPr lang="vi-VN" sz="3600" dirty="0">
              <a:solidFill>
                <a:srgbClr val="FF0000"/>
              </a:solidFill>
            </a:endParaRPr>
          </a:p>
        </p:txBody>
      </p:sp>
      <p:sp>
        <p:nvSpPr>
          <p:cNvPr id="17" name="TextBox 16">
            <a:extLst>
              <a:ext uri="{FF2B5EF4-FFF2-40B4-BE49-F238E27FC236}">
                <a16:creationId xmlns:a16="http://schemas.microsoft.com/office/drawing/2014/main" id="{779EDC7A-8735-431C-9134-C7212C523FB8}"/>
              </a:ext>
            </a:extLst>
          </p:cNvPr>
          <p:cNvSpPr txBox="1"/>
          <p:nvPr/>
        </p:nvSpPr>
        <p:spPr>
          <a:xfrm>
            <a:off x="656033" y="7394515"/>
            <a:ext cx="886326" cy="646331"/>
          </a:xfrm>
          <a:prstGeom prst="rect">
            <a:avLst/>
          </a:prstGeom>
          <a:noFill/>
        </p:spPr>
        <p:txBody>
          <a:bodyPr wrap="square" rtlCol="0">
            <a:spAutoFit/>
          </a:bodyPr>
          <a:lstStyle/>
          <a:p>
            <a:r>
              <a:rPr lang="en-US" sz="3600" dirty="0">
                <a:solidFill>
                  <a:srgbClr val="FF0000"/>
                </a:solidFill>
              </a:rPr>
              <a:t>12</a:t>
            </a:r>
            <a:endParaRPr lang="vi-VN" sz="3600" dirty="0">
              <a:solidFill>
                <a:srgbClr val="FF0000"/>
              </a:solidFill>
            </a:endParaRPr>
          </a:p>
        </p:txBody>
      </p:sp>
      <p:sp>
        <p:nvSpPr>
          <p:cNvPr id="18" name="TextBox 17">
            <a:extLst>
              <a:ext uri="{FF2B5EF4-FFF2-40B4-BE49-F238E27FC236}">
                <a16:creationId xmlns:a16="http://schemas.microsoft.com/office/drawing/2014/main" id="{71A5BBA1-78D0-46AA-A041-D6470C60CEFB}"/>
              </a:ext>
            </a:extLst>
          </p:cNvPr>
          <p:cNvSpPr txBox="1"/>
          <p:nvPr/>
        </p:nvSpPr>
        <p:spPr>
          <a:xfrm>
            <a:off x="6437736" y="1560410"/>
            <a:ext cx="858255" cy="646331"/>
          </a:xfrm>
          <a:prstGeom prst="rect">
            <a:avLst/>
          </a:prstGeom>
          <a:noFill/>
        </p:spPr>
        <p:txBody>
          <a:bodyPr wrap="square" rtlCol="0">
            <a:spAutoFit/>
          </a:bodyPr>
          <a:lstStyle/>
          <a:p>
            <a:r>
              <a:rPr lang="en-US" sz="3600" dirty="0">
                <a:solidFill>
                  <a:srgbClr val="FF0000"/>
                </a:solidFill>
              </a:rPr>
              <a:t>14</a:t>
            </a:r>
            <a:endParaRPr lang="vi-VN" sz="3600" dirty="0">
              <a:solidFill>
                <a:srgbClr val="FF0000"/>
              </a:solidFill>
            </a:endParaRPr>
          </a:p>
        </p:txBody>
      </p:sp>
      <p:sp>
        <p:nvSpPr>
          <p:cNvPr id="19" name="TextBox 18">
            <a:extLst>
              <a:ext uri="{FF2B5EF4-FFF2-40B4-BE49-F238E27FC236}">
                <a16:creationId xmlns:a16="http://schemas.microsoft.com/office/drawing/2014/main" id="{A23DD7AD-5F96-4FB4-B48A-44F966A32959}"/>
              </a:ext>
            </a:extLst>
          </p:cNvPr>
          <p:cNvSpPr txBox="1"/>
          <p:nvPr/>
        </p:nvSpPr>
        <p:spPr>
          <a:xfrm>
            <a:off x="6386445" y="1055361"/>
            <a:ext cx="960839" cy="646331"/>
          </a:xfrm>
          <a:prstGeom prst="rect">
            <a:avLst/>
          </a:prstGeom>
          <a:noFill/>
        </p:spPr>
        <p:txBody>
          <a:bodyPr wrap="square" rtlCol="0">
            <a:spAutoFit/>
          </a:bodyPr>
          <a:lstStyle/>
          <a:p>
            <a:r>
              <a:rPr lang="en-US" sz="3600" dirty="0">
                <a:solidFill>
                  <a:srgbClr val="FF0000"/>
                </a:solidFill>
              </a:rPr>
              <a:t>13</a:t>
            </a:r>
            <a:endParaRPr lang="vi-VN" sz="3600" dirty="0">
              <a:solidFill>
                <a:srgbClr val="FF0000"/>
              </a:solidFill>
            </a:endParaRPr>
          </a:p>
        </p:txBody>
      </p:sp>
      <p:sp>
        <p:nvSpPr>
          <p:cNvPr id="20" name="TextBox 19">
            <a:extLst>
              <a:ext uri="{FF2B5EF4-FFF2-40B4-BE49-F238E27FC236}">
                <a16:creationId xmlns:a16="http://schemas.microsoft.com/office/drawing/2014/main" id="{A3105685-DE53-4A69-A195-7E2ACABB8004}"/>
              </a:ext>
            </a:extLst>
          </p:cNvPr>
          <p:cNvSpPr txBox="1"/>
          <p:nvPr/>
        </p:nvSpPr>
        <p:spPr>
          <a:xfrm>
            <a:off x="6417685" y="2074432"/>
            <a:ext cx="960839" cy="646331"/>
          </a:xfrm>
          <a:prstGeom prst="rect">
            <a:avLst/>
          </a:prstGeom>
          <a:noFill/>
        </p:spPr>
        <p:txBody>
          <a:bodyPr wrap="square" rtlCol="0">
            <a:spAutoFit/>
          </a:bodyPr>
          <a:lstStyle/>
          <a:p>
            <a:r>
              <a:rPr lang="en-US" sz="3600" dirty="0">
                <a:solidFill>
                  <a:srgbClr val="FF0000"/>
                </a:solidFill>
              </a:rPr>
              <a:t>15</a:t>
            </a:r>
            <a:endParaRPr lang="vi-VN" sz="3600" dirty="0">
              <a:solidFill>
                <a:srgbClr val="FF0000"/>
              </a:solidFill>
            </a:endParaRPr>
          </a:p>
        </p:txBody>
      </p:sp>
      <p:sp>
        <p:nvSpPr>
          <p:cNvPr id="21" name="TextBox 20">
            <a:extLst>
              <a:ext uri="{FF2B5EF4-FFF2-40B4-BE49-F238E27FC236}">
                <a16:creationId xmlns:a16="http://schemas.microsoft.com/office/drawing/2014/main" id="{B40FE3FB-1056-4D01-BB0F-59F5E87E8F57}"/>
              </a:ext>
            </a:extLst>
          </p:cNvPr>
          <p:cNvSpPr txBox="1"/>
          <p:nvPr/>
        </p:nvSpPr>
        <p:spPr>
          <a:xfrm>
            <a:off x="6437736" y="2579481"/>
            <a:ext cx="960839" cy="646331"/>
          </a:xfrm>
          <a:prstGeom prst="rect">
            <a:avLst/>
          </a:prstGeom>
          <a:noFill/>
        </p:spPr>
        <p:txBody>
          <a:bodyPr wrap="square" rtlCol="0">
            <a:spAutoFit/>
          </a:bodyPr>
          <a:lstStyle/>
          <a:p>
            <a:r>
              <a:rPr lang="en-US" sz="3600" dirty="0">
                <a:solidFill>
                  <a:srgbClr val="FF0000"/>
                </a:solidFill>
              </a:rPr>
              <a:t>16</a:t>
            </a:r>
            <a:endParaRPr lang="vi-VN" sz="3600" dirty="0">
              <a:solidFill>
                <a:srgbClr val="FF0000"/>
              </a:solidFill>
            </a:endParaRPr>
          </a:p>
        </p:txBody>
      </p:sp>
      <p:cxnSp>
        <p:nvCxnSpPr>
          <p:cNvPr id="23" name="Straight Connector 22">
            <a:extLst>
              <a:ext uri="{FF2B5EF4-FFF2-40B4-BE49-F238E27FC236}">
                <a16:creationId xmlns:a16="http://schemas.microsoft.com/office/drawing/2014/main" id="{FD57A2A0-EA9B-4B69-84BF-71B2BC4AB829}"/>
              </a:ext>
            </a:extLst>
          </p:cNvPr>
          <p:cNvCxnSpPr>
            <a:cxnSpLocks/>
          </p:cNvCxnSpPr>
          <p:nvPr/>
        </p:nvCxnSpPr>
        <p:spPr>
          <a:xfrm>
            <a:off x="3624668" y="5556745"/>
            <a:ext cx="2471332"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B6A9D84-AACD-48AA-A7DA-90D0A1BB1067}"/>
              </a:ext>
            </a:extLst>
          </p:cNvPr>
          <p:cNvCxnSpPr>
            <a:cxnSpLocks/>
          </p:cNvCxnSpPr>
          <p:nvPr/>
        </p:nvCxnSpPr>
        <p:spPr>
          <a:xfrm>
            <a:off x="3086413" y="6399446"/>
            <a:ext cx="1773921"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9C8B633-EA45-4186-B11F-4FD6C179CCDC}"/>
              </a:ext>
            </a:extLst>
          </p:cNvPr>
          <p:cNvCxnSpPr>
            <a:cxnSpLocks/>
          </p:cNvCxnSpPr>
          <p:nvPr/>
        </p:nvCxnSpPr>
        <p:spPr>
          <a:xfrm>
            <a:off x="2966094" y="5043619"/>
            <a:ext cx="1982046"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73CF602-C84B-4465-A490-6A228419FDCD}"/>
              </a:ext>
            </a:extLst>
          </p:cNvPr>
          <p:cNvCxnSpPr/>
          <p:nvPr/>
        </p:nvCxnSpPr>
        <p:spPr>
          <a:xfrm>
            <a:off x="2717867" y="1578917"/>
            <a:ext cx="14927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AEA0E5B-1463-4908-8B14-C157106C767F}"/>
              </a:ext>
            </a:extLst>
          </p:cNvPr>
          <p:cNvCxnSpPr>
            <a:cxnSpLocks/>
          </p:cNvCxnSpPr>
          <p:nvPr/>
        </p:nvCxnSpPr>
        <p:spPr>
          <a:xfrm>
            <a:off x="8457777" y="2579481"/>
            <a:ext cx="1982046"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74FA8D7-8687-4B4F-B622-2D0C8B197DE5}"/>
              </a:ext>
            </a:extLst>
          </p:cNvPr>
          <p:cNvCxnSpPr/>
          <p:nvPr/>
        </p:nvCxnSpPr>
        <p:spPr>
          <a:xfrm flipH="1">
            <a:off x="5115740" y="2559287"/>
            <a:ext cx="176463" cy="521459"/>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BF4C83D-BC67-488D-AED7-51C5FE81A96D}"/>
              </a:ext>
            </a:extLst>
          </p:cNvPr>
          <p:cNvCxnSpPr/>
          <p:nvPr/>
        </p:nvCxnSpPr>
        <p:spPr>
          <a:xfrm flipH="1">
            <a:off x="6279636" y="4918281"/>
            <a:ext cx="176463" cy="521459"/>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AB4D576-2C07-44F4-B717-4F1A339AE50F}"/>
              </a:ext>
            </a:extLst>
          </p:cNvPr>
          <p:cNvCxnSpPr/>
          <p:nvPr/>
        </p:nvCxnSpPr>
        <p:spPr>
          <a:xfrm flipH="1">
            <a:off x="4491790" y="7537608"/>
            <a:ext cx="176463" cy="521459"/>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570ABD7-1A9B-47DC-B13B-FB2A4454F2C0}"/>
              </a:ext>
            </a:extLst>
          </p:cNvPr>
          <p:cNvCxnSpPr/>
          <p:nvPr/>
        </p:nvCxnSpPr>
        <p:spPr>
          <a:xfrm flipH="1">
            <a:off x="10406465" y="2641916"/>
            <a:ext cx="176463" cy="521459"/>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34C27A0A-8909-47C7-9F94-D8E68C6DF610}"/>
              </a:ext>
            </a:extLst>
          </p:cNvPr>
          <p:cNvSpPr txBox="1"/>
          <p:nvPr/>
        </p:nvSpPr>
        <p:spPr>
          <a:xfrm>
            <a:off x="2887580" y="6888664"/>
            <a:ext cx="1780673" cy="584775"/>
          </a:xfrm>
          <a:prstGeom prst="rect">
            <a:avLst/>
          </a:prstGeom>
          <a:noFill/>
        </p:spPr>
        <p:txBody>
          <a:bodyPr wrap="square" rtlCol="0">
            <a:spAutoFit/>
          </a:bodyPr>
          <a:lstStyle/>
          <a:p>
            <a:r>
              <a:rPr lang="en-US" altLang="ko-KR" sz="3200" b="1" dirty="0" err="1">
                <a:solidFill>
                  <a:srgbClr val="C00000"/>
                </a:solidFill>
                <a:effectLst>
                  <a:outerShdw blurRad="38100" dist="38100" dir="2700000" algn="tl">
                    <a:srgbClr val="000000">
                      <a:alpha val="43137"/>
                    </a:srgbClr>
                  </a:outerShdw>
                </a:effectLst>
                <a:latin typeface="VNI-Avo" pitchFamily="2" charset="0"/>
                <a:cs typeface="Times New Roman" panose="02020603050405020304" pitchFamily="18" charset="0"/>
              </a:rPr>
              <a:t>saïch</a:t>
            </a:r>
            <a:r>
              <a:rPr lang="en-US" altLang="ko-KR" sz="3200" b="1" dirty="0">
                <a:solidFill>
                  <a:srgbClr val="C00000"/>
                </a:solidFill>
                <a:effectLst>
                  <a:outerShdw blurRad="38100" dist="38100" dir="2700000" algn="tl">
                    <a:srgbClr val="000000">
                      <a:alpha val="43137"/>
                    </a:srgbClr>
                  </a:outerShdw>
                </a:effectLst>
                <a:latin typeface="VNI-Avo" pitchFamily="2" charset="0"/>
                <a:cs typeface="Times New Roman" panose="02020603050405020304" pitchFamily="18" charset="0"/>
              </a:rPr>
              <a:t> </a:t>
            </a:r>
            <a:endParaRPr lang="vi-VN" sz="3200" dirty="0">
              <a:solidFill>
                <a:srgbClr val="C00000"/>
              </a:solidFill>
            </a:endParaRPr>
          </a:p>
        </p:txBody>
      </p:sp>
      <p:sp>
        <p:nvSpPr>
          <p:cNvPr id="40" name="TextBox 39">
            <a:extLst>
              <a:ext uri="{FF2B5EF4-FFF2-40B4-BE49-F238E27FC236}">
                <a16:creationId xmlns:a16="http://schemas.microsoft.com/office/drawing/2014/main" id="{01CAA0C0-D3E3-48A9-82F0-72F149C88653}"/>
              </a:ext>
            </a:extLst>
          </p:cNvPr>
          <p:cNvSpPr txBox="1"/>
          <p:nvPr/>
        </p:nvSpPr>
        <p:spPr>
          <a:xfrm>
            <a:off x="3075649" y="1034079"/>
            <a:ext cx="1780673" cy="584775"/>
          </a:xfrm>
          <a:prstGeom prst="rect">
            <a:avLst/>
          </a:prstGeom>
          <a:noFill/>
        </p:spPr>
        <p:txBody>
          <a:bodyPr wrap="square" rtlCol="0">
            <a:spAutoFit/>
          </a:bodyPr>
          <a:lstStyle/>
          <a:p>
            <a:r>
              <a:rPr lang="en-US" altLang="ko-KR" sz="3200" b="1" dirty="0" err="1">
                <a:solidFill>
                  <a:srgbClr val="C00000"/>
                </a:solidFill>
                <a:effectLst>
                  <a:outerShdw blurRad="38100" dist="38100" dir="2700000" algn="tl">
                    <a:srgbClr val="000000">
                      <a:alpha val="43137"/>
                    </a:srgbClr>
                  </a:outerShdw>
                </a:effectLst>
                <a:latin typeface="VNI-Avo" pitchFamily="2" charset="0"/>
                <a:cs typeface="Times New Roman" panose="02020603050405020304" pitchFamily="18" charset="0"/>
              </a:rPr>
              <a:t>taùch</a:t>
            </a:r>
            <a:endParaRPr lang="vi-VN" sz="3200" dirty="0">
              <a:solidFill>
                <a:srgbClr val="C00000"/>
              </a:solidFill>
            </a:endParaRPr>
          </a:p>
        </p:txBody>
      </p:sp>
      <p:sp>
        <p:nvSpPr>
          <p:cNvPr id="41" name="TextBox 40">
            <a:extLst>
              <a:ext uri="{FF2B5EF4-FFF2-40B4-BE49-F238E27FC236}">
                <a16:creationId xmlns:a16="http://schemas.microsoft.com/office/drawing/2014/main" id="{8FB838C1-ABA8-43F2-9451-602B6C498F4F}"/>
              </a:ext>
            </a:extLst>
          </p:cNvPr>
          <p:cNvSpPr txBox="1"/>
          <p:nvPr/>
        </p:nvSpPr>
        <p:spPr>
          <a:xfrm>
            <a:off x="3320290" y="6393647"/>
            <a:ext cx="1780673" cy="584775"/>
          </a:xfrm>
          <a:prstGeom prst="rect">
            <a:avLst/>
          </a:prstGeom>
          <a:noFill/>
        </p:spPr>
        <p:txBody>
          <a:bodyPr wrap="square" rtlCol="0">
            <a:spAutoFit/>
          </a:bodyPr>
          <a:lstStyle/>
          <a:p>
            <a:r>
              <a:rPr lang="en-US" altLang="ko-KR" sz="3200" b="1" dirty="0" err="1">
                <a:solidFill>
                  <a:schemeClr val="accent1"/>
                </a:solidFill>
                <a:effectLst>
                  <a:outerShdw blurRad="38100" dist="38100" dir="2700000" algn="tl">
                    <a:srgbClr val="000000">
                      <a:alpha val="43137"/>
                    </a:srgbClr>
                  </a:outerShdw>
                </a:effectLst>
                <a:latin typeface="VNI-Avo" pitchFamily="2" charset="0"/>
                <a:cs typeface="Times New Roman" panose="02020603050405020304" pitchFamily="18" charset="0"/>
              </a:rPr>
              <a:t>hoa</a:t>
            </a:r>
            <a:endParaRPr lang="vi-VN" sz="3200" dirty="0">
              <a:solidFill>
                <a:schemeClr val="accent1"/>
              </a:solidFill>
            </a:endParaRPr>
          </a:p>
        </p:txBody>
      </p:sp>
      <p:sp>
        <p:nvSpPr>
          <p:cNvPr id="42" name="TextBox 41">
            <a:extLst>
              <a:ext uri="{FF2B5EF4-FFF2-40B4-BE49-F238E27FC236}">
                <a16:creationId xmlns:a16="http://schemas.microsoft.com/office/drawing/2014/main" id="{D9B7A7E0-CF3B-4FF9-947C-DD7B73328277}"/>
              </a:ext>
            </a:extLst>
          </p:cNvPr>
          <p:cNvSpPr txBox="1"/>
          <p:nvPr/>
        </p:nvSpPr>
        <p:spPr>
          <a:xfrm>
            <a:off x="3937491" y="4444842"/>
            <a:ext cx="1780673" cy="584775"/>
          </a:xfrm>
          <a:prstGeom prst="rect">
            <a:avLst/>
          </a:prstGeom>
          <a:noFill/>
        </p:spPr>
        <p:txBody>
          <a:bodyPr wrap="square" rtlCol="0">
            <a:spAutoFit/>
          </a:bodyPr>
          <a:lstStyle/>
          <a:p>
            <a:r>
              <a:rPr lang="en-US" altLang="ko-KR" sz="3200" b="1" dirty="0" err="1">
                <a:solidFill>
                  <a:schemeClr val="accent1">
                    <a:lumMod val="75000"/>
                  </a:schemeClr>
                </a:solidFill>
                <a:effectLst>
                  <a:outerShdw blurRad="38100" dist="38100" dir="2700000" algn="tl">
                    <a:srgbClr val="000000">
                      <a:alpha val="43137"/>
                    </a:srgbClr>
                  </a:outerShdw>
                </a:effectLst>
                <a:latin typeface="VNI-Avo" pitchFamily="2" charset="0"/>
                <a:cs typeface="Times New Roman" panose="02020603050405020304" pitchFamily="18" charset="0"/>
              </a:rPr>
              <a:t>xoa</a:t>
            </a:r>
            <a:r>
              <a:rPr lang="en-US" altLang="ko-KR" sz="3200" b="1" dirty="0" err="1">
                <a:solidFill>
                  <a:srgbClr val="C00000"/>
                </a:solidFill>
                <a:effectLst>
                  <a:outerShdw blurRad="38100" dist="38100" dir="2700000" algn="tl">
                    <a:srgbClr val="000000">
                      <a:alpha val="43137"/>
                    </a:srgbClr>
                  </a:outerShdw>
                </a:effectLst>
                <a:latin typeface="VNI-Avo" pitchFamily="2" charset="0"/>
                <a:cs typeface="Times New Roman" panose="02020603050405020304" pitchFamily="18" charset="0"/>
              </a:rPr>
              <a:t>ù</a:t>
            </a:r>
            <a:r>
              <a:rPr lang="en-US" altLang="ko-KR" sz="3200" b="1" dirty="0">
                <a:solidFill>
                  <a:srgbClr val="C00000"/>
                </a:solidFill>
                <a:effectLst>
                  <a:outerShdw blurRad="38100" dist="38100" dir="2700000" algn="tl">
                    <a:srgbClr val="000000">
                      <a:alpha val="43137"/>
                    </a:srgbClr>
                  </a:outerShdw>
                </a:effectLst>
                <a:latin typeface="VNI-Avo" pitchFamily="2" charset="0"/>
                <a:cs typeface="Times New Roman" panose="02020603050405020304" pitchFamily="18" charset="0"/>
              </a:rPr>
              <a:t> </a:t>
            </a:r>
            <a:endParaRPr lang="vi-VN" sz="3200" dirty="0">
              <a:solidFill>
                <a:srgbClr val="C00000"/>
              </a:solidFill>
            </a:endParaRPr>
          </a:p>
        </p:txBody>
      </p:sp>
    </p:spTree>
    <p:extLst>
      <p:ext uri="{BB962C8B-B14F-4D97-AF65-F5344CB8AC3E}">
        <p14:creationId xmlns:p14="http://schemas.microsoft.com/office/powerpoint/2010/main" val="136406096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500"/>
                                        <p:tgtEl>
                                          <p:spTgt spid="15"/>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barn(inVertical)">
                                      <p:cBhvr>
                                        <p:cTn id="40" dur="500"/>
                                        <p:tgtEl>
                                          <p:spTgt spid="17"/>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barn(inVertical)">
                                      <p:cBhvr>
                                        <p:cTn id="43" dur="500"/>
                                        <p:tgtEl>
                                          <p:spTgt spid="19"/>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barn(inVertical)">
                                      <p:cBhvr>
                                        <p:cTn id="46" dur="500"/>
                                        <p:tgtEl>
                                          <p:spTgt spid="18"/>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barn(inVertical)">
                                      <p:cBhvr>
                                        <p:cTn id="49" dur="500"/>
                                        <p:tgtEl>
                                          <p:spTgt spid="20"/>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barn(inVertical)">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barn(inVertical)">
                                      <p:cBhvr>
                                        <p:cTn id="57" dur="500"/>
                                        <p:tgtEl>
                                          <p:spTgt spid="26"/>
                                        </p:tgtEl>
                                      </p:cBhvr>
                                    </p:animEffect>
                                  </p:childTnLst>
                                </p:cTn>
                              </p:par>
                              <p:par>
                                <p:cTn id="58" presetID="16" presetClass="entr" presetSubtype="21" fill="hold" nodeType="with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barn(inVertical)">
                                      <p:cBhvr>
                                        <p:cTn id="60" dur="500"/>
                                        <p:tgtEl>
                                          <p:spTgt spid="25"/>
                                        </p:tgtEl>
                                      </p:cBhvr>
                                    </p:animEffect>
                                  </p:childTnLst>
                                </p:cTn>
                              </p:par>
                              <p:par>
                                <p:cTn id="61" presetID="16" presetClass="entr" presetSubtype="21" fill="hold" nodeType="with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barn(inVertical)">
                                      <p:cBhvr>
                                        <p:cTn id="63" dur="500"/>
                                        <p:tgtEl>
                                          <p:spTgt spid="23"/>
                                        </p:tgtEl>
                                      </p:cBhvr>
                                    </p:animEffect>
                                  </p:childTnLst>
                                </p:cTn>
                              </p:par>
                              <p:par>
                                <p:cTn id="64" presetID="16" presetClass="entr" presetSubtype="21" fill="hold" nodeType="with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barn(inVertical)">
                                      <p:cBhvr>
                                        <p:cTn id="66" dur="500"/>
                                        <p:tgtEl>
                                          <p:spTgt spid="24"/>
                                        </p:tgtEl>
                                      </p:cBhvr>
                                    </p:animEffect>
                                  </p:childTnLst>
                                </p:cTn>
                              </p:par>
                              <p:par>
                                <p:cTn id="67" presetID="16" presetClass="entr" presetSubtype="21" fill="hold" nodeType="with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barn(inVertical)">
                                      <p:cBhvr>
                                        <p:cTn id="69" dur="500"/>
                                        <p:tgtEl>
                                          <p:spTgt spid="30"/>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nodeType="clickEffect">
                                  <p:stCondLst>
                                    <p:cond delay="0"/>
                                  </p:stCondLst>
                                  <p:childTnLst>
                                    <p:set>
                                      <p:cBhvr>
                                        <p:cTn id="73" dur="1" fill="hold">
                                          <p:stCondLst>
                                            <p:cond delay="0"/>
                                          </p:stCondLst>
                                        </p:cTn>
                                        <p:tgtEl>
                                          <p:spTgt spid="32"/>
                                        </p:tgtEl>
                                        <p:attrNameLst>
                                          <p:attrName>style.visibility</p:attrName>
                                        </p:attrNameLst>
                                      </p:cBhvr>
                                      <p:to>
                                        <p:strVal val="visible"/>
                                      </p:to>
                                    </p:set>
                                    <p:animEffect transition="in" filter="barn(inVertical)">
                                      <p:cBhvr>
                                        <p:cTn id="74" dur="500"/>
                                        <p:tgtEl>
                                          <p:spTgt spid="32"/>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nodeType="clickEffect">
                                  <p:stCondLst>
                                    <p:cond delay="0"/>
                                  </p:stCondLst>
                                  <p:childTnLst>
                                    <p:set>
                                      <p:cBhvr>
                                        <p:cTn id="78" dur="1" fill="hold">
                                          <p:stCondLst>
                                            <p:cond delay="0"/>
                                          </p:stCondLst>
                                        </p:cTn>
                                        <p:tgtEl>
                                          <p:spTgt spid="33"/>
                                        </p:tgtEl>
                                        <p:attrNameLst>
                                          <p:attrName>style.visibility</p:attrName>
                                        </p:attrNameLst>
                                      </p:cBhvr>
                                      <p:to>
                                        <p:strVal val="visible"/>
                                      </p:to>
                                    </p:set>
                                    <p:animEffect transition="in" filter="barn(inVertical)">
                                      <p:cBhvr>
                                        <p:cTn id="79" dur="500"/>
                                        <p:tgtEl>
                                          <p:spTgt spid="33"/>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nodeType="clickEffect">
                                  <p:stCondLst>
                                    <p:cond delay="0"/>
                                  </p:stCondLst>
                                  <p:childTnLst>
                                    <p:set>
                                      <p:cBhvr>
                                        <p:cTn id="83" dur="1" fill="hold">
                                          <p:stCondLst>
                                            <p:cond delay="0"/>
                                          </p:stCondLst>
                                        </p:cTn>
                                        <p:tgtEl>
                                          <p:spTgt spid="34"/>
                                        </p:tgtEl>
                                        <p:attrNameLst>
                                          <p:attrName>style.visibility</p:attrName>
                                        </p:attrNameLst>
                                      </p:cBhvr>
                                      <p:to>
                                        <p:strVal val="visible"/>
                                      </p:to>
                                    </p:set>
                                    <p:animEffect transition="in" filter="barn(inVertical)">
                                      <p:cBhvr>
                                        <p:cTn id="84" dur="500"/>
                                        <p:tgtEl>
                                          <p:spTgt spid="34"/>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nodeType="clickEffect">
                                  <p:stCondLst>
                                    <p:cond delay="0"/>
                                  </p:stCondLst>
                                  <p:childTnLst>
                                    <p:set>
                                      <p:cBhvr>
                                        <p:cTn id="88" dur="1" fill="hold">
                                          <p:stCondLst>
                                            <p:cond delay="0"/>
                                          </p:stCondLst>
                                        </p:cTn>
                                        <p:tgtEl>
                                          <p:spTgt spid="35"/>
                                        </p:tgtEl>
                                        <p:attrNameLst>
                                          <p:attrName>style.visibility</p:attrName>
                                        </p:attrNameLst>
                                      </p:cBhvr>
                                      <p:to>
                                        <p:strVal val="visible"/>
                                      </p:to>
                                    </p:set>
                                    <p:animEffect transition="in" filter="barn(inVertical)">
                                      <p:cBhvr>
                                        <p:cTn id="89" dur="500"/>
                                        <p:tgtEl>
                                          <p:spTgt spid="35"/>
                                        </p:tgtEl>
                                      </p:cBhvr>
                                    </p:animEffect>
                                  </p:childTnLst>
                                </p:cTn>
                              </p:par>
                            </p:childTnLst>
                          </p:cTn>
                        </p:par>
                      </p:childTnLst>
                    </p:cTn>
                  </p:par>
                  <p:par>
                    <p:cTn id="90" fill="hold">
                      <p:stCondLst>
                        <p:cond delay="indefinite"/>
                      </p:stCondLst>
                      <p:childTnLst>
                        <p:par>
                          <p:cTn id="91" fill="hold">
                            <p:stCondLst>
                              <p:cond delay="0"/>
                            </p:stCondLst>
                            <p:childTnLst>
                              <p:par>
                                <p:cTn id="92" presetID="16" presetClass="entr" presetSubtype="21" fill="hold" grpId="0" nodeType="clickEffect">
                                  <p:stCondLst>
                                    <p:cond delay="0"/>
                                  </p:stCondLst>
                                  <p:childTnLst>
                                    <p:set>
                                      <p:cBhvr>
                                        <p:cTn id="93" dur="1" fill="hold">
                                          <p:stCondLst>
                                            <p:cond delay="0"/>
                                          </p:stCondLst>
                                        </p:cTn>
                                        <p:tgtEl>
                                          <p:spTgt spid="40"/>
                                        </p:tgtEl>
                                        <p:attrNameLst>
                                          <p:attrName>style.visibility</p:attrName>
                                        </p:attrNameLst>
                                      </p:cBhvr>
                                      <p:to>
                                        <p:strVal val="visible"/>
                                      </p:to>
                                    </p:set>
                                    <p:animEffect transition="in" filter="barn(inVertical)">
                                      <p:cBhvr>
                                        <p:cTn id="94" dur="500"/>
                                        <p:tgtEl>
                                          <p:spTgt spid="40"/>
                                        </p:tgtEl>
                                      </p:cBhvr>
                                    </p:animEffect>
                                  </p:childTnLst>
                                </p:cTn>
                              </p:par>
                              <p:par>
                                <p:cTn id="95" presetID="16" presetClass="entr" presetSubtype="21" fill="hold" grpId="0" nodeType="withEffect">
                                  <p:stCondLst>
                                    <p:cond delay="0"/>
                                  </p:stCondLst>
                                  <p:childTnLst>
                                    <p:set>
                                      <p:cBhvr>
                                        <p:cTn id="96" dur="1" fill="hold">
                                          <p:stCondLst>
                                            <p:cond delay="0"/>
                                          </p:stCondLst>
                                        </p:cTn>
                                        <p:tgtEl>
                                          <p:spTgt spid="39"/>
                                        </p:tgtEl>
                                        <p:attrNameLst>
                                          <p:attrName>style.visibility</p:attrName>
                                        </p:attrNameLst>
                                      </p:cBhvr>
                                      <p:to>
                                        <p:strVal val="visible"/>
                                      </p:to>
                                    </p:set>
                                    <p:animEffect transition="in" filter="barn(inVertical)">
                                      <p:cBhvr>
                                        <p:cTn id="97" dur="500"/>
                                        <p:tgtEl>
                                          <p:spTgt spid="39"/>
                                        </p:tgtEl>
                                      </p:cBhvr>
                                    </p:animEffect>
                                  </p:childTnLst>
                                </p:cTn>
                              </p:par>
                            </p:childTnLst>
                          </p:cTn>
                        </p:par>
                      </p:childTnLst>
                    </p:cTn>
                  </p:par>
                  <p:par>
                    <p:cTn id="98" fill="hold">
                      <p:stCondLst>
                        <p:cond delay="indefinite"/>
                      </p:stCondLst>
                      <p:childTnLst>
                        <p:par>
                          <p:cTn id="99" fill="hold">
                            <p:stCondLst>
                              <p:cond delay="0"/>
                            </p:stCondLst>
                            <p:childTnLst>
                              <p:par>
                                <p:cTn id="100" presetID="16" presetClass="entr" presetSubtype="21" fill="hold" grpId="0" nodeType="clickEffect">
                                  <p:stCondLst>
                                    <p:cond delay="0"/>
                                  </p:stCondLst>
                                  <p:childTnLst>
                                    <p:set>
                                      <p:cBhvr>
                                        <p:cTn id="101" dur="1" fill="hold">
                                          <p:stCondLst>
                                            <p:cond delay="0"/>
                                          </p:stCondLst>
                                        </p:cTn>
                                        <p:tgtEl>
                                          <p:spTgt spid="42"/>
                                        </p:tgtEl>
                                        <p:attrNameLst>
                                          <p:attrName>style.visibility</p:attrName>
                                        </p:attrNameLst>
                                      </p:cBhvr>
                                      <p:to>
                                        <p:strVal val="visible"/>
                                      </p:to>
                                    </p:set>
                                    <p:animEffect transition="in" filter="barn(inVertical)">
                                      <p:cBhvr>
                                        <p:cTn id="102" dur="500"/>
                                        <p:tgtEl>
                                          <p:spTgt spid="42"/>
                                        </p:tgtEl>
                                      </p:cBhvr>
                                    </p:animEffect>
                                  </p:childTnLst>
                                </p:cTn>
                              </p:par>
                              <p:par>
                                <p:cTn id="103" presetID="16" presetClass="entr" presetSubtype="21" fill="hold" grpId="0" nodeType="withEffect">
                                  <p:stCondLst>
                                    <p:cond delay="0"/>
                                  </p:stCondLst>
                                  <p:childTnLst>
                                    <p:set>
                                      <p:cBhvr>
                                        <p:cTn id="104" dur="1" fill="hold">
                                          <p:stCondLst>
                                            <p:cond delay="0"/>
                                          </p:stCondLst>
                                        </p:cTn>
                                        <p:tgtEl>
                                          <p:spTgt spid="41"/>
                                        </p:tgtEl>
                                        <p:attrNameLst>
                                          <p:attrName>style.visibility</p:attrName>
                                        </p:attrNameLst>
                                      </p:cBhvr>
                                      <p:to>
                                        <p:strVal val="visible"/>
                                      </p:to>
                                    </p:set>
                                    <p:animEffect transition="in" filter="barn(inVertical)">
                                      <p:cBhvr>
                                        <p:cTn id="10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39" grpId="0"/>
      <p:bldP spid="40" grpId="0"/>
      <p:bldP spid="41" grpId="0"/>
      <p:bldP spid="42"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486210&quot;&gt;&lt;property id=&quot;20148&quot; value=&quot;5&quot;/&gt;&lt;property id=&quot;20300&quot; value=&quot;Slide 2&quot;/&gt;&lt;property id=&quot;20307&quot; value=&quot;276&quot;/&gt;&lt;/object&gt;&lt;object type=&quot;3&quot; unique_id=&quot;490133&quot;&gt;&lt;property id=&quot;20148&quot; value=&quot;5&quot;/&gt;&lt;property id=&quot;20300&quot; value=&quot;Slide 6&quot;/&gt;&lt;property id=&quot;20307&quot; value=&quot;287&quot;/&gt;&lt;/object&gt;&lt;object type=&quot;3&quot; unique_id=&quot;493711&quot;&gt;&lt;property id=&quot;20148&quot; value=&quot;5&quot;/&gt;&lt;property id=&quot;20300&quot; value=&quot;Slide 18&quot;/&gt;&lt;property id=&quot;20307&quot; value=&quot;291&quot;/&gt;&lt;/object&gt;&lt;object type=&quot;3&quot; unique_id=&quot;494410&quot;&gt;&lt;property id=&quot;20148&quot; value=&quot;5&quot;/&gt;&lt;property id=&quot;20300&quot; value=&quot;Slide 4&quot;/&gt;&lt;property id=&quot;20307&quot; value=&quot;296&quot;/&gt;&lt;/object&gt;&lt;object type=&quot;3&quot; unique_id=&quot;494625&quot;&gt;&lt;property id=&quot;20148&quot; value=&quot;5&quot;/&gt;&lt;property id=&quot;20300&quot; value=&quot;Slide 5&quot;/&gt;&lt;property id=&quot;20307&quot; value=&quot;298&quot;/&gt;&lt;/object&gt;&lt;object type=&quot;3&quot; unique_id=&quot;494856&quot;&gt;&lt;property id=&quot;20148&quot; value=&quot;5&quot;/&gt;&lt;property id=&quot;20300&quot; value=&quot;Slide 3&quot;/&gt;&lt;property id=&quot;20307&quot; value=&quot;299&quot;/&gt;&lt;/object&gt;&lt;object type=&quot;3&quot; unique_id=&quot;494922&quot;&gt;&lt;property id=&quot;20148&quot; value=&quot;5&quot;/&gt;&lt;property id=&quot;20300&quot; value=&quot;Slide 7&quot;/&gt;&lt;property id=&quot;20307&quot; value=&quot;300&quot;/&gt;&lt;/object&gt;&lt;object type=&quot;3&quot; unique_id=&quot;495644&quot;&gt;&lt;property id=&quot;20148&quot; value=&quot;5&quot;/&gt;&lt;property id=&quot;20300&quot; value=&quot;Slide 10&quot;/&gt;&lt;property id=&quot;20307&quot; value=&quot;306&quot;/&gt;&lt;/object&gt;&lt;object type=&quot;3&quot; unique_id=&quot;495645&quot;&gt;&lt;property id=&quot;20148&quot; value=&quot;5&quot;/&gt;&lt;property id=&quot;20300&quot; value=&quot;Slide 13&quot;/&gt;&lt;property id=&quot;20307&quot; value=&quot;307&quot;/&gt;&lt;/object&gt;&lt;object type=&quot;3&quot; unique_id=&quot;497828&quot;&gt;&lt;property id=&quot;20148&quot; value=&quot;5&quot;/&gt;&lt;property id=&quot;20300&quot; value=&quot;Slide 24&quot;/&gt;&lt;property id=&quot;20307&quot; value=&quot;317&quot;/&gt;&lt;/object&gt;&lt;object type=&quot;3&quot; unique_id=&quot;499000&quot;&gt;&lt;property id=&quot;20148&quot; value=&quot;5&quot;/&gt;&lt;property id=&quot;20300&quot; value=&quot;Slide 1&quot;/&gt;&lt;property id=&quot;20307&quot; value=&quot;331&quot;/&gt;&lt;/object&gt;&lt;object type=&quot;3&quot; unique_id=&quot;500099&quot;&gt;&lt;property id=&quot;20148&quot; value=&quot;5&quot;/&gt;&lt;property id=&quot;20300&quot; value=&quot;Slide 8&quot;/&gt;&lt;property id=&quot;20307&quot; value=&quot;332&quot;/&gt;&lt;/object&gt;&lt;object type=&quot;3&quot; unique_id=&quot;500248&quot;&gt;&lt;property id=&quot;20148&quot; value=&quot;5&quot;/&gt;&lt;property id=&quot;20300&quot; value=&quot;Slide 9&quot;/&gt;&lt;property id=&quot;20307&quot; value=&quot;333&quot;/&gt;&lt;/object&gt;&lt;object type=&quot;3&quot; unique_id=&quot;500902&quot;&gt;&lt;property id=&quot;20148&quot; value=&quot;5&quot;/&gt;&lt;property id=&quot;20300&quot; value=&quot;Slide 11&quot;/&gt;&lt;property id=&quot;20307&quot; value=&quot;334&quot;/&gt;&lt;/object&gt;&lt;object type=&quot;3&quot; unique_id=&quot;500903&quot;&gt;&lt;property id=&quot;20148&quot; value=&quot;5&quot;/&gt;&lt;property id=&quot;20300&quot; value=&quot;Slide 12&quot;/&gt;&lt;property id=&quot;20307&quot; value=&quot;336&quot;/&gt;&lt;/object&gt;&lt;object type=&quot;3&quot; unique_id=&quot;501178&quot;&gt;&lt;property id=&quot;20148&quot; value=&quot;5&quot;/&gt;&lt;property id=&quot;20300&quot; value=&quot;Slide 14&quot;/&gt;&lt;property id=&quot;20307&quot; value=&quot;337&quot;/&gt;&lt;/object&gt;&lt;object type=&quot;3&quot; unique_id=&quot;501497&quot;&gt;&lt;property id=&quot;20148&quot; value=&quot;5&quot;/&gt;&lt;property id=&quot;20300&quot; value=&quot;Slide 15&quot;/&gt;&lt;property id=&quot;20307&quot; value=&quot;338&quot;/&gt;&lt;/object&gt;&lt;object type=&quot;3&quot; unique_id=&quot;501656&quot;&gt;&lt;property id=&quot;20148&quot; value=&quot;5&quot;/&gt;&lt;property id=&quot;20300&quot; value=&quot;Slide 19&quot;/&gt;&lt;property id=&quot;20307&quot; value=&quot;339&quot;/&gt;&lt;/object&gt;&lt;object type=&quot;3&quot; unique_id=&quot;501857&quot;&gt;&lt;property id=&quot;20148&quot; value=&quot;5&quot;/&gt;&lt;property id=&quot;20300&quot; value=&quot;Slide 20&quot;/&gt;&lt;property id=&quot;20307&quot; value=&quot;340&quot;/&gt;&lt;/object&gt;&lt;object type=&quot;3&quot; unique_id=&quot;501858&quot;&gt;&lt;property id=&quot;20148&quot; value=&quot;5&quot;/&gt;&lt;property id=&quot;20300&quot; value=&quot;Slide 21&quot;/&gt;&lt;property id=&quot;20307&quot; value=&quot;341&quot;/&gt;&lt;/object&gt;&lt;object type=&quot;3&quot; unique_id=&quot;501859&quot;&gt;&lt;property id=&quot;20148&quot; value=&quot;5&quot;/&gt;&lt;property id=&quot;20300&quot; value=&quot;Slide 22&quot;/&gt;&lt;property id=&quot;20307&quot; value=&quot;342&quot;/&gt;&lt;/object&gt;&lt;object type=&quot;3&quot; unique_id=&quot;502158&quot;&gt;&lt;property id=&quot;20148&quot; value=&quot;5&quot;/&gt;&lt;property id=&quot;20300&quot; value=&quot;Slide 23&quot;/&gt;&lt;property id=&quot;20307&quot; value=&quot;343&quot;/&gt;&lt;/object&gt;&lt;object type=&quot;3&quot; unique_id=&quot;502408&quot;&gt;&lt;property id=&quot;20148&quot; value=&quot;5&quot;/&gt;&lt;property id=&quot;20300&quot; value=&quot;Slide 16&quot;/&gt;&lt;property id=&quot;20307&quot; value=&quot;344&quot;/&gt;&lt;/object&gt;&lt;object type=&quot;3&quot; unique_id=&quot;502409&quot;&gt;&lt;property id=&quot;20148&quot; value=&quot;5&quot;/&gt;&lt;property id=&quot;20300&quot; value=&quot;Slide 17&quot;/&gt;&lt;property id=&quot;20307&quot; value=&quot;345&quot;/&gt;&lt;/object&gt;&lt;object type=&quot;3&quot; unique_id=&quot;502773&quot;&gt;&lt;property id=&quot;20148&quot; value=&quot;5&quot;/&gt;&lt;property id=&quot;20300&quot; value=&quot;Slide 33&quot;/&gt;&lt;property id=&quot;20307&quot; value=&quot;346&quot;/&gt;&lt;/object&gt;&lt;object type=&quot;3&quot; unique_id=&quot;503089&quot;&gt;&lt;property id=&quot;20148&quot; value=&quot;5&quot;/&gt;&lt;property id=&quot;20300&quot; value=&quot;Slide 26&quot;/&gt;&lt;property id=&quot;20307&quot; value=&quot;347&quot;/&gt;&lt;/object&gt;&lt;object type=&quot;3&quot; unique_id=&quot;503090&quot;&gt;&lt;property id=&quot;20148&quot; value=&quot;5&quot;/&gt;&lt;property id=&quot;20300&quot; value=&quot;Slide 27&quot;/&gt;&lt;property id=&quot;20307&quot; value=&quot;348&quot;/&gt;&lt;/object&gt;&lt;object type=&quot;3&quot; unique_id=&quot;503091&quot;&gt;&lt;property id=&quot;20148&quot; value=&quot;5&quot;/&gt;&lt;property id=&quot;20300&quot; value=&quot;Slide 28&quot;/&gt;&lt;property id=&quot;20307&quot; value=&quot;349&quot;/&gt;&lt;/object&gt;&lt;object type=&quot;3&quot; unique_id=&quot;503092&quot;&gt;&lt;property id=&quot;20148&quot; value=&quot;5&quot;/&gt;&lt;property id=&quot;20300&quot; value=&quot;Slide 30&quot;/&gt;&lt;property id=&quot;20307&quot; value=&quot;350&quot;/&gt;&lt;/object&gt;&lt;object type=&quot;3&quot; unique_id=&quot;503094&quot;&gt;&lt;property id=&quot;20148&quot; value=&quot;5&quot;/&gt;&lt;property id=&quot;20300&quot; value=&quot;Slide 31&quot;/&gt;&lt;property id=&quot;20307&quot; value=&quot;352&quot;/&gt;&lt;/object&gt;&lt;object type=&quot;3&quot; unique_id=&quot;503095&quot;&gt;&lt;property id=&quot;20148&quot; value=&quot;5&quot;/&gt;&lt;property id=&quot;20300&quot; value=&quot;Slide 32&quot;/&gt;&lt;property id=&quot;20307&quot; value=&quot;353&quot;/&gt;&lt;/object&gt;&lt;object type=&quot;3&quot; unique_id=&quot;503376&quot;&gt;&lt;property id=&quot;20148&quot; value=&quot;5&quot;/&gt;&lt;property id=&quot;20300&quot; value=&quot;Slide 29&quot;/&gt;&lt;property id=&quot;20307&quot; value=&quot;354&quot;/&gt;&lt;/object&gt;&lt;object type=&quot;3&quot; unique_id=&quot;503903&quot;&gt;&lt;property id=&quot;20148&quot; value=&quot;5&quot;/&gt;&lt;property id=&quot;20300&quot; value=&quot;Slide 25&quot;/&gt;&lt;property id=&quot;20307&quot; value=&quot;355&quot;/&gt;&lt;/object&gt;&lt;/object&gt;&lt;object type=&quot;8&quot; unique_id=&quot;10032&quo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www.33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2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_Office 主题">
  <a:themeElements>
    <a:clrScheme name="自定义 569">
      <a:dk1>
        <a:sysClr val="windowText" lastClr="000000"/>
      </a:dk1>
      <a:lt1>
        <a:sysClr val="window" lastClr="FFFFFF"/>
      </a:lt1>
      <a:dk2>
        <a:srgbClr val="E54919"/>
      </a:dk2>
      <a:lt2>
        <a:srgbClr val="E54919"/>
      </a:lt2>
      <a:accent1>
        <a:srgbClr val="E54919"/>
      </a:accent1>
      <a:accent2>
        <a:srgbClr val="F4501B"/>
      </a:accent2>
      <a:accent3>
        <a:srgbClr val="FF5622"/>
      </a:accent3>
      <a:accent4>
        <a:srgbClr val="FE7043"/>
      </a:accent4>
      <a:accent5>
        <a:srgbClr val="FD8A66"/>
      </a:accent5>
      <a:accent6>
        <a:srgbClr val="FFAA91"/>
      </a:accent6>
      <a:hlink>
        <a:srgbClr val="FF0000"/>
      </a:hlink>
      <a:folHlink>
        <a:srgbClr val="F4501B"/>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_www.33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2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ample">
  <a:themeElements>
    <a:clrScheme name="sample 3">
      <a:dk1>
        <a:srgbClr val="335338"/>
      </a:dk1>
      <a:lt1>
        <a:srgbClr val="D7E4BE"/>
      </a:lt1>
      <a:dk2>
        <a:srgbClr val="000066"/>
      </a:dk2>
      <a:lt2>
        <a:srgbClr val="B2B2B2"/>
      </a:lt2>
      <a:accent1>
        <a:srgbClr val="2F86B1"/>
      </a:accent1>
      <a:accent2>
        <a:srgbClr val="D2761A"/>
      </a:accent2>
      <a:accent3>
        <a:srgbClr val="E8EFDB"/>
      </a:accent3>
      <a:accent4>
        <a:srgbClr val="2A462E"/>
      </a:accent4>
      <a:accent5>
        <a:srgbClr val="ADC3D5"/>
      </a:accent5>
      <a:accent6>
        <a:srgbClr val="BE6A16"/>
      </a:accent6>
      <a:hlink>
        <a:srgbClr val="368463"/>
      </a:hlink>
      <a:folHlink>
        <a:srgbClr val="481ECE"/>
      </a:folHlink>
    </a:clrScheme>
    <a:fontScheme name="微软雅黑 Arial">
      <a:majorFont>
        <a:latin typeface="Arial Black"/>
        <a:ea typeface="微软雅黑"/>
        <a:cs typeface=""/>
      </a:majorFont>
      <a:minorFont>
        <a:latin typeface="Arial"/>
        <a:ea typeface="微软雅黑 Light"/>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5875" cap="flat" cmpd="sng" algn="ctr">
          <a:solidFill>
            <a:schemeClr val="tx1"/>
          </a:solidFill>
          <a:prstDash val="solid"/>
          <a:round/>
          <a:headEnd type="none" w="med" len="med"/>
          <a:tailEnd type="none" w="med" len="med"/>
        </a:ln>
      </a:spPr>
      <a:bodyPr vert="horz" wrap="none" lIns="91440" tIns="45720" rIns="91440" bIns="45720" numCol="1" anchor="ctr" anchorCtr="0" compatLnSpc="1"/>
      <a:lstStyle>
        <a:defPPr marL="0" marR="0" indent="0" algn="ctr" defTabSz="800100" rtl="0" eaLnBrk="1" fontAlgn="base" latinLnBrk="0" hangingPunct="1">
          <a:lnSpc>
            <a:spcPct val="100000"/>
          </a:lnSpc>
          <a:spcBef>
            <a:spcPct val="0"/>
          </a:spcBef>
          <a:spcAft>
            <a:spcPct val="0"/>
          </a:spcAft>
          <a:buClrTx/>
          <a:buSzTx/>
          <a:buFontTx/>
          <a:buNone/>
          <a:defRPr kumimoji="0" lang="en-US" altLang="zh-CN" sz="1500" b="1" i="0" u="none" strike="noStrike" cap="none" normalizeH="0" baseline="0" smtClean="0">
            <a:ln>
              <a:noFill/>
            </a:ln>
            <a:solidFill>
              <a:schemeClr val="tx1"/>
            </a:solidFill>
            <a:effectLst/>
            <a:latin typeface="Arial" panose="020B0604020202020204" pitchFamily="34" charset="0"/>
            <a:ea typeface="黑体" panose="02010609060101010101" pitchFamily="49" charset="-122"/>
          </a:defRPr>
        </a:defPPr>
      </a:lstStyle>
    </a:spDef>
    <a:lnDef>
      <a:spPr bwMode="auto">
        <a:xfrm>
          <a:off x="0" y="0"/>
          <a:ext cx="1" cy="1"/>
        </a:xfrm>
        <a:custGeom>
          <a:avLst/>
          <a:gdLst/>
          <a:ahLst/>
          <a:cxnLst/>
          <a:rect l="0" t="0" r="0" b="0"/>
          <a:pathLst/>
        </a:custGeom>
        <a:solidFill>
          <a:schemeClr val="accent1"/>
        </a:solidFill>
        <a:ln w="15875" cap="flat" cmpd="sng" algn="ctr">
          <a:solidFill>
            <a:schemeClr val="tx1"/>
          </a:solidFill>
          <a:prstDash val="solid"/>
          <a:round/>
          <a:headEnd type="none" w="med" len="med"/>
          <a:tailEnd type="none" w="med" len="med"/>
        </a:ln>
      </a:spPr>
      <a:bodyPr vert="horz" wrap="none" lIns="91440" tIns="45720" rIns="91440" bIns="45720" numCol="1" anchor="ctr" anchorCtr="0" compatLnSpc="1"/>
      <a:lstStyle>
        <a:defPPr marL="0" marR="0" indent="0" algn="ctr" defTabSz="800100" rtl="0" eaLnBrk="1" fontAlgn="base" latinLnBrk="0" hangingPunct="1">
          <a:lnSpc>
            <a:spcPct val="100000"/>
          </a:lnSpc>
          <a:spcBef>
            <a:spcPct val="0"/>
          </a:spcBef>
          <a:spcAft>
            <a:spcPct val="0"/>
          </a:spcAft>
          <a:buClrTx/>
          <a:buSzTx/>
          <a:buFontTx/>
          <a:buNone/>
          <a:defRPr kumimoji="0" lang="en-US" altLang="zh-CN" sz="1500" b="1" i="0" u="none" strike="noStrike" cap="none" normalizeH="0" baseline="0" smtClean="0">
            <a:ln>
              <a:noFill/>
            </a:ln>
            <a:solidFill>
              <a:schemeClr val="tx1"/>
            </a:solidFill>
            <a:effectLst/>
            <a:latin typeface="Arial" panose="020B0604020202020204" pitchFamily="34" charset="0"/>
            <a:ea typeface="黑体" panose="02010609060101010101" pitchFamily="49" charset="-122"/>
          </a:defRPr>
        </a:defPPr>
      </a:lstStyle>
    </a:lnDef>
  </a:objectDefaults>
  <a:extraClrSchemeLst>
    <a:extraClrScheme>
      <a:clrScheme name="sample 1">
        <a:dk1>
          <a:srgbClr val="1A3E86"/>
        </a:dk1>
        <a:lt1>
          <a:srgbClr val="C1CFDD"/>
        </a:lt1>
        <a:dk2>
          <a:srgbClr val="000000"/>
        </a:dk2>
        <a:lt2>
          <a:srgbClr val="B2B2B2"/>
        </a:lt2>
        <a:accent1>
          <a:srgbClr val="4AAAC0"/>
        </a:accent1>
        <a:accent2>
          <a:srgbClr val="6600FF"/>
        </a:accent2>
        <a:accent3>
          <a:srgbClr val="DDE4EB"/>
        </a:accent3>
        <a:accent4>
          <a:srgbClr val="143472"/>
        </a:accent4>
        <a:accent5>
          <a:srgbClr val="B1D2DC"/>
        </a:accent5>
        <a:accent6>
          <a:srgbClr val="5C00E7"/>
        </a:accent6>
        <a:hlink>
          <a:srgbClr val="006699"/>
        </a:hlink>
        <a:folHlink>
          <a:srgbClr val="3366CC"/>
        </a:folHlink>
      </a:clrScheme>
      <a:clrMap bg1="lt1" tx1="dk1" bg2="lt2" tx2="dk2" accent1="accent1" accent2="accent2" accent3="accent3" accent4="accent4" accent5="accent5" accent6="accent6" hlink="hlink" folHlink="folHlink"/>
    </a:extraClrScheme>
    <a:extraClrScheme>
      <a:clrScheme name="sample 2">
        <a:dk1>
          <a:srgbClr val="2B166E"/>
        </a:dk1>
        <a:lt1>
          <a:srgbClr val="AADBFC"/>
        </a:lt1>
        <a:dk2>
          <a:srgbClr val="003366"/>
        </a:dk2>
        <a:lt2>
          <a:srgbClr val="B2B2B2"/>
        </a:lt2>
        <a:accent1>
          <a:srgbClr val="19B17B"/>
        </a:accent1>
        <a:accent2>
          <a:srgbClr val="E57B1B"/>
        </a:accent2>
        <a:accent3>
          <a:srgbClr val="D2EAFD"/>
        </a:accent3>
        <a:accent4>
          <a:srgbClr val="23115D"/>
        </a:accent4>
        <a:accent5>
          <a:srgbClr val="ABD5BF"/>
        </a:accent5>
        <a:accent6>
          <a:srgbClr val="CF6F17"/>
        </a:accent6>
        <a:hlink>
          <a:srgbClr val="0066CC"/>
        </a:hlink>
        <a:folHlink>
          <a:srgbClr val="8C71B9"/>
        </a:folHlink>
      </a:clrScheme>
      <a:clrMap bg1="lt1" tx1="dk1" bg2="lt2" tx2="dk2" accent1="accent1" accent2="accent2" accent3="accent3" accent4="accent4" accent5="accent5" accent6="accent6" hlink="hlink" folHlink="folHlink"/>
    </a:extraClrScheme>
    <a:extraClrScheme>
      <a:clrScheme name="sample 3">
        <a:dk1>
          <a:srgbClr val="335338"/>
        </a:dk1>
        <a:lt1>
          <a:srgbClr val="D7E4BE"/>
        </a:lt1>
        <a:dk2>
          <a:srgbClr val="000066"/>
        </a:dk2>
        <a:lt2>
          <a:srgbClr val="B2B2B2"/>
        </a:lt2>
        <a:accent1>
          <a:srgbClr val="2F86B1"/>
        </a:accent1>
        <a:accent2>
          <a:srgbClr val="D2761A"/>
        </a:accent2>
        <a:accent3>
          <a:srgbClr val="E8EFDB"/>
        </a:accent3>
        <a:accent4>
          <a:srgbClr val="2A462E"/>
        </a:accent4>
        <a:accent5>
          <a:srgbClr val="ADC3D5"/>
        </a:accent5>
        <a:accent6>
          <a:srgbClr val="BE6A16"/>
        </a:accent6>
        <a:hlink>
          <a:srgbClr val="368463"/>
        </a:hlink>
        <a:folHlink>
          <a:srgbClr val="481ECE"/>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787</TotalTime>
  <Words>661</Words>
  <Application>Microsoft Office PowerPoint</Application>
  <PresentationFormat>Custom</PresentationFormat>
  <Paragraphs>178</Paragraphs>
  <Slides>33</Slides>
  <Notes>10</Notes>
  <HiddenSlides>0</HiddenSlides>
  <MMClips>4</MMClips>
  <ScaleCrop>false</ScaleCrop>
  <HeadingPairs>
    <vt:vector size="6" baseType="variant">
      <vt:variant>
        <vt:lpstr>Fonts Used</vt:lpstr>
      </vt:variant>
      <vt:variant>
        <vt:i4>12</vt:i4>
      </vt:variant>
      <vt:variant>
        <vt:lpstr>Theme</vt:lpstr>
      </vt:variant>
      <vt:variant>
        <vt:i4>16</vt:i4>
      </vt:variant>
      <vt:variant>
        <vt:lpstr>Slide Titles</vt:lpstr>
      </vt:variant>
      <vt:variant>
        <vt:i4>33</vt:i4>
      </vt:variant>
    </vt:vector>
  </HeadingPairs>
  <TitlesOfParts>
    <vt:vector size="61" baseType="lpstr">
      <vt:lpstr>等线</vt:lpstr>
      <vt:lpstr>Arial</vt:lpstr>
      <vt:lpstr>Arial Black</vt:lpstr>
      <vt:lpstr>Calibri</vt:lpstr>
      <vt:lpstr>Calibri Light</vt:lpstr>
      <vt:lpstr>Impact</vt:lpstr>
      <vt:lpstr>Times New Roman</vt:lpstr>
      <vt:lpstr>Verdana</vt:lpstr>
      <vt:lpstr>VNI-Avo</vt:lpstr>
      <vt:lpstr>Wingdings</vt:lpstr>
      <vt:lpstr>华康俪金黑W8(P)</vt:lpstr>
      <vt:lpstr>印品黑体</vt:lpstr>
      <vt:lpstr>Office Theme</vt:lpstr>
      <vt:lpstr>Office 主题​​</vt:lpstr>
      <vt:lpstr>4_Office 主题​​</vt:lpstr>
      <vt:lpstr>sample</vt:lpstr>
      <vt:lpstr>1_Office Theme</vt:lpstr>
      <vt:lpstr>9_Office Theme</vt:lpstr>
      <vt:lpstr>Office 主题</vt:lpstr>
      <vt:lpstr>2_Default Design</vt:lpstr>
      <vt:lpstr>1_Office 主题​​</vt:lpstr>
      <vt:lpstr>www.33ppt.com</vt:lpstr>
      <vt:lpstr>3_Office Theme</vt:lpstr>
      <vt:lpstr>2_Office 主题​​</vt:lpstr>
      <vt:lpstr>1_Office 主题</vt:lpstr>
      <vt:lpstr>1_www.33ppt.com</vt:lpstr>
      <vt:lpstr>2_Office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Nhàn</dc:creator>
  <cp:lastModifiedBy>Windows 11</cp:lastModifiedBy>
  <cp:revision>236</cp:revision>
  <dcterms:created xsi:type="dcterms:W3CDTF">2021-01-11T01:39:47Z</dcterms:created>
  <dcterms:modified xsi:type="dcterms:W3CDTF">2023-02-13T01:45:17Z</dcterms:modified>
</cp:coreProperties>
</file>