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785" r:id="rId4"/>
    <p:sldMasterId id="2147483812" r:id="rId5"/>
    <p:sldMasterId id="2147483837" r:id="rId6"/>
    <p:sldMasterId id="2147483850" r:id="rId7"/>
    <p:sldMasterId id="2147483898" r:id="rId8"/>
    <p:sldMasterId id="2147483903" r:id="rId9"/>
    <p:sldMasterId id="2147483939" r:id="rId10"/>
    <p:sldMasterId id="2147483981" r:id="rId11"/>
  </p:sldMasterIdLst>
  <p:notesMasterIdLst>
    <p:notesMasterId r:id="rId27"/>
  </p:notesMasterIdLst>
  <p:sldIdLst>
    <p:sldId id="321" r:id="rId12"/>
    <p:sldId id="296" r:id="rId13"/>
    <p:sldId id="298" r:id="rId14"/>
    <p:sldId id="287" r:id="rId15"/>
    <p:sldId id="300" r:id="rId16"/>
    <p:sldId id="302" r:id="rId17"/>
    <p:sldId id="322" r:id="rId18"/>
    <p:sldId id="308" r:id="rId19"/>
    <p:sldId id="306" r:id="rId20"/>
    <p:sldId id="307" r:id="rId21"/>
    <p:sldId id="291" r:id="rId22"/>
    <p:sldId id="315" r:id="rId23"/>
    <p:sldId id="317" r:id="rId24"/>
    <p:sldId id="318" r:id="rId25"/>
    <p:sldId id="29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75D44-29BC-45AD-8F9D-519EEF5619E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9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385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0" indent="0">
              <a:buNone/>
              <a:defRPr sz="1500" b="1"/>
            </a:lvl2pPr>
            <a:lvl3pPr marL="680258" indent="0">
              <a:buNone/>
              <a:defRPr sz="1500" b="1"/>
            </a:lvl3pPr>
            <a:lvl4pPr marL="1020354" indent="0">
              <a:buNone/>
              <a:defRPr sz="1200" b="1"/>
            </a:lvl4pPr>
            <a:lvl5pPr marL="1360449" indent="0">
              <a:buNone/>
              <a:defRPr sz="1200" b="1"/>
            </a:lvl5pPr>
            <a:lvl6pPr marL="1700540" indent="0">
              <a:buNone/>
              <a:defRPr sz="1200" b="1"/>
            </a:lvl6pPr>
            <a:lvl7pPr marL="2040686" indent="0">
              <a:buNone/>
              <a:defRPr sz="1200" b="1"/>
            </a:lvl7pPr>
            <a:lvl8pPr marL="2380768" indent="0">
              <a:buNone/>
              <a:defRPr sz="1200" b="1"/>
            </a:lvl8pPr>
            <a:lvl9pPr marL="272088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165"/>
            <a:ext cx="4041240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385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0" indent="0">
              <a:buNone/>
              <a:defRPr sz="1500" b="1"/>
            </a:lvl2pPr>
            <a:lvl3pPr marL="680258" indent="0">
              <a:buNone/>
              <a:defRPr sz="1500" b="1"/>
            </a:lvl3pPr>
            <a:lvl4pPr marL="1020354" indent="0">
              <a:buNone/>
              <a:defRPr sz="1200" b="1"/>
            </a:lvl4pPr>
            <a:lvl5pPr marL="1360449" indent="0">
              <a:buNone/>
              <a:defRPr sz="1200" b="1"/>
            </a:lvl5pPr>
            <a:lvl6pPr marL="1700540" indent="0">
              <a:buNone/>
              <a:defRPr sz="1200" b="1"/>
            </a:lvl6pPr>
            <a:lvl7pPr marL="2040686" indent="0">
              <a:buNone/>
              <a:defRPr sz="1200" b="1"/>
            </a:lvl7pPr>
            <a:lvl8pPr marL="2380768" indent="0">
              <a:buNone/>
              <a:defRPr sz="1200" b="1"/>
            </a:lvl8pPr>
            <a:lvl9pPr marL="272088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165"/>
            <a:ext cx="404282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61" y="204937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1" y="205201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61" y="1076505"/>
            <a:ext cx="3009097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110" indent="0">
              <a:buNone/>
              <a:defRPr sz="900"/>
            </a:lvl2pPr>
            <a:lvl3pPr marL="680258" indent="0">
              <a:buNone/>
              <a:defRPr sz="800"/>
            </a:lvl3pPr>
            <a:lvl4pPr marL="1020354" indent="0">
              <a:buNone/>
              <a:defRPr sz="700"/>
            </a:lvl4pPr>
            <a:lvl5pPr marL="1360449" indent="0">
              <a:buNone/>
              <a:defRPr sz="700"/>
            </a:lvl5pPr>
            <a:lvl6pPr marL="1700540" indent="0">
              <a:buNone/>
              <a:defRPr sz="700"/>
            </a:lvl6pPr>
            <a:lvl7pPr marL="2040686" indent="0">
              <a:buNone/>
              <a:defRPr sz="700"/>
            </a:lvl7pPr>
            <a:lvl8pPr marL="2380768" indent="0">
              <a:buNone/>
              <a:defRPr sz="700"/>
            </a:lvl8pPr>
            <a:lvl9pPr marL="272088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72" y="3600608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72" y="459587"/>
            <a:ext cx="5487829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110" indent="0">
              <a:buNone/>
              <a:defRPr sz="2100"/>
            </a:lvl2pPr>
            <a:lvl3pPr marL="680258" indent="0">
              <a:buNone/>
              <a:defRPr sz="1900"/>
            </a:lvl3pPr>
            <a:lvl4pPr marL="1020354" indent="0">
              <a:buNone/>
              <a:defRPr sz="1500"/>
            </a:lvl4pPr>
            <a:lvl5pPr marL="1360449" indent="0">
              <a:buNone/>
              <a:defRPr sz="1500"/>
            </a:lvl5pPr>
            <a:lvl6pPr marL="1700540" indent="0">
              <a:buNone/>
              <a:defRPr sz="1500"/>
            </a:lvl6pPr>
            <a:lvl7pPr marL="2040686" indent="0">
              <a:buNone/>
              <a:defRPr sz="1500"/>
            </a:lvl7pPr>
            <a:lvl8pPr marL="2380768" indent="0">
              <a:buNone/>
              <a:defRPr sz="1500"/>
            </a:lvl8pPr>
            <a:lvl9pPr marL="272088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72" y="4025905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10" indent="0">
              <a:buNone/>
              <a:defRPr sz="900"/>
            </a:lvl2pPr>
            <a:lvl3pPr marL="680258" indent="0">
              <a:buNone/>
              <a:defRPr sz="800"/>
            </a:lvl3pPr>
            <a:lvl4pPr marL="1020354" indent="0">
              <a:buNone/>
              <a:defRPr sz="700"/>
            </a:lvl4pPr>
            <a:lvl5pPr marL="1360449" indent="0">
              <a:buNone/>
              <a:defRPr sz="700"/>
            </a:lvl5pPr>
            <a:lvl6pPr marL="1700540" indent="0">
              <a:buNone/>
              <a:defRPr sz="700"/>
            </a:lvl6pPr>
            <a:lvl7pPr marL="2040686" indent="0">
              <a:buNone/>
              <a:defRPr sz="700"/>
            </a:lvl7pPr>
            <a:lvl8pPr marL="2380768" indent="0">
              <a:buNone/>
              <a:defRPr sz="700"/>
            </a:lvl8pPr>
            <a:lvl9pPr marL="272088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1"/>
            <a:ext cx="2057936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1"/>
            <a:ext cx="6021368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1"/>
            <a:ext cx="8231744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71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17" y="4684071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71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034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5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15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1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8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3550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6" y="713680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6" y="2313875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900" y="365131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31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2023/1/29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7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5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65" y="360204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99" indent="0" algn="ctr">
              <a:buNone/>
              <a:defRPr sz="2000"/>
            </a:lvl2pPr>
            <a:lvl3pPr marL="911635" indent="0" algn="ctr">
              <a:buNone/>
              <a:defRPr sz="1900"/>
            </a:lvl3pPr>
            <a:lvl4pPr marL="1367452" indent="0" algn="ctr">
              <a:buNone/>
              <a:defRPr sz="1600"/>
            </a:lvl4pPr>
            <a:lvl5pPr marL="1823277" indent="0" algn="ctr">
              <a:buNone/>
              <a:defRPr sz="1600"/>
            </a:lvl5pPr>
            <a:lvl6pPr marL="2279114" indent="0" algn="ctr">
              <a:buNone/>
              <a:defRPr sz="1600"/>
            </a:lvl6pPr>
            <a:lvl7pPr marL="2734912" indent="0" algn="ctr">
              <a:buNone/>
              <a:defRPr sz="1600"/>
            </a:lvl7pPr>
            <a:lvl8pPr marL="3190707" indent="0" algn="ctr">
              <a:buNone/>
              <a:defRPr sz="1600"/>
            </a:lvl8pPr>
            <a:lvl9pPr marL="36465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6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3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5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99" indent="0">
              <a:buNone/>
              <a:defRPr sz="2000" b="1"/>
            </a:lvl2pPr>
            <a:lvl3pPr marL="911635" indent="0">
              <a:buNone/>
              <a:defRPr sz="1900" b="1"/>
            </a:lvl3pPr>
            <a:lvl4pPr marL="1367452" indent="0">
              <a:buNone/>
              <a:defRPr sz="1600" b="1"/>
            </a:lvl4pPr>
            <a:lvl5pPr marL="1823277" indent="0">
              <a:buNone/>
              <a:defRPr sz="1600" b="1"/>
            </a:lvl5pPr>
            <a:lvl6pPr marL="2279114" indent="0">
              <a:buNone/>
              <a:defRPr sz="1600" b="1"/>
            </a:lvl6pPr>
            <a:lvl7pPr marL="2734912" indent="0">
              <a:buNone/>
              <a:defRPr sz="1600" b="1"/>
            </a:lvl7pPr>
            <a:lvl8pPr marL="3190707" indent="0">
              <a:buNone/>
              <a:defRPr sz="1600" b="1"/>
            </a:lvl8pPr>
            <a:lvl9pPr marL="36465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5" y="250509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99" indent="0">
              <a:buNone/>
              <a:defRPr sz="2000" b="1"/>
            </a:lvl2pPr>
            <a:lvl3pPr marL="911635" indent="0">
              <a:buNone/>
              <a:defRPr sz="1900" b="1"/>
            </a:lvl3pPr>
            <a:lvl4pPr marL="1367452" indent="0">
              <a:buNone/>
              <a:defRPr sz="1600" b="1"/>
            </a:lvl4pPr>
            <a:lvl5pPr marL="1823277" indent="0">
              <a:buNone/>
              <a:defRPr sz="1600" b="1"/>
            </a:lvl5pPr>
            <a:lvl6pPr marL="2279114" indent="0">
              <a:buNone/>
              <a:defRPr sz="1600" b="1"/>
            </a:lvl6pPr>
            <a:lvl7pPr marL="2734912" indent="0">
              <a:buNone/>
              <a:defRPr sz="1600" b="1"/>
            </a:lvl7pPr>
            <a:lvl8pPr marL="3190707" indent="0">
              <a:buNone/>
              <a:defRPr sz="1600" b="1"/>
            </a:lvl8pPr>
            <a:lvl9pPr marL="36465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52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35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3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99" indent="0">
              <a:buNone/>
              <a:defRPr sz="1500"/>
            </a:lvl2pPr>
            <a:lvl3pPr marL="911635" indent="0">
              <a:buNone/>
              <a:defRPr sz="1200"/>
            </a:lvl3pPr>
            <a:lvl4pPr marL="1367452" indent="0">
              <a:buNone/>
              <a:defRPr sz="1100"/>
            </a:lvl4pPr>
            <a:lvl5pPr marL="1823277" indent="0">
              <a:buNone/>
              <a:defRPr sz="1100"/>
            </a:lvl5pPr>
            <a:lvl6pPr marL="2279114" indent="0">
              <a:buNone/>
              <a:defRPr sz="1100"/>
            </a:lvl6pPr>
            <a:lvl7pPr marL="2734912" indent="0">
              <a:buNone/>
              <a:defRPr sz="1100"/>
            </a:lvl7pPr>
            <a:lvl8pPr marL="3190707" indent="0">
              <a:buNone/>
              <a:defRPr sz="1100"/>
            </a:lvl8pPr>
            <a:lvl9pPr marL="36465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2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799" indent="0">
              <a:buNone/>
              <a:defRPr sz="2800"/>
            </a:lvl2pPr>
            <a:lvl3pPr marL="911635" indent="0">
              <a:buNone/>
              <a:defRPr sz="2400"/>
            </a:lvl3pPr>
            <a:lvl4pPr marL="1367452" indent="0">
              <a:buNone/>
              <a:defRPr sz="2000"/>
            </a:lvl4pPr>
            <a:lvl5pPr marL="1823277" indent="0">
              <a:buNone/>
              <a:defRPr sz="2000"/>
            </a:lvl5pPr>
            <a:lvl6pPr marL="2279114" indent="0">
              <a:buNone/>
              <a:defRPr sz="2000"/>
            </a:lvl6pPr>
            <a:lvl7pPr marL="2734912" indent="0">
              <a:buNone/>
              <a:defRPr sz="2000"/>
            </a:lvl7pPr>
            <a:lvl8pPr marL="3190707" indent="0">
              <a:buNone/>
              <a:defRPr sz="2000"/>
            </a:lvl8pPr>
            <a:lvl9pPr marL="364650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99" indent="0">
              <a:buNone/>
              <a:defRPr sz="1500"/>
            </a:lvl2pPr>
            <a:lvl3pPr marL="911635" indent="0">
              <a:buNone/>
              <a:defRPr sz="1200"/>
            </a:lvl3pPr>
            <a:lvl4pPr marL="1367452" indent="0">
              <a:buNone/>
              <a:defRPr sz="1100"/>
            </a:lvl4pPr>
            <a:lvl5pPr marL="1823277" indent="0">
              <a:buNone/>
              <a:defRPr sz="1100"/>
            </a:lvl5pPr>
            <a:lvl6pPr marL="2279114" indent="0">
              <a:buNone/>
              <a:defRPr sz="1100"/>
            </a:lvl6pPr>
            <a:lvl7pPr marL="2734912" indent="0">
              <a:buNone/>
              <a:defRPr sz="1100"/>
            </a:lvl7pPr>
            <a:lvl8pPr marL="3190707" indent="0">
              <a:buNone/>
              <a:defRPr sz="1100"/>
            </a:lvl8pPr>
            <a:lvl9pPr marL="36465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68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02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18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18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5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65" y="360204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59" indent="0" algn="ctr">
              <a:buNone/>
              <a:defRPr sz="2000"/>
            </a:lvl2pPr>
            <a:lvl3pPr marL="911959" indent="0" algn="ctr">
              <a:buNone/>
              <a:defRPr sz="1900"/>
            </a:lvl3pPr>
            <a:lvl4pPr marL="1367934" indent="0" algn="ctr">
              <a:buNone/>
              <a:defRPr sz="1600"/>
            </a:lvl4pPr>
            <a:lvl5pPr marL="1823918" indent="0" algn="ctr">
              <a:buNone/>
              <a:defRPr sz="1600"/>
            </a:lvl5pPr>
            <a:lvl6pPr marL="2279914" indent="0" algn="ctr">
              <a:buNone/>
              <a:defRPr sz="1600"/>
            </a:lvl6pPr>
            <a:lvl7pPr marL="2735870" indent="0" algn="ctr">
              <a:buNone/>
              <a:defRPr sz="1600"/>
            </a:lvl7pPr>
            <a:lvl8pPr marL="3191831" indent="0" algn="ctr">
              <a:buNone/>
              <a:defRPr sz="1600"/>
            </a:lvl8pPr>
            <a:lvl9pPr marL="36477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3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9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9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80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6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7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9" indent="0">
              <a:buNone/>
              <a:defRPr sz="2000" b="1"/>
            </a:lvl2pPr>
            <a:lvl3pPr marL="911959" indent="0">
              <a:buNone/>
              <a:defRPr sz="1900" b="1"/>
            </a:lvl3pPr>
            <a:lvl4pPr marL="1367934" indent="0">
              <a:buNone/>
              <a:defRPr sz="1600" b="1"/>
            </a:lvl4pPr>
            <a:lvl5pPr marL="1823918" indent="0">
              <a:buNone/>
              <a:defRPr sz="1600" b="1"/>
            </a:lvl5pPr>
            <a:lvl6pPr marL="2279914" indent="0">
              <a:buNone/>
              <a:defRPr sz="1600" b="1"/>
            </a:lvl6pPr>
            <a:lvl7pPr marL="2735870" indent="0">
              <a:buNone/>
              <a:defRPr sz="1600" b="1"/>
            </a:lvl7pPr>
            <a:lvl8pPr marL="3191831" indent="0">
              <a:buNone/>
              <a:defRPr sz="1600" b="1"/>
            </a:lvl8pPr>
            <a:lvl9pPr marL="36477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7" y="2505091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9" indent="0">
              <a:buNone/>
              <a:defRPr sz="2000" b="1"/>
            </a:lvl2pPr>
            <a:lvl3pPr marL="911959" indent="0">
              <a:buNone/>
              <a:defRPr sz="1900" b="1"/>
            </a:lvl3pPr>
            <a:lvl4pPr marL="1367934" indent="0">
              <a:buNone/>
              <a:defRPr sz="1600" b="1"/>
            </a:lvl4pPr>
            <a:lvl5pPr marL="1823918" indent="0">
              <a:buNone/>
              <a:defRPr sz="1600" b="1"/>
            </a:lvl5pPr>
            <a:lvl6pPr marL="2279914" indent="0">
              <a:buNone/>
              <a:defRPr sz="1600" b="1"/>
            </a:lvl6pPr>
            <a:lvl7pPr marL="2735870" indent="0">
              <a:buNone/>
              <a:defRPr sz="1600" b="1"/>
            </a:lvl7pPr>
            <a:lvl8pPr marL="3191831" indent="0">
              <a:buNone/>
              <a:defRPr sz="1600" b="1"/>
            </a:lvl8pPr>
            <a:lvl9pPr marL="36477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1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9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6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59" indent="0">
              <a:buNone/>
              <a:defRPr sz="1500"/>
            </a:lvl2pPr>
            <a:lvl3pPr marL="911959" indent="0">
              <a:buNone/>
              <a:defRPr sz="1200"/>
            </a:lvl3pPr>
            <a:lvl4pPr marL="1367934" indent="0">
              <a:buNone/>
              <a:defRPr sz="1100"/>
            </a:lvl4pPr>
            <a:lvl5pPr marL="1823918" indent="0">
              <a:buNone/>
              <a:defRPr sz="1100"/>
            </a:lvl5pPr>
            <a:lvl6pPr marL="2279914" indent="0">
              <a:buNone/>
              <a:defRPr sz="1100"/>
            </a:lvl6pPr>
            <a:lvl7pPr marL="2735870" indent="0">
              <a:buNone/>
              <a:defRPr sz="1100"/>
            </a:lvl7pPr>
            <a:lvl8pPr marL="3191831" indent="0">
              <a:buNone/>
              <a:defRPr sz="1100"/>
            </a:lvl8pPr>
            <a:lvl9pPr marL="36477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959" indent="0">
              <a:buNone/>
              <a:defRPr sz="2800"/>
            </a:lvl2pPr>
            <a:lvl3pPr marL="911959" indent="0">
              <a:buNone/>
              <a:defRPr sz="2400"/>
            </a:lvl3pPr>
            <a:lvl4pPr marL="1367934" indent="0">
              <a:buNone/>
              <a:defRPr sz="2000"/>
            </a:lvl4pPr>
            <a:lvl5pPr marL="1823918" indent="0">
              <a:buNone/>
              <a:defRPr sz="2000"/>
            </a:lvl5pPr>
            <a:lvl6pPr marL="2279914" indent="0">
              <a:buNone/>
              <a:defRPr sz="2000"/>
            </a:lvl6pPr>
            <a:lvl7pPr marL="2735870" indent="0">
              <a:buNone/>
              <a:defRPr sz="2000"/>
            </a:lvl7pPr>
            <a:lvl8pPr marL="3191831" indent="0">
              <a:buNone/>
              <a:defRPr sz="2000"/>
            </a:lvl8pPr>
            <a:lvl9pPr marL="364779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59" indent="0">
              <a:buNone/>
              <a:defRPr sz="1500"/>
            </a:lvl2pPr>
            <a:lvl3pPr marL="911959" indent="0">
              <a:buNone/>
              <a:defRPr sz="1200"/>
            </a:lvl3pPr>
            <a:lvl4pPr marL="1367934" indent="0">
              <a:buNone/>
              <a:defRPr sz="1100"/>
            </a:lvl4pPr>
            <a:lvl5pPr marL="1823918" indent="0">
              <a:buNone/>
              <a:defRPr sz="1100"/>
            </a:lvl5pPr>
            <a:lvl6pPr marL="2279914" indent="0">
              <a:buNone/>
              <a:defRPr sz="1100"/>
            </a:lvl6pPr>
            <a:lvl7pPr marL="2735870" indent="0">
              <a:buNone/>
              <a:defRPr sz="1100"/>
            </a:lvl7pPr>
            <a:lvl8pPr marL="3191831" indent="0">
              <a:buNone/>
              <a:defRPr sz="1100"/>
            </a:lvl8pPr>
            <a:lvl9pPr marL="36477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36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51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18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8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49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44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092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3" y="97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42" y="991440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0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33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5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20" y="93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9" y="1599767"/>
            <a:ext cx="10973011" cy="4526153"/>
          </a:xfrm>
          <a:prstGeom prst="rect">
            <a:avLst/>
          </a:prstGeom>
        </p:spPr>
        <p:txBody>
          <a:bodyPr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9"/>
            <a:ext cx="10363516" cy="1360596"/>
          </a:xfrm>
          <a:prstGeom prst="rect">
            <a:avLst/>
          </a:prstGeom>
        </p:spPr>
        <p:txBody>
          <a:bodyPr lIns="91308" tIns="45686" rIns="91308" bIns="45686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36"/>
            <a:ext cx="10363516" cy="1500255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2700"/>
            </a:lvl1pPr>
            <a:lvl2pPr marL="608631" indent="0">
              <a:buNone/>
              <a:defRPr sz="2400"/>
            </a:lvl2pPr>
            <a:lvl3pPr marL="1216684" indent="0">
              <a:buNone/>
              <a:defRPr sz="2100"/>
            </a:lvl3pPr>
            <a:lvl4pPr marL="1825336" indent="0">
              <a:buNone/>
              <a:defRPr sz="1900"/>
            </a:lvl4pPr>
            <a:lvl5pPr marL="2434002" indent="0">
              <a:buNone/>
              <a:defRPr sz="1900"/>
            </a:lvl5pPr>
            <a:lvl6pPr marL="3042000" indent="0">
              <a:buNone/>
              <a:defRPr sz="1900"/>
            </a:lvl6pPr>
            <a:lvl7pPr marL="3650627" indent="0">
              <a:buNone/>
              <a:defRPr sz="1900"/>
            </a:lvl7pPr>
            <a:lvl8pPr marL="4259302" indent="0">
              <a:buNone/>
              <a:defRPr sz="1900"/>
            </a:lvl8pPr>
            <a:lvl9pPr marL="486795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8" y="1599767"/>
            <a:ext cx="5383865" cy="452615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27" y="1599767"/>
            <a:ext cx="5385983" cy="452615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95" y="1534145"/>
            <a:ext cx="5385983" cy="641151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3200" b="1"/>
            </a:lvl1pPr>
            <a:lvl2pPr marL="608631" indent="0">
              <a:buNone/>
              <a:defRPr sz="2700" b="1"/>
            </a:lvl2pPr>
            <a:lvl3pPr marL="1216684" indent="0">
              <a:buNone/>
              <a:defRPr sz="2400" b="1"/>
            </a:lvl3pPr>
            <a:lvl4pPr marL="1825336" indent="0">
              <a:buNone/>
              <a:defRPr sz="2100" b="1"/>
            </a:lvl4pPr>
            <a:lvl5pPr marL="2434002" indent="0">
              <a:buNone/>
              <a:defRPr sz="2100" b="1"/>
            </a:lvl5pPr>
            <a:lvl6pPr marL="3042000" indent="0">
              <a:buNone/>
              <a:defRPr sz="2100" b="1"/>
            </a:lvl6pPr>
            <a:lvl7pPr marL="3650627" indent="0">
              <a:buNone/>
              <a:defRPr sz="2100" b="1"/>
            </a:lvl7pPr>
            <a:lvl8pPr marL="4259302" indent="0">
              <a:buNone/>
              <a:defRPr sz="2100" b="1"/>
            </a:lvl8pPr>
            <a:lvl9pPr marL="486795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95" y="2175308"/>
            <a:ext cx="5385983" cy="3950599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12" y="1534145"/>
            <a:ext cx="5388097" cy="641151"/>
          </a:xfrm>
          <a:prstGeom prst="rect">
            <a:avLst/>
          </a:prstGeom>
        </p:spPr>
        <p:txBody>
          <a:bodyPr lIns="91308" tIns="45686" rIns="91308" bIns="45686" anchor="b"/>
          <a:lstStyle>
            <a:lvl1pPr marL="0" indent="0">
              <a:buNone/>
              <a:defRPr sz="3200" b="1"/>
            </a:lvl1pPr>
            <a:lvl2pPr marL="608631" indent="0">
              <a:buNone/>
              <a:defRPr sz="2700" b="1"/>
            </a:lvl2pPr>
            <a:lvl3pPr marL="1216684" indent="0">
              <a:buNone/>
              <a:defRPr sz="2400" b="1"/>
            </a:lvl3pPr>
            <a:lvl4pPr marL="1825336" indent="0">
              <a:buNone/>
              <a:defRPr sz="2100" b="1"/>
            </a:lvl4pPr>
            <a:lvl5pPr marL="2434002" indent="0">
              <a:buNone/>
              <a:defRPr sz="2100" b="1"/>
            </a:lvl5pPr>
            <a:lvl6pPr marL="3042000" indent="0">
              <a:buNone/>
              <a:defRPr sz="2100" b="1"/>
            </a:lvl6pPr>
            <a:lvl7pPr marL="3650627" indent="0">
              <a:buNone/>
              <a:defRPr sz="2100" b="1"/>
            </a:lvl7pPr>
            <a:lvl8pPr marL="4259302" indent="0">
              <a:buNone/>
              <a:defRPr sz="2100" b="1"/>
            </a:lvl8pPr>
            <a:lvl9pPr marL="486795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12" y="2175308"/>
            <a:ext cx="5388097" cy="3950599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065"/>
            <a:ext cx="4010388" cy="1161691"/>
          </a:xfrm>
          <a:prstGeom prst="rect">
            <a:avLst/>
          </a:prstGeom>
        </p:spPr>
        <p:txBody>
          <a:bodyPr lIns="91308" tIns="45686" rIns="91308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064"/>
            <a:ext cx="6816600" cy="5852893"/>
          </a:xfrm>
          <a:prstGeom prst="rect">
            <a:avLst/>
          </a:prstGeom>
        </p:spPr>
        <p:txBody>
          <a:bodyPr lIns="91308" tIns="45686" rIns="91308" bIns="4568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69"/>
            <a:ext cx="4010388" cy="4691203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1900"/>
            </a:lvl1pPr>
            <a:lvl2pPr marL="608631" indent="0">
              <a:buNone/>
              <a:defRPr sz="1600"/>
            </a:lvl2pPr>
            <a:lvl3pPr marL="1216684" indent="0">
              <a:buNone/>
              <a:defRPr sz="1300"/>
            </a:lvl3pPr>
            <a:lvl4pPr marL="1825336" indent="0">
              <a:buNone/>
              <a:defRPr sz="1200"/>
            </a:lvl4pPr>
            <a:lvl5pPr marL="2434002" indent="0">
              <a:buNone/>
              <a:defRPr sz="1200"/>
            </a:lvl5pPr>
            <a:lvl6pPr marL="3042000" indent="0">
              <a:buNone/>
              <a:defRPr sz="1200"/>
            </a:lvl6pPr>
            <a:lvl7pPr marL="3650627" indent="0">
              <a:buNone/>
              <a:defRPr sz="1200"/>
            </a:lvl7pPr>
            <a:lvl8pPr marL="4259302" indent="0">
              <a:buNone/>
              <a:defRPr sz="1200"/>
            </a:lvl8pPr>
            <a:lvl9pPr marL="486795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8" y="4801239"/>
            <a:ext cx="7316045" cy="567092"/>
          </a:xfrm>
          <a:prstGeom prst="rect">
            <a:avLst/>
          </a:prstGeom>
        </p:spPr>
        <p:txBody>
          <a:bodyPr lIns="91308" tIns="45686" rIns="91308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8" y="613661"/>
            <a:ext cx="7316045" cy="4113531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4300"/>
            </a:lvl1pPr>
            <a:lvl2pPr marL="608631" indent="0">
              <a:buNone/>
              <a:defRPr sz="3700"/>
            </a:lvl2pPr>
            <a:lvl3pPr marL="1216684" indent="0">
              <a:buNone/>
              <a:defRPr sz="3200"/>
            </a:lvl3pPr>
            <a:lvl4pPr marL="1825336" indent="0">
              <a:buNone/>
              <a:defRPr sz="2700"/>
            </a:lvl4pPr>
            <a:lvl5pPr marL="2434002" indent="0">
              <a:buNone/>
              <a:defRPr sz="2700"/>
            </a:lvl5pPr>
            <a:lvl6pPr marL="3042000" indent="0">
              <a:buNone/>
              <a:defRPr sz="2700"/>
            </a:lvl6pPr>
            <a:lvl7pPr marL="3650627" indent="0">
              <a:buNone/>
              <a:defRPr sz="2700"/>
            </a:lvl7pPr>
            <a:lvl8pPr marL="4259302" indent="0">
              <a:buNone/>
              <a:defRPr sz="2700"/>
            </a:lvl8pPr>
            <a:lvl9pPr marL="4867956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8" y="5368424"/>
            <a:ext cx="7316045" cy="804085"/>
          </a:xfrm>
          <a:prstGeom prst="rect">
            <a:avLst/>
          </a:prstGeom>
        </p:spPr>
        <p:txBody>
          <a:bodyPr lIns="91308" tIns="45686" rIns="91308" bIns="45686"/>
          <a:lstStyle>
            <a:lvl1pPr marL="0" indent="0">
              <a:buNone/>
              <a:defRPr sz="1900"/>
            </a:lvl1pPr>
            <a:lvl2pPr marL="608631" indent="0">
              <a:buNone/>
              <a:defRPr sz="1600"/>
            </a:lvl2pPr>
            <a:lvl3pPr marL="1216684" indent="0">
              <a:buNone/>
              <a:defRPr sz="1300"/>
            </a:lvl3pPr>
            <a:lvl4pPr marL="1825336" indent="0">
              <a:buNone/>
              <a:defRPr sz="1200"/>
            </a:lvl4pPr>
            <a:lvl5pPr marL="2434002" indent="0">
              <a:buNone/>
              <a:defRPr sz="1200"/>
            </a:lvl5pPr>
            <a:lvl6pPr marL="3042000" indent="0">
              <a:buNone/>
              <a:defRPr sz="1200"/>
            </a:lvl6pPr>
            <a:lvl7pPr marL="3650627" indent="0">
              <a:buNone/>
              <a:defRPr sz="1200"/>
            </a:lvl7pPr>
            <a:lvl8pPr marL="4259302" indent="0">
              <a:buNone/>
              <a:defRPr sz="1200"/>
            </a:lvl8pPr>
            <a:lvl9pPr marL="4867956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21"/>
            <a:ext cx="10973011" cy="1142647"/>
          </a:xfrm>
          <a:prstGeom prst="rect">
            <a:avLst/>
          </a:prstGeom>
        </p:spPr>
        <p:txBody>
          <a:bodyPr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9" y="1599767"/>
            <a:ext cx="10973011" cy="4526153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01"/>
            <a:ext cx="2742724" cy="5850779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5" y="275101"/>
            <a:ext cx="8027123" cy="5850779"/>
          </a:xfrm>
          <a:prstGeom prst="rect">
            <a:avLst/>
          </a:prstGeom>
        </p:spPr>
        <p:txBody>
          <a:bodyPr vert="eaVert" lIns="91308" tIns="45686" rIns="91308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8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8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4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4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8" y="6492912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635638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28" y="650137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65" y="1619383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17" y="2953019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81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81" y="2208972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1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2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3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3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53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0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4" y="1166459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39" indent="0">
              <a:buNone/>
              <a:defRPr sz="2000" b="1"/>
            </a:lvl2pPr>
            <a:lvl3pPr marL="910117" indent="0">
              <a:buNone/>
              <a:defRPr sz="1900" b="1"/>
            </a:lvl3pPr>
            <a:lvl4pPr marL="1365191" indent="0">
              <a:buNone/>
              <a:defRPr sz="1600" b="1"/>
            </a:lvl4pPr>
            <a:lvl5pPr marL="1820233" indent="0">
              <a:buNone/>
              <a:defRPr sz="1600" b="1"/>
            </a:lvl5pPr>
            <a:lvl6pPr marL="2275318" indent="0">
              <a:buNone/>
              <a:defRPr sz="1600" b="1"/>
            </a:lvl6pPr>
            <a:lvl7pPr marL="2730337" indent="0">
              <a:buNone/>
              <a:defRPr sz="1600" b="1"/>
            </a:lvl7pPr>
            <a:lvl8pPr marL="3185368" indent="0">
              <a:buNone/>
              <a:defRPr sz="1600" b="1"/>
            </a:lvl8pPr>
            <a:lvl9pPr marL="3640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4" y="1653022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9" y="1166459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39" indent="0">
              <a:buNone/>
              <a:defRPr sz="2000" b="1"/>
            </a:lvl2pPr>
            <a:lvl3pPr marL="910117" indent="0">
              <a:buNone/>
              <a:defRPr sz="1900" b="1"/>
            </a:lvl3pPr>
            <a:lvl4pPr marL="1365191" indent="0">
              <a:buNone/>
              <a:defRPr sz="1600" b="1"/>
            </a:lvl4pPr>
            <a:lvl5pPr marL="1820233" indent="0">
              <a:buNone/>
              <a:defRPr sz="1600" b="1"/>
            </a:lvl5pPr>
            <a:lvl6pPr marL="2275318" indent="0">
              <a:buNone/>
              <a:defRPr sz="1600" b="1"/>
            </a:lvl6pPr>
            <a:lvl7pPr marL="2730337" indent="0">
              <a:buNone/>
              <a:defRPr sz="1600" b="1"/>
            </a:lvl7pPr>
            <a:lvl8pPr marL="3185368" indent="0">
              <a:buNone/>
              <a:defRPr sz="1600" b="1"/>
            </a:lvl8pPr>
            <a:lvl9pPr marL="3640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9" y="1653022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89" y="207477"/>
            <a:ext cx="3048003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89" y="1090551"/>
            <a:ext cx="3048003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039" indent="0">
              <a:buNone/>
              <a:defRPr sz="1200"/>
            </a:lvl2pPr>
            <a:lvl3pPr marL="910117" indent="0">
              <a:buNone/>
              <a:defRPr sz="1100"/>
            </a:lvl3pPr>
            <a:lvl4pPr marL="1365191" indent="0">
              <a:buNone/>
              <a:defRPr sz="900"/>
            </a:lvl4pPr>
            <a:lvl5pPr marL="1820233" indent="0">
              <a:buNone/>
              <a:defRPr sz="900"/>
            </a:lvl5pPr>
            <a:lvl6pPr marL="2275318" indent="0">
              <a:buNone/>
              <a:defRPr sz="900"/>
            </a:lvl6pPr>
            <a:lvl7pPr marL="2730337" indent="0">
              <a:buNone/>
              <a:defRPr sz="900"/>
            </a:lvl7pPr>
            <a:lvl8pPr marL="3185368" indent="0">
              <a:buNone/>
              <a:defRPr sz="900"/>
            </a:lvl8pPr>
            <a:lvl9pPr marL="3640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3647739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46566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039" indent="0">
              <a:buNone/>
              <a:defRPr sz="2800"/>
            </a:lvl2pPr>
            <a:lvl3pPr marL="910117" indent="0">
              <a:buNone/>
              <a:defRPr sz="2400"/>
            </a:lvl3pPr>
            <a:lvl4pPr marL="1365191" indent="0">
              <a:buNone/>
              <a:defRPr sz="2000"/>
            </a:lvl4pPr>
            <a:lvl5pPr marL="1820233" indent="0">
              <a:buNone/>
              <a:defRPr sz="2000"/>
            </a:lvl5pPr>
            <a:lvl6pPr marL="2275318" indent="0">
              <a:buNone/>
              <a:defRPr sz="2000"/>
            </a:lvl6pPr>
            <a:lvl7pPr marL="2730337" indent="0">
              <a:buNone/>
              <a:defRPr sz="2000"/>
            </a:lvl7pPr>
            <a:lvl8pPr marL="3185368" indent="0">
              <a:buNone/>
              <a:defRPr sz="2000"/>
            </a:lvl8pPr>
            <a:lvl9pPr marL="3640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078951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039" indent="0">
              <a:buNone/>
              <a:defRPr sz="1200"/>
            </a:lvl2pPr>
            <a:lvl3pPr marL="910117" indent="0">
              <a:buNone/>
              <a:defRPr sz="1100"/>
            </a:lvl3pPr>
            <a:lvl4pPr marL="1365191" indent="0">
              <a:buNone/>
              <a:defRPr sz="900"/>
            </a:lvl4pPr>
            <a:lvl5pPr marL="1820233" indent="0">
              <a:buNone/>
              <a:defRPr sz="900"/>
            </a:lvl5pPr>
            <a:lvl6pPr marL="2275318" indent="0">
              <a:buNone/>
              <a:defRPr sz="900"/>
            </a:lvl6pPr>
            <a:lvl7pPr marL="2730337" indent="0">
              <a:buNone/>
              <a:defRPr sz="900"/>
            </a:lvl7pPr>
            <a:lvl8pPr marL="3185368" indent="0">
              <a:buNone/>
              <a:defRPr sz="900"/>
            </a:lvl8pPr>
            <a:lvl9pPr marL="3640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35" y="209122"/>
            <a:ext cx="2084543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74" y="209122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4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4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99" indent="0" algn="ctr">
              <a:buNone/>
              <a:defRPr sz="2000"/>
            </a:lvl2pPr>
            <a:lvl3pPr marL="912205" indent="0" algn="ctr">
              <a:buNone/>
              <a:defRPr sz="1900"/>
            </a:lvl3pPr>
            <a:lvl4pPr marL="1368306" indent="0" algn="ctr">
              <a:buNone/>
              <a:defRPr sz="1600"/>
            </a:lvl4pPr>
            <a:lvl5pPr marL="1824414" indent="0" algn="ctr">
              <a:buNone/>
              <a:defRPr sz="1600"/>
            </a:lvl5pPr>
            <a:lvl6pPr marL="2280518" indent="0" algn="ctr">
              <a:buNone/>
              <a:defRPr sz="1600"/>
            </a:lvl6pPr>
            <a:lvl7pPr marL="2736616" indent="0" algn="ctr">
              <a:buNone/>
              <a:defRPr sz="1600"/>
            </a:lvl7pPr>
            <a:lvl8pPr marL="3192715" indent="0" algn="ctr">
              <a:buNone/>
              <a:defRPr sz="1600"/>
            </a:lvl8pPr>
            <a:lvl9pPr marL="36488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2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75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0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3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8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205" indent="0">
              <a:buNone/>
              <a:defRPr sz="1900" b="1"/>
            </a:lvl3pPr>
            <a:lvl4pPr marL="1368306" indent="0">
              <a:buNone/>
              <a:defRPr sz="1600" b="1"/>
            </a:lvl4pPr>
            <a:lvl5pPr marL="1824414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5" indent="0">
              <a:buNone/>
              <a:defRPr sz="1600" b="1"/>
            </a:lvl8pPr>
            <a:lvl9pPr marL="36488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1" y="250509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9" indent="0">
              <a:buNone/>
              <a:defRPr sz="2000" b="1"/>
            </a:lvl2pPr>
            <a:lvl3pPr marL="912205" indent="0">
              <a:buNone/>
              <a:defRPr sz="1900" b="1"/>
            </a:lvl3pPr>
            <a:lvl4pPr marL="1368306" indent="0">
              <a:buNone/>
              <a:defRPr sz="1600" b="1"/>
            </a:lvl4pPr>
            <a:lvl5pPr marL="1824414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5" indent="0">
              <a:buNone/>
              <a:defRPr sz="1600" b="1"/>
            </a:lvl8pPr>
            <a:lvl9pPr marL="36488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6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11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205" indent="0">
              <a:buNone/>
              <a:defRPr sz="1200"/>
            </a:lvl3pPr>
            <a:lvl4pPr marL="1368306" indent="0">
              <a:buNone/>
              <a:defRPr sz="1100"/>
            </a:lvl4pPr>
            <a:lvl5pPr marL="1824414" indent="0">
              <a:buNone/>
              <a:defRPr sz="1100"/>
            </a:lvl5pPr>
            <a:lvl6pPr marL="2280518" indent="0">
              <a:buNone/>
              <a:defRPr sz="1100"/>
            </a:lvl6pPr>
            <a:lvl7pPr marL="2736616" indent="0">
              <a:buNone/>
              <a:defRPr sz="1100"/>
            </a:lvl7pPr>
            <a:lvl8pPr marL="3192715" indent="0">
              <a:buNone/>
              <a:defRPr sz="1100"/>
            </a:lvl8pPr>
            <a:lvl9pPr marL="364881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21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99" indent="0">
              <a:buNone/>
              <a:defRPr sz="2800"/>
            </a:lvl2pPr>
            <a:lvl3pPr marL="912205" indent="0">
              <a:buNone/>
              <a:defRPr sz="2400"/>
            </a:lvl3pPr>
            <a:lvl4pPr marL="1368306" indent="0">
              <a:buNone/>
              <a:defRPr sz="2000"/>
            </a:lvl4pPr>
            <a:lvl5pPr marL="1824414" indent="0">
              <a:buNone/>
              <a:defRPr sz="2000"/>
            </a:lvl5pPr>
            <a:lvl6pPr marL="2280518" indent="0">
              <a:buNone/>
              <a:defRPr sz="2000"/>
            </a:lvl6pPr>
            <a:lvl7pPr marL="2736616" indent="0">
              <a:buNone/>
              <a:defRPr sz="2000"/>
            </a:lvl7pPr>
            <a:lvl8pPr marL="3192715" indent="0">
              <a:buNone/>
              <a:defRPr sz="2000"/>
            </a:lvl8pPr>
            <a:lvl9pPr marL="364881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9" indent="0">
              <a:buNone/>
              <a:defRPr sz="1500"/>
            </a:lvl2pPr>
            <a:lvl3pPr marL="912205" indent="0">
              <a:buNone/>
              <a:defRPr sz="1200"/>
            </a:lvl3pPr>
            <a:lvl4pPr marL="1368306" indent="0">
              <a:buNone/>
              <a:defRPr sz="1100"/>
            </a:lvl4pPr>
            <a:lvl5pPr marL="1824414" indent="0">
              <a:buNone/>
              <a:defRPr sz="1100"/>
            </a:lvl5pPr>
            <a:lvl6pPr marL="2280518" indent="0">
              <a:buNone/>
              <a:defRPr sz="1100"/>
            </a:lvl6pPr>
            <a:lvl7pPr marL="2736616" indent="0">
              <a:buNone/>
              <a:defRPr sz="1100"/>
            </a:lvl7pPr>
            <a:lvl8pPr marL="3192715" indent="0">
              <a:buNone/>
              <a:defRPr sz="1100"/>
            </a:lvl8pPr>
            <a:lvl9pPr marL="364881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435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4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5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50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2" tIns="45718" rIns="91422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1/29/2023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1/29/2023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8" rIns="9142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28" y="1598317"/>
            <a:ext cx="7774425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73" y="2914657"/>
            <a:ext cx="6402467" cy="1314451"/>
          </a:xfrm>
        </p:spPr>
        <p:txBody>
          <a:bodyPr/>
          <a:lstStyle>
            <a:lvl1pPr marL="0" indent="0" algn="ctr">
              <a:buNone/>
              <a:defRPr/>
            </a:lvl1pPr>
            <a:lvl2pPr marL="340110" indent="0" algn="ctr">
              <a:buNone/>
              <a:defRPr/>
            </a:lvl2pPr>
            <a:lvl3pPr marL="680258" indent="0" algn="ctr">
              <a:buNone/>
              <a:defRPr/>
            </a:lvl3pPr>
            <a:lvl4pPr marL="1020354" indent="0" algn="ctr">
              <a:buNone/>
              <a:defRPr/>
            </a:lvl4pPr>
            <a:lvl5pPr marL="1360449" indent="0" algn="ctr">
              <a:buNone/>
              <a:defRPr/>
            </a:lvl5pPr>
            <a:lvl6pPr marL="1700540" indent="0" algn="ctr">
              <a:buNone/>
              <a:defRPr/>
            </a:lvl6pPr>
            <a:lvl7pPr marL="2040686" indent="0" algn="ctr">
              <a:buNone/>
              <a:defRPr/>
            </a:lvl7pPr>
            <a:lvl8pPr marL="2380768" indent="0" algn="ctr">
              <a:buNone/>
              <a:defRPr/>
            </a:lvl8pPr>
            <a:lvl9pPr marL="27208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69" y="3305407"/>
            <a:ext cx="7774425" cy="102155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69" y="2180047"/>
            <a:ext cx="7774425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10" indent="0">
              <a:buNone/>
              <a:defRPr sz="1500"/>
            </a:lvl2pPr>
            <a:lvl3pPr marL="680258" indent="0">
              <a:buNone/>
              <a:defRPr sz="1200"/>
            </a:lvl3pPr>
            <a:lvl4pPr marL="1020354" indent="0">
              <a:buNone/>
              <a:defRPr sz="1100"/>
            </a:lvl4pPr>
            <a:lvl5pPr marL="1360449" indent="0">
              <a:buNone/>
              <a:defRPr sz="1100"/>
            </a:lvl5pPr>
            <a:lvl6pPr marL="1700540" indent="0">
              <a:buNone/>
              <a:defRPr sz="1100"/>
            </a:lvl6pPr>
            <a:lvl7pPr marL="2040686" indent="0">
              <a:buNone/>
              <a:defRPr sz="1100"/>
            </a:lvl7pPr>
            <a:lvl8pPr marL="2380768" indent="0">
              <a:buNone/>
              <a:defRPr sz="1100"/>
            </a:lvl8pPr>
            <a:lvl9pPr marL="272088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2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077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71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17" y="4684071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71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8" tIns="34050" rIns="68028" bIns="340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258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2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1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25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35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4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098" indent="-25509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686" indent="-212567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255" indent="-170081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393" indent="-170081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506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0648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0675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827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0969" indent="-17008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1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58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54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449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40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686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768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884" algn="l" defTabSz="68025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86"/>
              <a:t>2023/1/29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86"/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86"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286"/>
            <a:endParaRPr lang="zh-CN" alt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5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374" tIns="46222" rIns="92374" bIns="4622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374" tIns="46222" rIns="92374" bIns="4622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48"/>
            <a:ext cx="41148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56448"/>
            <a:ext cx="2743200" cy="365125"/>
          </a:xfrm>
          <a:prstGeom prst="rect">
            <a:avLst/>
          </a:prstGeom>
        </p:spPr>
        <p:txBody>
          <a:bodyPr vert="horz" lIns="92374" tIns="46222" rIns="92374" bIns="462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63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16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8" indent="-227918" algn="l" defTabSz="9116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8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8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52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51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91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09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29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70" indent="-227918" algn="l" defTabSz="911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99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35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52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77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4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12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07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8" algn="l" defTabSz="911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408" tIns="46234" rIns="92408" bIns="4623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408" tIns="46234" rIns="92408" bIns="4623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48"/>
            <a:ext cx="41148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7" y="6356448"/>
            <a:ext cx="2743200" cy="365125"/>
          </a:xfrm>
          <a:prstGeom prst="rect">
            <a:avLst/>
          </a:prstGeom>
        </p:spPr>
        <p:txBody>
          <a:bodyPr vert="horz" lIns="92408" tIns="46234" rIns="92408" bIns="462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5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595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195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98" indent="-227998" algn="l" defTabSz="91195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98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58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13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7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73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85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831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830" indent="-227998" algn="l" defTabSz="91195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59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59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34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18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14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870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831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791" algn="l" defTabSz="9119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631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684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336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002" algn="ctr" defTabSz="106450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29" indent="-399429" algn="l" defTabSz="106450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073" indent="-333502" algn="l" defTabSz="106450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791" indent="-266287" algn="l" defTabSz="106450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365" indent="-266287" algn="l" defTabSz="106450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935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3938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620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270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29941" indent="-266287" algn="l" defTabSz="106450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1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684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36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02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00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627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02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956" algn="l" defTabSz="12166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82" y="208691"/>
            <a:ext cx="8338169" cy="868508"/>
          </a:xfrm>
          <a:prstGeom prst="rect">
            <a:avLst/>
          </a:prstGeom>
        </p:spPr>
        <p:txBody>
          <a:bodyPr vert="horz" lIns="91016" tIns="45574" rIns="91016" bIns="455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82" y="1215915"/>
            <a:ext cx="8338169" cy="3439052"/>
          </a:xfrm>
          <a:prstGeom prst="rect">
            <a:avLst/>
          </a:prstGeom>
        </p:spPr>
        <p:txBody>
          <a:bodyPr vert="horz" lIns="91016" tIns="45574" rIns="91016" bIns="455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67" y="4829876"/>
            <a:ext cx="2161748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17"/>
              <a:t>1/29/2023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4829876"/>
            <a:ext cx="2933800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4829876"/>
            <a:ext cx="2161748" cy="277440"/>
          </a:xfrm>
          <a:prstGeom prst="rect">
            <a:avLst/>
          </a:prstGeom>
        </p:spPr>
        <p:txBody>
          <a:bodyPr vert="horz" lIns="91016" tIns="45574" rIns="91016" bIns="455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17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1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011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30" indent="-341330" algn="l" defTabSz="9101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490" indent="-284449" algn="l" defTabSz="91011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666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679" indent="-227530" algn="l" defTabSz="9101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703" indent="-227530" algn="l" defTabSz="9101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783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835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919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985" indent="-227530" algn="l" defTabSz="9101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39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17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91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33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1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37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36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418" algn="l" defTabSz="9101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26" tIns="46222" rIns="92426" bIns="4622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26" tIns="46222" rIns="92426" bIns="4622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2023/1/29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31" y="6356352"/>
            <a:ext cx="2743200" cy="365125"/>
          </a:xfrm>
          <a:prstGeom prst="rect">
            <a:avLst/>
          </a:prstGeom>
        </p:spPr>
        <p:txBody>
          <a:bodyPr vert="horz" lIns="92426" tIns="46222" rIns="92426" bIns="462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22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4" indent="-228054" algn="l" defTabSz="9122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62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62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55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55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61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63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69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74" indent="-228054" algn="l" defTabSz="91220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9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5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6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14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18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16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15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11" algn="l" defTabSz="9122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39"/>
            <a:ext cx="10972801" cy="1143000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0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1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2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39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552" indent="-228552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654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746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840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935" indent="-228552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2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1"/>
            <a:ext cx="12207240" cy="6932931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31" y="1797688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5" y="3355977"/>
            <a:ext cx="1835151" cy="357695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394453" y="1339103"/>
            <a:ext cx="10236663" cy="2154432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 defTabSz="914286"/>
            <a:r>
              <a:rPr lang="vi-VN" altLang="zh-CN" sz="6700" b="1" kern="0">
                <a:solidFill>
                  <a:srgbClr val="FF879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MÔN</a:t>
            </a:r>
          </a:p>
          <a:p>
            <a:pPr algn="ctr" defTabSz="914286"/>
            <a:r>
              <a:rPr lang="vi-VN" altLang="zh-CN" sz="6700" b="1" kern="0">
                <a:solidFill>
                  <a:srgbClr val="FF879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TIẾNG VIỆT</a:t>
            </a:r>
            <a:r>
              <a:rPr lang="vi-VN" altLang="zh-CN" sz="6700" b="1" kern="0">
                <a:solidFill>
                  <a:srgbClr val="FF879F">
                    <a:lumMod val="75000"/>
                  </a:srgbClr>
                </a:solidFill>
                <a:latin typeface="Times New Roman"/>
                <a:ea typeface="微软雅黑" panose="020B0503020204020204" pitchFamily="34" charset="-122"/>
              </a:rPr>
              <a:t> </a:t>
            </a:r>
            <a:endParaRPr lang="zh-CN" altLang="en-US" sz="6700" b="1" kern="0">
              <a:solidFill>
                <a:srgbClr val="FF879F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4812927"/>
            <a:ext cx="2105907" cy="20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4"/>
            <a:ext cx="6657653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24" y="4041797"/>
            <a:ext cx="4856069" cy="22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thô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öông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2204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15" tIns="57329" rIns="416162" bIns="57329" numCol="1" spcCol="1271" anchor="ctr" anchorCtr="0">
            <a:noAutofit/>
          </a:bodyPr>
          <a:lstStyle/>
          <a:p>
            <a:pPr algn="ctr" defTabSz="19109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382873" y="2889548"/>
            <a:ext cx="4494979" cy="933589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5500" b="1">
                <a:solidFill>
                  <a:prstClr val="black"/>
                </a:solidFill>
                <a:latin typeface="VNI-Avo" pitchFamily="2" charset="0"/>
              </a:rPr>
              <a:t>sung s</a:t>
            </a:r>
            <a:r>
              <a:rPr lang="en-US" sz="5500" b="1">
                <a:solidFill>
                  <a:srgbClr val="FF0000"/>
                </a:solidFill>
                <a:latin typeface="VNI-Avo" pitchFamily="2" charset="0"/>
              </a:rPr>
              <a:t>öôùng</a:t>
            </a:r>
            <a:endParaRPr lang="en-US" sz="5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06298"/>
            <a:ext cx="12192000" cy="69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75" y="110733"/>
            <a:ext cx="5836639" cy="802667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87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97713" y="2765359"/>
              <a:ext cx="5029909" cy="9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78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1310704" y="2971817"/>
            <a:ext cx="9108888" cy="70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Hoïc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thuoäc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loøng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khoå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thô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thích</a:t>
            </a:r>
            <a:endParaRPr lang="zh-CN" altLang="en-US" sz="4000" b="1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1181970" y="1287909"/>
            <a:ext cx="9278807" cy="70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Boâng hoa nhoû trong baøi thô laø ai?</a:t>
            </a:r>
            <a:endParaRPr lang="zh-CN" altLang="en-US" sz="40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625704" y="2027243"/>
            <a:ext cx="8786881" cy="8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6" tIns="46214" rIns="92366" bIns="46214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775" indent="-461775" algn="ctr" defTabSz="51278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4800" b="1" i="1" dirty="0" err="1">
                <a:solidFill>
                  <a:srgbClr val="FF00FF"/>
                </a:solidFill>
                <a:latin typeface="VNI-Avo" pitchFamily="2" charset="0"/>
                <a:ea typeface="+mn-ea"/>
              </a:rPr>
              <a:t>Em</a:t>
            </a:r>
            <a:r>
              <a:rPr lang="en-US" sz="4800" b="1" i="1" dirty="0">
                <a:solidFill>
                  <a:srgbClr val="FF00FF"/>
                </a:solidFill>
                <a:latin typeface="VNI-Avo" pitchFamily="2" charset="0"/>
                <a:ea typeface="+mn-ea"/>
              </a:rPr>
              <a:t> </a:t>
            </a:r>
            <a:r>
              <a:rPr lang="en-US" sz="4800" b="1" i="1" dirty="0" err="1">
                <a:solidFill>
                  <a:srgbClr val="FF00FF"/>
                </a:solidFill>
                <a:latin typeface="VNI-Avo" pitchFamily="2" charset="0"/>
                <a:ea typeface="+mn-ea"/>
              </a:rPr>
              <a:t>beù</a:t>
            </a:r>
            <a:endParaRPr lang="zh-CN" altLang="en-US" sz="4800" b="1" i="1" dirty="0">
              <a:solidFill>
                <a:srgbClr val="FF00FF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6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27190" r="3362" b="34902"/>
          <a:stretch/>
        </p:blipFill>
        <p:spPr>
          <a:xfrm>
            <a:off x="-1" y="11"/>
            <a:ext cx="12192001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65584" r="23942" b="7686"/>
          <a:stretch/>
        </p:blipFill>
        <p:spPr>
          <a:xfrm>
            <a:off x="-1" y="-3"/>
            <a:ext cx="12192001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LÀ HOA HỒNG NHỎ - Karaoke - Nhạc Karaoke Thiếu Nhi Beat Chuẩn Dành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60" y="-1"/>
            <a:ext cx="12156141" cy="68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534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" y="31"/>
            <a:ext cx="12151511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4004" y="1897085"/>
            <a:ext cx="6844375" cy="2186947"/>
          </a:xfrm>
          <a:prstGeom prst="rect">
            <a:avLst/>
          </a:prstGeom>
          <a:noFill/>
        </p:spPr>
        <p:txBody>
          <a:bodyPr wrap="square" lIns="123526" tIns="61762" rIns="123526" bIns="6176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21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621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312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412832" y="2951004"/>
            <a:ext cx="737663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2" tIns="45694" rIns="91372" bIns="4569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22">
              <a:defRPr/>
            </a:pPr>
            <a:r>
              <a:rPr lang="en-US" altLang="zh-CN" sz="5300" ker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NHÖÕNG BOÂNG HOA NHOÛ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93" y="157521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64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65" y="1437608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21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25813" y="2587428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NHÖÕNG BOÂNG HOA NHOÛ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67201" y="1760336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3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35117" y="2844684"/>
            <a:ext cx="11019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8" rIns="91422" bIns="45718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 BOÂNG HOA NHOÛ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94" y="815791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6235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979547" y="6184875"/>
            <a:ext cx="4336988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lvl="0" algn="just"/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Ñaëng Vöông Höng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412376" y="711793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 dirty="0" err="1">
                <a:latin typeface="VNI-Avo" pitchFamily="2" charset="0"/>
              </a:rPr>
              <a:t>Khoâng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moïc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leân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töø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ñaát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Chaúng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rôi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xuoáng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töø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trôøi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Maø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nhö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boâng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hoa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nhoû</a:t>
            </a:r>
            <a:endParaRPr lang="en-US" sz="3100" b="1" dirty="0">
              <a:latin typeface="VNI-Avo" pitchFamily="2" charset="0"/>
            </a:endParaRPr>
          </a:p>
          <a:p>
            <a:pPr algn="just"/>
            <a:r>
              <a:rPr lang="en-US" sz="3100" b="1" dirty="0" err="1">
                <a:latin typeface="VNI-Avo" pitchFamily="2" charset="0"/>
              </a:rPr>
              <a:t>Ñöôïc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yeâu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thöông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suoát</a:t>
            </a:r>
            <a:r>
              <a:rPr lang="en-US" sz="3100" b="1" dirty="0">
                <a:latin typeface="VNI-Avo" pitchFamily="2" charset="0"/>
              </a:rPr>
              <a:t> </a:t>
            </a:r>
            <a:r>
              <a:rPr lang="en-US" sz="3100" b="1" dirty="0" err="1">
                <a:latin typeface="VNI-Avo" pitchFamily="2" charset="0"/>
              </a:rPr>
              <a:t>ñôøi</a:t>
            </a:r>
            <a:r>
              <a:rPr lang="en-US" sz="3100" b="1" dirty="0"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754787" y="55309"/>
            <a:ext cx="8610708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VNI-Avo" pitchFamily="2" charset="0"/>
              </a:rPr>
              <a:t>Nhö boâng hoa nhoû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80334" y="2509365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>
                <a:latin typeface="VNI-Avo" pitchFamily="2" charset="0"/>
              </a:rPr>
              <a:t>Laø hoa cuûa boá meï</a:t>
            </a:r>
          </a:p>
          <a:p>
            <a:r>
              <a:rPr lang="en-US" sz="3100" b="1">
                <a:latin typeface="VNI-Avo" pitchFamily="2" charset="0"/>
              </a:rPr>
              <a:t>Laø hoa cuûa thaày coâ</a:t>
            </a:r>
          </a:p>
          <a:p>
            <a:r>
              <a:rPr lang="en-US" sz="3100" b="1">
                <a:latin typeface="VNI-Avo" pitchFamily="2" charset="0"/>
              </a:rPr>
              <a:t>Nhö moãi laàn ñi hoïc</a:t>
            </a:r>
          </a:p>
          <a:p>
            <a:r>
              <a:rPr lang="en-US" sz="3100" b="1">
                <a:latin typeface="VNI-Avo" pitchFamily="2" charset="0"/>
              </a:rPr>
              <a:t>Möa naéng ñeàu xoøe oâ.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796221" y="4292265"/>
            <a:ext cx="6167719" cy="200054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3100" b="1">
                <a:latin typeface="VNI-Avo" pitchFamily="2" charset="0"/>
              </a:rPr>
              <a:t>Bao nhieâu baïn trong lôùp</a:t>
            </a:r>
          </a:p>
          <a:p>
            <a:r>
              <a:rPr lang="en-US" sz="3100" b="1">
                <a:latin typeface="VNI-Avo" pitchFamily="2" charset="0"/>
              </a:rPr>
              <a:t>Baáy nhieâu maøu hoa töôi</a:t>
            </a:r>
          </a:p>
          <a:p>
            <a:r>
              <a:rPr lang="en-US" sz="3100" b="1">
                <a:latin typeface="VNI-Avo" pitchFamily="2" charset="0"/>
              </a:rPr>
              <a:t>Moät boâng hoa bieát haùt</a:t>
            </a:r>
          </a:p>
          <a:p>
            <a:r>
              <a:rPr lang="en-US" sz="3100" b="1">
                <a:latin typeface="VNI-Avo" pitchFamily="2" charset="0"/>
              </a:rPr>
              <a:t>Caû vöôøn hoa bieát cöôøi...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42111" r="65294" b="33028"/>
          <a:stretch/>
        </p:blipFill>
        <p:spPr>
          <a:xfrm>
            <a:off x="161365" y="2976293"/>
            <a:ext cx="3334864" cy="37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72773" r="-1034" b="2366"/>
          <a:stretch/>
        </p:blipFill>
        <p:spPr>
          <a:xfrm>
            <a:off x="8780439" y="419399"/>
            <a:ext cx="3129644" cy="3517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5864" y="1165745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>
                <a:solidFill>
                  <a:srgbClr val="00B0F0"/>
                </a:solidFill>
                <a:latin typeface="VNI-Avo" pitchFamily="2" charset="0"/>
              </a:rPr>
              <a:t>Chaúng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263160" y="2130161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>
                <a:solidFill>
                  <a:srgbClr val="00B0F0"/>
                </a:solidFill>
                <a:latin typeface="VNI-Avo" pitchFamily="2" charset="0"/>
              </a:rPr>
              <a:t>suoát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293232" y="3936838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>
                <a:solidFill>
                  <a:srgbClr val="00B0F0"/>
                </a:solidFill>
                <a:latin typeface="VNI-Avo" pitchFamily="2" charset="0"/>
              </a:rPr>
              <a:t>xoøe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920764" y="5710633"/>
            <a:ext cx="2284597" cy="564257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100" b="1">
                <a:solidFill>
                  <a:srgbClr val="00B0F0"/>
                </a:solidFill>
                <a:latin typeface="VNI-Avo" pitchFamily="2" charset="0"/>
              </a:rPr>
              <a:t>vöôøn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62+] Children Background Images on WallpaperSafa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62113" y="939015"/>
            <a:ext cx="5432659" cy="1021352"/>
            <a:chOff x="3568352" y="2594608"/>
            <a:chExt cx="5760641" cy="1195255"/>
          </a:xfrm>
        </p:grpSpPr>
        <p:sp>
          <p:nvSpPr>
            <p:cNvPr id="2" name="Wave 1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48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文本框 6"/>
            <p:cNvSpPr txBox="1">
              <a:spLocks noChangeArrowheads="1"/>
            </p:cNvSpPr>
            <p:nvPr/>
          </p:nvSpPr>
          <p:spPr bwMode="auto">
            <a:xfrm>
              <a:off x="4197684" y="2765359"/>
              <a:ext cx="4429966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08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99673" y="2540792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chaúng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8825" y="2628936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suoát ñôøi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4433" y="4231500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xoøe oâ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4517" y="4195568"/>
            <a:ext cx="3164091" cy="724485"/>
          </a:xfrm>
          <a:prstGeom prst="rect">
            <a:avLst/>
          </a:prstGeom>
          <a:noFill/>
        </p:spPr>
        <p:txBody>
          <a:bodyPr wrap="square" lIns="92418" tIns="46218" rIns="92418" bIns="46218" rtlCol="0">
            <a:spAutoFit/>
          </a:bodyPr>
          <a:lstStyle/>
          <a:p>
            <a:pPr defTabSz="966483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vöôøn hoa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6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796221" y="43989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>
                <a:latin typeface="VNI-Avo" pitchFamily="2" charset="0"/>
              </a:rPr>
              <a:t>Bao nhieâu baïn trong lôùp</a:t>
            </a:r>
          </a:p>
          <a:p>
            <a:r>
              <a:rPr lang="en-US" sz="2800" b="1">
                <a:latin typeface="VNI-Avo" pitchFamily="2" charset="0"/>
              </a:rPr>
              <a:t>Baáy nhieâu maøu hoa töôi</a:t>
            </a:r>
          </a:p>
          <a:p>
            <a:r>
              <a:rPr lang="en-US" sz="2800" b="1">
                <a:latin typeface="VNI-Avo" pitchFamily="2" charset="0"/>
              </a:rPr>
              <a:t>Moät boâng hoa bieát haùt</a:t>
            </a:r>
          </a:p>
          <a:p>
            <a:r>
              <a:rPr lang="en-US" sz="2800" b="1">
                <a:latin typeface="VNI-Avo" pitchFamily="2" charset="0"/>
              </a:rPr>
              <a:t>Caû vöôøn hoa bieát cöôøi...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979547" y="6184875"/>
            <a:ext cx="4336988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lvl="0" algn="just"/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Ñaëng Vöông Höng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519965" y="8716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>
                <a:latin typeface="VNI-Avo" pitchFamily="2" charset="0"/>
              </a:rPr>
              <a:t>Khoâng moïc leân töø ñaát</a:t>
            </a:r>
          </a:p>
          <a:p>
            <a:pPr algn="just"/>
            <a:r>
              <a:rPr lang="en-US" sz="2800" b="1">
                <a:latin typeface="VNI-Avo" pitchFamily="2" charset="0"/>
              </a:rPr>
              <a:t>Chaúng rôi xuoáng töø trôøi</a:t>
            </a:r>
          </a:p>
          <a:p>
            <a:pPr algn="just"/>
            <a:r>
              <a:rPr lang="en-US" sz="2800" b="1">
                <a:latin typeface="VNI-Avo" pitchFamily="2" charset="0"/>
              </a:rPr>
              <a:t>Maø nhö boâng hoa nhoû</a:t>
            </a:r>
          </a:p>
          <a:p>
            <a:pPr algn="just"/>
            <a:r>
              <a:rPr lang="en-US" sz="2800" b="1">
                <a:latin typeface="VNI-Avo" pitchFamily="2" charset="0"/>
              </a:rPr>
              <a:t>Ñöôïc yeâu thöông suoát ñôøi.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913386" y="80386"/>
            <a:ext cx="8610708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Nhö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boâng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nhoû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80334" y="2650029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boá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meï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Laø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cuûa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thaày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coâ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Nhö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moãi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laàn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hoïc</a:t>
            </a:r>
            <a:endParaRPr lang="en-US" sz="2800" b="1" dirty="0">
              <a:latin typeface="VNI-Avo" pitchFamily="2" charset="0"/>
            </a:endParaRPr>
          </a:p>
          <a:p>
            <a:r>
              <a:rPr lang="en-US" sz="2800" b="1" dirty="0" err="1">
                <a:latin typeface="VNI-Avo" pitchFamily="2" charset="0"/>
              </a:rPr>
              <a:t>Möa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naéng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xoøe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oâ</a:t>
            </a:r>
            <a:r>
              <a:rPr lang="en-US" sz="2800" b="1" dirty="0">
                <a:latin typeface="VNI-Avo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42111" r="65294" b="33028"/>
          <a:stretch/>
        </p:blipFill>
        <p:spPr>
          <a:xfrm>
            <a:off x="173095" y="4028980"/>
            <a:ext cx="2492183" cy="2829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72773" r="-1034" b="2366"/>
          <a:stretch/>
        </p:blipFill>
        <p:spPr>
          <a:xfrm>
            <a:off x="9538448" y="1151773"/>
            <a:ext cx="2348757" cy="26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796221" y="43989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>
                <a:latin typeface="VNI-Avo" pitchFamily="2" charset="0"/>
              </a:rPr>
              <a:t>Bao nhieâu baïn trong lôùp</a:t>
            </a:r>
          </a:p>
          <a:p>
            <a:r>
              <a:rPr lang="en-US" sz="2800" b="1">
                <a:latin typeface="VNI-Avo" pitchFamily="2" charset="0"/>
              </a:rPr>
              <a:t>Baáy nhieâu maøu hoa töôi</a:t>
            </a:r>
          </a:p>
          <a:p>
            <a:r>
              <a:rPr lang="en-US" sz="2800" b="1">
                <a:latin typeface="VNI-Avo" pitchFamily="2" charset="0"/>
              </a:rPr>
              <a:t>Moät boâng hoa bieát haùt</a:t>
            </a:r>
          </a:p>
          <a:p>
            <a:r>
              <a:rPr lang="en-US" sz="2800" b="1">
                <a:latin typeface="VNI-Avo" pitchFamily="2" charset="0"/>
              </a:rPr>
              <a:t>Caû vöôøn hoa bieát cöôøi...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F936B-A325-465E-A9BC-BF4C57F2B973}"/>
              </a:ext>
            </a:extLst>
          </p:cNvPr>
          <p:cNvSpPr txBox="1"/>
          <p:nvPr/>
        </p:nvSpPr>
        <p:spPr>
          <a:xfrm>
            <a:off x="117923" y="80385"/>
            <a:ext cx="11769284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>
              <a:defRPr/>
            </a:pPr>
            <a:r>
              <a:rPr lang="en-US" sz="32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200" b="1">
                <a:solidFill>
                  <a:srgbClr val="7030A0"/>
                </a:solidFill>
                <a:latin typeface="VNI-Avo" pitchFamily="2" charset="0"/>
              </a:rPr>
              <a:t> trong baøi thô tieáng coù vaàn 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öôn, öông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7435117" y="5679583"/>
            <a:ext cx="1339889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vöôøn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979547" y="6184875"/>
            <a:ext cx="4336988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lvl="0" algn="just"/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Ñaëng Vöông Höng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519965" y="871645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>
                <a:latin typeface="VNI-Avo" pitchFamily="2" charset="0"/>
              </a:rPr>
              <a:t>Khoâng moïc leân töø ñaát</a:t>
            </a:r>
          </a:p>
          <a:p>
            <a:pPr algn="just"/>
            <a:r>
              <a:rPr lang="en-US" sz="2800" b="1">
                <a:latin typeface="VNI-Avo" pitchFamily="2" charset="0"/>
              </a:rPr>
              <a:t>Chaúng rôi xuoáng töø trôøi</a:t>
            </a:r>
          </a:p>
          <a:p>
            <a:pPr algn="just"/>
            <a:r>
              <a:rPr lang="en-US" sz="2800" b="1">
                <a:latin typeface="VNI-Avo" pitchFamily="2" charset="0"/>
              </a:rPr>
              <a:t>Maø nhö boâng hoa nhoû</a:t>
            </a:r>
          </a:p>
          <a:p>
            <a:pPr algn="just"/>
            <a:r>
              <a:rPr lang="en-US" sz="2800" b="1">
                <a:latin typeface="VNI-Avo" pitchFamily="2" charset="0"/>
              </a:rPr>
              <a:t>Ñöôïc yeâu thöông suoát ñôøi.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279731" y="665161"/>
            <a:ext cx="8610708" cy="58477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VNI-Avo" pitchFamily="2" charset="0"/>
              </a:rPr>
              <a:t>Nhö boâng hoa nhoû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80334" y="2650029"/>
            <a:ext cx="6167719" cy="1815883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n-US" sz="2800" b="1">
                <a:latin typeface="VNI-Avo" pitchFamily="2" charset="0"/>
              </a:rPr>
              <a:t>Laø hoa cuûa boá meï</a:t>
            </a:r>
          </a:p>
          <a:p>
            <a:r>
              <a:rPr lang="en-US" sz="2800" b="1">
                <a:latin typeface="VNI-Avo" pitchFamily="2" charset="0"/>
              </a:rPr>
              <a:t>Laø hoa cuûa thaày coâ</a:t>
            </a:r>
          </a:p>
          <a:p>
            <a:r>
              <a:rPr lang="en-US" sz="2800" b="1">
                <a:latin typeface="VNI-Avo" pitchFamily="2" charset="0"/>
              </a:rPr>
              <a:t>Nhö moãi laàn ñi hoïc</a:t>
            </a:r>
          </a:p>
          <a:p>
            <a:r>
              <a:rPr lang="en-US" sz="2800" b="1">
                <a:latin typeface="VNI-Avo" pitchFamily="2" charset="0"/>
              </a:rPr>
              <a:t>Möa naéng ñeàu xoøe oâ.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42111" r="65294" b="33028"/>
          <a:stretch/>
        </p:blipFill>
        <p:spPr>
          <a:xfrm>
            <a:off x="173095" y="4028980"/>
            <a:ext cx="2492183" cy="2829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5" t="72773" r="-1034" b="2366"/>
          <a:stretch/>
        </p:blipFill>
        <p:spPr>
          <a:xfrm>
            <a:off x="9538448" y="1151773"/>
            <a:ext cx="2348757" cy="26397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2350643" y="2158627"/>
            <a:ext cx="1953364" cy="523220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just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thöông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4"/>
            <a:ext cx="6054727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37" y="4041787"/>
            <a:ext cx="4476751" cy="247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8" rIns="91422" bIns="45718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ngoaøi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thô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ngöõ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öôn</a:t>
            </a:r>
            <a:r>
              <a:rPr lang="en-US" sz="3600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9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69076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15" tIns="57329" rIns="416162" bIns="57329" numCol="1" spcCol="1271" anchor="ctr" anchorCtr="0">
            <a:noAutofit/>
          </a:bodyPr>
          <a:lstStyle/>
          <a:p>
            <a:pPr algn="ctr" defTabSz="191091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482931" y="3210799"/>
            <a:ext cx="3829892" cy="11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8" rIns="91422" bIns="45718">
            <a:spAutoFit/>
          </a:bodyPr>
          <a:lstStyle/>
          <a:p>
            <a:pPr algn="ctr" eaLnBrk="1" hangingPunct="1"/>
            <a:r>
              <a:rPr lang="en-US" sz="6700" b="1">
                <a:latin typeface="VNI-Avo" pitchFamily="2" charset="0"/>
              </a:rPr>
              <a:t>v</a:t>
            </a:r>
            <a:r>
              <a:rPr lang="en-US" sz="6700" b="1">
                <a:solidFill>
                  <a:srgbClr val="FF00FF"/>
                </a:solidFill>
                <a:latin typeface="VNI-Avo" pitchFamily="2" charset="0"/>
              </a:rPr>
              <a:t>öôn</a:t>
            </a:r>
            <a:r>
              <a:rPr lang="en-US" sz="6700" b="1">
                <a:latin typeface="VNI-Avo" pitchFamily="2" charset="0"/>
              </a:rPr>
              <a:t> leân</a:t>
            </a:r>
            <a:endParaRPr lang="en-US" sz="67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11&quot;/&gt;&lt;property id=&quot;20307&quot; value=&quot;287&quot;/&gt;&lt;/object&gt;&lt;object type=&quot;3&quot; unique_id=&quot;493711&quot;&gt;&lt;property id=&quot;20148&quot; value=&quot;5&quot;/&gt;&lt;property id=&quot;20300&quot; value=&quot;Slide 18&quot;/&gt;&lt;property id=&quot;20307&quot; value=&quot;291&quot;/&gt;&lt;/object&gt;&lt;object type=&quot;3&quot; unique_id=&quot;493998&quot;&gt;&lt;property id=&quot;20148&quot; value=&quot;5&quot;/&gt;&lt;property id=&quot;20300&quot; value=&quot;Slide 22&quot;/&gt;&lt;property id=&quot;20307&quot; value=&quot;293&quot;/&gt;&lt;/object&gt;&lt;object type=&quot;3&quot; unique_id=&quot;493999&quot;&gt;&lt;property id=&quot;20148&quot; value=&quot;5&quot;/&gt;&lt;property id=&quot;20300&quot; value=&quot;Slide 23&quot;/&gt;&lt;property id=&quot;20307&quot; value=&quot;292&quot;/&gt;&lt;/object&gt;&lt;object type=&quot;3&quot; unique_id=&quot;494410&quot;&gt;&lt;property id=&quot;20148&quot; value=&quot;5&quot;/&gt;&lt;property id=&quot;20300&quot; value=&quot;Slide 9&quot;/&gt;&lt;property id=&quot;20307&quot; value=&quot;296&quot;/&gt;&lt;/object&gt;&lt;object type=&quot;3&quot; unique_id=&quot;494625&quot;&gt;&lt;property id=&quot;20148&quot; value=&quot;5&quot;/&gt;&lt;property id=&quot;20300&quot; value=&quot;Slide 10&quot;/&gt;&lt;property id=&quot;20307&quot; value=&quot;298&quot;/&gt;&lt;/object&gt;&lt;object type=&quot;3&quot; unique_id=&quot;494922&quot;&gt;&lt;property id=&quot;20148&quot; value=&quot;5&quot;/&gt;&lt;property id=&quot;20300&quot; value=&quot;Slide 12&quot;/&gt;&lt;property id=&quot;20307&quot; value=&quot;300&quot;/&gt;&lt;/object&gt;&lt;object type=&quot;3&quot; unique_id=&quot;495494&quot;&gt;&lt;property id=&quot;20148&quot; value=&quot;5&quot;/&gt;&lt;property id=&quot;20300&quot; value=&quot;Slide 13&quot;/&gt;&lt;property id=&quot;20307&quot; value=&quot;302&quot;/&gt;&lt;/object&gt;&lt;object type=&quot;3&quot; unique_id=&quot;495495&quot;&gt;&lt;property id=&quot;20148&quot; value=&quot;5&quot;/&gt;&lt;property id=&quot;20300&quot; value=&quot;Slide 17&quot;/&gt;&lt;property id=&quot;20307&quot; value=&quot;303&quot;/&gt;&lt;/object&gt;&lt;object type=&quot;3&quot; unique_id=&quot;495644&quot;&gt;&lt;property id=&quot;20148&quot; value=&quot;5&quot;/&gt;&lt;property id=&quot;20300&quot; value=&quot;Slide 15&quot;/&gt;&lt;property id=&quot;20307&quot; value=&quot;306&quot;/&gt;&lt;/object&gt;&lt;object type=&quot;3&quot; unique_id=&quot;495645&quot;&gt;&lt;property id=&quot;20148&quot; value=&quot;5&quot;/&gt;&lt;property id=&quot;20300&quot; value=&quot;Slide 16&quot;/&gt;&lt;property id=&quot;20307&quot; value=&quot;307&quot;/&gt;&lt;/object&gt;&lt;object type=&quot;3&quot; unique_id=&quot;495713&quot;&gt;&lt;property id=&quot;20148&quot; value=&quot;5&quot;/&gt;&lt;property id=&quot;20300&quot; value=&quot;Slide 14&quot;/&gt;&lt;property id=&quot;20307&quot; value=&quot;308&quot;/&gt;&lt;/object&gt;&lt;object type=&quot;3&quot; unique_id=&quot;497457&quot;&gt;&lt;property id=&quot;20148&quot; value=&quot;5&quot;/&gt;&lt;property id=&quot;20300&quot; value=&quot;Slide 19&quot;/&gt;&lt;property id=&quot;20307&quot; value=&quot;315&quot;/&gt;&lt;/object&gt;&lt;object type=&quot;3&quot; unique_id=&quot;497828&quot;&gt;&lt;property id=&quot;20148&quot; value=&quot;5&quot;/&gt;&lt;property id=&quot;20300&quot; value=&quot;Slide 20&quot;/&gt;&lt;property id=&quot;20307&quot; value=&quot;317&quot;/&gt;&lt;/object&gt;&lt;object type=&quot;3&quot; unique_id=&quot;499362&quot;&gt;&lt;property id=&quot;20148&quot; value=&quot;5&quot;/&gt;&lt;property id=&quot;20300&quot; value=&quot;Slide 21&quot;/&gt;&lt;property id=&quot;20307&quot; value=&quot;318&quot;/&gt;&lt;/object&gt;&lt;object type=&quot;3&quot; unique_id=&quot;501945&quot;&gt;&lt;property id=&quot;20148&quot; value=&quot;5&quot;/&gt;&lt;property id=&quot;20300&quot; value=&quot;Slide 2&quot;/&gt;&lt;property id=&quot;20307&quot; value=&quot;320&quot;/&gt;&lt;/object&gt;&lt;object type=&quot;3&quot; unique_id=&quot;502306&quot;&gt;&lt;property id=&quot;20148&quot; value=&quot;5&quot;/&gt;&lt;property id=&quot;20300&quot; value=&quot;Slide 1&quot;/&gt;&lt;property id=&quot;20307&quot; value=&quot;321&quot;/&gt;&lt;/object&gt;&lt;object type=&quot;3&quot; unique_id=&quot;502489&quot;&gt;&lt;property id=&quot;20148&quot; value=&quot;5&quot;/&gt;&lt;property id=&quot;20300&quot; value=&quot;Slide 3&quot;/&gt;&lt;property id=&quot;20307&quot; value=&quot;322&quot;/&gt;&lt;/object&gt;&lt;object type=&quot;3&quot; unique_id=&quot;502490&quot;&gt;&lt;property id=&quot;20148&quot; value=&quot;5&quot;/&gt;&lt;property id=&quot;20300&quot; value=&quot;Slide 4&quot;/&gt;&lt;property id=&quot;20307&quot; value=&quot;323&quot;/&gt;&lt;/object&gt;&lt;object type=&quot;3&quot; unique_id=&quot;502491&quot;&gt;&lt;property id=&quot;20148&quot; value=&quot;5&quot;/&gt;&lt;property id=&quot;20300&quot; value=&quot;Slide 5&quot;/&gt;&lt;property id=&quot;20307&quot; value=&quot;324&quot;/&gt;&lt;/object&gt;&lt;object type=&quot;3&quot; unique_id=&quot;502492&quot;&gt;&lt;property id=&quot;20148&quot; value=&quot;5&quot;/&gt;&lt;property id=&quot;20300&quot; value=&quot;Slide 6&quot;/&gt;&lt;property id=&quot;20307&quot; value=&quot;325&quot;/&gt;&lt;/object&gt;&lt;object type=&quot;3&quot; unique_id=&quot;502493&quot;&gt;&lt;property id=&quot;20148&quot; value=&quot;5&quot;/&gt;&lt;property id=&quot;20300&quot; value=&quot;Slide 7&quot;/&gt;&lt;property id=&quot;20307&quot; value=&quot;326&quot;/&gt;&lt;/object&gt;&lt;object type=&quot;3&quot; unique_id=&quot;502494&quot;&gt;&lt;property id=&quot;20148&quot; value=&quot;5&quot;/&gt;&lt;property id=&quot;20300&quot; value=&quot;Slide 8&quot;/&gt;&lt;property id=&quot;20307&quot; value=&quot;327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326</Words>
  <Application>Microsoft Office PowerPoint</Application>
  <PresentationFormat>Màn hình rộng</PresentationFormat>
  <Paragraphs>77</Paragraphs>
  <Slides>15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15</vt:i4>
      </vt:variant>
    </vt:vector>
  </HeadingPairs>
  <TitlesOfParts>
    <vt:vector size="38" baseType="lpstr">
      <vt:lpstr>等线</vt:lpstr>
      <vt:lpstr>微软雅黑</vt:lpstr>
      <vt:lpstr>黑体</vt:lpstr>
      <vt:lpstr>Arial</vt:lpstr>
      <vt:lpstr>Arial Black</vt:lpstr>
      <vt:lpstr>Calibri</vt:lpstr>
      <vt:lpstr>Calibri Light</vt:lpstr>
      <vt:lpstr>Times New Roman</vt:lpstr>
      <vt:lpstr>Verdana</vt:lpstr>
      <vt:lpstr>VNI-Avo</vt:lpstr>
      <vt:lpstr>Wingdings</vt:lpstr>
      <vt:lpstr>字魂105号-简雅黑</vt:lpstr>
      <vt:lpstr>Office Theme</vt:lpstr>
      <vt:lpstr>4_Office 主题​​</vt:lpstr>
      <vt:lpstr>5_Office 主题​​</vt:lpstr>
      <vt:lpstr>sample</vt:lpstr>
      <vt:lpstr>1_Office Theme</vt:lpstr>
      <vt:lpstr>9_Office Theme</vt:lpstr>
      <vt:lpstr>3_Office 主题​​</vt:lpstr>
      <vt:lpstr>Office 主题</vt:lpstr>
      <vt:lpstr>3_Office Theme</vt:lpstr>
      <vt:lpstr>2_Default Design</vt:lpstr>
      <vt:lpstr>2_Office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PC</cp:lastModifiedBy>
  <cp:revision>233</cp:revision>
  <dcterms:created xsi:type="dcterms:W3CDTF">2021-01-11T01:39:47Z</dcterms:created>
  <dcterms:modified xsi:type="dcterms:W3CDTF">2023-01-29T15:58:07Z</dcterms:modified>
</cp:coreProperties>
</file>