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p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6.jpg" ContentType="image/jpeg"/>
  <Override PartName="/ppt/notesSlides/notesSlide4.xml" ContentType="application/vnd.openxmlformats-officedocument.presentationml.notesSlide+xml"/>
  <Override PartName="/ppt/media/image27.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1" r:id="rId2"/>
    <p:sldMasterId id="2147483785" r:id="rId3"/>
    <p:sldMasterId id="2147483812" r:id="rId4"/>
    <p:sldMasterId id="2147483837" r:id="rId5"/>
    <p:sldMasterId id="2147483850" r:id="rId6"/>
    <p:sldMasterId id="2147483898" r:id="rId7"/>
    <p:sldMasterId id="2147483903" r:id="rId8"/>
    <p:sldMasterId id="2147483915" r:id="rId9"/>
    <p:sldMasterId id="2147483927" r:id="rId10"/>
    <p:sldMasterId id="2147483939" r:id="rId11"/>
    <p:sldMasterId id="2147483952" r:id="rId12"/>
    <p:sldMasterId id="2147483983" r:id="rId13"/>
    <p:sldMasterId id="2147484044" r:id="rId14"/>
  </p:sldMasterIdLst>
  <p:notesMasterIdLst>
    <p:notesMasterId r:id="rId39"/>
  </p:notesMasterIdLst>
  <p:sldIdLst>
    <p:sldId id="321" r:id="rId15"/>
    <p:sldId id="296" r:id="rId16"/>
    <p:sldId id="298" r:id="rId17"/>
    <p:sldId id="287" r:id="rId18"/>
    <p:sldId id="300" r:id="rId19"/>
    <p:sldId id="319" r:id="rId20"/>
    <p:sldId id="302" r:id="rId21"/>
    <p:sldId id="334" r:id="rId22"/>
    <p:sldId id="335" r:id="rId23"/>
    <p:sldId id="308" r:id="rId24"/>
    <p:sldId id="306" r:id="rId25"/>
    <p:sldId id="307" r:id="rId26"/>
    <p:sldId id="291" r:id="rId27"/>
    <p:sldId id="309" r:id="rId28"/>
    <p:sldId id="328" r:id="rId29"/>
    <p:sldId id="337" r:id="rId30"/>
    <p:sldId id="320" r:id="rId31"/>
    <p:sldId id="338" r:id="rId32"/>
    <p:sldId id="313" r:id="rId33"/>
    <p:sldId id="314" r:id="rId34"/>
    <p:sldId id="315" r:id="rId35"/>
    <p:sldId id="318" r:id="rId36"/>
    <p:sldId id="317" r:id="rId37"/>
    <p:sldId id="333" r:id="rId38"/>
  </p:sldIdLst>
  <p:sldSz cx="12192000" cy="6858000"/>
  <p:notesSz cx="6858000" cy="9144000"/>
  <p:custDataLst>
    <p:tags r:id="rId40"/>
  </p:custDataLst>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49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notesMaster" Target="notesMasters/notesMaster1.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DC7F10-2E8D-4886-BBAF-9066D1324461}" type="datetimeFigureOut">
              <a:rPr lang="vi-VN" smtClean="0"/>
              <a:t>11/02/2025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74A490-54D2-45DC-A6C1-F6B8DBC48A9C}" type="slidenum">
              <a:rPr lang="vi-VN" smtClean="0"/>
              <a:t>‹#›</a:t>
            </a:fld>
            <a:endParaRPr lang="vi-VN"/>
          </a:p>
        </p:txBody>
      </p:sp>
    </p:spTree>
    <p:extLst>
      <p:ext uri="{BB962C8B-B14F-4D97-AF65-F5344CB8AC3E}">
        <p14:creationId xmlns:p14="http://schemas.microsoft.com/office/powerpoint/2010/main" val="3233123637"/>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4226101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pPr/>
              <a:t>2</a:t>
            </a:fld>
            <a:endParaRPr lang="en-US" altLang="zh-CN">
              <a:solidFill>
                <a:prstClr val="black"/>
              </a:solidFill>
            </a:endParaRPr>
          </a:p>
        </p:txBody>
      </p:sp>
    </p:spTree>
    <p:extLst>
      <p:ext uri="{BB962C8B-B14F-4D97-AF65-F5344CB8AC3E}">
        <p14:creationId xmlns:p14="http://schemas.microsoft.com/office/powerpoint/2010/main" val="236268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itchFamily="34" charset="0"/>
                <a:ea typeface="SimSun" pitchFamily="2" charset="-122"/>
              </a:defRPr>
            </a:lvl1pPr>
            <a:lvl2pPr marL="685669" indent="-263719">
              <a:defRPr b="1">
                <a:solidFill>
                  <a:schemeClr val="tx1"/>
                </a:solidFill>
                <a:latin typeface=".VnAvant" pitchFamily="34" charset="0"/>
                <a:ea typeface="SimSun" pitchFamily="2" charset="-122"/>
              </a:defRPr>
            </a:lvl2pPr>
            <a:lvl3pPr marL="1054875" indent="-210975">
              <a:defRPr b="1">
                <a:solidFill>
                  <a:schemeClr val="tx1"/>
                </a:solidFill>
                <a:latin typeface=".VnAvant" pitchFamily="34" charset="0"/>
                <a:ea typeface="SimSun" pitchFamily="2" charset="-122"/>
              </a:defRPr>
            </a:lvl3pPr>
            <a:lvl4pPr marL="1476825" indent="-210975">
              <a:defRPr b="1">
                <a:solidFill>
                  <a:schemeClr val="tx1"/>
                </a:solidFill>
                <a:latin typeface=".VnAvant" pitchFamily="34" charset="0"/>
                <a:ea typeface="SimSun" pitchFamily="2" charset="-122"/>
              </a:defRPr>
            </a:lvl4pPr>
            <a:lvl5pPr marL="1898774" indent="-210975">
              <a:defRPr b="1">
                <a:solidFill>
                  <a:schemeClr val="tx1"/>
                </a:solidFill>
                <a:latin typeface=".VnAvant" pitchFamily="34" charset="0"/>
                <a:ea typeface="SimSun" pitchFamily="2" charset="-122"/>
              </a:defRPr>
            </a:lvl5pPr>
            <a:lvl6pPr marL="2320724" indent="-210975" eaLnBrk="0" fontAlgn="base" hangingPunct="0">
              <a:spcBef>
                <a:spcPct val="0"/>
              </a:spcBef>
              <a:spcAft>
                <a:spcPct val="0"/>
              </a:spcAft>
              <a:defRPr b="1">
                <a:solidFill>
                  <a:schemeClr val="tx1"/>
                </a:solidFill>
                <a:latin typeface=".VnAvant" pitchFamily="34" charset="0"/>
                <a:ea typeface="SimSun" pitchFamily="2" charset="-122"/>
              </a:defRPr>
            </a:lvl6pPr>
            <a:lvl7pPr marL="2742674" indent="-210975" eaLnBrk="0" fontAlgn="base" hangingPunct="0">
              <a:spcBef>
                <a:spcPct val="0"/>
              </a:spcBef>
              <a:spcAft>
                <a:spcPct val="0"/>
              </a:spcAft>
              <a:defRPr b="1">
                <a:solidFill>
                  <a:schemeClr val="tx1"/>
                </a:solidFill>
                <a:latin typeface=".VnAvant" pitchFamily="34" charset="0"/>
                <a:ea typeface="SimSun" pitchFamily="2" charset="-122"/>
              </a:defRPr>
            </a:lvl7pPr>
            <a:lvl8pPr marL="3164624" indent="-210975" eaLnBrk="0" fontAlgn="base" hangingPunct="0">
              <a:spcBef>
                <a:spcPct val="0"/>
              </a:spcBef>
              <a:spcAft>
                <a:spcPct val="0"/>
              </a:spcAft>
              <a:defRPr b="1">
                <a:solidFill>
                  <a:schemeClr val="tx1"/>
                </a:solidFill>
                <a:latin typeface=".VnAvant" pitchFamily="34" charset="0"/>
                <a:ea typeface="SimSun" pitchFamily="2" charset="-122"/>
              </a:defRPr>
            </a:lvl8pPr>
            <a:lvl9pPr marL="3586574" indent="-210975" eaLnBrk="0" fontAlgn="base" hangingPunct="0">
              <a:spcBef>
                <a:spcPct val="0"/>
              </a:spcBef>
              <a:spcAft>
                <a:spcPct val="0"/>
              </a:spcAft>
              <a:defRPr b="1">
                <a:solidFill>
                  <a:schemeClr val="tx1"/>
                </a:solidFill>
                <a:latin typeface=".VnAvant" pitchFamily="34" charset="0"/>
                <a:ea typeface="SimSun" pitchFamily="2" charset="-122"/>
              </a:defRPr>
            </a:lvl9pPr>
          </a:lstStyle>
          <a:p>
            <a:fld id="{A861633A-9F19-4EAE-A1A9-D9CCD8DF741A}" type="slidenum">
              <a:rPr lang="en-US" altLang="zh-CN" b="0">
                <a:solidFill>
                  <a:prstClr val="black"/>
                </a:solidFill>
                <a:latin typeface="等线" charset="-122"/>
                <a:ea typeface="等线" charset="-122"/>
              </a:rPr>
              <a:pPr/>
              <a:t>11</a:t>
            </a:fld>
            <a:endParaRPr lang="en-US" altLang="zh-CN" b="0">
              <a:solidFill>
                <a:prstClr val="black"/>
              </a:solidFill>
              <a:latin typeface="等线" charset="-122"/>
              <a:ea typeface="等线" charset="-122"/>
            </a:endParaRPr>
          </a:p>
        </p:txBody>
      </p:sp>
    </p:spTree>
    <p:extLst>
      <p:ext uri="{BB962C8B-B14F-4D97-AF65-F5344CB8AC3E}">
        <p14:creationId xmlns:p14="http://schemas.microsoft.com/office/powerpoint/2010/main" val="618055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itchFamily="34" charset="0"/>
                <a:ea typeface="SimSun" pitchFamily="2" charset="-122"/>
              </a:defRPr>
            </a:lvl1pPr>
            <a:lvl2pPr marL="685669" indent="-263719">
              <a:defRPr b="1">
                <a:solidFill>
                  <a:schemeClr val="tx1"/>
                </a:solidFill>
                <a:latin typeface=".VnAvant" pitchFamily="34" charset="0"/>
                <a:ea typeface="SimSun" pitchFamily="2" charset="-122"/>
              </a:defRPr>
            </a:lvl2pPr>
            <a:lvl3pPr marL="1054875" indent="-210975">
              <a:defRPr b="1">
                <a:solidFill>
                  <a:schemeClr val="tx1"/>
                </a:solidFill>
                <a:latin typeface=".VnAvant" pitchFamily="34" charset="0"/>
                <a:ea typeface="SimSun" pitchFamily="2" charset="-122"/>
              </a:defRPr>
            </a:lvl3pPr>
            <a:lvl4pPr marL="1476825" indent="-210975">
              <a:defRPr b="1">
                <a:solidFill>
                  <a:schemeClr val="tx1"/>
                </a:solidFill>
                <a:latin typeface=".VnAvant" pitchFamily="34" charset="0"/>
                <a:ea typeface="SimSun" pitchFamily="2" charset="-122"/>
              </a:defRPr>
            </a:lvl4pPr>
            <a:lvl5pPr marL="1898774" indent="-210975">
              <a:defRPr b="1">
                <a:solidFill>
                  <a:schemeClr val="tx1"/>
                </a:solidFill>
                <a:latin typeface=".VnAvant" pitchFamily="34" charset="0"/>
                <a:ea typeface="SimSun" pitchFamily="2" charset="-122"/>
              </a:defRPr>
            </a:lvl5pPr>
            <a:lvl6pPr marL="2320724" indent="-210975" eaLnBrk="0" fontAlgn="base" hangingPunct="0">
              <a:spcBef>
                <a:spcPct val="0"/>
              </a:spcBef>
              <a:spcAft>
                <a:spcPct val="0"/>
              </a:spcAft>
              <a:defRPr b="1">
                <a:solidFill>
                  <a:schemeClr val="tx1"/>
                </a:solidFill>
                <a:latin typeface=".VnAvant" pitchFamily="34" charset="0"/>
                <a:ea typeface="SimSun" pitchFamily="2" charset="-122"/>
              </a:defRPr>
            </a:lvl6pPr>
            <a:lvl7pPr marL="2742674" indent="-210975" eaLnBrk="0" fontAlgn="base" hangingPunct="0">
              <a:spcBef>
                <a:spcPct val="0"/>
              </a:spcBef>
              <a:spcAft>
                <a:spcPct val="0"/>
              </a:spcAft>
              <a:defRPr b="1">
                <a:solidFill>
                  <a:schemeClr val="tx1"/>
                </a:solidFill>
                <a:latin typeface=".VnAvant" pitchFamily="34" charset="0"/>
                <a:ea typeface="SimSun" pitchFamily="2" charset="-122"/>
              </a:defRPr>
            </a:lvl7pPr>
            <a:lvl8pPr marL="3164624" indent="-210975" eaLnBrk="0" fontAlgn="base" hangingPunct="0">
              <a:spcBef>
                <a:spcPct val="0"/>
              </a:spcBef>
              <a:spcAft>
                <a:spcPct val="0"/>
              </a:spcAft>
              <a:defRPr b="1">
                <a:solidFill>
                  <a:schemeClr val="tx1"/>
                </a:solidFill>
                <a:latin typeface=".VnAvant" pitchFamily="34" charset="0"/>
                <a:ea typeface="SimSun" pitchFamily="2" charset="-122"/>
              </a:defRPr>
            </a:lvl8pPr>
            <a:lvl9pPr marL="3586574" indent="-210975" eaLnBrk="0" fontAlgn="base" hangingPunct="0">
              <a:spcBef>
                <a:spcPct val="0"/>
              </a:spcBef>
              <a:spcAft>
                <a:spcPct val="0"/>
              </a:spcAft>
              <a:defRPr b="1">
                <a:solidFill>
                  <a:schemeClr val="tx1"/>
                </a:solidFill>
                <a:latin typeface=".VnAvant" pitchFamily="34" charset="0"/>
                <a:ea typeface="SimSun" pitchFamily="2" charset="-122"/>
              </a:defRPr>
            </a:lvl9pPr>
          </a:lstStyle>
          <a:p>
            <a:fld id="{A861633A-9F19-4EAE-A1A9-D9CCD8DF741A}" type="slidenum">
              <a:rPr lang="en-US" altLang="zh-CN" b="0">
                <a:solidFill>
                  <a:prstClr val="black"/>
                </a:solidFill>
                <a:latin typeface="等线" charset="-122"/>
                <a:ea typeface="等线" charset="-122"/>
              </a:rPr>
              <a:pPr/>
              <a:t>12</a:t>
            </a:fld>
            <a:endParaRPr lang="en-US" altLang="zh-CN" b="0">
              <a:solidFill>
                <a:prstClr val="black"/>
              </a:solidFill>
              <a:latin typeface="等线" charset="-122"/>
              <a:ea typeface="等线" charset="-122"/>
            </a:endParaRPr>
          </a:p>
        </p:txBody>
      </p:sp>
    </p:spTree>
    <p:extLst>
      <p:ext uri="{BB962C8B-B14F-4D97-AF65-F5344CB8AC3E}">
        <p14:creationId xmlns:p14="http://schemas.microsoft.com/office/powerpoint/2010/main" val="2436816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826403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826403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493D59-2129-4895-91DE-D76FF59DE534}"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2554818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40095A-B57F-4284-B540-FDA4170B58E7}"/>
              </a:ext>
            </a:extLst>
          </p:cNvPr>
          <p:cNvSpPr>
            <a:spLocks noGrp="1"/>
          </p:cNvSpPr>
          <p:nvPr>
            <p:ph type="ctrTitle"/>
          </p:nvPr>
        </p:nvSpPr>
        <p:spPr>
          <a:xfrm>
            <a:off x="1524005"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83F3F6D-A716-45FB-BA04-D7F2C10F943A}"/>
              </a:ext>
            </a:extLst>
          </p:cNvPr>
          <p:cNvSpPr>
            <a:spLocks noGrp="1"/>
          </p:cNvSpPr>
          <p:nvPr>
            <p:ph type="subTitle" idx="1"/>
          </p:nvPr>
        </p:nvSpPr>
        <p:spPr>
          <a:xfrm>
            <a:off x="1524005"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041EF99-216D-453B-8564-2CD7F84EB52D}"/>
              </a:ext>
            </a:extLst>
          </p:cNvPr>
          <p:cNvSpPr>
            <a:spLocks noGrp="1"/>
          </p:cNvSpPr>
          <p:nvPr>
            <p:ph type="dt" sz="half" idx="10"/>
          </p:nvPr>
        </p:nvSpPr>
        <p:spPr/>
        <p:txBody>
          <a:bodyPr/>
          <a:lstStyle/>
          <a:p>
            <a:fld id="{81D1B318-237C-4B8D-AB3D-AA6F00534237}" type="datetimeFigureOut">
              <a:rPr lang="en-US" smtClean="0"/>
              <a:t>2/11/2025</a:t>
            </a:fld>
            <a:endParaRPr lang="en-US"/>
          </a:p>
        </p:txBody>
      </p:sp>
      <p:sp>
        <p:nvSpPr>
          <p:cNvPr id="5" name="Footer Placeholder 4">
            <a:extLst>
              <a:ext uri="{FF2B5EF4-FFF2-40B4-BE49-F238E27FC236}">
                <a16:creationId xmlns:a16="http://schemas.microsoft.com/office/drawing/2014/main" xmlns="" id="{4DCD891F-A34B-4812-8DB2-E0B08BE19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81CB022-47A2-4FAB-A813-FB43BC2F6046}"/>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487135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2CB163-705B-42EB-91B4-8F862C9F30DA}"/>
              </a:ext>
            </a:extLst>
          </p:cNvPr>
          <p:cNvSpPr>
            <a:spLocks noGrp="1"/>
          </p:cNvSpPr>
          <p:nvPr>
            <p:ph type="dt" sz="half" idx="10"/>
          </p:nvPr>
        </p:nvSpPr>
        <p:spPr/>
        <p:txBody>
          <a:bodyPr/>
          <a:lstStyle/>
          <a:p>
            <a:fld id="{81D1B318-237C-4B8D-AB3D-AA6F00534237}" type="datetimeFigureOut">
              <a:rPr lang="en-US" smtClean="0"/>
              <a:t>2/11/2025</a:t>
            </a:fld>
            <a:endParaRPr lang="en-US"/>
          </a:p>
        </p:txBody>
      </p:sp>
      <p:sp>
        <p:nvSpPr>
          <p:cNvPr id="5" name="Footer Placeholder 4">
            <a:extLst>
              <a:ext uri="{FF2B5EF4-FFF2-40B4-BE49-F238E27FC236}">
                <a16:creationId xmlns:a16="http://schemas.microsoft.com/office/drawing/2014/main" xmlns="" id="{585D2410-D059-4ECF-9D91-3D9CFDA65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9A90E8-0DE9-4FAE-A462-D37CFCB857C3}"/>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6882522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799" y="1535144"/>
            <a:ext cx="5386919" cy="639763"/>
          </a:xfrm>
        </p:spPr>
        <p:txBody>
          <a:bodyPr anchor="b"/>
          <a:lstStyle>
            <a:lvl1pPr marL="0" indent="0">
              <a:buNone/>
              <a:defRPr sz="3300" b="1"/>
            </a:lvl1pPr>
            <a:lvl2pPr marL="642171" indent="0">
              <a:buNone/>
              <a:defRPr sz="2800" b="1"/>
            </a:lvl2pPr>
            <a:lvl3pPr marL="1284335" indent="0">
              <a:buNone/>
              <a:defRPr sz="2500" b="1"/>
            </a:lvl3pPr>
            <a:lvl4pPr marL="1926501" indent="0">
              <a:buNone/>
              <a:defRPr sz="2300" b="1"/>
            </a:lvl4pPr>
            <a:lvl5pPr marL="2568670" indent="0">
              <a:buNone/>
              <a:defRPr sz="2300" b="1"/>
            </a:lvl5pPr>
            <a:lvl6pPr marL="3210818" indent="0">
              <a:buNone/>
              <a:defRPr sz="2300" b="1"/>
            </a:lvl6pPr>
            <a:lvl7pPr marL="3852988" indent="0">
              <a:buNone/>
              <a:defRPr sz="2300" b="1"/>
            </a:lvl7pPr>
            <a:lvl8pPr marL="4495154" indent="0">
              <a:buNone/>
              <a:defRPr sz="2300" b="1"/>
            </a:lvl8pPr>
            <a:lvl9pPr marL="5137317" indent="0">
              <a:buNone/>
              <a:defRPr sz="2300" b="1"/>
            </a:lvl9pPr>
          </a:lstStyle>
          <a:p>
            <a:pPr lvl="0"/>
            <a:r>
              <a:rPr lang="en-US"/>
              <a:t>Click to edit Master text styles</a:t>
            </a:r>
          </a:p>
        </p:txBody>
      </p:sp>
      <p:sp>
        <p:nvSpPr>
          <p:cNvPr id="4" name="Content Placeholder 3"/>
          <p:cNvSpPr>
            <a:spLocks noGrp="1"/>
          </p:cNvSpPr>
          <p:nvPr>
            <p:ph sz="half" idx="2"/>
          </p:nvPr>
        </p:nvSpPr>
        <p:spPr>
          <a:xfrm>
            <a:off x="609799" y="2174875"/>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96" y="1535144"/>
            <a:ext cx="5389033" cy="639763"/>
          </a:xfrm>
        </p:spPr>
        <p:txBody>
          <a:bodyPr anchor="b"/>
          <a:lstStyle>
            <a:lvl1pPr marL="0" indent="0">
              <a:buNone/>
              <a:defRPr sz="3300" b="1"/>
            </a:lvl1pPr>
            <a:lvl2pPr marL="642171" indent="0">
              <a:buNone/>
              <a:defRPr sz="2800" b="1"/>
            </a:lvl2pPr>
            <a:lvl3pPr marL="1284335" indent="0">
              <a:buNone/>
              <a:defRPr sz="2500" b="1"/>
            </a:lvl3pPr>
            <a:lvl4pPr marL="1926501" indent="0">
              <a:buNone/>
              <a:defRPr sz="2300" b="1"/>
            </a:lvl4pPr>
            <a:lvl5pPr marL="2568670" indent="0">
              <a:buNone/>
              <a:defRPr sz="2300" b="1"/>
            </a:lvl5pPr>
            <a:lvl6pPr marL="3210818" indent="0">
              <a:buNone/>
              <a:defRPr sz="2300" b="1"/>
            </a:lvl6pPr>
            <a:lvl7pPr marL="3852988" indent="0">
              <a:buNone/>
              <a:defRPr sz="2300" b="1"/>
            </a:lvl7pPr>
            <a:lvl8pPr marL="4495154" indent="0">
              <a:buNone/>
              <a:defRPr sz="2300" b="1"/>
            </a:lvl8pPr>
            <a:lvl9pPr marL="5137317"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596" y="2174875"/>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067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30900929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067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12506684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067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17136857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225"/>
            <a:ext cx="4011084" cy="1162051"/>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6820" y="273350"/>
            <a:ext cx="6815667" cy="5853113"/>
          </a:xfrm>
        </p:spPr>
        <p:txBody>
          <a:bodyPr/>
          <a:lstStyle>
            <a:lvl1pPr>
              <a:defRPr sz="4500"/>
            </a:lvl1pPr>
            <a:lvl2pPr>
              <a:defRPr sz="37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7" y="1435205"/>
            <a:ext cx="4011084" cy="4691063"/>
          </a:xfrm>
        </p:spPr>
        <p:txBody>
          <a:bodyPr/>
          <a:lstStyle>
            <a:lvl1pPr marL="0" indent="0">
              <a:buNone/>
              <a:defRPr sz="2000"/>
            </a:lvl1pPr>
            <a:lvl2pPr marL="642171" indent="0">
              <a:buNone/>
              <a:defRPr sz="1700"/>
            </a:lvl2pPr>
            <a:lvl3pPr marL="1284335" indent="0">
              <a:buNone/>
              <a:defRPr sz="1300"/>
            </a:lvl3pPr>
            <a:lvl4pPr marL="1926501" indent="0">
              <a:buNone/>
              <a:defRPr sz="1200"/>
            </a:lvl4pPr>
            <a:lvl5pPr marL="2568670" indent="0">
              <a:buNone/>
              <a:defRPr sz="1200"/>
            </a:lvl5pPr>
            <a:lvl6pPr marL="3210818" indent="0">
              <a:buNone/>
              <a:defRPr sz="1200"/>
            </a:lvl6pPr>
            <a:lvl7pPr marL="3852988" indent="0">
              <a:buNone/>
              <a:defRPr sz="1200"/>
            </a:lvl7pPr>
            <a:lvl8pPr marL="4495154" indent="0">
              <a:buNone/>
              <a:defRPr sz="1200"/>
            </a:lvl8pPr>
            <a:lvl9pPr marL="51373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067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22988578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773"/>
            <a:ext cx="7315200" cy="566739"/>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720" y="612775"/>
            <a:ext cx="7315200" cy="4114800"/>
          </a:xfrm>
        </p:spPr>
        <p:txBody>
          <a:bodyPr/>
          <a:lstStyle>
            <a:lvl1pPr marL="0" indent="0">
              <a:buNone/>
              <a:defRPr sz="4500"/>
            </a:lvl1pPr>
            <a:lvl2pPr marL="642171" indent="0">
              <a:buNone/>
              <a:defRPr sz="3700"/>
            </a:lvl2pPr>
            <a:lvl3pPr marL="1284335" indent="0">
              <a:buNone/>
              <a:defRPr sz="3300"/>
            </a:lvl3pPr>
            <a:lvl4pPr marL="1926501" indent="0">
              <a:buNone/>
              <a:defRPr sz="2800"/>
            </a:lvl4pPr>
            <a:lvl5pPr marL="2568670" indent="0">
              <a:buNone/>
              <a:defRPr sz="2800"/>
            </a:lvl5pPr>
            <a:lvl6pPr marL="3210818" indent="0">
              <a:buNone/>
              <a:defRPr sz="2800"/>
            </a:lvl6pPr>
            <a:lvl7pPr marL="3852988" indent="0">
              <a:buNone/>
              <a:defRPr sz="2800"/>
            </a:lvl7pPr>
            <a:lvl8pPr marL="4495154" indent="0">
              <a:buNone/>
              <a:defRPr sz="2800"/>
            </a:lvl8pPr>
            <a:lvl9pPr marL="5137317" indent="0">
              <a:buNone/>
              <a:defRPr sz="2800"/>
            </a:lvl9pPr>
          </a:lstStyle>
          <a:p>
            <a:endParaRPr lang="en-US"/>
          </a:p>
        </p:txBody>
      </p:sp>
      <p:sp>
        <p:nvSpPr>
          <p:cNvPr id="4" name="Text Placeholder 3"/>
          <p:cNvSpPr>
            <a:spLocks noGrp="1"/>
          </p:cNvSpPr>
          <p:nvPr>
            <p:ph type="body" sz="half" idx="2"/>
          </p:nvPr>
        </p:nvSpPr>
        <p:spPr>
          <a:xfrm>
            <a:off x="2389720" y="5367512"/>
            <a:ext cx="7315200" cy="804861"/>
          </a:xfrm>
        </p:spPr>
        <p:txBody>
          <a:bodyPr/>
          <a:lstStyle>
            <a:lvl1pPr marL="0" indent="0">
              <a:buNone/>
              <a:defRPr sz="2000"/>
            </a:lvl1pPr>
            <a:lvl2pPr marL="642171" indent="0">
              <a:buNone/>
              <a:defRPr sz="1700"/>
            </a:lvl2pPr>
            <a:lvl3pPr marL="1284335" indent="0">
              <a:buNone/>
              <a:defRPr sz="1300"/>
            </a:lvl3pPr>
            <a:lvl4pPr marL="1926501" indent="0">
              <a:buNone/>
              <a:defRPr sz="1200"/>
            </a:lvl4pPr>
            <a:lvl5pPr marL="2568670" indent="0">
              <a:buNone/>
              <a:defRPr sz="1200"/>
            </a:lvl5pPr>
            <a:lvl6pPr marL="3210818" indent="0">
              <a:buNone/>
              <a:defRPr sz="1200"/>
            </a:lvl6pPr>
            <a:lvl7pPr marL="3852988" indent="0">
              <a:buNone/>
              <a:defRPr sz="1200"/>
            </a:lvl7pPr>
            <a:lvl8pPr marL="4495154" indent="0">
              <a:buNone/>
              <a:defRPr sz="1200"/>
            </a:lvl8pPr>
            <a:lvl9pPr marL="51373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067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19316318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067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26165303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406" y="274788"/>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765" y="274788"/>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067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28702993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217" y="1598306"/>
            <a:ext cx="7774425" cy="1102519"/>
          </a:xfrm>
        </p:spPr>
        <p:txBody>
          <a:bodyPr/>
          <a:lstStyle/>
          <a:p>
            <a:r>
              <a:rPr lang="en-US"/>
              <a:t>Click to edit Master title style</a:t>
            </a:r>
          </a:p>
        </p:txBody>
      </p:sp>
      <p:sp>
        <p:nvSpPr>
          <p:cNvPr id="3" name="Subtitle 2"/>
          <p:cNvSpPr>
            <a:spLocks noGrp="1"/>
          </p:cNvSpPr>
          <p:nvPr>
            <p:ph type="subTitle" idx="1"/>
          </p:nvPr>
        </p:nvSpPr>
        <p:spPr>
          <a:xfrm>
            <a:off x="1371973" y="2914657"/>
            <a:ext cx="6402467" cy="1314451"/>
          </a:xfrm>
        </p:spPr>
        <p:txBody>
          <a:bodyPr/>
          <a:lstStyle>
            <a:lvl1pPr marL="0" indent="0" algn="ctr">
              <a:buNone/>
              <a:defRPr/>
            </a:lvl1pPr>
            <a:lvl2pPr marL="340174" indent="0" algn="ctr">
              <a:buNone/>
              <a:defRPr/>
            </a:lvl2pPr>
            <a:lvl3pPr marL="680386" indent="0" algn="ctr">
              <a:buNone/>
              <a:defRPr/>
            </a:lvl3pPr>
            <a:lvl4pPr marL="1020557" indent="0" algn="ctr">
              <a:buNone/>
              <a:defRPr/>
            </a:lvl4pPr>
            <a:lvl5pPr marL="1360721" indent="0" algn="ctr">
              <a:buNone/>
              <a:defRPr/>
            </a:lvl5pPr>
            <a:lvl6pPr marL="1700881" indent="0" algn="ctr">
              <a:buNone/>
              <a:defRPr/>
            </a:lvl6pPr>
            <a:lvl7pPr marL="2041092" indent="0" algn="ctr">
              <a:buNone/>
              <a:defRPr/>
            </a:lvl7pPr>
            <a:lvl8pPr marL="2381248" indent="0" algn="ctr">
              <a:buNone/>
              <a:defRPr/>
            </a:lvl8pPr>
            <a:lvl9pPr marL="27214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427617"/>
      </p:ext>
    </p:extLst>
  </p:cSld>
  <p:clrMapOvr>
    <a:masterClrMapping/>
  </p:clrMapOvr>
  <p:transition advTm="6645"/>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189007"/>
      </p:ext>
    </p:extLst>
  </p:cSld>
  <p:clrMapOvr>
    <a:masterClrMapping/>
  </p:clrMapOvr>
  <p:transition advTm="6645"/>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58" y="3305407"/>
            <a:ext cx="7774425" cy="1021556"/>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758" y="2180045"/>
            <a:ext cx="7774425" cy="1125140"/>
          </a:xfrm>
        </p:spPr>
        <p:txBody>
          <a:bodyPr anchor="b"/>
          <a:lstStyle>
            <a:lvl1pPr marL="0" indent="0">
              <a:buNone/>
              <a:defRPr sz="1500"/>
            </a:lvl1pPr>
            <a:lvl2pPr marL="340174" indent="0">
              <a:buNone/>
              <a:defRPr sz="1500"/>
            </a:lvl2pPr>
            <a:lvl3pPr marL="680386" indent="0">
              <a:buNone/>
              <a:defRPr sz="1200"/>
            </a:lvl3pPr>
            <a:lvl4pPr marL="1020557" indent="0">
              <a:buNone/>
              <a:defRPr sz="1100"/>
            </a:lvl4pPr>
            <a:lvl5pPr marL="1360721" indent="0">
              <a:buNone/>
              <a:defRPr sz="1100"/>
            </a:lvl5pPr>
            <a:lvl6pPr marL="1700881" indent="0">
              <a:buNone/>
              <a:defRPr sz="1100"/>
            </a:lvl6pPr>
            <a:lvl7pPr marL="2041092" indent="0">
              <a:buNone/>
              <a:defRPr sz="1100"/>
            </a:lvl7pPr>
            <a:lvl8pPr marL="2381248" indent="0">
              <a:buNone/>
              <a:defRPr sz="1100"/>
            </a:lvl8pPr>
            <a:lvl9pPr marL="2721428" indent="0">
              <a:buNone/>
              <a:defRPr sz="11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5154072"/>
      </p:ext>
    </p:extLst>
  </p:cSld>
  <p:clrMapOvr>
    <a:masterClrMapping/>
  </p:clrMapOvr>
  <p:transition advTm="6645"/>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9162E85-05BE-4B91-B2DC-895B1C0A054C}"/>
              </a:ext>
            </a:extLst>
          </p:cNvPr>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830DCAB-22C8-407D-9C40-C03B04D95FFE}"/>
              </a:ext>
            </a:extLst>
          </p:cNvPr>
          <p:cNvSpPr>
            <a:spLocks noGrp="1"/>
          </p:cNvSpPr>
          <p:nvPr>
            <p:ph type="body" orient="vert" idx="1"/>
          </p:nvPr>
        </p:nvSpPr>
        <p:spPr>
          <a:xfrm>
            <a:off x="838203"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6E9020-F5CA-49B7-A51E-9A82491493A5}"/>
              </a:ext>
            </a:extLst>
          </p:cNvPr>
          <p:cNvSpPr>
            <a:spLocks noGrp="1"/>
          </p:cNvSpPr>
          <p:nvPr>
            <p:ph type="dt" sz="half" idx="10"/>
          </p:nvPr>
        </p:nvSpPr>
        <p:spPr/>
        <p:txBody>
          <a:bodyPr/>
          <a:lstStyle/>
          <a:p>
            <a:fld id="{81D1B318-237C-4B8D-AB3D-AA6F00534237}" type="datetimeFigureOut">
              <a:rPr lang="en-US" smtClean="0"/>
              <a:t>2/11/2025</a:t>
            </a:fld>
            <a:endParaRPr lang="en-US"/>
          </a:p>
        </p:txBody>
      </p:sp>
      <p:sp>
        <p:nvSpPr>
          <p:cNvPr id="5" name="Footer Placeholder 4">
            <a:extLst>
              <a:ext uri="{FF2B5EF4-FFF2-40B4-BE49-F238E27FC236}">
                <a16:creationId xmlns:a16="http://schemas.microsoft.com/office/drawing/2014/main" xmlns="" id="{161751FE-27EA-4E87-9142-F096721D9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5225E08-B691-4F57-8C4C-1CF08F72B734}"/>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17898790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27" y="1200157"/>
            <a:ext cx="4039652" cy="3394472"/>
          </a:xfrm>
        </p:spPr>
        <p:txBody>
          <a:bodyPr/>
          <a:lstStyle>
            <a:lvl1pPr>
              <a:defRPr sz="2100"/>
            </a:lvl1pPr>
            <a:lvl2pPr>
              <a:defRPr sz="19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411" y="1200157"/>
            <a:ext cx="4039652" cy="3394472"/>
          </a:xfrm>
        </p:spPr>
        <p:txBody>
          <a:bodyPr/>
          <a:lstStyle>
            <a:lvl1pPr>
              <a:defRPr sz="2100"/>
            </a:lvl1pPr>
            <a:lvl2pPr>
              <a:defRPr sz="19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802668"/>
      </p:ext>
    </p:extLst>
  </p:cSld>
  <p:clrMapOvr>
    <a:masterClrMapping/>
  </p:clrMapOvr>
  <p:transition advTm="6645"/>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00" y="1151374"/>
            <a:ext cx="4041240" cy="479823"/>
          </a:xfrm>
        </p:spPr>
        <p:txBody>
          <a:bodyPr anchor="b"/>
          <a:lstStyle>
            <a:lvl1pPr marL="0" indent="0">
              <a:buNone/>
              <a:defRPr sz="1900" b="1"/>
            </a:lvl1pPr>
            <a:lvl2pPr marL="340174" indent="0">
              <a:buNone/>
              <a:defRPr sz="1500" b="1"/>
            </a:lvl2pPr>
            <a:lvl3pPr marL="680386" indent="0">
              <a:buNone/>
              <a:defRPr sz="1500" b="1"/>
            </a:lvl3pPr>
            <a:lvl4pPr marL="1020557" indent="0">
              <a:buNone/>
              <a:defRPr sz="1200" b="1"/>
            </a:lvl4pPr>
            <a:lvl5pPr marL="1360721" indent="0">
              <a:buNone/>
              <a:defRPr sz="1200" b="1"/>
            </a:lvl5pPr>
            <a:lvl6pPr marL="1700881" indent="0">
              <a:buNone/>
              <a:defRPr sz="1200" b="1"/>
            </a:lvl6pPr>
            <a:lvl7pPr marL="2041092" indent="0">
              <a:buNone/>
              <a:defRPr sz="1200" b="1"/>
            </a:lvl7pPr>
            <a:lvl8pPr marL="2381248" indent="0">
              <a:buNone/>
              <a:defRPr sz="1200" b="1"/>
            </a:lvl8pPr>
            <a:lvl9pPr marL="27214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400" y="1631165"/>
            <a:ext cx="4041240" cy="2963467"/>
          </a:xfrm>
        </p:spPr>
        <p:txBody>
          <a:bodyPr/>
          <a:lstStyle>
            <a:lvl1pPr>
              <a:defRPr sz="1900"/>
            </a:lvl1pPr>
            <a:lvl2pPr>
              <a:defRPr sz="15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318" y="1151374"/>
            <a:ext cx="4042828" cy="479823"/>
          </a:xfrm>
        </p:spPr>
        <p:txBody>
          <a:bodyPr anchor="b"/>
          <a:lstStyle>
            <a:lvl1pPr marL="0" indent="0">
              <a:buNone/>
              <a:defRPr sz="1900" b="1"/>
            </a:lvl1pPr>
            <a:lvl2pPr marL="340174" indent="0">
              <a:buNone/>
              <a:defRPr sz="1500" b="1"/>
            </a:lvl2pPr>
            <a:lvl3pPr marL="680386" indent="0">
              <a:buNone/>
              <a:defRPr sz="1500" b="1"/>
            </a:lvl3pPr>
            <a:lvl4pPr marL="1020557" indent="0">
              <a:buNone/>
              <a:defRPr sz="1200" b="1"/>
            </a:lvl4pPr>
            <a:lvl5pPr marL="1360721" indent="0">
              <a:buNone/>
              <a:defRPr sz="1200" b="1"/>
            </a:lvl5pPr>
            <a:lvl6pPr marL="1700881" indent="0">
              <a:buNone/>
              <a:defRPr sz="1200" b="1"/>
            </a:lvl6pPr>
            <a:lvl7pPr marL="2041092" indent="0">
              <a:buNone/>
              <a:defRPr sz="1200" b="1"/>
            </a:lvl7pPr>
            <a:lvl8pPr marL="2381248" indent="0">
              <a:buNone/>
              <a:defRPr sz="1200" b="1"/>
            </a:lvl8pPr>
            <a:lvl9pPr marL="27214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6318" y="1631165"/>
            <a:ext cx="4042828" cy="2963467"/>
          </a:xfrm>
        </p:spPr>
        <p:txBody>
          <a:bodyPr/>
          <a:lstStyle>
            <a:lvl1pPr>
              <a:defRPr sz="1900"/>
            </a:lvl1pPr>
            <a:lvl2pPr>
              <a:defRPr sz="15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5133790"/>
      </p:ext>
    </p:extLst>
  </p:cSld>
  <p:clrMapOvr>
    <a:masterClrMapping/>
  </p:clrMapOvr>
  <p:transition advTm="6645"/>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2975898"/>
      </p:ext>
    </p:extLst>
  </p:cSld>
  <p:clrMapOvr>
    <a:masterClrMapping/>
  </p:clrMapOvr>
  <p:transition advTm="6645"/>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733850"/>
      </p:ext>
    </p:extLst>
  </p:cSld>
  <p:clrMapOvr>
    <a:masterClrMapping/>
  </p:clrMapOvr>
  <p:transition advTm="6645"/>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50" y="204936"/>
            <a:ext cx="3009097" cy="871539"/>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6020" y="205201"/>
            <a:ext cx="5113083" cy="4389835"/>
          </a:xfrm>
        </p:spPr>
        <p:txBody>
          <a:bodyPr/>
          <a:lstStyle>
            <a:lvl1pPr>
              <a:defRPr sz="2400"/>
            </a:lvl1pPr>
            <a:lvl2pPr>
              <a:defRPr sz="2100"/>
            </a:lvl2pPr>
            <a:lvl3pPr>
              <a:defRPr sz="19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50" y="1076494"/>
            <a:ext cx="3009097" cy="3518297"/>
          </a:xfrm>
        </p:spPr>
        <p:txBody>
          <a:bodyPr/>
          <a:lstStyle>
            <a:lvl1pPr marL="0" indent="0">
              <a:buNone/>
              <a:defRPr sz="1100"/>
            </a:lvl1pPr>
            <a:lvl2pPr marL="340174" indent="0">
              <a:buNone/>
              <a:defRPr sz="900"/>
            </a:lvl2pPr>
            <a:lvl3pPr marL="680386" indent="0">
              <a:buNone/>
              <a:defRPr sz="800"/>
            </a:lvl3pPr>
            <a:lvl4pPr marL="1020557" indent="0">
              <a:buNone/>
              <a:defRPr sz="700"/>
            </a:lvl4pPr>
            <a:lvl5pPr marL="1360721" indent="0">
              <a:buNone/>
              <a:defRPr sz="700"/>
            </a:lvl5pPr>
            <a:lvl6pPr marL="1700881" indent="0">
              <a:buNone/>
              <a:defRPr sz="700"/>
            </a:lvl6pPr>
            <a:lvl7pPr marL="2041092" indent="0">
              <a:buNone/>
              <a:defRPr sz="700"/>
            </a:lvl7pPr>
            <a:lvl8pPr marL="2381248" indent="0">
              <a:buNone/>
              <a:defRPr sz="700"/>
            </a:lvl8pPr>
            <a:lvl9pPr marL="27214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2702367"/>
      </p:ext>
    </p:extLst>
  </p:cSld>
  <p:clrMapOvr>
    <a:masterClrMapping/>
  </p:clrMapOvr>
  <p:transition advTm="6645"/>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71" y="3600608"/>
            <a:ext cx="5487829" cy="425055"/>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871" y="459587"/>
            <a:ext cx="5487829" cy="3086100"/>
          </a:xfrm>
        </p:spPr>
        <p:txBody>
          <a:bodyPr/>
          <a:lstStyle>
            <a:lvl1pPr marL="0" indent="0">
              <a:buNone/>
              <a:defRPr sz="2400"/>
            </a:lvl1pPr>
            <a:lvl2pPr marL="340174" indent="0">
              <a:buNone/>
              <a:defRPr sz="2100"/>
            </a:lvl2pPr>
            <a:lvl3pPr marL="680386" indent="0">
              <a:buNone/>
              <a:defRPr sz="1900"/>
            </a:lvl3pPr>
            <a:lvl4pPr marL="1020557" indent="0">
              <a:buNone/>
              <a:defRPr sz="1500"/>
            </a:lvl4pPr>
            <a:lvl5pPr marL="1360721" indent="0">
              <a:buNone/>
              <a:defRPr sz="1500"/>
            </a:lvl5pPr>
            <a:lvl6pPr marL="1700881" indent="0">
              <a:buNone/>
              <a:defRPr sz="1500"/>
            </a:lvl6pPr>
            <a:lvl7pPr marL="2041092" indent="0">
              <a:buNone/>
              <a:defRPr sz="1500"/>
            </a:lvl7pPr>
            <a:lvl8pPr marL="2381248" indent="0">
              <a:buNone/>
              <a:defRPr sz="1500"/>
            </a:lvl8pPr>
            <a:lvl9pPr marL="2721428" indent="0">
              <a:buNone/>
              <a:defRPr sz="1500"/>
            </a:lvl9pPr>
          </a:lstStyle>
          <a:p>
            <a:endParaRPr lang="en-US"/>
          </a:p>
        </p:txBody>
      </p:sp>
      <p:sp>
        <p:nvSpPr>
          <p:cNvPr id="4" name="Text Placeholder 3"/>
          <p:cNvSpPr>
            <a:spLocks noGrp="1"/>
          </p:cNvSpPr>
          <p:nvPr>
            <p:ph type="body" sz="half" idx="2"/>
          </p:nvPr>
        </p:nvSpPr>
        <p:spPr>
          <a:xfrm>
            <a:off x="1792871" y="4025894"/>
            <a:ext cx="5487829" cy="603647"/>
          </a:xfrm>
        </p:spPr>
        <p:txBody>
          <a:bodyPr/>
          <a:lstStyle>
            <a:lvl1pPr marL="0" indent="0">
              <a:buNone/>
              <a:defRPr sz="1100"/>
            </a:lvl1pPr>
            <a:lvl2pPr marL="340174" indent="0">
              <a:buNone/>
              <a:defRPr sz="900"/>
            </a:lvl2pPr>
            <a:lvl3pPr marL="680386" indent="0">
              <a:buNone/>
              <a:defRPr sz="800"/>
            </a:lvl3pPr>
            <a:lvl4pPr marL="1020557" indent="0">
              <a:buNone/>
              <a:defRPr sz="700"/>
            </a:lvl4pPr>
            <a:lvl5pPr marL="1360721" indent="0">
              <a:buNone/>
              <a:defRPr sz="700"/>
            </a:lvl5pPr>
            <a:lvl6pPr marL="1700881" indent="0">
              <a:buNone/>
              <a:defRPr sz="700"/>
            </a:lvl6pPr>
            <a:lvl7pPr marL="2041092" indent="0">
              <a:buNone/>
              <a:defRPr sz="700"/>
            </a:lvl7pPr>
            <a:lvl8pPr marL="2381248" indent="0">
              <a:buNone/>
              <a:defRPr sz="700"/>
            </a:lvl8pPr>
            <a:lvl9pPr marL="27214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9508947"/>
      </p:ext>
    </p:extLst>
  </p:cSld>
  <p:clrMapOvr>
    <a:masterClrMapping/>
  </p:clrMapOvr>
  <p:transition advTm="6645"/>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5930008"/>
      </p:ext>
    </p:extLst>
  </p:cSld>
  <p:clrMapOvr>
    <a:masterClrMapping/>
  </p:clrMapOvr>
  <p:transition advTm="6645"/>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127" y="206211"/>
            <a:ext cx="2057936"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06211"/>
            <a:ext cx="6021368"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942986"/>
      </p:ext>
    </p:extLst>
  </p:cSld>
  <p:clrMapOvr>
    <a:masterClrMapping/>
  </p:clrMapOvr>
  <p:transition advTm="6645"/>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409" y="206211"/>
            <a:ext cx="8231744"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319" y="4684070"/>
            <a:ext cx="2134156"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5116" y="4684070"/>
            <a:ext cx="2896355"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4983" y="4684070"/>
            <a:ext cx="2134156" cy="357188"/>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4237816"/>
      </p:ext>
    </p:extLst>
  </p:cSld>
  <p:clrMapOvr>
    <a:masterClrMapping/>
  </p:clrMapOvr>
  <p:transition advTm="6645"/>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45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4" y="1122364"/>
            <a:ext cx="1036320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54" y="3602049"/>
            <a:ext cx="9144001" cy="1655763"/>
          </a:xfrm>
        </p:spPr>
        <p:txBody>
          <a:bodyPr/>
          <a:lstStyle>
            <a:lvl1pPr marL="0" indent="0" algn="ctr">
              <a:buNone/>
              <a:defRPr sz="2400"/>
            </a:lvl1pPr>
            <a:lvl2pPr marL="455893" indent="0" algn="ctr">
              <a:buNone/>
              <a:defRPr sz="2000"/>
            </a:lvl2pPr>
            <a:lvl3pPr marL="911816" indent="0" algn="ctr">
              <a:buNone/>
              <a:defRPr sz="1900"/>
            </a:lvl3pPr>
            <a:lvl4pPr marL="1367724" indent="0" algn="ctr">
              <a:buNone/>
              <a:defRPr sz="1600"/>
            </a:lvl4pPr>
            <a:lvl5pPr marL="1823640" indent="0" algn="ctr">
              <a:buNone/>
              <a:defRPr sz="1600"/>
            </a:lvl5pPr>
            <a:lvl6pPr marL="2279562" indent="0" algn="ctr">
              <a:buNone/>
              <a:defRPr sz="1600"/>
            </a:lvl6pPr>
            <a:lvl7pPr marL="2735456" indent="0" algn="ctr">
              <a:buNone/>
              <a:defRPr sz="1600"/>
            </a:lvl7pPr>
            <a:lvl8pPr marL="3191347" indent="0" algn="ctr">
              <a:buNone/>
              <a:defRPr sz="1600"/>
            </a:lvl8pPr>
            <a:lvl9pPr marL="3647242"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2025/2/11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4052153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1_标题幻灯片">
    <p:bg>
      <p:bgRef idx="1001">
        <a:schemeClr val="bg1"/>
      </p:bgRef>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9287" indent="0" algn="ctr">
              <a:buNone/>
              <a:defRPr>
                <a:solidFill>
                  <a:schemeClr val="tx1">
                    <a:tint val="75000"/>
                  </a:schemeClr>
                </a:solidFill>
              </a:defRPr>
            </a:lvl2pPr>
            <a:lvl3pPr marL="1218571" indent="0" algn="ctr">
              <a:buNone/>
              <a:defRPr>
                <a:solidFill>
                  <a:schemeClr val="tx1">
                    <a:tint val="75000"/>
                  </a:schemeClr>
                </a:solidFill>
              </a:defRPr>
            </a:lvl3pPr>
            <a:lvl4pPr marL="1827857" indent="0" algn="ctr">
              <a:buNone/>
              <a:defRPr>
                <a:solidFill>
                  <a:schemeClr val="tx1">
                    <a:tint val="75000"/>
                  </a:schemeClr>
                </a:solidFill>
              </a:defRPr>
            </a:lvl4pPr>
            <a:lvl5pPr marL="2437146" indent="0" algn="ctr">
              <a:buNone/>
              <a:defRPr>
                <a:solidFill>
                  <a:schemeClr val="tx1">
                    <a:tint val="75000"/>
                  </a:schemeClr>
                </a:solidFill>
              </a:defRPr>
            </a:lvl5pPr>
            <a:lvl6pPr marL="3046431" indent="0" algn="ctr">
              <a:buNone/>
              <a:defRPr>
                <a:solidFill>
                  <a:schemeClr val="tx1">
                    <a:tint val="75000"/>
                  </a:schemeClr>
                </a:solidFill>
              </a:defRPr>
            </a:lvl6pPr>
            <a:lvl7pPr marL="3655715" indent="0" algn="ctr">
              <a:buNone/>
              <a:defRPr>
                <a:solidFill>
                  <a:schemeClr val="tx1">
                    <a:tint val="75000"/>
                  </a:schemeClr>
                </a:solidFill>
              </a:defRPr>
            </a:lvl7pPr>
            <a:lvl8pPr marL="4265001" indent="0" algn="ctr">
              <a:buNone/>
              <a:defRPr>
                <a:solidFill>
                  <a:schemeClr val="tx1">
                    <a:tint val="75000"/>
                  </a:schemeClr>
                </a:solidFill>
              </a:defRPr>
            </a:lvl8pPr>
            <a:lvl9pPr marL="487428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78" y="6356747"/>
            <a:ext cx="2845151" cy="365780"/>
          </a:xfrm>
          <a:prstGeom prst="rect">
            <a:avLst/>
          </a:prstGeom>
        </p:spPr>
        <p:txBody>
          <a:bodyPr/>
          <a:lstStyle>
            <a:lvl1pPr>
              <a:defRPr/>
            </a:lvl1pPr>
          </a:lstStyle>
          <a:p>
            <a:pPr>
              <a:defRPr/>
            </a:pPr>
            <a:fld id="{8B4E67A1-5C53-42BD-AB2C-709FEF61F269}" type="datetimeFigureOut">
              <a:rPr lang="zh-CN" altLang="en-US">
                <a:solidFill>
                  <a:prstClr val="black">
                    <a:tint val="75000"/>
                  </a:prstClr>
                </a:solidFill>
              </a:rPr>
              <a:pPr>
                <a:defRPr/>
              </a:pPr>
              <a:t>2025/2/11</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363" y="6356747"/>
            <a:ext cx="3861276" cy="365780"/>
          </a:xfrm>
          <a:prstGeom prst="rect">
            <a:avLst/>
          </a:prstGeom>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175" y="6356747"/>
            <a:ext cx="2845151" cy="365780"/>
          </a:xfrm>
          <a:prstGeom prst="rect">
            <a:avLst/>
          </a:prstGeom>
        </p:spPr>
        <p:txBody>
          <a:bodyPr/>
          <a:lstStyle>
            <a:lvl1pPr>
              <a:defRPr/>
            </a:lvl1pPr>
          </a:lstStyle>
          <a:p>
            <a:fld id="{5A80EFF5-4C64-44AF-903C-4654B01C43E2}"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0781809"/>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896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6472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48" y="2130801"/>
            <a:ext cx="10363197" cy="1470025"/>
          </a:xfrm>
        </p:spPr>
        <p:txBody>
          <a:bodyPr/>
          <a:lstStyle/>
          <a:p>
            <a:r>
              <a:rPr lang="en-US"/>
              <a:t>Click to edit Master title style</a:t>
            </a:r>
          </a:p>
        </p:txBody>
      </p:sp>
      <p:sp>
        <p:nvSpPr>
          <p:cNvPr id="3" name="Subtitle 2"/>
          <p:cNvSpPr>
            <a:spLocks noGrp="1"/>
          </p:cNvSpPr>
          <p:nvPr>
            <p:ph type="subTitle" idx="1"/>
          </p:nvPr>
        </p:nvSpPr>
        <p:spPr>
          <a:xfrm>
            <a:off x="1828965" y="3886207"/>
            <a:ext cx="8534401" cy="1752600"/>
          </a:xfrm>
        </p:spPr>
        <p:txBody>
          <a:bodyPr/>
          <a:lstStyle>
            <a:lvl1pPr marL="0" indent="0" algn="ctr">
              <a:buNone/>
              <a:defRPr>
                <a:solidFill>
                  <a:schemeClr val="tx1">
                    <a:tint val="75000"/>
                  </a:schemeClr>
                </a:solidFill>
              </a:defRPr>
            </a:lvl1pPr>
            <a:lvl2pPr marL="641663" indent="0" algn="ctr">
              <a:buNone/>
              <a:defRPr>
                <a:solidFill>
                  <a:schemeClr val="tx1">
                    <a:tint val="75000"/>
                  </a:schemeClr>
                </a:solidFill>
              </a:defRPr>
            </a:lvl2pPr>
            <a:lvl3pPr marL="1283319" indent="0" algn="ctr">
              <a:buNone/>
              <a:defRPr>
                <a:solidFill>
                  <a:schemeClr val="tx1">
                    <a:tint val="75000"/>
                  </a:schemeClr>
                </a:solidFill>
              </a:defRPr>
            </a:lvl3pPr>
            <a:lvl4pPr marL="1924979" indent="0" algn="ctr">
              <a:buNone/>
              <a:defRPr>
                <a:solidFill>
                  <a:schemeClr val="tx1">
                    <a:tint val="75000"/>
                  </a:schemeClr>
                </a:solidFill>
              </a:defRPr>
            </a:lvl4pPr>
            <a:lvl5pPr marL="2566640" indent="0" algn="ctr">
              <a:buNone/>
              <a:defRPr>
                <a:solidFill>
                  <a:schemeClr val="tx1">
                    <a:tint val="75000"/>
                  </a:schemeClr>
                </a:solidFill>
              </a:defRPr>
            </a:lvl5pPr>
            <a:lvl6pPr marL="3208280" indent="0" algn="ctr">
              <a:buNone/>
              <a:defRPr>
                <a:solidFill>
                  <a:schemeClr val="tx1">
                    <a:tint val="75000"/>
                  </a:schemeClr>
                </a:solidFill>
              </a:defRPr>
            </a:lvl6pPr>
            <a:lvl7pPr marL="3849942" indent="0" algn="ctr">
              <a:buNone/>
              <a:defRPr>
                <a:solidFill>
                  <a:schemeClr val="tx1">
                    <a:tint val="75000"/>
                  </a:schemeClr>
                </a:solidFill>
              </a:defRPr>
            </a:lvl7pPr>
            <a:lvl8pPr marL="4491602" indent="0" algn="ctr">
              <a:buNone/>
              <a:defRPr>
                <a:solidFill>
                  <a:schemeClr val="tx1">
                    <a:tint val="75000"/>
                  </a:schemeClr>
                </a:solidFill>
              </a:defRPr>
            </a:lvl8pPr>
            <a:lvl9pPr marL="51332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991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23101427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991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6997065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40" y="4406923"/>
            <a:ext cx="10363197"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40" y="2906761"/>
            <a:ext cx="10363197" cy="1500187"/>
          </a:xfrm>
        </p:spPr>
        <p:txBody>
          <a:bodyPr anchor="b"/>
          <a:lstStyle>
            <a:lvl1pPr marL="0" indent="0">
              <a:buNone/>
              <a:defRPr sz="2800">
                <a:solidFill>
                  <a:schemeClr val="tx1">
                    <a:tint val="75000"/>
                  </a:schemeClr>
                </a:solidFill>
              </a:defRPr>
            </a:lvl1pPr>
            <a:lvl2pPr marL="641663" indent="0">
              <a:buNone/>
              <a:defRPr sz="2500">
                <a:solidFill>
                  <a:schemeClr val="tx1">
                    <a:tint val="75000"/>
                  </a:schemeClr>
                </a:solidFill>
              </a:defRPr>
            </a:lvl2pPr>
            <a:lvl3pPr marL="1283319" indent="0">
              <a:buNone/>
              <a:defRPr sz="2300">
                <a:solidFill>
                  <a:schemeClr val="tx1">
                    <a:tint val="75000"/>
                  </a:schemeClr>
                </a:solidFill>
              </a:defRPr>
            </a:lvl3pPr>
            <a:lvl4pPr marL="1924979" indent="0">
              <a:buNone/>
              <a:defRPr sz="2000">
                <a:solidFill>
                  <a:schemeClr val="tx1">
                    <a:tint val="75000"/>
                  </a:schemeClr>
                </a:solidFill>
              </a:defRPr>
            </a:lvl4pPr>
            <a:lvl5pPr marL="2566640" indent="0">
              <a:buNone/>
              <a:defRPr sz="2000">
                <a:solidFill>
                  <a:schemeClr val="tx1">
                    <a:tint val="75000"/>
                  </a:schemeClr>
                </a:solidFill>
              </a:defRPr>
            </a:lvl5pPr>
            <a:lvl6pPr marL="3208280" indent="0">
              <a:buNone/>
              <a:defRPr sz="2000">
                <a:solidFill>
                  <a:schemeClr val="tx1">
                    <a:tint val="75000"/>
                  </a:schemeClr>
                </a:solidFill>
              </a:defRPr>
            </a:lvl6pPr>
            <a:lvl7pPr marL="3849942" indent="0">
              <a:buNone/>
              <a:defRPr sz="2000">
                <a:solidFill>
                  <a:schemeClr val="tx1">
                    <a:tint val="75000"/>
                  </a:schemeClr>
                </a:solidFill>
              </a:defRPr>
            </a:lvl7pPr>
            <a:lvl8pPr marL="4491602" indent="0">
              <a:buNone/>
              <a:defRPr sz="2000">
                <a:solidFill>
                  <a:schemeClr val="tx1">
                    <a:tint val="75000"/>
                  </a:schemeClr>
                </a:solidFill>
              </a:defRPr>
            </a:lvl8pPr>
            <a:lvl9pPr marL="5133257"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991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13123351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750" y="160025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855" y="160025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991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22648004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862" y="1535148"/>
            <a:ext cx="5386919" cy="639763"/>
          </a:xfrm>
        </p:spPr>
        <p:txBody>
          <a:bodyPr anchor="b"/>
          <a:lstStyle>
            <a:lvl1pPr marL="0" indent="0">
              <a:buNone/>
              <a:defRPr sz="3300" b="1"/>
            </a:lvl1pPr>
            <a:lvl2pPr marL="641663" indent="0">
              <a:buNone/>
              <a:defRPr sz="2800" b="1"/>
            </a:lvl2pPr>
            <a:lvl3pPr marL="1283319" indent="0">
              <a:buNone/>
              <a:defRPr sz="2500" b="1"/>
            </a:lvl3pPr>
            <a:lvl4pPr marL="1924979" indent="0">
              <a:buNone/>
              <a:defRPr sz="2300" b="1"/>
            </a:lvl4pPr>
            <a:lvl5pPr marL="2566640" indent="0">
              <a:buNone/>
              <a:defRPr sz="2300" b="1"/>
            </a:lvl5pPr>
            <a:lvl6pPr marL="3208280" indent="0">
              <a:buNone/>
              <a:defRPr sz="2300" b="1"/>
            </a:lvl6pPr>
            <a:lvl7pPr marL="3849942" indent="0">
              <a:buNone/>
              <a:defRPr sz="2300" b="1"/>
            </a:lvl7pPr>
            <a:lvl8pPr marL="4491602" indent="0">
              <a:buNone/>
              <a:defRPr sz="2300" b="1"/>
            </a:lvl8pPr>
            <a:lvl9pPr marL="5133257" indent="0">
              <a:buNone/>
              <a:defRPr sz="2300" b="1"/>
            </a:lvl9pPr>
          </a:lstStyle>
          <a:p>
            <a:pPr lvl="0"/>
            <a:r>
              <a:rPr lang="en-US"/>
              <a:t>Click to edit Master text styles</a:t>
            </a:r>
          </a:p>
        </p:txBody>
      </p:sp>
      <p:sp>
        <p:nvSpPr>
          <p:cNvPr id="4" name="Content Placeholder 3"/>
          <p:cNvSpPr>
            <a:spLocks noGrp="1"/>
          </p:cNvSpPr>
          <p:nvPr>
            <p:ph sz="half" idx="2"/>
          </p:nvPr>
        </p:nvSpPr>
        <p:spPr>
          <a:xfrm>
            <a:off x="609862" y="2174875"/>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57" y="1535148"/>
            <a:ext cx="5389033" cy="639763"/>
          </a:xfrm>
        </p:spPr>
        <p:txBody>
          <a:bodyPr anchor="b"/>
          <a:lstStyle>
            <a:lvl1pPr marL="0" indent="0">
              <a:buNone/>
              <a:defRPr sz="3300" b="1"/>
            </a:lvl1pPr>
            <a:lvl2pPr marL="641663" indent="0">
              <a:buNone/>
              <a:defRPr sz="2800" b="1"/>
            </a:lvl2pPr>
            <a:lvl3pPr marL="1283319" indent="0">
              <a:buNone/>
              <a:defRPr sz="2500" b="1"/>
            </a:lvl3pPr>
            <a:lvl4pPr marL="1924979" indent="0">
              <a:buNone/>
              <a:defRPr sz="2300" b="1"/>
            </a:lvl4pPr>
            <a:lvl5pPr marL="2566640" indent="0">
              <a:buNone/>
              <a:defRPr sz="2300" b="1"/>
            </a:lvl5pPr>
            <a:lvl6pPr marL="3208280" indent="0">
              <a:buNone/>
              <a:defRPr sz="2300" b="1"/>
            </a:lvl6pPr>
            <a:lvl7pPr marL="3849942" indent="0">
              <a:buNone/>
              <a:defRPr sz="2300" b="1"/>
            </a:lvl7pPr>
            <a:lvl8pPr marL="4491602" indent="0">
              <a:buNone/>
              <a:defRPr sz="2300" b="1"/>
            </a:lvl8pPr>
            <a:lvl9pPr marL="5133257"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657" y="2174875"/>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5991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14478030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5991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21223410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5991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3852397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2025/2/11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40595663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268"/>
            <a:ext cx="4011084" cy="1162051"/>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6821" y="273425"/>
            <a:ext cx="6815667" cy="5853113"/>
          </a:xfrm>
        </p:spPr>
        <p:txBody>
          <a:bodyPr/>
          <a:lstStyle>
            <a:lvl1pPr>
              <a:defRPr sz="4500"/>
            </a:lvl1pPr>
            <a:lvl2pPr>
              <a:defRPr sz="37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7" y="1435212"/>
            <a:ext cx="4011084" cy="4691063"/>
          </a:xfrm>
        </p:spPr>
        <p:txBody>
          <a:bodyPr/>
          <a:lstStyle>
            <a:lvl1pPr marL="0" indent="0">
              <a:buNone/>
              <a:defRPr sz="2000"/>
            </a:lvl1pPr>
            <a:lvl2pPr marL="641663" indent="0">
              <a:buNone/>
              <a:defRPr sz="1700"/>
            </a:lvl2pPr>
            <a:lvl3pPr marL="1283319" indent="0">
              <a:buNone/>
              <a:defRPr sz="1300"/>
            </a:lvl3pPr>
            <a:lvl4pPr marL="1924979" indent="0">
              <a:buNone/>
              <a:defRPr sz="1200"/>
            </a:lvl4pPr>
            <a:lvl5pPr marL="2566640" indent="0">
              <a:buNone/>
              <a:defRPr sz="1200"/>
            </a:lvl5pPr>
            <a:lvl6pPr marL="3208280" indent="0">
              <a:buNone/>
              <a:defRPr sz="1200"/>
            </a:lvl6pPr>
            <a:lvl7pPr marL="3849942" indent="0">
              <a:buNone/>
              <a:defRPr sz="1200"/>
            </a:lvl7pPr>
            <a:lvl8pPr marL="4491602" indent="0">
              <a:buNone/>
              <a:defRPr sz="1200"/>
            </a:lvl8pPr>
            <a:lvl9pPr marL="51332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991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12737019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812"/>
            <a:ext cx="7315200" cy="566739"/>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720" y="612775"/>
            <a:ext cx="7315200" cy="4114800"/>
          </a:xfrm>
        </p:spPr>
        <p:txBody>
          <a:bodyPr/>
          <a:lstStyle>
            <a:lvl1pPr marL="0" indent="0">
              <a:buNone/>
              <a:defRPr sz="4500"/>
            </a:lvl1pPr>
            <a:lvl2pPr marL="641663" indent="0">
              <a:buNone/>
              <a:defRPr sz="3700"/>
            </a:lvl2pPr>
            <a:lvl3pPr marL="1283319" indent="0">
              <a:buNone/>
              <a:defRPr sz="3300"/>
            </a:lvl3pPr>
            <a:lvl4pPr marL="1924979" indent="0">
              <a:buNone/>
              <a:defRPr sz="2800"/>
            </a:lvl4pPr>
            <a:lvl5pPr marL="2566640" indent="0">
              <a:buNone/>
              <a:defRPr sz="2800"/>
            </a:lvl5pPr>
            <a:lvl6pPr marL="3208280" indent="0">
              <a:buNone/>
              <a:defRPr sz="2800"/>
            </a:lvl6pPr>
            <a:lvl7pPr marL="3849942" indent="0">
              <a:buNone/>
              <a:defRPr sz="2800"/>
            </a:lvl7pPr>
            <a:lvl8pPr marL="4491602" indent="0">
              <a:buNone/>
              <a:defRPr sz="2800"/>
            </a:lvl8pPr>
            <a:lvl9pPr marL="5133257" indent="0">
              <a:buNone/>
              <a:defRPr sz="2800"/>
            </a:lvl9pPr>
          </a:lstStyle>
          <a:p>
            <a:endParaRPr lang="en-US"/>
          </a:p>
        </p:txBody>
      </p:sp>
      <p:sp>
        <p:nvSpPr>
          <p:cNvPr id="4" name="Text Placeholder 3"/>
          <p:cNvSpPr>
            <a:spLocks noGrp="1"/>
          </p:cNvSpPr>
          <p:nvPr>
            <p:ph type="body" sz="half" idx="2"/>
          </p:nvPr>
        </p:nvSpPr>
        <p:spPr>
          <a:xfrm>
            <a:off x="2389720" y="5367551"/>
            <a:ext cx="7315200" cy="804861"/>
          </a:xfrm>
        </p:spPr>
        <p:txBody>
          <a:bodyPr/>
          <a:lstStyle>
            <a:lvl1pPr marL="0" indent="0">
              <a:buNone/>
              <a:defRPr sz="2000"/>
            </a:lvl1pPr>
            <a:lvl2pPr marL="641663" indent="0">
              <a:buNone/>
              <a:defRPr sz="1700"/>
            </a:lvl2pPr>
            <a:lvl3pPr marL="1283319" indent="0">
              <a:buNone/>
              <a:defRPr sz="1300"/>
            </a:lvl3pPr>
            <a:lvl4pPr marL="1924979" indent="0">
              <a:buNone/>
              <a:defRPr sz="1200"/>
            </a:lvl4pPr>
            <a:lvl5pPr marL="2566640" indent="0">
              <a:buNone/>
              <a:defRPr sz="1200"/>
            </a:lvl5pPr>
            <a:lvl6pPr marL="3208280" indent="0">
              <a:buNone/>
              <a:defRPr sz="1200"/>
            </a:lvl6pPr>
            <a:lvl7pPr marL="3849942" indent="0">
              <a:buNone/>
              <a:defRPr sz="1200"/>
            </a:lvl7pPr>
            <a:lvl8pPr marL="4491602" indent="0">
              <a:buNone/>
              <a:defRPr sz="1200"/>
            </a:lvl8pPr>
            <a:lvl9pPr marL="51332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991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30885222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991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23232821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468" y="274831"/>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826" y="274831"/>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991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37469479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2025/2/11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0450110"/>
      </p:ext>
    </p:extLst>
  </p:cSld>
  <p:clrMapOvr>
    <a:masterClrMapping/>
  </p:clrMapOvr>
  <p:transition spd="slow" advTm="3000">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2025/2/11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58891288"/>
      </p:ext>
    </p:extLst>
  </p:cSld>
  <p:clrMapOvr>
    <a:masterClrMapping/>
  </p:clrMapOvr>
  <p:transition spd="slow" advTm="3000">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2025/2/11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960952"/>
      </p:ext>
    </p:extLst>
  </p:cSld>
  <p:clrMapOvr>
    <a:masterClrMapping/>
  </p:clrMapOvr>
  <p:transition spd="slow" advTm="3000">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2025/2/11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3161167"/>
      </p:ext>
    </p:extLst>
  </p:cSld>
  <p:clrMapOvr>
    <a:masterClrMapping/>
  </p:clrMapOvr>
  <p:transition spd="slow" advTm="3000">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2025/2/11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9752675"/>
      </p:ext>
    </p:extLst>
  </p:cSld>
  <p:clrMapOvr>
    <a:masterClrMapping/>
  </p:clrMapOvr>
  <p:transition spd="slow" advTm="3000">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2025/2/11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5078913"/>
      </p:ext>
    </p:extLst>
  </p:cSld>
  <p:clrMapOvr>
    <a:masterClrMapping/>
  </p:clrMapOvr>
  <p:transition spd="slow" advTm="3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8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560"/>
            <a:ext cx="10515600" cy="1500187"/>
          </a:xfrm>
        </p:spPr>
        <p:txBody>
          <a:bodyPr/>
          <a:lstStyle>
            <a:lvl1pPr marL="0" indent="0">
              <a:buNone/>
              <a:defRPr sz="2400">
                <a:solidFill>
                  <a:schemeClr val="tx1"/>
                </a:solidFill>
              </a:defRPr>
            </a:lvl1pPr>
            <a:lvl2pPr marL="455893" indent="0">
              <a:buNone/>
              <a:defRPr sz="2000">
                <a:solidFill>
                  <a:schemeClr val="tx1">
                    <a:tint val="75000"/>
                  </a:schemeClr>
                </a:solidFill>
              </a:defRPr>
            </a:lvl2pPr>
            <a:lvl3pPr marL="911816" indent="0">
              <a:buNone/>
              <a:defRPr sz="1900">
                <a:solidFill>
                  <a:schemeClr val="tx1">
                    <a:tint val="75000"/>
                  </a:schemeClr>
                </a:solidFill>
              </a:defRPr>
            </a:lvl3pPr>
            <a:lvl4pPr marL="1367724" indent="0">
              <a:buNone/>
              <a:defRPr sz="1600">
                <a:solidFill>
                  <a:schemeClr val="tx1">
                    <a:tint val="75000"/>
                  </a:schemeClr>
                </a:solidFill>
              </a:defRPr>
            </a:lvl4pPr>
            <a:lvl5pPr marL="1823640" indent="0">
              <a:buNone/>
              <a:defRPr sz="1600">
                <a:solidFill>
                  <a:schemeClr val="tx1">
                    <a:tint val="75000"/>
                  </a:schemeClr>
                </a:solidFill>
              </a:defRPr>
            </a:lvl5pPr>
            <a:lvl6pPr marL="2279562" indent="0">
              <a:buNone/>
              <a:defRPr sz="1600">
                <a:solidFill>
                  <a:schemeClr val="tx1">
                    <a:tint val="75000"/>
                  </a:schemeClr>
                </a:solidFill>
              </a:defRPr>
            </a:lvl6pPr>
            <a:lvl7pPr marL="2735456" indent="0">
              <a:buNone/>
              <a:defRPr sz="1600">
                <a:solidFill>
                  <a:schemeClr val="tx1">
                    <a:tint val="75000"/>
                  </a:schemeClr>
                </a:solidFill>
              </a:defRPr>
            </a:lvl7pPr>
            <a:lvl8pPr marL="3191347" indent="0">
              <a:buNone/>
              <a:defRPr sz="1600">
                <a:solidFill>
                  <a:schemeClr val="tx1">
                    <a:tint val="75000"/>
                  </a:schemeClr>
                </a:solidFill>
              </a:defRPr>
            </a:lvl8pPr>
            <a:lvl9pPr marL="3647242"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2025/2/11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30926947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2025/2/11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9181461"/>
      </p:ext>
    </p:extLst>
  </p:cSld>
  <p:clrMapOvr>
    <a:masterClrMapping/>
  </p:clrMapOvr>
  <p:transition spd="slow" advTm="3000">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2025/2/11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3537231"/>
      </p:ext>
    </p:extLst>
  </p:cSld>
  <p:clrMapOvr>
    <a:masterClrMapping/>
  </p:clrMapOvr>
  <p:transition spd="slow" advTm="3000">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2025/2/11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3206915"/>
      </p:ext>
    </p:extLst>
  </p:cSld>
  <p:clrMapOvr>
    <a:masterClrMapping/>
  </p:clrMapOvr>
  <p:transition spd="slow" advTm="3000">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2025/2/11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36960"/>
      </p:ext>
    </p:extLst>
  </p:cSld>
  <p:clrMapOvr>
    <a:masterClrMapping/>
  </p:clrMapOvr>
  <p:transition spd="slow" advTm="3000">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2025/2/11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1723057"/>
      </p:ext>
    </p:extLst>
  </p:cSld>
  <p:clrMapOvr>
    <a:masterClrMapping/>
  </p:clrMapOvr>
  <p:transition spd="slow" advTm="3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5"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23"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2025/2/11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1446263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41"/>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25" y="1681164"/>
            <a:ext cx="5157787" cy="823912"/>
          </a:xfrm>
        </p:spPr>
        <p:txBody>
          <a:bodyPr anchor="b"/>
          <a:lstStyle>
            <a:lvl1pPr marL="0" indent="0">
              <a:buNone/>
              <a:defRPr sz="2400" b="1"/>
            </a:lvl1pPr>
            <a:lvl2pPr marL="455893" indent="0">
              <a:buNone/>
              <a:defRPr sz="2000" b="1"/>
            </a:lvl2pPr>
            <a:lvl3pPr marL="911816" indent="0">
              <a:buNone/>
              <a:defRPr sz="1900" b="1"/>
            </a:lvl3pPr>
            <a:lvl4pPr marL="1367724" indent="0">
              <a:buNone/>
              <a:defRPr sz="1600" b="1"/>
            </a:lvl4pPr>
            <a:lvl5pPr marL="1823640" indent="0">
              <a:buNone/>
              <a:defRPr sz="1600" b="1"/>
            </a:lvl5pPr>
            <a:lvl6pPr marL="2279562" indent="0">
              <a:buNone/>
              <a:defRPr sz="1600" b="1"/>
            </a:lvl6pPr>
            <a:lvl7pPr marL="2735456" indent="0">
              <a:buNone/>
              <a:defRPr sz="1600" b="1"/>
            </a:lvl7pPr>
            <a:lvl8pPr marL="3191347" indent="0">
              <a:buNone/>
              <a:defRPr sz="1600" b="1"/>
            </a:lvl8pPr>
            <a:lvl9pPr marL="3647242" indent="0">
              <a:buNone/>
              <a:defRPr sz="1600" b="1"/>
            </a:lvl9pPr>
          </a:lstStyle>
          <a:p>
            <a:pPr lvl="0"/>
            <a:r>
              <a:rPr lang="en-US"/>
              <a:t>Edit Master text styles</a:t>
            </a:r>
          </a:p>
        </p:txBody>
      </p:sp>
      <p:sp>
        <p:nvSpPr>
          <p:cNvPr id="4" name="Content Placeholder 3"/>
          <p:cNvSpPr>
            <a:spLocks noGrp="1"/>
          </p:cNvSpPr>
          <p:nvPr>
            <p:ph sz="half" idx="2"/>
          </p:nvPr>
        </p:nvSpPr>
        <p:spPr>
          <a:xfrm>
            <a:off x="839825" y="250509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10" y="1681164"/>
            <a:ext cx="5183188" cy="823912"/>
          </a:xfrm>
        </p:spPr>
        <p:txBody>
          <a:bodyPr anchor="b"/>
          <a:lstStyle>
            <a:lvl1pPr marL="0" indent="0">
              <a:buNone/>
              <a:defRPr sz="2400" b="1"/>
            </a:lvl1pPr>
            <a:lvl2pPr marL="455893" indent="0">
              <a:buNone/>
              <a:defRPr sz="2000" b="1"/>
            </a:lvl2pPr>
            <a:lvl3pPr marL="911816" indent="0">
              <a:buNone/>
              <a:defRPr sz="1900" b="1"/>
            </a:lvl3pPr>
            <a:lvl4pPr marL="1367724" indent="0">
              <a:buNone/>
              <a:defRPr sz="1600" b="1"/>
            </a:lvl4pPr>
            <a:lvl5pPr marL="1823640" indent="0">
              <a:buNone/>
              <a:defRPr sz="1600" b="1"/>
            </a:lvl5pPr>
            <a:lvl6pPr marL="2279562" indent="0">
              <a:buNone/>
              <a:defRPr sz="1600" b="1"/>
            </a:lvl6pPr>
            <a:lvl7pPr marL="2735456" indent="0">
              <a:buNone/>
              <a:defRPr sz="1600" b="1"/>
            </a:lvl7pPr>
            <a:lvl8pPr marL="3191347" indent="0">
              <a:buNone/>
              <a:defRPr sz="1600" b="1"/>
            </a:lvl8pPr>
            <a:lvl9pPr marL="3647242" indent="0">
              <a:buNone/>
              <a:defRPr sz="1600" b="1"/>
            </a:lvl9pPr>
          </a:lstStyle>
          <a:p>
            <a:pPr lvl="0"/>
            <a:r>
              <a:rPr lang="en-US"/>
              <a:t>Edit Master text styles</a:t>
            </a:r>
          </a:p>
        </p:txBody>
      </p:sp>
      <p:sp>
        <p:nvSpPr>
          <p:cNvPr id="6" name="Content Placeholder 5"/>
          <p:cNvSpPr>
            <a:spLocks noGrp="1"/>
          </p:cNvSpPr>
          <p:nvPr>
            <p:ph sz="quarter" idx="4"/>
          </p:nvPr>
        </p:nvSpPr>
        <p:spPr>
          <a:xfrm>
            <a:off x="6172210" y="250509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2025/2/11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2318052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2025/2/11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4027735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2025/2/11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3738793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20"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57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820" y="2057425"/>
            <a:ext cx="3932237" cy="3811588"/>
          </a:xfrm>
        </p:spPr>
        <p:txBody>
          <a:bodyPr/>
          <a:lstStyle>
            <a:lvl1pPr marL="0" indent="0">
              <a:buNone/>
              <a:defRPr sz="1600"/>
            </a:lvl1pPr>
            <a:lvl2pPr marL="455893" indent="0">
              <a:buNone/>
              <a:defRPr sz="1500"/>
            </a:lvl2pPr>
            <a:lvl3pPr marL="911816" indent="0">
              <a:buNone/>
              <a:defRPr sz="1200"/>
            </a:lvl3pPr>
            <a:lvl4pPr marL="1367724" indent="0">
              <a:buNone/>
              <a:defRPr sz="1100"/>
            </a:lvl4pPr>
            <a:lvl5pPr marL="1823640" indent="0">
              <a:buNone/>
              <a:defRPr sz="1100"/>
            </a:lvl5pPr>
            <a:lvl6pPr marL="2279562" indent="0">
              <a:buNone/>
              <a:defRPr sz="1100"/>
            </a:lvl6pPr>
            <a:lvl7pPr marL="2735456" indent="0">
              <a:buNone/>
              <a:defRPr sz="1100"/>
            </a:lvl7pPr>
            <a:lvl8pPr marL="3191347" indent="0">
              <a:buNone/>
              <a:defRPr sz="1100"/>
            </a:lvl8pPr>
            <a:lvl9pPr marL="3647242"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2025/2/11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531727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20C361-70A8-4F0F-9251-EE9F26B8989E}"/>
              </a:ext>
            </a:extLst>
          </p:cNvPr>
          <p:cNvSpPr>
            <a:spLocks noGrp="1"/>
          </p:cNvSpPr>
          <p:nvPr>
            <p:ph type="dt" sz="half" idx="10"/>
          </p:nvPr>
        </p:nvSpPr>
        <p:spPr/>
        <p:txBody>
          <a:bodyPr/>
          <a:lstStyle/>
          <a:p>
            <a:fld id="{81D1B318-237C-4B8D-AB3D-AA6F00534237}" type="datetimeFigureOut">
              <a:rPr lang="en-US" smtClean="0"/>
              <a:t>2/11/2025</a:t>
            </a:fld>
            <a:endParaRPr lang="en-US"/>
          </a:p>
        </p:txBody>
      </p:sp>
      <p:sp>
        <p:nvSpPr>
          <p:cNvPr id="5" name="Footer Placeholder 4">
            <a:extLst>
              <a:ext uri="{FF2B5EF4-FFF2-40B4-BE49-F238E27FC236}">
                <a16:creationId xmlns:a16="http://schemas.microsoft.com/office/drawing/2014/main" xmlns="" id="{D9F63909-88BA-49CC-B35F-8A4F0DBE3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EE2F43-BC39-4762-81A7-B64240CB53BD}"/>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637878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20"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573"/>
            <a:ext cx="6172200" cy="4873625"/>
          </a:xfrm>
        </p:spPr>
        <p:txBody>
          <a:bodyPr anchor="t"/>
          <a:lstStyle>
            <a:lvl1pPr marL="0" indent="0">
              <a:buNone/>
              <a:defRPr sz="3200"/>
            </a:lvl1pPr>
            <a:lvl2pPr marL="455893" indent="0">
              <a:buNone/>
              <a:defRPr sz="2800"/>
            </a:lvl2pPr>
            <a:lvl3pPr marL="911816" indent="0">
              <a:buNone/>
              <a:defRPr sz="2400"/>
            </a:lvl3pPr>
            <a:lvl4pPr marL="1367724" indent="0">
              <a:buNone/>
              <a:defRPr sz="2000"/>
            </a:lvl4pPr>
            <a:lvl5pPr marL="1823640" indent="0">
              <a:buNone/>
              <a:defRPr sz="2000"/>
            </a:lvl5pPr>
            <a:lvl6pPr marL="2279562" indent="0">
              <a:buNone/>
              <a:defRPr sz="2000"/>
            </a:lvl6pPr>
            <a:lvl7pPr marL="2735456" indent="0">
              <a:buNone/>
              <a:defRPr sz="2000"/>
            </a:lvl7pPr>
            <a:lvl8pPr marL="3191347" indent="0">
              <a:buNone/>
              <a:defRPr sz="2000"/>
            </a:lvl8pPr>
            <a:lvl9pPr marL="3647242"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820" y="2057425"/>
            <a:ext cx="3932237" cy="3811588"/>
          </a:xfrm>
        </p:spPr>
        <p:txBody>
          <a:bodyPr/>
          <a:lstStyle>
            <a:lvl1pPr marL="0" indent="0">
              <a:buNone/>
              <a:defRPr sz="1600"/>
            </a:lvl1pPr>
            <a:lvl2pPr marL="455893" indent="0">
              <a:buNone/>
              <a:defRPr sz="1500"/>
            </a:lvl2pPr>
            <a:lvl3pPr marL="911816" indent="0">
              <a:buNone/>
              <a:defRPr sz="1200"/>
            </a:lvl3pPr>
            <a:lvl4pPr marL="1367724" indent="0">
              <a:buNone/>
              <a:defRPr sz="1100"/>
            </a:lvl4pPr>
            <a:lvl5pPr marL="1823640" indent="0">
              <a:buNone/>
              <a:defRPr sz="1100"/>
            </a:lvl5pPr>
            <a:lvl6pPr marL="2279562" indent="0">
              <a:buNone/>
              <a:defRPr sz="1100"/>
            </a:lvl6pPr>
            <a:lvl7pPr marL="2735456" indent="0">
              <a:buNone/>
              <a:defRPr sz="1100"/>
            </a:lvl7pPr>
            <a:lvl8pPr marL="3191347" indent="0">
              <a:buNone/>
              <a:defRPr sz="1100"/>
            </a:lvl8pPr>
            <a:lvl9pPr marL="3647242"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2025/2/11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2729368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2025/2/11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1506002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5" y="365178"/>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23" y="365178"/>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2025/2/11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4271535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5" y="782"/>
            <a:ext cx="12192000" cy="6856443"/>
          </a:xfrm>
          <a:prstGeom prst="rect">
            <a:avLst/>
          </a:prstGeom>
        </p:spPr>
      </p:pic>
    </p:spTree>
    <p:extLst>
      <p:ext uri="{BB962C8B-B14F-4D97-AF65-F5344CB8AC3E}">
        <p14:creationId xmlns:p14="http://schemas.microsoft.com/office/powerpoint/2010/main" val="283093496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email"/>
          <a:stretch>
            <a:fillRect/>
          </a:stretch>
        </p:blipFill>
        <p:spPr>
          <a:xfrm>
            <a:off x="990" y="34"/>
            <a:ext cx="12190035" cy="6857999"/>
          </a:xfrm>
          <a:prstGeom prst="rect">
            <a:avLst/>
          </a:prstGeom>
        </p:spPr>
      </p:pic>
      <p:sp>
        <p:nvSpPr>
          <p:cNvPr id="5" name="矩形 4"/>
          <p:cNvSpPr/>
          <p:nvPr userDrawn="1"/>
        </p:nvSpPr>
        <p:spPr bwMode="auto">
          <a:xfrm>
            <a:off x="1065" y="3429091"/>
            <a:ext cx="5180700" cy="3351765"/>
          </a:xfrm>
          <a:prstGeom prst="rect">
            <a:avLst/>
          </a:prstGeom>
          <a:blipFill dpi="0" rotWithShape="1">
            <a:blip r:embed="rId3">
              <a:alphaModFix amt="34000"/>
            </a:blip>
            <a:srcRect/>
            <a:stretch>
              <a:fillRect/>
            </a:stretch>
          </a:blipFill>
          <a:ln w="15875" cap="flat" cmpd="sng" algn="ctr">
            <a:noFill/>
            <a:prstDash val="solid"/>
            <a:round/>
            <a:headEnd type="none" w="med" len="med"/>
            <a:tailEnd type="none" w="med" len="med"/>
          </a:ln>
          <a:effectLst/>
        </p:spPr>
        <p:txBody>
          <a:bodyPr vert="horz" wrap="none" lIns="121724" tIns="60860" rIns="121724" bIns="60860" numCol="1" rtlCol="0" anchor="ctr" anchorCtr="0" compatLnSpc="1"/>
          <a:lstStyle/>
          <a:p>
            <a:pPr algn="ctr" defTabSz="1064723"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6" name="矩形 5"/>
          <p:cNvSpPr/>
          <p:nvPr userDrawn="1"/>
        </p:nvSpPr>
        <p:spPr bwMode="auto">
          <a:xfrm>
            <a:off x="992" y="96"/>
            <a:ext cx="10241979" cy="2616451"/>
          </a:xfrm>
          <a:prstGeom prst="rect">
            <a:avLst/>
          </a:prstGeom>
          <a:blipFill dpi="0" rotWithShape="1">
            <a:blip r:embed="rId4" cstate="email">
              <a:alphaModFix amt="13000"/>
            </a:blip>
            <a:srcRect/>
            <a:stretch>
              <a:fillRect l="-548" t="-11646"/>
            </a:stretch>
          </a:blipFill>
          <a:ln w="15875" cap="flat" cmpd="sng" algn="ctr">
            <a:noFill/>
            <a:prstDash val="solid"/>
            <a:round/>
            <a:headEnd type="none" w="med" len="med"/>
            <a:tailEnd type="none" w="med" len="med"/>
          </a:ln>
          <a:effectLst/>
        </p:spPr>
        <p:txBody>
          <a:bodyPr vert="horz" wrap="none" lIns="121724" tIns="60860" rIns="121724" bIns="60860" numCol="1" rtlCol="0" anchor="ctr" anchorCtr="0" compatLnSpc="1"/>
          <a:lstStyle/>
          <a:p>
            <a:pPr algn="ctr" defTabSz="1064723"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7" name="矩形 6"/>
          <p:cNvSpPr/>
          <p:nvPr userDrawn="1"/>
        </p:nvSpPr>
        <p:spPr bwMode="auto">
          <a:xfrm>
            <a:off x="712231" y="991440"/>
            <a:ext cx="7517095" cy="3250197"/>
          </a:xfrm>
          <a:prstGeom prst="rect">
            <a:avLst/>
          </a:prstGeom>
          <a:blipFill dpi="0" rotWithShape="1">
            <a:blip r:embed="rId5">
              <a:alphaModFix amt="40000"/>
            </a:blip>
            <a:srcRect/>
            <a:stretch>
              <a:fillRect/>
            </a:stretch>
          </a:blipFill>
          <a:ln w="15875" cap="flat" cmpd="sng" algn="ctr">
            <a:noFill/>
            <a:prstDash val="solid"/>
            <a:round/>
            <a:headEnd type="none" w="med" len="med"/>
            <a:tailEnd type="none" w="med" len="med"/>
          </a:ln>
          <a:effectLst/>
        </p:spPr>
        <p:txBody>
          <a:bodyPr vert="horz" wrap="none" lIns="121724" tIns="60860" rIns="121724" bIns="60860" numCol="1" rtlCol="0" anchor="ctr" anchorCtr="0" compatLnSpc="1"/>
          <a:lstStyle/>
          <a:p>
            <a:pPr algn="ctr" defTabSz="1064723" fontAlgn="base">
              <a:spcBef>
                <a:spcPct val="0"/>
              </a:spcBef>
              <a:spcAft>
                <a:spcPct val="0"/>
              </a:spcAft>
            </a:pPr>
            <a:endParaRPr lang="zh-CN" altLang="en-US" sz="2000" b="1">
              <a:solidFill>
                <a:srgbClr val="335338"/>
              </a:solidFill>
              <a:ea typeface="黑体" panose="02010609060101010101" pitchFamily="49" charset="-122"/>
            </a:endParaRPr>
          </a:p>
        </p:txBody>
      </p:sp>
      <p:pic>
        <p:nvPicPr>
          <p:cNvPr id="3" name="Picture 107" descr="白色透明直角模板"/>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83" y="686688"/>
            <a:ext cx="12192000" cy="619568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userDrawn="1"/>
        </p:nvPicPr>
        <p:blipFill rotWithShape="1">
          <a:blip r:embed="rId7" cstate="print">
            <a:extLst>
              <a:ext uri="{28A0092B-C50C-407E-A947-70E740481C1C}">
                <a14:useLocalDpi xmlns:a14="http://schemas.microsoft.com/office/drawing/2010/main" val="0"/>
              </a:ext>
            </a:extLst>
          </a:blip>
          <a:srcRect b="28883"/>
          <a:stretch>
            <a:fillRect/>
          </a:stretch>
        </p:blipFill>
        <p:spPr>
          <a:xfrm>
            <a:off x="9622" y="0"/>
            <a:ext cx="2857263" cy="1066800"/>
          </a:xfrm>
          <a:prstGeom prst="rect">
            <a:avLst/>
          </a:prstGeom>
        </p:spPr>
      </p:pic>
      <p:pic>
        <p:nvPicPr>
          <p:cNvPr id="14" name="图片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3094" y="208379"/>
            <a:ext cx="595023" cy="707280"/>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83420" y="91"/>
            <a:ext cx="940541" cy="673971"/>
          </a:xfrm>
          <a:prstGeom prst="rect">
            <a:avLst/>
          </a:prstGeom>
        </p:spPr>
      </p:pic>
    </p:spTree>
    <p:extLst>
      <p:ext uri="{BB962C8B-B14F-4D97-AF65-F5344CB8AC3E}">
        <p14:creationId xmlns:p14="http://schemas.microsoft.com/office/powerpoint/2010/main" val="201386658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10"/>
            <a:ext cx="10973011" cy="1142647"/>
          </a:xfrm>
          <a:prstGeom prst="rect">
            <a:avLst/>
          </a:prstGeom>
        </p:spPr>
        <p:txBody>
          <a:bodyPr lIns="91324" tIns="45686" rIns="91324" bIns="45686"/>
          <a:lstStyle/>
          <a:p>
            <a:r>
              <a:rPr lang="zh-CN" altLang="en-US"/>
              <a:t>单击此处编辑母版标题样式</a:t>
            </a:r>
          </a:p>
        </p:txBody>
      </p:sp>
      <p:sp>
        <p:nvSpPr>
          <p:cNvPr id="3" name="内容占位符 2"/>
          <p:cNvSpPr>
            <a:spLocks noGrp="1"/>
          </p:cNvSpPr>
          <p:nvPr>
            <p:ph idx="1"/>
          </p:nvPr>
        </p:nvSpPr>
        <p:spPr>
          <a:xfrm>
            <a:off x="609509" y="1599758"/>
            <a:ext cx="10973011" cy="4526153"/>
          </a:xfrm>
          <a:prstGeom prst="rect">
            <a:avLst/>
          </a:prstGeom>
        </p:spPr>
        <p:txBody>
          <a:bodyPr lIns="91324" tIns="45686" rIns="91324" bIns="4568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8102663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19" y="4407659"/>
            <a:ext cx="10363516" cy="1360596"/>
          </a:xfrm>
          <a:prstGeom prst="rect">
            <a:avLst/>
          </a:prstGeom>
        </p:spPr>
        <p:txBody>
          <a:bodyPr lIns="91324" tIns="45686" rIns="91324" bIns="45686"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2919" y="2907436"/>
            <a:ext cx="10363516" cy="1500255"/>
          </a:xfrm>
          <a:prstGeom prst="rect">
            <a:avLst/>
          </a:prstGeom>
        </p:spPr>
        <p:txBody>
          <a:bodyPr lIns="91324" tIns="45686" rIns="91324" bIns="45686" anchor="b"/>
          <a:lstStyle>
            <a:lvl1pPr marL="0" indent="0">
              <a:buNone/>
              <a:defRPr sz="2700"/>
            </a:lvl1pPr>
            <a:lvl2pPr marL="608758" indent="0">
              <a:buNone/>
              <a:defRPr sz="2400"/>
            </a:lvl2pPr>
            <a:lvl3pPr marL="1216924" indent="0">
              <a:buNone/>
              <a:defRPr sz="2100"/>
            </a:lvl3pPr>
            <a:lvl4pPr marL="1825698" indent="0">
              <a:buNone/>
              <a:defRPr sz="1900"/>
            </a:lvl4pPr>
            <a:lvl5pPr marL="2434484" indent="0">
              <a:buNone/>
              <a:defRPr sz="1900"/>
            </a:lvl5pPr>
            <a:lvl6pPr marL="3042608" indent="0">
              <a:buNone/>
              <a:defRPr sz="1900"/>
            </a:lvl6pPr>
            <a:lvl7pPr marL="3651363" indent="0">
              <a:buNone/>
              <a:defRPr sz="1900"/>
            </a:lvl7pPr>
            <a:lvl8pPr marL="4260152" indent="0">
              <a:buNone/>
              <a:defRPr sz="1900"/>
            </a:lvl8pPr>
            <a:lvl9pPr marL="4868926" indent="0">
              <a:buNone/>
              <a:defRPr sz="1900"/>
            </a:lvl9pPr>
          </a:lstStyle>
          <a:p>
            <a:pPr lvl="0"/>
            <a:r>
              <a:rPr lang="zh-CN" altLang="en-US"/>
              <a:t>单击此处编辑母版文本样式</a:t>
            </a:r>
          </a:p>
        </p:txBody>
      </p:sp>
    </p:spTree>
    <p:extLst>
      <p:ext uri="{BB962C8B-B14F-4D97-AF65-F5344CB8AC3E}">
        <p14:creationId xmlns:p14="http://schemas.microsoft.com/office/powerpoint/2010/main" val="57542881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10"/>
            <a:ext cx="10973011" cy="1142647"/>
          </a:xfrm>
          <a:prstGeom prst="rect">
            <a:avLst/>
          </a:prstGeom>
        </p:spPr>
        <p:txBody>
          <a:bodyPr lIns="91324" tIns="45686" rIns="91324" bIns="45686"/>
          <a:lstStyle/>
          <a:p>
            <a:r>
              <a:rPr lang="zh-CN" altLang="en-US"/>
              <a:t>单击此处编辑母版标题样式</a:t>
            </a:r>
          </a:p>
        </p:txBody>
      </p:sp>
      <p:sp>
        <p:nvSpPr>
          <p:cNvPr id="3" name="内容占位符 2"/>
          <p:cNvSpPr>
            <a:spLocks noGrp="1"/>
          </p:cNvSpPr>
          <p:nvPr>
            <p:ph sz="half" idx="1"/>
          </p:nvPr>
        </p:nvSpPr>
        <p:spPr>
          <a:xfrm>
            <a:off x="609587" y="1599758"/>
            <a:ext cx="5383865" cy="4526153"/>
          </a:xfrm>
          <a:prstGeom prst="rect">
            <a:avLst/>
          </a:prstGeom>
        </p:spPr>
        <p:txBody>
          <a:bodyPr lIns="91324" tIns="45686" rIns="91324" bIns="45686"/>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617" y="1599758"/>
            <a:ext cx="5385983" cy="4526153"/>
          </a:xfrm>
          <a:prstGeom prst="rect">
            <a:avLst/>
          </a:prstGeom>
        </p:spPr>
        <p:txBody>
          <a:bodyPr lIns="91324" tIns="45686" rIns="91324" bIns="45686"/>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092917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10"/>
            <a:ext cx="10973011" cy="1142647"/>
          </a:xfrm>
          <a:prstGeom prst="rect">
            <a:avLst/>
          </a:prstGeom>
        </p:spPr>
        <p:txBody>
          <a:bodyPr lIns="91324" tIns="45686" rIns="91324" bIns="45686"/>
          <a:lstStyle>
            <a:lvl1pPr>
              <a:defRPr/>
            </a:lvl1pPr>
          </a:lstStyle>
          <a:p>
            <a:r>
              <a:rPr lang="zh-CN" altLang="en-US"/>
              <a:t>单击此处编辑母版标题样式</a:t>
            </a:r>
          </a:p>
        </p:txBody>
      </p:sp>
      <p:sp>
        <p:nvSpPr>
          <p:cNvPr id="3" name="文本占位符 2"/>
          <p:cNvSpPr>
            <a:spLocks noGrp="1"/>
          </p:cNvSpPr>
          <p:nvPr>
            <p:ph type="body" idx="1"/>
          </p:nvPr>
        </p:nvSpPr>
        <p:spPr>
          <a:xfrm>
            <a:off x="609585" y="1534134"/>
            <a:ext cx="5385983" cy="641151"/>
          </a:xfrm>
          <a:prstGeom prst="rect">
            <a:avLst/>
          </a:prstGeom>
        </p:spPr>
        <p:txBody>
          <a:bodyPr lIns="91324" tIns="45686" rIns="91324" bIns="45686" anchor="b"/>
          <a:lstStyle>
            <a:lvl1pPr marL="0" indent="0">
              <a:buNone/>
              <a:defRPr sz="3200" b="1"/>
            </a:lvl1pPr>
            <a:lvl2pPr marL="608758" indent="0">
              <a:buNone/>
              <a:defRPr sz="2700" b="1"/>
            </a:lvl2pPr>
            <a:lvl3pPr marL="1216924" indent="0">
              <a:buNone/>
              <a:defRPr sz="2400" b="1"/>
            </a:lvl3pPr>
            <a:lvl4pPr marL="1825698" indent="0">
              <a:buNone/>
              <a:defRPr sz="2100" b="1"/>
            </a:lvl4pPr>
            <a:lvl5pPr marL="2434484" indent="0">
              <a:buNone/>
              <a:defRPr sz="2100" b="1"/>
            </a:lvl5pPr>
            <a:lvl6pPr marL="3042608" indent="0">
              <a:buNone/>
              <a:defRPr sz="2100" b="1"/>
            </a:lvl6pPr>
            <a:lvl7pPr marL="3651363" indent="0">
              <a:buNone/>
              <a:defRPr sz="2100" b="1"/>
            </a:lvl7pPr>
            <a:lvl8pPr marL="4260152" indent="0">
              <a:buNone/>
              <a:defRPr sz="2100" b="1"/>
            </a:lvl8pPr>
            <a:lvl9pPr marL="4868926"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585" y="2175308"/>
            <a:ext cx="5385983" cy="3950599"/>
          </a:xfrm>
          <a:prstGeom prst="rect">
            <a:avLst/>
          </a:prstGeom>
        </p:spPr>
        <p:txBody>
          <a:bodyPr lIns="91324" tIns="45686" rIns="91324" bIns="45686"/>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501" y="1534134"/>
            <a:ext cx="5388097" cy="641151"/>
          </a:xfrm>
          <a:prstGeom prst="rect">
            <a:avLst/>
          </a:prstGeom>
        </p:spPr>
        <p:txBody>
          <a:bodyPr lIns="91324" tIns="45686" rIns="91324" bIns="45686" anchor="b"/>
          <a:lstStyle>
            <a:lvl1pPr marL="0" indent="0">
              <a:buNone/>
              <a:defRPr sz="3200" b="1"/>
            </a:lvl1pPr>
            <a:lvl2pPr marL="608758" indent="0">
              <a:buNone/>
              <a:defRPr sz="2700" b="1"/>
            </a:lvl2pPr>
            <a:lvl3pPr marL="1216924" indent="0">
              <a:buNone/>
              <a:defRPr sz="2400" b="1"/>
            </a:lvl3pPr>
            <a:lvl4pPr marL="1825698" indent="0">
              <a:buNone/>
              <a:defRPr sz="2100" b="1"/>
            </a:lvl4pPr>
            <a:lvl5pPr marL="2434484" indent="0">
              <a:buNone/>
              <a:defRPr sz="2100" b="1"/>
            </a:lvl5pPr>
            <a:lvl6pPr marL="3042608" indent="0">
              <a:buNone/>
              <a:defRPr sz="2100" b="1"/>
            </a:lvl6pPr>
            <a:lvl7pPr marL="3651363" indent="0">
              <a:buNone/>
              <a:defRPr sz="2100" b="1"/>
            </a:lvl7pPr>
            <a:lvl8pPr marL="4260152" indent="0">
              <a:buNone/>
              <a:defRPr sz="2100" b="1"/>
            </a:lvl8pPr>
            <a:lvl9pPr marL="4868926"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4501" y="2175308"/>
            <a:ext cx="5388097" cy="3950599"/>
          </a:xfrm>
          <a:prstGeom prst="rect">
            <a:avLst/>
          </a:prstGeom>
        </p:spPr>
        <p:txBody>
          <a:bodyPr lIns="91324" tIns="45686" rIns="91324" bIns="45686"/>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350610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10"/>
            <a:ext cx="10973011" cy="1142647"/>
          </a:xfrm>
          <a:prstGeom prst="rect">
            <a:avLst/>
          </a:prstGeom>
        </p:spPr>
        <p:txBody>
          <a:bodyPr lIns="91324" tIns="45686" rIns="91324" bIns="45686"/>
          <a:lstStyle/>
          <a:p>
            <a:r>
              <a:rPr lang="zh-CN" altLang="en-US"/>
              <a:t>单击此处编辑母版标题样式</a:t>
            </a:r>
          </a:p>
        </p:txBody>
      </p:sp>
    </p:spTree>
    <p:extLst>
      <p:ext uri="{BB962C8B-B14F-4D97-AF65-F5344CB8AC3E}">
        <p14:creationId xmlns:p14="http://schemas.microsoft.com/office/powerpoint/2010/main" val="23505883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4A126A-32F0-4504-A961-CAA6D6C5F10F}"/>
              </a:ext>
            </a:extLst>
          </p:cNvPr>
          <p:cNvSpPr>
            <a:spLocks noGrp="1"/>
          </p:cNvSpPr>
          <p:nvPr>
            <p:ph type="title"/>
          </p:nvPr>
        </p:nvSpPr>
        <p:spPr>
          <a:xfrm>
            <a:off x="831851" y="170976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C22C3D-2FFF-4BA9-8003-3B9989B0127A}"/>
              </a:ext>
            </a:extLst>
          </p:cNvPr>
          <p:cNvSpPr>
            <a:spLocks noGrp="1"/>
          </p:cNvSpPr>
          <p:nvPr>
            <p:ph type="body" idx="1"/>
          </p:nvPr>
        </p:nvSpPr>
        <p:spPr>
          <a:xfrm>
            <a:off x="831851" y="458948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279A69-750B-446F-8ECA-9830C398F87F}"/>
              </a:ext>
            </a:extLst>
          </p:cNvPr>
          <p:cNvSpPr>
            <a:spLocks noGrp="1"/>
          </p:cNvSpPr>
          <p:nvPr>
            <p:ph type="dt" sz="half" idx="10"/>
          </p:nvPr>
        </p:nvSpPr>
        <p:spPr/>
        <p:txBody>
          <a:bodyPr/>
          <a:lstStyle/>
          <a:p>
            <a:fld id="{81D1B318-237C-4B8D-AB3D-AA6F00534237}" type="datetimeFigureOut">
              <a:rPr lang="en-US" smtClean="0"/>
              <a:t>2/11/2025</a:t>
            </a:fld>
            <a:endParaRPr lang="en-US"/>
          </a:p>
        </p:txBody>
      </p:sp>
      <p:sp>
        <p:nvSpPr>
          <p:cNvPr id="5" name="Footer Placeholder 4">
            <a:extLst>
              <a:ext uri="{FF2B5EF4-FFF2-40B4-BE49-F238E27FC236}">
                <a16:creationId xmlns:a16="http://schemas.microsoft.com/office/drawing/2014/main" xmlns="" id="{4F53711B-421B-4CC4-8FDA-BD0FB2770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0045BE3-F318-47C9-9EDE-701C05D57406}"/>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9414687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14103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5" y="273064"/>
            <a:ext cx="4010388" cy="1161691"/>
          </a:xfrm>
          <a:prstGeom prst="rect">
            <a:avLst/>
          </a:prstGeom>
        </p:spPr>
        <p:txBody>
          <a:bodyPr lIns="91324" tIns="45686" rIns="91324" bIns="45686"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5912" y="273063"/>
            <a:ext cx="6816600" cy="5852893"/>
          </a:xfrm>
          <a:prstGeom prst="rect">
            <a:avLst/>
          </a:prstGeom>
        </p:spPr>
        <p:txBody>
          <a:bodyPr lIns="91324" tIns="45686" rIns="91324" bIns="45686"/>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95" y="1434669"/>
            <a:ext cx="4010388" cy="4691203"/>
          </a:xfrm>
          <a:prstGeom prst="rect">
            <a:avLst/>
          </a:prstGeom>
        </p:spPr>
        <p:txBody>
          <a:bodyPr lIns="91324" tIns="45686" rIns="91324" bIns="45686"/>
          <a:lstStyle>
            <a:lvl1pPr marL="0" indent="0">
              <a:buNone/>
              <a:defRPr sz="1900"/>
            </a:lvl1pPr>
            <a:lvl2pPr marL="608758" indent="0">
              <a:buNone/>
              <a:defRPr sz="1600"/>
            </a:lvl2pPr>
            <a:lvl3pPr marL="1216924" indent="0">
              <a:buNone/>
              <a:defRPr sz="1300"/>
            </a:lvl3pPr>
            <a:lvl4pPr marL="1825698" indent="0">
              <a:buNone/>
              <a:defRPr sz="1200"/>
            </a:lvl4pPr>
            <a:lvl5pPr marL="2434484" indent="0">
              <a:buNone/>
              <a:defRPr sz="1200"/>
            </a:lvl5pPr>
            <a:lvl6pPr marL="3042608" indent="0">
              <a:buNone/>
              <a:defRPr sz="1200"/>
            </a:lvl6pPr>
            <a:lvl7pPr marL="3651363" indent="0">
              <a:buNone/>
              <a:defRPr sz="1200"/>
            </a:lvl7pPr>
            <a:lvl8pPr marL="4260152" indent="0">
              <a:buNone/>
              <a:defRPr sz="1200"/>
            </a:lvl8pPr>
            <a:lvl9pPr marL="4868926"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35616869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307" y="4801238"/>
            <a:ext cx="7316045" cy="567092"/>
          </a:xfrm>
          <a:prstGeom prst="rect">
            <a:avLst/>
          </a:prstGeom>
        </p:spPr>
        <p:txBody>
          <a:bodyPr lIns="91324" tIns="45686" rIns="91324" bIns="45686"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307" y="613660"/>
            <a:ext cx="7316045" cy="4113531"/>
          </a:xfrm>
          <a:prstGeom prst="rect">
            <a:avLst/>
          </a:prstGeom>
        </p:spPr>
        <p:txBody>
          <a:bodyPr lIns="91324" tIns="45686" rIns="91324" bIns="45686"/>
          <a:lstStyle>
            <a:lvl1pPr marL="0" indent="0">
              <a:buNone/>
              <a:defRPr sz="4300"/>
            </a:lvl1pPr>
            <a:lvl2pPr marL="608758" indent="0">
              <a:buNone/>
              <a:defRPr sz="3700"/>
            </a:lvl2pPr>
            <a:lvl3pPr marL="1216924" indent="0">
              <a:buNone/>
              <a:defRPr sz="3200"/>
            </a:lvl3pPr>
            <a:lvl4pPr marL="1825698" indent="0">
              <a:buNone/>
              <a:defRPr sz="2700"/>
            </a:lvl4pPr>
            <a:lvl5pPr marL="2434484" indent="0">
              <a:buNone/>
              <a:defRPr sz="2700"/>
            </a:lvl5pPr>
            <a:lvl6pPr marL="3042608" indent="0">
              <a:buNone/>
              <a:defRPr sz="2700"/>
            </a:lvl6pPr>
            <a:lvl7pPr marL="3651363" indent="0">
              <a:buNone/>
              <a:defRPr sz="2700"/>
            </a:lvl7pPr>
            <a:lvl8pPr marL="4260152" indent="0">
              <a:buNone/>
              <a:defRPr sz="2700"/>
            </a:lvl8pPr>
            <a:lvl9pPr marL="4868926" indent="0">
              <a:buNone/>
              <a:defRPr sz="2700"/>
            </a:lvl9pPr>
          </a:lstStyle>
          <a:p>
            <a:endParaRPr lang="zh-CN" altLang="en-US"/>
          </a:p>
        </p:txBody>
      </p:sp>
      <p:sp>
        <p:nvSpPr>
          <p:cNvPr id="4" name="文本占位符 3"/>
          <p:cNvSpPr>
            <a:spLocks noGrp="1"/>
          </p:cNvSpPr>
          <p:nvPr>
            <p:ph type="body" sz="half" idx="2"/>
          </p:nvPr>
        </p:nvSpPr>
        <p:spPr>
          <a:xfrm>
            <a:off x="2389307" y="5368423"/>
            <a:ext cx="7316045" cy="804085"/>
          </a:xfrm>
          <a:prstGeom prst="rect">
            <a:avLst/>
          </a:prstGeom>
        </p:spPr>
        <p:txBody>
          <a:bodyPr lIns="91324" tIns="45686" rIns="91324" bIns="45686"/>
          <a:lstStyle>
            <a:lvl1pPr marL="0" indent="0">
              <a:buNone/>
              <a:defRPr sz="1900"/>
            </a:lvl1pPr>
            <a:lvl2pPr marL="608758" indent="0">
              <a:buNone/>
              <a:defRPr sz="1600"/>
            </a:lvl2pPr>
            <a:lvl3pPr marL="1216924" indent="0">
              <a:buNone/>
              <a:defRPr sz="1300"/>
            </a:lvl3pPr>
            <a:lvl4pPr marL="1825698" indent="0">
              <a:buNone/>
              <a:defRPr sz="1200"/>
            </a:lvl4pPr>
            <a:lvl5pPr marL="2434484" indent="0">
              <a:buNone/>
              <a:defRPr sz="1200"/>
            </a:lvl5pPr>
            <a:lvl6pPr marL="3042608" indent="0">
              <a:buNone/>
              <a:defRPr sz="1200"/>
            </a:lvl6pPr>
            <a:lvl7pPr marL="3651363" indent="0">
              <a:buNone/>
              <a:defRPr sz="1200"/>
            </a:lvl7pPr>
            <a:lvl8pPr marL="4260152" indent="0">
              <a:buNone/>
              <a:defRPr sz="1200"/>
            </a:lvl8pPr>
            <a:lvl9pPr marL="4868926"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422936014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10"/>
            <a:ext cx="10973011" cy="1142647"/>
          </a:xfrm>
          <a:prstGeom prst="rect">
            <a:avLst/>
          </a:prstGeom>
        </p:spPr>
        <p:txBody>
          <a:bodyPr lIns="91324" tIns="45686" rIns="91324" bIns="45686"/>
          <a:lstStyle/>
          <a:p>
            <a:r>
              <a:rPr lang="zh-CN" altLang="en-US"/>
              <a:t>单击此处编辑母版标题样式</a:t>
            </a:r>
          </a:p>
        </p:txBody>
      </p:sp>
      <p:sp>
        <p:nvSpPr>
          <p:cNvPr id="3" name="竖排文字占位符 2"/>
          <p:cNvSpPr>
            <a:spLocks noGrp="1"/>
          </p:cNvSpPr>
          <p:nvPr>
            <p:ph type="body" orient="vert" idx="1"/>
          </p:nvPr>
        </p:nvSpPr>
        <p:spPr>
          <a:xfrm>
            <a:off x="609509" y="1599758"/>
            <a:ext cx="10973011" cy="4526153"/>
          </a:xfrm>
          <a:prstGeom prst="rect">
            <a:avLst/>
          </a:prstGeom>
        </p:spPr>
        <p:txBody>
          <a:bodyPr vert="eaVert" lIns="91324" tIns="45686" rIns="91324" bIns="4568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110000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83" y="275100"/>
            <a:ext cx="2742724" cy="5850779"/>
          </a:xfrm>
          <a:prstGeom prst="rect">
            <a:avLst/>
          </a:prstGeom>
        </p:spPr>
        <p:txBody>
          <a:bodyPr vert="eaVert" lIns="91324" tIns="45686" rIns="91324" bIns="45686"/>
          <a:lstStyle/>
          <a:p>
            <a:r>
              <a:rPr lang="zh-CN" altLang="en-US"/>
              <a:t>单击此处编辑母版标题样式</a:t>
            </a:r>
          </a:p>
        </p:txBody>
      </p:sp>
      <p:sp>
        <p:nvSpPr>
          <p:cNvPr id="3" name="竖排文字占位符 2"/>
          <p:cNvSpPr>
            <a:spLocks noGrp="1"/>
          </p:cNvSpPr>
          <p:nvPr>
            <p:ph type="body" orient="vert" idx="1"/>
          </p:nvPr>
        </p:nvSpPr>
        <p:spPr>
          <a:xfrm>
            <a:off x="609504" y="275100"/>
            <a:ext cx="8027123" cy="5850779"/>
          </a:xfrm>
          <a:prstGeom prst="rect">
            <a:avLst/>
          </a:prstGeom>
        </p:spPr>
        <p:txBody>
          <a:bodyPr vert="eaVert" lIns="91324" tIns="45686" rIns="91324" bIns="4568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678584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42F129-90FF-4ADA-94A2-CDCEF553300F}"/>
              </a:ext>
            </a:extLst>
          </p:cNvPr>
          <p:cNvSpPr>
            <a:spLocks noGrp="1"/>
          </p:cNvSpPr>
          <p:nvPr>
            <p:ph type="ctrTitle"/>
          </p:nvPr>
        </p:nvSpPr>
        <p:spPr>
          <a:xfrm>
            <a:off x="1524008"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7DB60E8-E50A-4E3F-8DE7-6DA702B78A1C}"/>
              </a:ext>
            </a:extLst>
          </p:cNvPr>
          <p:cNvSpPr>
            <a:spLocks noGrp="1"/>
          </p:cNvSpPr>
          <p:nvPr>
            <p:ph type="subTitle" idx="1"/>
          </p:nvPr>
        </p:nvSpPr>
        <p:spPr>
          <a:xfrm>
            <a:off x="1524008"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136C152-481F-4A03-9437-E6E65AB1D967}"/>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DCC40E8-0DA8-42C3-B0B6-DE0904F46A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7F6C3AC-82B1-487D-BB5F-6B5D471A050A}"/>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861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1A09E0-5B13-4AF1-9043-4909F788FF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455E395-1BDB-4D6B-B9CB-BD020D531F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7F7379-4ED8-4764-919B-8DB61A04F406}"/>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4AAB636-E17B-4920-AE8F-39925D0759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7B320DD-672E-4C7C-8306-FBF8985806F8}"/>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92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B1DBC2-D00C-49ED-91B5-CEC46212C776}"/>
              </a:ext>
            </a:extLst>
          </p:cNvPr>
          <p:cNvSpPr>
            <a:spLocks noGrp="1"/>
          </p:cNvSpPr>
          <p:nvPr>
            <p:ph type="title"/>
          </p:nvPr>
        </p:nvSpPr>
        <p:spPr>
          <a:xfrm>
            <a:off x="831857" y="170977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C2FA47C-8844-4976-941C-310347EEF34F}"/>
              </a:ext>
            </a:extLst>
          </p:cNvPr>
          <p:cNvSpPr>
            <a:spLocks noGrp="1"/>
          </p:cNvSpPr>
          <p:nvPr>
            <p:ph type="body" idx="1"/>
          </p:nvPr>
        </p:nvSpPr>
        <p:spPr>
          <a:xfrm>
            <a:off x="831857" y="458949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11DBBBB-AA5A-43A6-95E2-CA1CC5DBD8F9}"/>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D55BED3-CA2B-47DC-AA0B-F1B294751D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665BAD4-9331-4E2C-BCBB-F9D88C519AE1}"/>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635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199B3F-1C80-4C45-BB1E-90CE559E17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2638D5A-7841-4F56-8C21-26BFE559D80C}"/>
              </a:ext>
            </a:extLst>
          </p:cNvPr>
          <p:cNvSpPr>
            <a:spLocks noGrp="1"/>
          </p:cNvSpPr>
          <p:nvPr>
            <p:ph sz="half" idx="1"/>
          </p:nvPr>
        </p:nvSpPr>
        <p:spPr>
          <a:xfrm>
            <a:off x="83821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E30F4B-1225-475F-A7A7-56F73044F740}"/>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B950CB3-C0D9-4F40-A5FD-42F7E5481143}"/>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FEE7E79-A2DD-41F2-99B0-C9739066309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F0F8266-90A3-4FA6-9DFC-A38B77F635EE}"/>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1563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B3B7E4-2452-4ED7-8B9B-2E40A80A0802}"/>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8FE3C08-0FF0-46B7-A3DE-D4BB3E355371}"/>
              </a:ext>
            </a:extLst>
          </p:cNvPr>
          <p:cNvSpPr>
            <a:spLocks noGrp="1"/>
          </p:cNvSpPr>
          <p:nvPr>
            <p:ph type="body" idx="1"/>
          </p:nvPr>
        </p:nvSpPr>
        <p:spPr>
          <a:xfrm>
            <a:off x="839805"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8517F0E-8081-4430-ABDF-F65E7EA2719B}"/>
              </a:ext>
            </a:extLst>
          </p:cNvPr>
          <p:cNvSpPr>
            <a:spLocks noGrp="1"/>
          </p:cNvSpPr>
          <p:nvPr>
            <p:ph sz="half" idx="2"/>
          </p:nvPr>
        </p:nvSpPr>
        <p:spPr>
          <a:xfrm>
            <a:off x="83980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1EB69E1-0BAA-44E8-85C5-17ECE880085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F305E8-BE40-4715-BB97-EFA7255EDA0B}"/>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30D0EC4-2D7E-4FF8-87E4-7F53C396C395}"/>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28064591-DF8F-4668-A38A-53D818C541C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C76EEB9C-08D7-4720-A16F-C6639FC09D04}"/>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402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4EF1AB4-011C-45CB-8334-B395638C1265}"/>
              </a:ext>
            </a:extLst>
          </p:cNvPr>
          <p:cNvSpPr>
            <a:spLocks noGrp="1"/>
          </p:cNvSpPr>
          <p:nvPr>
            <p:ph sz="half" idx="1"/>
          </p:nvPr>
        </p:nvSpPr>
        <p:spPr>
          <a:xfrm>
            <a:off x="83820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8DF207A-E3FF-4E20-8E42-D06A7DF426C7}"/>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B4287C6-0009-49A5-BC05-DFC3C7D0EBDF}"/>
              </a:ext>
            </a:extLst>
          </p:cNvPr>
          <p:cNvSpPr>
            <a:spLocks noGrp="1"/>
          </p:cNvSpPr>
          <p:nvPr>
            <p:ph type="dt" sz="half" idx="10"/>
          </p:nvPr>
        </p:nvSpPr>
        <p:spPr/>
        <p:txBody>
          <a:bodyPr/>
          <a:lstStyle/>
          <a:p>
            <a:fld id="{81D1B318-237C-4B8D-AB3D-AA6F00534237}" type="datetimeFigureOut">
              <a:rPr lang="en-US" smtClean="0"/>
              <a:t>2/11/2025</a:t>
            </a:fld>
            <a:endParaRPr lang="en-US"/>
          </a:p>
        </p:txBody>
      </p:sp>
      <p:sp>
        <p:nvSpPr>
          <p:cNvPr id="6" name="Footer Placeholder 5">
            <a:extLst>
              <a:ext uri="{FF2B5EF4-FFF2-40B4-BE49-F238E27FC236}">
                <a16:creationId xmlns:a16="http://schemas.microsoft.com/office/drawing/2014/main" xmlns="" id="{A720F788-E95B-4A2E-859A-5E39BFE66F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86F24B6-5C62-4611-8D1B-5A0CBF90182C}"/>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762227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C45687-CD34-4180-88A2-82C25321F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90FC129-A615-41B3-9096-91ACFC55E241}"/>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17F5ED7-5E09-4094-B9D5-40900AE96B2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2EBBCDE6-0BC8-4BE5-9C51-56B65C67D696}"/>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016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39D04B3-6995-4FA2-8A50-2BC4BA10FE43}"/>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350A70B7-2D5F-46E9-875F-E79C10E9980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5D4A25AA-4104-4E4A-A3D4-9ACBC95FE414}"/>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2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ED6C0C-D32A-4F84-B0B3-F2C668F24BBE}"/>
              </a:ext>
            </a:extLst>
          </p:cNvPr>
          <p:cNvSpPr>
            <a:spLocks noGrp="1"/>
          </p:cNvSpPr>
          <p:nvPr>
            <p:ph type="title"/>
          </p:nvPr>
        </p:nvSpPr>
        <p:spPr>
          <a:xfrm>
            <a:off x="839804"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698DB60-57E8-4760-A905-FAE26B492B69}"/>
              </a:ext>
            </a:extLst>
          </p:cNvPr>
          <p:cNvSpPr>
            <a:spLocks noGrp="1"/>
          </p:cNvSpPr>
          <p:nvPr>
            <p:ph idx="1"/>
          </p:nvPr>
        </p:nvSpPr>
        <p:spPr>
          <a:xfrm>
            <a:off x="5183195" y="98746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13EE6F7-94F2-4FE0-9B5E-6D38171CCCFF}"/>
              </a:ext>
            </a:extLst>
          </p:cNvPr>
          <p:cNvSpPr>
            <a:spLocks noGrp="1"/>
          </p:cNvSpPr>
          <p:nvPr>
            <p:ph type="body" sz="half" idx="2"/>
          </p:nvPr>
        </p:nvSpPr>
        <p:spPr>
          <a:xfrm>
            <a:off x="839804"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7419B945-359C-4D18-816B-1FEE30434B8B}"/>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12714AE-0D85-4D73-A53E-695D1308C08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A4D5542-95F7-4313-A897-29D307F65993}"/>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353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4829C2-58CB-4F8F-9EC9-AF03FD94865F}"/>
              </a:ext>
            </a:extLst>
          </p:cNvPr>
          <p:cNvSpPr>
            <a:spLocks noGrp="1"/>
          </p:cNvSpPr>
          <p:nvPr>
            <p:ph type="title"/>
          </p:nvPr>
        </p:nvSpPr>
        <p:spPr>
          <a:xfrm>
            <a:off x="839804"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F584F3A-F544-43DE-A09F-E4ED0CB10BA5}"/>
              </a:ext>
            </a:extLst>
          </p:cNvPr>
          <p:cNvSpPr>
            <a:spLocks noGrp="1"/>
          </p:cNvSpPr>
          <p:nvPr>
            <p:ph type="pic" idx="1"/>
          </p:nvPr>
        </p:nvSpPr>
        <p:spPr>
          <a:xfrm>
            <a:off x="5183195" y="987461"/>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D446C6DE-FA30-4B41-898C-484A4A37682D}"/>
              </a:ext>
            </a:extLst>
          </p:cNvPr>
          <p:cNvSpPr>
            <a:spLocks noGrp="1"/>
          </p:cNvSpPr>
          <p:nvPr>
            <p:ph type="body" sz="half" idx="2"/>
          </p:nvPr>
        </p:nvSpPr>
        <p:spPr>
          <a:xfrm>
            <a:off x="839804"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F6676153-BA8A-4BBA-9949-155A14217B0C}"/>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0DF939C-0BEA-4A43-A241-856BDD0772E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F4B2F75-4F98-483D-B406-D6BECD0438B3}"/>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244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729BFA-19C0-45A0-8F31-D00C747AD0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084C848-7F9E-48BA-A087-12DD686D58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1382BC-525E-4BD5-8EE2-0767AFC3B98A}"/>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3313517-C97F-4DED-87F6-A477E850F8E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1A8AFCD-8EB7-4E89-9483-D3C2239D404A}"/>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886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36FB53A-9F17-42C4-BB39-0D9725405135}"/>
              </a:ext>
            </a:extLst>
          </p:cNvPr>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762A8B0-01FF-4A8E-B113-4819253112B4}"/>
              </a:ext>
            </a:extLst>
          </p:cNvPr>
          <p:cNvSpPr>
            <a:spLocks noGrp="1"/>
          </p:cNvSpPr>
          <p:nvPr>
            <p:ph type="body" orient="vert" idx="1"/>
          </p:nvPr>
        </p:nvSpPr>
        <p:spPr>
          <a:xfrm>
            <a:off x="838203"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D19713C-F0D9-48AB-96B0-BDE279F4DDB2}"/>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8892071-94F3-49E9-A3F1-EFFDCE9AE49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296D22C-55D5-4EE2-A84D-5EB19DF3C339}"/>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9996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8" y="6492910"/>
            <a:ext cx="2844800" cy="365125"/>
          </a:xfrm>
          <a:prstGeom prst="rect">
            <a:avLst/>
          </a:prstGeom>
        </p:spPr>
        <p:txBody>
          <a:bodyPr/>
          <a:lstStyle/>
          <a:p>
            <a:fld id="{CF8F6668-2E51-422E-B119-8531E00EBE05}" type="datetime1">
              <a:rPr lang="zh-CN" altLang="en-US" smtClean="0">
                <a:solidFill>
                  <a:prstClr val="black">
                    <a:tint val="75000"/>
                  </a:prstClr>
                </a:solidFill>
              </a:rPr>
              <a:pPr/>
              <a:t>2025/2/11</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8" y="6356386"/>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1245617" y="6501376"/>
            <a:ext cx="485529" cy="365125"/>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2320919"/>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4965" y="1619373"/>
            <a:ext cx="7874939" cy="1116999"/>
          </a:xfrm>
        </p:spPr>
        <p:txBody>
          <a:bodyPr/>
          <a:lstStyle/>
          <a:p>
            <a:r>
              <a:rPr lang="en-US"/>
              <a:t>Click to edit Master title style</a:t>
            </a:r>
          </a:p>
        </p:txBody>
      </p:sp>
      <p:sp>
        <p:nvSpPr>
          <p:cNvPr id="3" name="Subtitle 2"/>
          <p:cNvSpPr>
            <a:spLocks noGrp="1"/>
          </p:cNvSpPr>
          <p:nvPr>
            <p:ph type="subTitle" idx="1"/>
          </p:nvPr>
        </p:nvSpPr>
        <p:spPr>
          <a:xfrm>
            <a:off x="1389817" y="2953019"/>
            <a:ext cx="6485243" cy="1331713"/>
          </a:xfrm>
        </p:spPr>
        <p:txBody>
          <a:bodyPr/>
          <a:lstStyle>
            <a:lvl1pPr marL="0" indent="0" algn="ctr">
              <a:buNone/>
              <a:defRPr>
                <a:solidFill>
                  <a:schemeClr val="tx1">
                    <a:tint val="75000"/>
                  </a:schemeClr>
                </a:solidFill>
              </a:defRPr>
            </a:lvl1pPr>
            <a:lvl2pPr marL="455133" indent="0" algn="ctr">
              <a:buNone/>
              <a:defRPr>
                <a:solidFill>
                  <a:schemeClr val="tx1">
                    <a:tint val="75000"/>
                  </a:schemeClr>
                </a:solidFill>
              </a:defRPr>
            </a:lvl2pPr>
            <a:lvl3pPr marL="910299" indent="0" algn="ctr">
              <a:buNone/>
              <a:defRPr>
                <a:solidFill>
                  <a:schemeClr val="tx1">
                    <a:tint val="75000"/>
                  </a:schemeClr>
                </a:solidFill>
              </a:defRPr>
            </a:lvl3pPr>
            <a:lvl4pPr marL="1365462" indent="0" algn="ctr">
              <a:buNone/>
              <a:defRPr>
                <a:solidFill>
                  <a:schemeClr val="tx1">
                    <a:tint val="75000"/>
                  </a:schemeClr>
                </a:solidFill>
              </a:defRPr>
            </a:lvl4pPr>
            <a:lvl5pPr marL="1820596" indent="0" algn="ctr">
              <a:buNone/>
              <a:defRPr>
                <a:solidFill>
                  <a:schemeClr val="tx1">
                    <a:tint val="75000"/>
                  </a:schemeClr>
                </a:solidFill>
              </a:defRPr>
            </a:lvl5pPr>
            <a:lvl6pPr marL="2275766" indent="0" algn="ctr">
              <a:buNone/>
              <a:defRPr>
                <a:solidFill>
                  <a:schemeClr val="tx1">
                    <a:tint val="75000"/>
                  </a:schemeClr>
                </a:solidFill>
              </a:defRPr>
            </a:lvl6pPr>
            <a:lvl7pPr marL="2730881" indent="0" algn="ctr">
              <a:buNone/>
              <a:defRPr>
                <a:solidFill>
                  <a:schemeClr val="tx1">
                    <a:tint val="75000"/>
                  </a:schemeClr>
                </a:solidFill>
              </a:defRPr>
            </a:lvl7pPr>
            <a:lvl8pPr marL="3186008" indent="0" algn="ctr">
              <a:buNone/>
              <a:defRPr>
                <a:solidFill>
                  <a:schemeClr val="tx1">
                    <a:tint val="75000"/>
                  </a:schemeClr>
                </a:solidFill>
              </a:defRPr>
            </a:lvl8pPr>
            <a:lvl9pPr marL="36411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800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224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881" y="3348595"/>
            <a:ext cx="7874939" cy="103497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1881" y="2208970"/>
            <a:ext cx="7874939" cy="1139917"/>
          </a:xfrm>
        </p:spPr>
        <p:txBody>
          <a:bodyPr anchor="b"/>
          <a:lstStyle>
            <a:lvl1pPr marL="0" indent="0">
              <a:buNone/>
              <a:defRPr sz="2000">
                <a:solidFill>
                  <a:schemeClr val="tx1">
                    <a:tint val="75000"/>
                  </a:schemeClr>
                </a:solidFill>
              </a:defRPr>
            </a:lvl1pPr>
            <a:lvl2pPr marL="455133" indent="0">
              <a:buNone/>
              <a:defRPr sz="1900">
                <a:solidFill>
                  <a:schemeClr val="tx1">
                    <a:tint val="75000"/>
                  </a:schemeClr>
                </a:solidFill>
              </a:defRPr>
            </a:lvl2pPr>
            <a:lvl3pPr marL="910299" indent="0">
              <a:buNone/>
              <a:defRPr sz="1600">
                <a:solidFill>
                  <a:schemeClr val="tx1">
                    <a:tint val="75000"/>
                  </a:schemeClr>
                </a:solidFill>
              </a:defRPr>
            </a:lvl3pPr>
            <a:lvl4pPr marL="1365462" indent="0">
              <a:buNone/>
              <a:defRPr sz="1500">
                <a:solidFill>
                  <a:schemeClr val="tx1">
                    <a:tint val="75000"/>
                  </a:schemeClr>
                </a:solidFill>
              </a:defRPr>
            </a:lvl4pPr>
            <a:lvl5pPr marL="1820596" indent="0">
              <a:buNone/>
              <a:defRPr sz="1500">
                <a:solidFill>
                  <a:schemeClr val="tx1">
                    <a:tint val="75000"/>
                  </a:schemeClr>
                </a:solidFill>
              </a:defRPr>
            </a:lvl5pPr>
            <a:lvl6pPr marL="2275766" indent="0">
              <a:buNone/>
              <a:defRPr sz="1500">
                <a:solidFill>
                  <a:schemeClr val="tx1">
                    <a:tint val="75000"/>
                  </a:schemeClr>
                </a:solidFill>
              </a:defRPr>
            </a:lvl6pPr>
            <a:lvl7pPr marL="2730881" indent="0">
              <a:buNone/>
              <a:defRPr sz="1500">
                <a:solidFill>
                  <a:schemeClr val="tx1">
                    <a:tint val="75000"/>
                  </a:schemeClr>
                </a:solidFill>
              </a:defRPr>
            </a:lvl7pPr>
            <a:lvl8pPr marL="3186008" indent="0">
              <a:buNone/>
              <a:defRPr sz="1500">
                <a:solidFill>
                  <a:schemeClr val="tx1">
                    <a:tint val="75000"/>
                  </a:schemeClr>
                </a:solidFill>
              </a:defRPr>
            </a:lvl8pPr>
            <a:lvl9pPr marL="3641144"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211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806A7F-F115-4A5B-A101-E8D411CFF7E2}"/>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9F6960A-BBEE-4933-8BBF-33FF3045D66F}"/>
              </a:ext>
            </a:extLst>
          </p:cNvPr>
          <p:cNvSpPr>
            <a:spLocks noGrp="1"/>
          </p:cNvSpPr>
          <p:nvPr>
            <p:ph type="body" idx="1"/>
          </p:nvPr>
        </p:nvSpPr>
        <p:spPr>
          <a:xfrm>
            <a:off x="839795"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8E2BE9E-5641-43D6-8ED8-119F77494079}"/>
              </a:ext>
            </a:extLst>
          </p:cNvPr>
          <p:cNvSpPr>
            <a:spLocks noGrp="1"/>
          </p:cNvSpPr>
          <p:nvPr>
            <p:ph sz="half" idx="2"/>
          </p:nvPr>
        </p:nvSpPr>
        <p:spPr>
          <a:xfrm>
            <a:off x="83979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610F9C3-E87C-4577-86B0-FCBB988733B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79E9828-0409-4A5A-BAAD-B929B361D572}"/>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7EA458A-5BD3-4230-82BC-C28A20CE7C85}"/>
              </a:ext>
            </a:extLst>
          </p:cNvPr>
          <p:cNvSpPr>
            <a:spLocks noGrp="1"/>
          </p:cNvSpPr>
          <p:nvPr>
            <p:ph type="dt" sz="half" idx="10"/>
          </p:nvPr>
        </p:nvSpPr>
        <p:spPr/>
        <p:txBody>
          <a:bodyPr/>
          <a:lstStyle/>
          <a:p>
            <a:fld id="{81D1B318-237C-4B8D-AB3D-AA6F00534237}" type="datetimeFigureOut">
              <a:rPr lang="en-US" smtClean="0"/>
              <a:t>2/11/2025</a:t>
            </a:fld>
            <a:endParaRPr lang="en-US"/>
          </a:p>
        </p:txBody>
      </p:sp>
      <p:sp>
        <p:nvSpPr>
          <p:cNvPr id="8" name="Footer Placeholder 7">
            <a:extLst>
              <a:ext uri="{FF2B5EF4-FFF2-40B4-BE49-F238E27FC236}">
                <a16:creationId xmlns:a16="http://schemas.microsoft.com/office/drawing/2014/main" xmlns="" id="{5ADBD19D-B48B-440F-A7D2-F49BA34D3A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8C1255E-DA48-4F2E-99C7-CDFC370B8E71}"/>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880292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232"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9521"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7424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3284" y="1166459"/>
            <a:ext cx="4093488" cy="486124"/>
          </a:xfrm>
        </p:spPr>
        <p:txBody>
          <a:bodyPr anchor="b"/>
          <a:lstStyle>
            <a:lvl1pPr marL="0" indent="0">
              <a:buNone/>
              <a:defRPr sz="2400" b="1"/>
            </a:lvl1pPr>
            <a:lvl2pPr marL="455133" indent="0">
              <a:buNone/>
              <a:defRPr sz="2000" b="1"/>
            </a:lvl2pPr>
            <a:lvl3pPr marL="910299" indent="0">
              <a:buNone/>
              <a:defRPr sz="1900" b="1"/>
            </a:lvl3pPr>
            <a:lvl4pPr marL="1365462" indent="0">
              <a:buNone/>
              <a:defRPr sz="1600" b="1"/>
            </a:lvl4pPr>
            <a:lvl5pPr marL="1820596" indent="0">
              <a:buNone/>
              <a:defRPr sz="1600" b="1"/>
            </a:lvl5pPr>
            <a:lvl6pPr marL="2275766" indent="0">
              <a:buNone/>
              <a:defRPr sz="1600" b="1"/>
            </a:lvl6pPr>
            <a:lvl7pPr marL="2730881" indent="0">
              <a:buNone/>
              <a:defRPr sz="1600" b="1"/>
            </a:lvl7pPr>
            <a:lvl8pPr marL="3186008" indent="0">
              <a:buNone/>
              <a:defRPr sz="1600" b="1"/>
            </a:lvl8pPr>
            <a:lvl9pPr marL="3641144" indent="0">
              <a:buNone/>
              <a:defRPr sz="1600" b="1"/>
            </a:lvl9pPr>
          </a:lstStyle>
          <a:p>
            <a:pPr lvl="0"/>
            <a:r>
              <a:rPr lang="en-US"/>
              <a:t>Click to edit Master text styles</a:t>
            </a:r>
          </a:p>
        </p:txBody>
      </p:sp>
      <p:sp>
        <p:nvSpPr>
          <p:cNvPr id="4" name="Content Placeholder 3"/>
          <p:cNvSpPr>
            <a:spLocks noGrp="1"/>
          </p:cNvSpPr>
          <p:nvPr>
            <p:ph sz="half" idx="2"/>
          </p:nvPr>
        </p:nvSpPr>
        <p:spPr>
          <a:xfrm>
            <a:off x="463284" y="1653012"/>
            <a:ext cx="4093488"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6319" y="1166459"/>
            <a:ext cx="4095096" cy="486124"/>
          </a:xfrm>
        </p:spPr>
        <p:txBody>
          <a:bodyPr anchor="b"/>
          <a:lstStyle>
            <a:lvl1pPr marL="0" indent="0">
              <a:buNone/>
              <a:defRPr sz="2400" b="1"/>
            </a:lvl1pPr>
            <a:lvl2pPr marL="455133" indent="0">
              <a:buNone/>
              <a:defRPr sz="2000" b="1"/>
            </a:lvl2pPr>
            <a:lvl3pPr marL="910299" indent="0">
              <a:buNone/>
              <a:defRPr sz="1900" b="1"/>
            </a:lvl3pPr>
            <a:lvl4pPr marL="1365462" indent="0">
              <a:buNone/>
              <a:defRPr sz="1600" b="1"/>
            </a:lvl4pPr>
            <a:lvl5pPr marL="1820596" indent="0">
              <a:buNone/>
              <a:defRPr sz="1600" b="1"/>
            </a:lvl5pPr>
            <a:lvl6pPr marL="2275766" indent="0">
              <a:buNone/>
              <a:defRPr sz="1600" b="1"/>
            </a:lvl6pPr>
            <a:lvl7pPr marL="2730881" indent="0">
              <a:buNone/>
              <a:defRPr sz="1600" b="1"/>
            </a:lvl7pPr>
            <a:lvl8pPr marL="3186008" indent="0">
              <a:buNone/>
              <a:defRPr sz="1600" b="1"/>
            </a:lvl8pPr>
            <a:lvl9pPr marL="364114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6319" y="1653012"/>
            <a:ext cx="4095096"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solidFill>
                  <a:prstClr val="black">
                    <a:tint val="75000"/>
                  </a:prstClr>
                </a:solidFill>
              </a:rPr>
              <a:pPr/>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738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solidFill>
                  <a:prstClr val="black">
                    <a:tint val="75000"/>
                  </a:prstClr>
                </a:solidFill>
              </a:rPr>
              <a:pPr/>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0992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solidFill>
                  <a:prstClr val="black">
                    <a:tint val="75000"/>
                  </a:prstClr>
                </a:solidFill>
              </a:rPr>
              <a:pPr/>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9569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389" y="207477"/>
            <a:ext cx="3048003" cy="882984"/>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622369" y="207491"/>
            <a:ext cx="5179188" cy="44474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3389" y="1090551"/>
            <a:ext cx="3048003" cy="3564504"/>
          </a:xfrm>
        </p:spPr>
        <p:txBody>
          <a:bodyPr/>
          <a:lstStyle>
            <a:lvl1pPr marL="0" indent="0">
              <a:buNone/>
              <a:defRPr sz="1500"/>
            </a:lvl1pPr>
            <a:lvl2pPr marL="455133" indent="0">
              <a:buNone/>
              <a:defRPr sz="1200"/>
            </a:lvl2pPr>
            <a:lvl3pPr marL="910299" indent="0">
              <a:buNone/>
              <a:defRPr sz="1100"/>
            </a:lvl3pPr>
            <a:lvl4pPr marL="1365462" indent="0">
              <a:buNone/>
              <a:defRPr sz="900"/>
            </a:lvl4pPr>
            <a:lvl5pPr marL="1820596" indent="0">
              <a:buNone/>
              <a:defRPr sz="900"/>
            </a:lvl5pPr>
            <a:lvl6pPr marL="2275766" indent="0">
              <a:buNone/>
              <a:defRPr sz="900"/>
            </a:lvl6pPr>
            <a:lvl7pPr marL="2730881" indent="0">
              <a:buNone/>
              <a:defRPr sz="900"/>
            </a:lvl7pPr>
            <a:lvl8pPr marL="3186008" indent="0">
              <a:buNone/>
              <a:defRPr sz="900"/>
            </a:lvl8pPr>
            <a:lvl9pPr marL="364114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7313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6007" y="3647739"/>
            <a:ext cx="5558780" cy="43063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16007" y="465664"/>
            <a:ext cx="5558780" cy="3126631"/>
          </a:xfrm>
        </p:spPr>
        <p:txBody>
          <a:bodyPr/>
          <a:lstStyle>
            <a:lvl1pPr marL="0" indent="0">
              <a:buNone/>
              <a:defRPr sz="3200"/>
            </a:lvl1pPr>
            <a:lvl2pPr marL="455133" indent="0">
              <a:buNone/>
              <a:defRPr sz="2800"/>
            </a:lvl2pPr>
            <a:lvl3pPr marL="910299" indent="0">
              <a:buNone/>
              <a:defRPr sz="2400"/>
            </a:lvl3pPr>
            <a:lvl4pPr marL="1365462" indent="0">
              <a:buNone/>
              <a:defRPr sz="2000"/>
            </a:lvl4pPr>
            <a:lvl5pPr marL="1820596" indent="0">
              <a:buNone/>
              <a:defRPr sz="2000"/>
            </a:lvl5pPr>
            <a:lvl6pPr marL="2275766" indent="0">
              <a:buNone/>
              <a:defRPr sz="2000"/>
            </a:lvl6pPr>
            <a:lvl7pPr marL="2730881" indent="0">
              <a:buNone/>
              <a:defRPr sz="2000"/>
            </a:lvl7pPr>
            <a:lvl8pPr marL="3186008" indent="0">
              <a:buNone/>
              <a:defRPr sz="2000"/>
            </a:lvl8pPr>
            <a:lvl9pPr marL="3641144" indent="0">
              <a:buNone/>
              <a:defRPr sz="2000"/>
            </a:lvl9pPr>
          </a:lstStyle>
          <a:p>
            <a:endParaRPr lang="en-US"/>
          </a:p>
        </p:txBody>
      </p:sp>
      <p:sp>
        <p:nvSpPr>
          <p:cNvPr id="4" name="Text Placeholder 3"/>
          <p:cNvSpPr>
            <a:spLocks noGrp="1"/>
          </p:cNvSpPr>
          <p:nvPr>
            <p:ph type="body" sz="half" idx="2"/>
          </p:nvPr>
        </p:nvSpPr>
        <p:spPr>
          <a:xfrm>
            <a:off x="1816007" y="4078941"/>
            <a:ext cx="5558780" cy="611575"/>
          </a:xfrm>
        </p:spPr>
        <p:txBody>
          <a:bodyPr/>
          <a:lstStyle>
            <a:lvl1pPr marL="0" indent="0">
              <a:buNone/>
              <a:defRPr sz="1500"/>
            </a:lvl1pPr>
            <a:lvl2pPr marL="455133" indent="0">
              <a:buNone/>
              <a:defRPr sz="1200"/>
            </a:lvl2pPr>
            <a:lvl3pPr marL="910299" indent="0">
              <a:buNone/>
              <a:defRPr sz="1100"/>
            </a:lvl3pPr>
            <a:lvl4pPr marL="1365462" indent="0">
              <a:buNone/>
              <a:defRPr sz="900"/>
            </a:lvl4pPr>
            <a:lvl5pPr marL="1820596" indent="0">
              <a:buNone/>
              <a:defRPr sz="900"/>
            </a:lvl5pPr>
            <a:lvl6pPr marL="2275766" indent="0">
              <a:buNone/>
              <a:defRPr sz="900"/>
            </a:lvl6pPr>
            <a:lvl7pPr marL="2730881" indent="0">
              <a:buNone/>
              <a:defRPr sz="900"/>
            </a:lvl7pPr>
            <a:lvl8pPr marL="3186008" indent="0">
              <a:buNone/>
              <a:defRPr sz="900"/>
            </a:lvl8pPr>
            <a:lvl9pPr marL="364114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7998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7731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7025" y="209112"/>
            <a:ext cx="2084543" cy="4446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3463" y="209112"/>
            <a:ext cx="6099217" cy="4446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1116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5871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33" y="1122363"/>
            <a:ext cx="1036320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32" y="3602037"/>
            <a:ext cx="9144001" cy="1655763"/>
          </a:xfrm>
        </p:spPr>
        <p:txBody>
          <a:bodyPr/>
          <a:lstStyle>
            <a:lvl1pPr marL="0" indent="0" algn="ctr">
              <a:buNone/>
              <a:defRPr sz="2400"/>
            </a:lvl1pPr>
            <a:lvl2pPr marL="456193" indent="0" algn="ctr">
              <a:buNone/>
              <a:defRPr sz="2000"/>
            </a:lvl2pPr>
            <a:lvl3pPr marL="912387" indent="0" algn="ctr">
              <a:buNone/>
              <a:defRPr sz="1900"/>
            </a:lvl3pPr>
            <a:lvl4pPr marL="1368579" indent="0" algn="ctr">
              <a:buNone/>
              <a:defRPr sz="1600"/>
            </a:lvl4pPr>
            <a:lvl5pPr marL="1824777" indent="0" algn="ctr">
              <a:buNone/>
              <a:defRPr sz="1600"/>
            </a:lvl5pPr>
            <a:lvl6pPr marL="2280966" indent="0" algn="ctr">
              <a:buNone/>
              <a:defRPr sz="1600"/>
            </a:lvl6pPr>
            <a:lvl7pPr marL="2737160" indent="0" algn="ctr">
              <a:buNone/>
              <a:defRPr sz="1600"/>
            </a:lvl7pPr>
            <a:lvl8pPr marL="3193353" indent="0" algn="ctr">
              <a:buNone/>
              <a:defRPr sz="1600"/>
            </a:lvl8pPr>
            <a:lvl9pPr marL="364954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2025/2/11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2800762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F98C5F7-D2C5-4F8B-9189-228981DE4D4C}"/>
              </a:ext>
            </a:extLst>
          </p:cNvPr>
          <p:cNvSpPr>
            <a:spLocks noGrp="1"/>
          </p:cNvSpPr>
          <p:nvPr>
            <p:ph type="dt" sz="half" idx="10"/>
          </p:nvPr>
        </p:nvSpPr>
        <p:spPr/>
        <p:txBody>
          <a:bodyPr/>
          <a:lstStyle/>
          <a:p>
            <a:fld id="{81D1B318-237C-4B8D-AB3D-AA6F00534237}" type="datetimeFigureOut">
              <a:rPr lang="en-US" smtClean="0"/>
              <a:t>2/11/2025</a:t>
            </a:fld>
            <a:endParaRPr lang="en-US"/>
          </a:p>
        </p:txBody>
      </p:sp>
      <p:sp>
        <p:nvSpPr>
          <p:cNvPr id="4" name="Footer Placeholder 3">
            <a:extLst>
              <a:ext uri="{FF2B5EF4-FFF2-40B4-BE49-F238E27FC236}">
                <a16:creationId xmlns:a16="http://schemas.microsoft.com/office/drawing/2014/main" xmlns="" id="{61A92BD4-4819-4D61-8698-A3366D24A9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7F96264-B125-4E56-AD12-B32187CBE609}"/>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6796045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2025/2/11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7681758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6193" indent="0">
              <a:buNone/>
              <a:defRPr sz="2000">
                <a:solidFill>
                  <a:schemeClr val="tx1">
                    <a:tint val="75000"/>
                  </a:schemeClr>
                </a:solidFill>
              </a:defRPr>
            </a:lvl2pPr>
            <a:lvl3pPr marL="912387" indent="0">
              <a:buNone/>
              <a:defRPr sz="1900">
                <a:solidFill>
                  <a:schemeClr val="tx1">
                    <a:tint val="75000"/>
                  </a:schemeClr>
                </a:solidFill>
              </a:defRPr>
            </a:lvl3pPr>
            <a:lvl4pPr marL="1368579" indent="0">
              <a:buNone/>
              <a:defRPr sz="1600">
                <a:solidFill>
                  <a:schemeClr val="tx1">
                    <a:tint val="75000"/>
                  </a:schemeClr>
                </a:solidFill>
              </a:defRPr>
            </a:lvl4pPr>
            <a:lvl5pPr marL="1824777" indent="0">
              <a:buNone/>
              <a:defRPr sz="1600">
                <a:solidFill>
                  <a:schemeClr val="tx1">
                    <a:tint val="75000"/>
                  </a:schemeClr>
                </a:solidFill>
              </a:defRPr>
            </a:lvl5pPr>
            <a:lvl6pPr marL="2280966" indent="0">
              <a:buNone/>
              <a:defRPr sz="1600">
                <a:solidFill>
                  <a:schemeClr val="tx1">
                    <a:tint val="75000"/>
                  </a:schemeClr>
                </a:solidFill>
              </a:defRPr>
            </a:lvl6pPr>
            <a:lvl7pPr marL="2737160" indent="0">
              <a:buNone/>
              <a:defRPr sz="1600">
                <a:solidFill>
                  <a:schemeClr val="tx1">
                    <a:tint val="75000"/>
                  </a:schemeClr>
                </a:solidFill>
              </a:defRPr>
            </a:lvl7pPr>
            <a:lvl8pPr marL="3193353" indent="0">
              <a:buNone/>
              <a:defRPr sz="1600">
                <a:solidFill>
                  <a:schemeClr val="tx1">
                    <a:tint val="75000"/>
                  </a:schemeClr>
                </a:solidFill>
              </a:defRPr>
            </a:lvl8pPr>
            <a:lvl9pPr marL="364954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2025/2/11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3363030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3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2025/2/11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15493786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21" y="1681163"/>
            <a:ext cx="5157787" cy="823912"/>
          </a:xfrm>
        </p:spPr>
        <p:txBody>
          <a:bodyPr anchor="b"/>
          <a:lstStyle>
            <a:lvl1pPr marL="0" indent="0">
              <a:buNone/>
              <a:defRPr sz="2400" b="1"/>
            </a:lvl1pPr>
            <a:lvl2pPr marL="456193" indent="0">
              <a:buNone/>
              <a:defRPr sz="2000" b="1"/>
            </a:lvl2pPr>
            <a:lvl3pPr marL="912387" indent="0">
              <a:buNone/>
              <a:defRPr sz="1900" b="1"/>
            </a:lvl3pPr>
            <a:lvl4pPr marL="1368579" indent="0">
              <a:buNone/>
              <a:defRPr sz="1600" b="1"/>
            </a:lvl4pPr>
            <a:lvl5pPr marL="1824777" indent="0">
              <a:buNone/>
              <a:defRPr sz="1600" b="1"/>
            </a:lvl5pPr>
            <a:lvl6pPr marL="2280966" indent="0">
              <a:buNone/>
              <a:defRPr sz="1600" b="1"/>
            </a:lvl6pPr>
            <a:lvl7pPr marL="2737160" indent="0">
              <a:buNone/>
              <a:defRPr sz="1600" b="1"/>
            </a:lvl7pPr>
            <a:lvl8pPr marL="3193353" indent="0">
              <a:buNone/>
              <a:defRPr sz="1600" b="1"/>
            </a:lvl8pPr>
            <a:lvl9pPr marL="3649547" indent="0">
              <a:buNone/>
              <a:defRPr sz="1600" b="1"/>
            </a:lvl9pPr>
          </a:lstStyle>
          <a:p>
            <a:pPr lvl="0"/>
            <a:r>
              <a:rPr lang="en-US"/>
              <a:t>Edit Master text styles</a:t>
            </a:r>
          </a:p>
        </p:txBody>
      </p:sp>
      <p:sp>
        <p:nvSpPr>
          <p:cNvPr id="4" name="Content Placeholder 3"/>
          <p:cNvSpPr>
            <a:spLocks noGrp="1"/>
          </p:cNvSpPr>
          <p:nvPr>
            <p:ph sz="half" idx="2"/>
          </p:nvPr>
        </p:nvSpPr>
        <p:spPr>
          <a:xfrm>
            <a:off x="839821" y="2505093"/>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9" y="1681163"/>
            <a:ext cx="5183188" cy="823912"/>
          </a:xfrm>
        </p:spPr>
        <p:txBody>
          <a:bodyPr anchor="b"/>
          <a:lstStyle>
            <a:lvl1pPr marL="0" indent="0">
              <a:buNone/>
              <a:defRPr sz="2400" b="1"/>
            </a:lvl1pPr>
            <a:lvl2pPr marL="456193" indent="0">
              <a:buNone/>
              <a:defRPr sz="2000" b="1"/>
            </a:lvl2pPr>
            <a:lvl3pPr marL="912387" indent="0">
              <a:buNone/>
              <a:defRPr sz="1900" b="1"/>
            </a:lvl3pPr>
            <a:lvl4pPr marL="1368579" indent="0">
              <a:buNone/>
              <a:defRPr sz="1600" b="1"/>
            </a:lvl4pPr>
            <a:lvl5pPr marL="1824777" indent="0">
              <a:buNone/>
              <a:defRPr sz="1600" b="1"/>
            </a:lvl5pPr>
            <a:lvl6pPr marL="2280966" indent="0">
              <a:buNone/>
              <a:defRPr sz="1600" b="1"/>
            </a:lvl6pPr>
            <a:lvl7pPr marL="2737160" indent="0">
              <a:buNone/>
              <a:defRPr sz="1600" b="1"/>
            </a:lvl7pPr>
            <a:lvl8pPr marL="3193353" indent="0">
              <a:buNone/>
              <a:defRPr sz="1600" b="1"/>
            </a:lvl8pPr>
            <a:lvl9pPr marL="3649547" indent="0">
              <a:buNone/>
              <a:defRPr sz="1600" b="1"/>
            </a:lvl9pPr>
          </a:lstStyle>
          <a:p>
            <a:pPr lvl="0"/>
            <a:r>
              <a:rPr lang="en-US"/>
              <a:t>Edit Master text styles</a:t>
            </a:r>
          </a:p>
        </p:txBody>
      </p:sp>
      <p:sp>
        <p:nvSpPr>
          <p:cNvPr id="6" name="Content Placeholder 5"/>
          <p:cNvSpPr>
            <a:spLocks noGrp="1"/>
          </p:cNvSpPr>
          <p:nvPr>
            <p:ph sz="quarter" idx="4"/>
          </p:nvPr>
        </p:nvSpPr>
        <p:spPr>
          <a:xfrm>
            <a:off x="6172209" y="2505093"/>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2025/2/11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11080862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2025/2/11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27695116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2025/2/11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362969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4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808" y="2057422"/>
            <a:ext cx="3932237" cy="3811588"/>
          </a:xfrm>
        </p:spPr>
        <p:txBody>
          <a:bodyPr/>
          <a:lstStyle>
            <a:lvl1pPr marL="0" indent="0">
              <a:buNone/>
              <a:defRPr sz="1600"/>
            </a:lvl1pPr>
            <a:lvl2pPr marL="456193" indent="0">
              <a:buNone/>
              <a:defRPr sz="1500"/>
            </a:lvl2pPr>
            <a:lvl3pPr marL="912387" indent="0">
              <a:buNone/>
              <a:defRPr sz="1200"/>
            </a:lvl3pPr>
            <a:lvl4pPr marL="1368579" indent="0">
              <a:buNone/>
              <a:defRPr sz="1100"/>
            </a:lvl4pPr>
            <a:lvl5pPr marL="1824777" indent="0">
              <a:buNone/>
              <a:defRPr sz="1100"/>
            </a:lvl5pPr>
            <a:lvl6pPr marL="2280966" indent="0">
              <a:buNone/>
              <a:defRPr sz="1100"/>
            </a:lvl6pPr>
            <a:lvl7pPr marL="2737160" indent="0">
              <a:buNone/>
              <a:defRPr sz="1100"/>
            </a:lvl7pPr>
            <a:lvl8pPr marL="3193353" indent="0">
              <a:buNone/>
              <a:defRPr sz="1100"/>
            </a:lvl8pPr>
            <a:lvl9pPr marL="3649547"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2025/2/11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16832211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45"/>
            <a:ext cx="6172200" cy="4873625"/>
          </a:xfrm>
        </p:spPr>
        <p:txBody>
          <a:bodyPr anchor="t"/>
          <a:lstStyle>
            <a:lvl1pPr marL="0" indent="0">
              <a:buNone/>
              <a:defRPr sz="3200"/>
            </a:lvl1pPr>
            <a:lvl2pPr marL="456193" indent="0">
              <a:buNone/>
              <a:defRPr sz="2800"/>
            </a:lvl2pPr>
            <a:lvl3pPr marL="912387" indent="0">
              <a:buNone/>
              <a:defRPr sz="2400"/>
            </a:lvl3pPr>
            <a:lvl4pPr marL="1368579" indent="0">
              <a:buNone/>
              <a:defRPr sz="2000"/>
            </a:lvl4pPr>
            <a:lvl5pPr marL="1824777" indent="0">
              <a:buNone/>
              <a:defRPr sz="2000"/>
            </a:lvl5pPr>
            <a:lvl6pPr marL="2280966" indent="0">
              <a:buNone/>
              <a:defRPr sz="2000"/>
            </a:lvl6pPr>
            <a:lvl7pPr marL="2737160" indent="0">
              <a:buNone/>
              <a:defRPr sz="2000"/>
            </a:lvl7pPr>
            <a:lvl8pPr marL="3193353" indent="0">
              <a:buNone/>
              <a:defRPr sz="2000"/>
            </a:lvl8pPr>
            <a:lvl9pPr marL="364954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808" y="2057422"/>
            <a:ext cx="3932237" cy="3811588"/>
          </a:xfrm>
        </p:spPr>
        <p:txBody>
          <a:bodyPr/>
          <a:lstStyle>
            <a:lvl1pPr marL="0" indent="0">
              <a:buNone/>
              <a:defRPr sz="1600"/>
            </a:lvl1pPr>
            <a:lvl2pPr marL="456193" indent="0">
              <a:buNone/>
              <a:defRPr sz="1500"/>
            </a:lvl2pPr>
            <a:lvl3pPr marL="912387" indent="0">
              <a:buNone/>
              <a:defRPr sz="1200"/>
            </a:lvl3pPr>
            <a:lvl4pPr marL="1368579" indent="0">
              <a:buNone/>
              <a:defRPr sz="1100"/>
            </a:lvl4pPr>
            <a:lvl5pPr marL="1824777" indent="0">
              <a:buNone/>
              <a:defRPr sz="1100"/>
            </a:lvl5pPr>
            <a:lvl6pPr marL="2280966" indent="0">
              <a:buNone/>
              <a:defRPr sz="1100"/>
            </a:lvl6pPr>
            <a:lvl7pPr marL="2737160" indent="0">
              <a:buNone/>
              <a:defRPr sz="1100"/>
            </a:lvl7pPr>
            <a:lvl8pPr marL="3193353" indent="0">
              <a:buNone/>
              <a:defRPr sz="1100"/>
            </a:lvl8pPr>
            <a:lvl9pPr marL="3649547"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2025/2/11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23192435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2025/2/11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22913476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33"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2025/2/11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2041245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038D348-DFEA-4518-AB87-8282CFE5F5FF}"/>
              </a:ext>
            </a:extLst>
          </p:cNvPr>
          <p:cNvSpPr>
            <a:spLocks noGrp="1"/>
          </p:cNvSpPr>
          <p:nvPr>
            <p:ph type="dt" sz="half" idx="10"/>
          </p:nvPr>
        </p:nvSpPr>
        <p:spPr/>
        <p:txBody>
          <a:bodyPr/>
          <a:lstStyle/>
          <a:p>
            <a:fld id="{81D1B318-237C-4B8D-AB3D-AA6F00534237}" type="datetimeFigureOut">
              <a:rPr lang="en-US" smtClean="0"/>
              <a:t>2/11/2025</a:t>
            </a:fld>
            <a:endParaRPr lang="en-US"/>
          </a:p>
        </p:txBody>
      </p:sp>
      <p:sp>
        <p:nvSpPr>
          <p:cNvPr id="3" name="Footer Placeholder 2">
            <a:extLst>
              <a:ext uri="{FF2B5EF4-FFF2-40B4-BE49-F238E27FC236}">
                <a16:creationId xmlns:a16="http://schemas.microsoft.com/office/drawing/2014/main" xmlns="" id="{55EC39C1-A55D-4A10-8774-473C73488E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CDE9DA7-7BC4-42A0-8318-249EE8E617DF}"/>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40981961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04245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lIns="91438" tIns="45719" rIns="91438" bIns="4571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38" tIns="45719" rIns="91438" bIns="45719"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17A6065F-3679-4902-A4C5-8C0BCDA580B3}" type="datetimeFigureOut">
              <a:rPr lang="en-US">
                <a:solidFill>
                  <a:prstClr val="black"/>
                </a:solidFill>
                <a:ea typeface="SimSun" pitchFamily="2" charset="-122"/>
              </a:rPr>
              <a:pPr fontAlgn="base">
                <a:spcBef>
                  <a:spcPct val="0"/>
                </a:spcBef>
                <a:spcAft>
                  <a:spcPct val="0"/>
                </a:spcAft>
              </a:pPr>
              <a:t>2/11/2025</a:t>
            </a:fld>
            <a:endParaRPr lang="en-US">
              <a:solidFill>
                <a:prstClr val="black"/>
              </a:solidFill>
              <a:ea typeface="SimSun" pitchFamily="2" charset="-122"/>
            </a:endParaRPr>
          </a:p>
        </p:txBody>
      </p:sp>
      <p:sp>
        <p:nvSpPr>
          <p:cNvPr id="5" name="Footer Placeholder 4"/>
          <p:cNvSpPr>
            <a:spLocks noGrp="1"/>
          </p:cNvSpPr>
          <p:nvPr>
            <p:ph type="ftr" sz="quarter" idx="11"/>
          </p:nvPr>
        </p:nvSpPr>
        <p:spPr>
          <a:xfrm>
            <a:off x="0" y="0"/>
            <a:ext cx="0" cy="0"/>
          </a:xfrm>
        </p:spPr>
        <p:txBody>
          <a:bodyPr vert="horz" wrap="square" lIns="91438" tIns="45719" rIns="91438" bIns="45719"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endParaRPr lang="en-US">
              <a:solidFill>
                <a:prstClr val="black"/>
              </a:solidFill>
              <a:ea typeface="SimSun" pitchFamily="2" charset="-122"/>
            </a:endParaRPr>
          </a:p>
        </p:txBody>
      </p:sp>
      <p:sp>
        <p:nvSpPr>
          <p:cNvPr id="6" name="Slide Number Placeholder 5"/>
          <p:cNvSpPr>
            <a:spLocks noGrp="1"/>
          </p:cNvSpPr>
          <p:nvPr>
            <p:ph type="sldNum" sz="quarter" idx="12"/>
          </p:nvPr>
        </p:nvSpPr>
        <p:spPr>
          <a:xfrm>
            <a:off x="0" y="0"/>
            <a:ext cx="0" cy="0"/>
          </a:xfrm>
        </p:spPr>
        <p:txBody>
          <a:bodyPr vert="horz" wrap="square" lIns="91438" tIns="45719" rIns="91438" bIns="45719"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8FB5286E-86F2-4821-A294-9B6801CFB1CC}" type="slidenum">
              <a:rPr lang="en-US">
                <a:solidFill>
                  <a:prstClr val="black"/>
                </a:solidFill>
                <a:ea typeface="SimSun" pitchFamily="2" charset="-122"/>
              </a:rPr>
              <a:pPr fontAlgn="base">
                <a:spcBef>
                  <a:spcPct val="0"/>
                </a:spcBef>
                <a:spcAft>
                  <a:spcPct val="0"/>
                </a:spcAft>
              </a:pPr>
              <a:t>‹#›</a:t>
            </a:fld>
            <a:endParaRPr lang="en-US">
              <a:solidFill>
                <a:prstClr val="black"/>
              </a:solidFill>
              <a:ea typeface="SimSun" pitchFamily="2" charset="-122"/>
            </a:endParaRPr>
          </a:p>
        </p:txBody>
      </p:sp>
    </p:spTree>
    <p:extLst>
      <p:ext uri="{BB962C8B-B14F-4D97-AF65-F5344CB8AC3E}">
        <p14:creationId xmlns:p14="http://schemas.microsoft.com/office/powerpoint/2010/main" val="318162807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38" tIns="45719" rIns="91438" bIns="45719"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61415FAF-5DFD-498A-8BA8-10FC062F1A2A}" type="datetimeFigureOut">
              <a:rPr lang="en-US">
                <a:solidFill>
                  <a:prstClr val="black"/>
                </a:solidFill>
                <a:ea typeface="SimSun" pitchFamily="2" charset="-122"/>
              </a:rPr>
              <a:pPr fontAlgn="base">
                <a:spcBef>
                  <a:spcPct val="0"/>
                </a:spcBef>
                <a:spcAft>
                  <a:spcPct val="0"/>
                </a:spcAft>
              </a:pPr>
              <a:t>2/11/2025</a:t>
            </a:fld>
            <a:endParaRPr lang="en-US">
              <a:solidFill>
                <a:prstClr val="black"/>
              </a:solidFill>
              <a:ea typeface="SimSun" pitchFamily="2" charset="-122"/>
            </a:endParaRPr>
          </a:p>
        </p:txBody>
      </p:sp>
      <p:sp>
        <p:nvSpPr>
          <p:cNvPr id="3" name="Footer Placeholder 2"/>
          <p:cNvSpPr>
            <a:spLocks noGrp="1"/>
          </p:cNvSpPr>
          <p:nvPr>
            <p:ph type="ftr" sz="quarter" idx="11"/>
          </p:nvPr>
        </p:nvSpPr>
        <p:spPr>
          <a:xfrm>
            <a:off x="0" y="0"/>
            <a:ext cx="0" cy="0"/>
          </a:xfrm>
        </p:spPr>
        <p:txBody>
          <a:bodyPr vert="horz" wrap="square" lIns="91438" tIns="45719" rIns="91438" bIns="45719"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endParaRPr lang="en-US">
              <a:solidFill>
                <a:prstClr val="black"/>
              </a:solidFill>
              <a:ea typeface="SimSun" pitchFamily="2" charset="-122"/>
            </a:endParaRPr>
          </a:p>
        </p:txBody>
      </p:sp>
      <p:sp>
        <p:nvSpPr>
          <p:cNvPr id="4" name="Slide Number Placeholder 3"/>
          <p:cNvSpPr>
            <a:spLocks noGrp="1"/>
          </p:cNvSpPr>
          <p:nvPr>
            <p:ph type="sldNum" sz="quarter" idx="12"/>
          </p:nvPr>
        </p:nvSpPr>
        <p:spPr>
          <a:xfrm>
            <a:off x="0" y="0"/>
            <a:ext cx="0" cy="0"/>
          </a:xfrm>
        </p:spPr>
        <p:txBody>
          <a:bodyPr vert="horz" wrap="square" lIns="91438" tIns="45719" rIns="91438" bIns="45719"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5BAB5094-D67A-47B3-A80F-A9AE266D91E1}" type="slidenum">
              <a:rPr lang="en-US">
                <a:solidFill>
                  <a:prstClr val="black"/>
                </a:solidFill>
                <a:ea typeface="SimSun" pitchFamily="2" charset="-122"/>
              </a:rPr>
              <a:pPr fontAlgn="base">
                <a:spcBef>
                  <a:spcPct val="0"/>
                </a:spcBef>
                <a:spcAft>
                  <a:spcPct val="0"/>
                </a:spcAft>
              </a:pPr>
              <a:t>‹#›</a:t>
            </a:fld>
            <a:endParaRPr lang="en-US">
              <a:solidFill>
                <a:prstClr val="black"/>
              </a:solidFill>
              <a:ea typeface="SimSun" pitchFamily="2" charset="-122"/>
            </a:endParaRPr>
          </a:p>
        </p:txBody>
      </p:sp>
    </p:spTree>
    <p:extLst>
      <p:ext uri="{BB962C8B-B14F-4D97-AF65-F5344CB8AC3E}">
        <p14:creationId xmlns:p14="http://schemas.microsoft.com/office/powerpoint/2010/main" val="327955111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50656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40095A-B57F-4284-B540-FDA4170B58E7}"/>
              </a:ext>
            </a:extLst>
          </p:cNvPr>
          <p:cNvSpPr>
            <a:spLocks noGrp="1"/>
          </p:cNvSpPr>
          <p:nvPr>
            <p:ph type="ctrTitle"/>
          </p:nvPr>
        </p:nvSpPr>
        <p:spPr>
          <a:xfrm>
            <a:off x="1524005"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83F3F6D-A716-45FB-BA04-D7F2C10F943A}"/>
              </a:ext>
            </a:extLst>
          </p:cNvPr>
          <p:cNvSpPr>
            <a:spLocks noGrp="1"/>
          </p:cNvSpPr>
          <p:nvPr>
            <p:ph type="subTitle" idx="1"/>
          </p:nvPr>
        </p:nvSpPr>
        <p:spPr>
          <a:xfrm>
            <a:off x="1524005"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041EF99-216D-453B-8564-2CD7F84EB52D}"/>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DCD891F-A34B-4812-8DB2-E0B08BE19F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81CB022-47A2-4FAB-A813-FB43BC2F604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4118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20C361-70A8-4F0F-9251-EE9F26B8989E}"/>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9F63909-88BA-49CC-B35F-8A4F0DBE3F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EEE2F43-BC39-4762-81A7-B64240CB53BD}"/>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676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4A126A-32F0-4504-A961-CAA6D6C5F10F}"/>
              </a:ext>
            </a:extLst>
          </p:cNvPr>
          <p:cNvSpPr>
            <a:spLocks noGrp="1"/>
          </p:cNvSpPr>
          <p:nvPr>
            <p:ph type="title"/>
          </p:nvPr>
        </p:nvSpPr>
        <p:spPr>
          <a:xfrm>
            <a:off x="831851" y="170976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C22C3D-2FFF-4BA9-8003-3B9989B0127A}"/>
              </a:ext>
            </a:extLst>
          </p:cNvPr>
          <p:cNvSpPr>
            <a:spLocks noGrp="1"/>
          </p:cNvSpPr>
          <p:nvPr>
            <p:ph type="body" idx="1"/>
          </p:nvPr>
        </p:nvSpPr>
        <p:spPr>
          <a:xfrm>
            <a:off x="831851" y="458948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279A69-750B-446F-8ECA-9830C398F87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F53711B-421B-4CC4-8FDA-BD0FB27703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0045BE3-F318-47C9-9EDE-701C05D5740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2974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4EF1AB4-011C-45CB-8334-B395638C1265}"/>
              </a:ext>
            </a:extLst>
          </p:cNvPr>
          <p:cNvSpPr>
            <a:spLocks noGrp="1"/>
          </p:cNvSpPr>
          <p:nvPr>
            <p:ph sz="half" idx="1"/>
          </p:nvPr>
        </p:nvSpPr>
        <p:spPr>
          <a:xfrm>
            <a:off x="83820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8DF207A-E3FF-4E20-8E42-D06A7DF426C7}"/>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B4287C6-0009-49A5-BC05-DFC3C7D0EBD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720F788-E95B-4A2E-859A-5E39BFE66F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86F24B6-5C62-4611-8D1B-5A0CBF90182C}"/>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0743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806A7F-F115-4A5B-A101-E8D411CFF7E2}"/>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9F6960A-BBEE-4933-8BBF-33FF3045D66F}"/>
              </a:ext>
            </a:extLst>
          </p:cNvPr>
          <p:cNvSpPr>
            <a:spLocks noGrp="1"/>
          </p:cNvSpPr>
          <p:nvPr>
            <p:ph type="body" idx="1"/>
          </p:nvPr>
        </p:nvSpPr>
        <p:spPr>
          <a:xfrm>
            <a:off x="839795"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8E2BE9E-5641-43D6-8ED8-119F77494079}"/>
              </a:ext>
            </a:extLst>
          </p:cNvPr>
          <p:cNvSpPr>
            <a:spLocks noGrp="1"/>
          </p:cNvSpPr>
          <p:nvPr>
            <p:ph sz="half" idx="2"/>
          </p:nvPr>
        </p:nvSpPr>
        <p:spPr>
          <a:xfrm>
            <a:off x="83979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610F9C3-E87C-4577-86B0-FCBB988733B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79E9828-0409-4A5A-BAAD-B929B361D572}"/>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7EA458A-5BD3-4230-82BC-C28A20CE7C8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ADBD19D-B48B-440F-A7D2-F49BA34D3A3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18C1255E-DA48-4F2E-99C7-CDFC370B8E71}"/>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4124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F98C5F7-D2C5-4F8B-9189-228981DE4D4C}"/>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61A92BD4-4819-4D61-8698-A3366D24A9C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7F96264-B125-4E56-AD12-B32187CBE609}"/>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648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AB4487-15E1-4E48-83CB-44E8FAC612F0}"/>
              </a:ext>
            </a:extLst>
          </p:cNvPr>
          <p:cNvSpPr>
            <a:spLocks noGrp="1"/>
          </p:cNvSpPr>
          <p:nvPr>
            <p:ph type="title"/>
          </p:nvPr>
        </p:nvSpPr>
        <p:spPr>
          <a:xfrm>
            <a:off x="839794"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0A98E23-B013-42DC-8FFA-3FC17FCC6BFA}"/>
              </a:ext>
            </a:extLst>
          </p:cNvPr>
          <p:cNvSpPr>
            <a:spLocks noGrp="1"/>
          </p:cNvSpPr>
          <p:nvPr>
            <p:ph idx="1"/>
          </p:nvPr>
        </p:nvSpPr>
        <p:spPr>
          <a:xfrm>
            <a:off x="5183188" y="98744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96E7ECC-080D-4791-825C-8933470982DB}"/>
              </a:ext>
            </a:extLst>
          </p:cNvPr>
          <p:cNvSpPr>
            <a:spLocks noGrp="1"/>
          </p:cNvSpPr>
          <p:nvPr>
            <p:ph type="body" sz="half" idx="2"/>
          </p:nvPr>
        </p:nvSpPr>
        <p:spPr>
          <a:xfrm>
            <a:off x="839794"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D9DCE428-578D-4535-8363-08DF675AAFD2}"/>
              </a:ext>
            </a:extLst>
          </p:cNvPr>
          <p:cNvSpPr>
            <a:spLocks noGrp="1"/>
          </p:cNvSpPr>
          <p:nvPr>
            <p:ph type="dt" sz="half" idx="10"/>
          </p:nvPr>
        </p:nvSpPr>
        <p:spPr/>
        <p:txBody>
          <a:bodyPr/>
          <a:lstStyle/>
          <a:p>
            <a:fld id="{81D1B318-237C-4B8D-AB3D-AA6F00534237}" type="datetimeFigureOut">
              <a:rPr lang="en-US" smtClean="0"/>
              <a:t>2/11/2025</a:t>
            </a:fld>
            <a:endParaRPr lang="en-US"/>
          </a:p>
        </p:txBody>
      </p:sp>
      <p:sp>
        <p:nvSpPr>
          <p:cNvPr id="6" name="Footer Placeholder 5">
            <a:extLst>
              <a:ext uri="{FF2B5EF4-FFF2-40B4-BE49-F238E27FC236}">
                <a16:creationId xmlns:a16="http://schemas.microsoft.com/office/drawing/2014/main" xmlns="" id="{FC4448F7-64AD-436B-BD38-659B0C6CC8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9140023-4D7B-491F-9C38-400C5CFF748A}"/>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6239545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038D348-DFEA-4518-AB87-8282CFE5F5F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5EC39C1-A55D-4A10-8774-473C73488E1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CDE9DA7-7BC4-42A0-8318-249EE8E617DF}"/>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3239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AB4487-15E1-4E48-83CB-44E8FAC612F0}"/>
              </a:ext>
            </a:extLst>
          </p:cNvPr>
          <p:cNvSpPr>
            <a:spLocks noGrp="1"/>
          </p:cNvSpPr>
          <p:nvPr>
            <p:ph type="title"/>
          </p:nvPr>
        </p:nvSpPr>
        <p:spPr>
          <a:xfrm>
            <a:off x="839794"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0A98E23-B013-42DC-8FFA-3FC17FCC6BFA}"/>
              </a:ext>
            </a:extLst>
          </p:cNvPr>
          <p:cNvSpPr>
            <a:spLocks noGrp="1"/>
          </p:cNvSpPr>
          <p:nvPr>
            <p:ph idx="1"/>
          </p:nvPr>
        </p:nvSpPr>
        <p:spPr>
          <a:xfrm>
            <a:off x="5183188" y="98744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96E7ECC-080D-4791-825C-8933470982DB}"/>
              </a:ext>
            </a:extLst>
          </p:cNvPr>
          <p:cNvSpPr>
            <a:spLocks noGrp="1"/>
          </p:cNvSpPr>
          <p:nvPr>
            <p:ph type="body" sz="half" idx="2"/>
          </p:nvPr>
        </p:nvSpPr>
        <p:spPr>
          <a:xfrm>
            <a:off x="839794"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D9DCE428-578D-4535-8363-08DF675AAFD2}"/>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C4448F7-64AD-436B-BD38-659B0C6CC8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9140023-4D7B-491F-9C38-400C5CFF748A}"/>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6238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2E6FD0-BB95-477A-BAF3-A95785153A81}"/>
              </a:ext>
            </a:extLst>
          </p:cNvPr>
          <p:cNvSpPr>
            <a:spLocks noGrp="1"/>
          </p:cNvSpPr>
          <p:nvPr>
            <p:ph type="title"/>
          </p:nvPr>
        </p:nvSpPr>
        <p:spPr>
          <a:xfrm>
            <a:off x="839794"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68F9D2E-0A4A-455A-849A-0D2D4DF4AF04}"/>
              </a:ext>
            </a:extLst>
          </p:cNvPr>
          <p:cNvSpPr>
            <a:spLocks noGrp="1"/>
          </p:cNvSpPr>
          <p:nvPr>
            <p:ph type="pic" idx="1"/>
          </p:nvPr>
        </p:nvSpPr>
        <p:spPr>
          <a:xfrm>
            <a:off x="5183188" y="98744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052E6928-9E04-4997-823D-B45D3AE5F328}"/>
              </a:ext>
            </a:extLst>
          </p:cNvPr>
          <p:cNvSpPr>
            <a:spLocks noGrp="1"/>
          </p:cNvSpPr>
          <p:nvPr>
            <p:ph type="body" sz="half" idx="2"/>
          </p:nvPr>
        </p:nvSpPr>
        <p:spPr>
          <a:xfrm>
            <a:off x="839794"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AAA3658D-F85B-459C-8B24-1D04C37B547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C63843-E684-486A-97DE-C334B4A934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380D46-6309-44DF-B229-9FF51BDE976E}"/>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3977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2CB163-705B-42EB-91B4-8F862C9F30DA}"/>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85D2410-D059-4ECF-9D91-3D9CFDA65A4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F9A90E8-0DE9-4FAE-A462-D37CFCB857C3}"/>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1689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9162E85-05BE-4B91-B2DC-895B1C0A054C}"/>
              </a:ext>
            </a:extLst>
          </p:cNvPr>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830DCAB-22C8-407D-9C40-C03B04D95FFE}"/>
              </a:ext>
            </a:extLst>
          </p:cNvPr>
          <p:cNvSpPr>
            <a:spLocks noGrp="1"/>
          </p:cNvSpPr>
          <p:nvPr>
            <p:ph type="body" orient="vert" idx="1"/>
          </p:nvPr>
        </p:nvSpPr>
        <p:spPr>
          <a:xfrm>
            <a:off x="838203"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6E9020-F5CA-49B7-A51E-9A82491493A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61751FE-27EA-4E87-9142-F096721D9E9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5225E08-B691-4F57-8C4C-1CF08F72B734}"/>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4405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9" y="2130561"/>
            <a:ext cx="10363199" cy="1470025"/>
          </a:xfrm>
        </p:spPr>
        <p:txBody>
          <a:bodyPr/>
          <a:lstStyle/>
          <a:p>
            <a:r>
              <a:rPr lang="en-US"/>
              <a:t>Click to edit Master title style</a:t>
            </a:r>
          </a:p>
        </p:txBody>
      </p:sp>
      <p:sp>
        <p:nvSpPr>
          <p:cNvPr id="3" name="Subtitle 2"/>
          <p:cNvSpPr>
            <a:spLocks noGrp="1"/>
          </p:cNvSpPr>
          <p:nvPr>
            <p:ph type="subTitle" idx="1"/>
          </p:nvPr>
        </p:nvSpPr>
        <p:spPr>
          <a:xfrm>
            <a:off x="1828858" y="3886207"/>
            <a:ext cx="8534401" cy="1752600"/>
          </a:xfrm>
        </p:spPr>
        <p:txBody>
          <a:bodyPr/>
          <a:lstStyle>
            <a:lvl1pPr marL="0" indent="0" algn="ctr">
              <a:buNone/>
              <a:defRPr>
                <a:solidFill>
                  <a:schemeClr val="tx1">
                    <a:tint val="75000"/>
                  </a:schemeClr>
                </a:solidFill>
              </a:defRPr>
            </a:lvl1pPr>
            <a:lvl2pPr marL="646292" indent="0" algn="ctr">
              <a:buNone/>
              <a:defRPr>
                <a:solidFill>
                  <a:schemeClr val="tx1">
                    <a:tint val="75000"/>
                  </a:schemeClr>
                </a:solidFill>
              </a:defRPr>
            </a:lvl2pPr>
            <a:lvl3pPr marL="1292582" indent="0" algn="ctr">
              <a:buNone/>
              <a:defRPr>
                <a:solidFill>
                  <a:schemeClr val="tx1">
                    <a:tint val="75000"/>
                  </a:schemeClr>
                </a:solidFill>
              </a:defRPr>
            </a:lvl3pPr>
            <a:lvl4pPr marL="1938874" indent="0" algn="ctr">
              <a:buNone/>
              <a:defRPr>
                <a:solidFill>
                  <a:schemeClr val="tx1">
                    <a:tint val="75000"/>
                  </a:schemeClr>
                </a:solidFill>
              </a:defRPr>
            </a:lvl4pPr>
            <a:lvl5pPr marL="2585165" indent="0" algn="ctr">
              <a:buNone/>
              <a:defRPr>
                <a:solidFill>
                  <a:schemeClr val="tx1">
                    <a:tint val="75000"/>
                  </a:schemeClr>
                </a:solidFill>
              </a:defRPr>
            </a:lvl5pPr>
            <a:lvl6pPr marL="3231458" indent="0" algn="ctr">
              <a:buNone/>
              <a:defRPr>
                <a:solidFill>
                  <a:schemeClr val="tx1">
                    <a:tint val="75000"/>
                  </a:schemeClr>
                </a:solidFill>
              </a:defRPr>
            </a:lvl6pPr>
            <a:lvl7pPr marL="3877746" indent="0" algn="ctr">
              <a:buNone/>
              <a:defRPr>
                <a:solidFill>
                  <a:schemeClr val="tx1">
                    <a:tint val="75000"/>
                  </a:schemeClr>
                </a:solidFill>
              </a:defRPr>
            </a:lvl7pPr>
            <a:lvl8pPr marL="4524003" indent="0" algn="ctr">
              <a:buNone/>
              <a:defRPr>
                <a:solidFill>
                  <a:schemeClr val="tx1">
                    <a:tint val="75000"/>
                  </a:schemeClr>
                </a:solidFill>
              </a:defRPr>
            </a:lvl8pPr>
            <a:lvl9pPr marL="51702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68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6022932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68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26300716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23" y="4406919"/>
            <a:ext cx="10363199"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23" y="2906741"/>
            <a:ext cx="10363199" cy="1500187"/>
          </a:xfrm>
        </p:spPr>
        <p:txBody>
          <a:bodyPr anchor="b"/>
          <a:lstStyle>
            <a:lvl1pPr marL="0" indent="0">
              <a:buNone/>
              <a:defRPr sz="2800">
                <a:solidFill>
                  <a:schemeClr val="tx1">
                    <a:tint val="75000"/>
                  </a:schemeClr>
                </a:solidFill>
              </a:defRPr>
            </a:lvl1pPr>
            <a:lvl2pPr marL="646292" indent="0">
              <a:buNone/>
              <a:defRPr sz="2700">
                <a:solidFill>
                  <a:schemeClr val="tx1">
                    <a:tint val="75000"/>
                  </a:schemeClr>
                </a:solidFill>
              </a:defRPr>
            </a:lvl2pPr>
            <a:lvl3pPr marL="1292582" indent="0">
              <a:buNone/>
              <a:defRPr sz="2300">
                <a:solidFill>
                  <a:schemeClr val="tx1">
                    <a:tint val="75000"/>
                  </a:schemeClr>
                </a:solidFill>
              </a:defRPr>
            </a:lvl3pPr>
            <a:lvl4pPr marL="1938874" indent="0">
              <a:buNone/>
              <a:defRPr sz="2000">
                <a:solidFill>
                  <a:schemeClr val="tx1">
                    <a:tint val="75000"/>
                  </a:schemeClr>
                </a:solidFill>
              </a:defRPr>
            </a:lvl4pPr>
            <a:lvl5pPr marL="2585165" indent="0">
              <a:buNone/>
              <a:defRPr sz="2000">
                <a:solidFill>
                  <a:schemeClr val="tx1">
                    <a:tint val="75000"/>
                  </a:schemeClr>
                </a:solidFill>
              </a:defRPr>
            </a:lvl5pPr>
            <a:lvl6pPr marL="3231458" indent="0">
              <a:buNone/>
              <a:defRPr sz="2000">
                <a:solidFill>
                  <a:schemeClr val="tx1">
                    <a:tint val="75000"/>
                  </a:schemeClr>
                </a:solidFill>
              </a:defRPr>
            </a:lvl6pPr>
            <a:lvl7pPr marL="3877746" indent="0">
              <a:buNone/>
              <a:defRPr sz="2000">
                <a:solidFill>
                  <a:schemeClr val="tx1">
                    <a:tint val="75000"/>
                  </a:schemeClr>
                </a:solidFill>
              </a:defRPr>
            </a:lvl7pPr>
            <a:lvl8pPr marL="4524003" indent="0">
              <a:buNone/>
              <a:defRPr sz="2000">
                <a:solidFill>
                  <a:schemeClr val="tx1">
                    <a:tint val="75000"/>
                  </a:schemeClr>
                </a:solidFill>
              </a:defRPr>
            </a:lvl8pPr>
            <a:lvl9pPr marL="5170296"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68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42611252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87" y="1600217"/>
            <a:ext cx="5384799" cy="4525963"/>
          </a:xfrm>
        </p:spPr>
        <p:txBody>
          <a:bodyPr/>
          <a:lstStyle>
            <a:lvl1pPr>
              <a:defRPr sz="3900"/>
            </a:lvl1pPr>
            <a:lvl2pPr>
              <a:defRPr sz="3500"/>
            </a:lvl2pPr>
            <a:lvl3pPr>
              <a:defRPr sz="28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702" y="1600217"/>
            <a:ext cx="5384799" cy="4525963"/>
          </a:xfrm>
        </p:spPr>
        <p:txBody>
          <a:bodyPr/>
          <a:lstStyle>
            <a:lvl1pPr>
              <a:defRPr sz="3900"/>
            </a:lvl1pPr>
            <a:lvl2pPr>
              <a:defRPr sz="3500"/>
            </a:lvl2pPr>
            <a:lvl3pPr>
              <a:defRPr sz="28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684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110407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59" y="1535124"/>
            <a:ext cx="5386919" cy="639763"/>
          </a:xfrm>
        </p:spPr>
        <p:txBody>
          <a:bodyPr anchor="b"/>
          <a:lstStyle>
            <a:lvl1pPr marL="0" indent="0">
              <a:buNone/>
              <a:defRPr sz="3500" b="1"/>
            </a:lvl1pPr>
            <a:lvl2pPr marL="646292" indent="0">
              <a:buNone/>
              <a:defRPr sz="2800" b="1"/>
            </a:lvl2pPr>
            <a:lvl3pPr marL="1292582" indent="0">
              <a:buNone/>
              <a:defRPr sz="2700" b="1"/>
            </a:lvl3pPr>
            <a:lvl4pPr marL="1938874" indent="0">
              <a:buNone/>
              <a:defRPr sz="2300" b="1"/>
            </a:lvl4pPr>
            <a:lvl5pPr marL="2585165" indent="0">
              <a:buNone/>
              <a:defRPr sz="2300" b="1"/>
            </a:lvl5pPr>
            <a:lvl6pPr marL="3231458" indent="0">
              <a:buNone/>
              <a:defRPr sz="2300" b="1"/>
            </a:lvl6pPr>
            <a:lvl7pPr marL="3877746" indent="0">
              <a:buNone/>
              <a:defRPr sz="2300" b="1"/>
            </a:lvl7pPr>
            <a:lvl8pPr marL="4524003" indent="0">
              <a:buNone/>
              <a:defRPr sz="2300" b="1"/>
            </a:lvl8pPr>
            <a:lvl9pPr marL="5170296" indent="0">
              <a:buNone/>
              <a:defRPr sz="2300" b="1"/>
            </a:lvl9pPr>
          </a:lstStyle>
          <a:p>
            <a:pPr lvl="0"/>
            <a:r>
              <a:rPr lang="en-US"/>
              <a:t>Click to edit Master text styles</a:t>
            </a:r>
          </a:p>
        </p:txBody>
      </p:sp>
      <p:sp>
        <p:nvSpPr>
          <p:cNvPr id="4" name="Content Placeholder 3"/>
          <p:cNvSpPr>
            <a:spLocks noGrp="1"/>
          </p:cNvSpPr>
          <p:nvPr>
            <p:ph sz="half" idx="2"/>
          </p:nvPr>
        </p:nvSpPr>
        <p:spPr>
          <a:xfrm>
            <a:off x="609659" y="2174875"/>
            <a:ext cx="5386919" cy="3951288"/>
          </a:xfrm>
        </p:spPr>
        <p:txBody>
          <a:bodyPr/>
          <a:lstStyle>
            <a:lvl1pPr>
              <a:defRPr sz="3500"/>
            </a:lvl1pPr>
            <a:lvl2pPr>
              <a:defRPr sz="28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69" y="1535124"/>
            <a:ext cx="5389033" cy="639763"/>
          </a:xfrm>
        </p:spPr>
        <p:txBody>
          <a:bodyPr anchor="b"/>
          <a:lstStyle>
            <a:lvl1pPr marL="0" indent="0">
              <a:buNone/>
              <a:defRPr sz="3500" b="1"/>
            </a:lvl1pPr>
            <a:lvl2pPr marL="646292" indent="0">
              <a:buNone/>
              <a:defRPr sz="2800" b="1"/>
            </a:lvl2pPr>
            <a:lvl3pPr marL="1292582" indent="0">
              <a:buNone/>
              <a:defRPr sz="2700" b="1"/>
            </a:lvl3pPr>
            <a:lvl4pPr marL="1938874" indent="0">
              <a:buNone/>
              <a:defRPr sz="2300" b="1"/>
            </a:lvl4pPr>
            <a:lvl5pPr marL="2585165" indent="0">
              <a:buNone/>
              <a:defRPr sz="2300" b="1"/>
            </a:lvl5pPr>
            <a:lvl6pPr marL="3231458" indent="0">
              <a:buNone/>
              <a:defRPr sz="2300" b="1"/>
            </a:lvl6pPr>
            <a:lvl7pPr marL="3877746" indent="0">
              <a:buNone/>
              <a:defRPr sz="2300" b="1"/>
            </a:lvl7pPr>
            <a:lvl8pPr marL="4524003" indent="0">
              <a:buNone/>
              <a:defRPr sz="2300" b="1"/>
            </a:lvl8pPr>
            <a:lvl9pPr marL="5170296"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469" y="2174875"/>
            <a:ext cx="5389033" cy="3951288"/>
          </a:xfrm>
        </p:spPr>
        <p:txBody>
          <a:bodyPr/>
          <a:lstStyle>
            <a:lvl1pPr>
              <a:defRPr sz="3500"/>
            </a:lvl1pPr>
            <a:lvl2pPr>
              <a:defRPr sz="28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684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2907921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2E6FD0-BB95-477A-BAF3-A95785153A81}"/>
              </a:ext>
            </a:extLst>
          </p:cNvPr>
          <p:cNvSpPr>
            <a:spLocks noGrp="1"/>
          </p:cNvSpPr>
          <p:nvPr>
            <p:ph type="title"/>
          </p:nvPr>
        </p:nvSpPr>
        <p:spPr>
          <a:xfrm>
            <a:off x="839794"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68F9D2E-0A4A-455A-849A-0D2D4DF4AF04}"/>
              </a:ext>
            </a:extLst>
          </p:cNvPr>
          <p:cNvSpPr>
            <a:spLocks noGrp="1"/>
          </p:cNvSpPr>
          <p:nvPr>
            <p:ph type="pic" idx="1"/>
          </p:nvPr>
        </p:nvSpPr>
        <p:spPr>
          <a:xfrm>
            <a:off x="5183188" y="98744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052E6928-9E04-4997-823D-B45D3AE5F328}"/>
              </a:ext>
            </a:extLst>
          </p:cNvPr>
          <p:cNvSpPr>
            <a:spLocks noGrp="1"/>
          </p:cNvSpPr>
          <p:nvPr>
            <p:ph type="body" sz="half" idx="2"/>
          </p:nvPr>
        </p:nvSpPr>
        <p:spPr>
          <a:xfrm>
            <a:off x="839794"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AAA3658D-F85B-459C-8B24-1D04C37B5475}"/>
              </a:ext>
            </a:extLst>
          </p:cNvPr>
          <p:cNvSpPr>
            <a:spLocks noGrp="1"/>
          </p:cNvSpPr>
          <p:nvPr>
            <p:ph type="dt" sz="half" idx="10"/>
          </p:nvPr>
        </p:nvSpPr>
        <p:spPr/>
        <p:txBody>
          <a:bodyPr/>
          <a:lstStyle/>
          <a:p>
            <a:fld id="{81D1B318-237C-4B8D-AB3D-AA6F00534237}" type="datetimeFigureOut">
              <a:rPr lang="en-US" smtClean="0"/>
              <a:t>2/11/2025</a:t>
            </a:fld>
            <a:endParaRPr lang="en-US"/>
          </a:p>
        </p:txBody>
      </p:sp>
      <p:sp>
        <p:nvSpPr>
          <p:cNvPr id="6" name="Footer Placeholder 5">
            <a:extLst>
              <a:ext uri="{FF2B5EF4-FFF2-40B4-BE49-F238E27FC236}">
                <a16:creationId xmlns:a16="http://schemas.microsoft.com/office/drawing/2014/main" xmlns="" id="{B6C63843-E684-486A-97DE-C334B4A93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380D46-6309-44DF-B229-9FF51BDE976E}"/>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5603015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684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40538471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684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17032683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6756" y="273186"/>
            <a:ext cx="6815667" cy="5853113"/>
          </a:xfrm>
        </p:spPr>
        <p:txBody>
          <a:bodyPr/>
          <a:lstStyle>
            <a:lvl1pPr>
              <a:defRPr sz="4500"/>
            </a:lvl1pPr>
            <a:lvl2pPr>
              <a:defRPr sz="3900"/>
            </a:lvl2pPr>
            <a:lvl3pPr>
              <a:defRPr sz="35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31"/>
            <a:ext cx="4011084" cy="4691063"/>
          </a:xfrm>
        </p:spPr>
        <p:txBody>
          <a:bodyPr/>
          <a:lstStyle>
            <a:lvl1pPr marL="0" indent="0">
              <a:buNone/>
              <a:defRPr sz="2000"/>
            </a:lvl1pPr>
            <a:lvl2pPr marL="646292" indent="0">
              <a:buNone/>
              <a:defRPr sz="1900"/>
            </a:lvl2pPr>
            <a:lvl3pPr marL="1292582" indent="0">
              <a:buNone/>
              <a:defRPr sz="1500"/>
            </a:lvl3pPr>
            <a:lvl4pPr marL="1938874" indent="0">
              <a:buNone/>
              <a:defRPr sz="1200"/>
            </a:lvl4pPr>
            <a:lvl5pPr marL="2585165" indent="0">
              <a:buNone/>
              <a:defRPr sz="1200"/>
            </a:lvl5pPr>
            <a:lvl6pPr marL="3231458" indent="0">
              <a:buNone/>
              <a:defRPr sz="1200"/>
            </a:lvl6pPr>
            <a:lvl7pPr marL="3877746" indent="0">
              <a:buNone/>
              <a:defRPr sz="1200"/>
            </a:lvl7pPr>
            <a:lvl8pPr marL="4524003" indent="0">
              <a:buNone/>
              <a:defRPr sz="1200"/>
            </a:lvl8pPr>
            <a:lvl9pPr marL="517029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684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358949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1" y="4800609"/>
            <a:ext cx="7315200" cy="566739"/>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721" y="612775"/>
            <a:ext cx="7315200" cy="4114800"/>
          </a:xfrm>
        </p:spPr>
        <p:txBody>
          <a:bodyPr/>
          <a:lstStyle>
            <a:lvl1pPr marL="0" indent="0">
              <a:buNone/>
              <a:defRPr sz="4500"/>
            </a:lvl1pPr>
            <a:lvl2pPr marL="646292" indent="0">
              <a:buNone/>
              <a:defRPr sz="3900"/>
            </a:lvl2pPr>
            <a:lvl3pPr marL="1292582" indent="0">
              <a:buNone/>
              <a:defRPr sz="3500"/>
            </a:lvl3pPr>
            <a:lvl4pPr marL="1938874" indent="0">
              <a:buNone/>
              <a:defRPr sz="2800"/>
            </a:lvl4pPr>
            <a:lvl5pPr marL="2585165" indent="0">
              <a:buNone/>
              <a:defRPr sz="2800"/>
            </a:lvl5pPr>
            <a:lvl6pPr marL="3231458" indent="0">
              <a:buNone/>
              <a:defRPr sz="2800"/>
            </a:lvl6pPr>
            <a:lvl7pPr marL="3877746" indent="0">
              <a:buNone/>
              <a:defRPr sz="2800"/>
            </a:lvl7pPr>
            <a:lvl8pPr marL="4524003" indent="0">
              <a:buNone/>
              <a:defRPr sz="2800"/>
            </a:lvl8pPr>
            <a:lvl9pPr marL="5170296" indent="0">
              <a:buNone/>
              <a:defRPr sz="2800"/>
            </a:lvl9pPr>
          </a:lstStyle>
          <a:p>
            <a:endParaRPr lang="en-US"/>
          </a:p>
        </p:txBody>
      </p:sp>
      <p:sp>
        <p:nvSpPr>
          <p:cNvPr id="4" name="Text Placeholder 3"/>
          <p:cNvSpPr>
            <a:spLocks noGrp="1"/>
          </p:cNvSpPr>
          <p:nvPr>
            <p:ph type="body" sz="half" idx="2"/>
          </p:nvPr>
        </p:nvSpPr>
        <p:spPr>
          <a:xfrm>
            <a:off x="2389721" y="5367432"/>
            <a:ext cx="7315200" cy="804861"/>
          </a:xfrm>
        </p:spPr>
        <p:txBody>
          <a:bodyPr/>
          <a:lstStyle>
            <a:lvl1pPr marL="0" indent="0">
              <a:buNone/>
              <a:defRPr sz="2000"/>
            </a:lvl1pPr>
            <a:lvl2pPr marL="646292" indent="0">
              <a:buNone/>
              <a:defRPr sz="1900"/>
            </a:lvl2pPr>
            <a:lvl3pPr marL="1292582" indent="0">
              <a:buNone/>
              <a:defRPr sz="1500"/>
            </a:lvl3pPr>
            <a:lvl4pPr marL="1938874" indent="0">
              <a:buNone/>
              <a:defRPr sz="1200"/>
            </a:lvl4pPr>
            <a:lvl5pPr marL="2585165" indent="0">
              <a:buNone/>
              <a:defRPr sz="1200"/>
            </a:lvl5pPr>
            <a:lvl6pPr marL="3231458" indent="0">
              <a:buNone/>
              <a:defRPr sz="1200"/>
            </a:lvl6pPr>
            <a:lvl7pPr marL="3877746" indent="0">
              <a:buNone/>
              <a:defRPr sz="1200"/>
            </a:lvl7pPr>
            <a:lvl8pPr marL="4524003" indent="0">
              <a:buNone/>
              <a:defRPr sz="1200"/>
            </a:lvl8pPr>
            <a:lvl9pPr marL="517029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684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14447082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68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29402249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96" y="274728"/>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99" y="274728"/>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68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26209263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47" y="2130725"/>
            <a:ext cx="10363197" cy="1470025"/>
          </a:xfrm>
        </p:spPr>
        <p:txBody>
          <a:bodyPr/>
          <a:lstStyle/>
          <a:p>
            <a:r>
              <a:rPr lang="en-US"/>
              <a:t>Click to edit Master title style</a:t>
            </a:r>
          </a:p>
        </p:txBody>
      </p:sp>
      <p:sp>
        <p:nvSpPr>
          <p:cNvPr id="3" name="Subtitle 2"/>
          <p:cNvSpPr>
            <a:spLocks noGrp="1"/>
          </p:cNvSpPr>
          <p:nvPr>
            <p:ph type="subTitle" idx="1"/>
          </p:nvPr>
        </p:nvSpPr>
        <p:spPr>
          <a:xfrm>
            <a:off x="1828902" y="3886207"/>
            <a:ext cx="8534401" cy="1752600"/>
          </a:xfrm>
        </p:spPr>
        <p:txBody>
          <a:bodyPr/>
          <a:lstStyle>
            <a:lvl1pPr marL="0" indent="0" algn="ctr">
              <a:buNone/>
              <a:defRPr>
                <a:solidFill>
                  <a:schemeClr val="tx1">
                    <a:tint val="75000"/>
                  </a:schemeClr>
                </a:solidFill>
              </a:defRPr>
            </a:lvl1pPr>
            <a:lvl2pPr marL="642171" indent="0" algn="ctr">
              <a:buNone/>
              <a:defRPr>
                <a:solidFill>
                  <a:schemeClr val="tx1">
                    <a:tint val="75000"/>
                  </a:schemeClr>
                </a:solidFill>
              </a:defRPr>
            </a:lvl2pPr>
            <a:lvl3pPr marL="1284335" indent="0" algn="ctr">
              <a:buNone/>
              <a:defRPr>
                <a:solidFill>
                  <a:schemeClr val="tx1">
                    <a:tint val="75000"/>
                  </a:schemeClr>
                </a:solidFill>
              </a:defRPr>
            </a:lvl3pPr>
            <a:lvl4pPr marL="1926501" indent="0" algn="ctr">
              <a:buNone/>
              <a:defRPr>
                <a:solidFill>
                  <a:schemeClr val="tx1">
                    <a:tint val="75000"/>
                  </a:schemeClr>
                </a:solidFill>
              </a:defRPr>
            </a:lvl4pPr>
            <a:lvl5pPr marL="2568670" indent="0" algn="ctr">
              <a:buNone/>
              <a:defRPr>
                <a:solidFill>
                  <a:schemeClr val="tx1">
                    <a:tint val="75000"/>
                  </a:schemeClr>
                </a:solidFill>
              </a:defRPr>
            </a:lvl5pPr>
            <a:lvl6pPr marL="3210818" indent="0" algn="ctr">
              <a:buNone/>
              <a:defRPr>
                <a:solidFill>
                  <a:schemeClr val="tx1">
                    <a:tint val="75000"/>
                  </a:schemeClr>
                </a:solidFill>
              </a:defRPr>
            </a:lvl6pPr>
            <a:lvl7pPr marL="3852988" indent="0" algn="ctr">
              <a:buNone/>
              <a:defRPr>
                <a:solidFill>
                  <a:schemeClr val="tx1">
                    <a:tint val="75000"/>
                  </a:schemeClr>
                </a:solidFill>
              </a:defRPr>
            </a:lvl7pPr>
            <a:lvl8pPr marL="4495154" indent="0" algn="ctr">
              <a:buNone/>
              <a:defRPr>
                <a:solidFill>
                  <a:schemeClr val="tx1">
                    <a:tint val="75000"/>
                  </a:schemeClr>
                </a:solidFill>
              </a:defRPr>
            </a:lvl8pPr>
            <a:lvl9pPr marL="51373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067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12109332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067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19860288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39" y="4406923"/>
            <a:ext cx="10363197"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39" y="2906759"/>
            <a:ext cx="10363197" cy="1500187"/>
          </a:xfrm>
        </p:spPr>
        <p:txBody>
          <a:bodyPr anchor="b"/>
          <a:lstStyle>
            <a:lvl1pPr marL="0" indent="0">
              <a:buNone/>
              <a:defRPr sz="2800">
                <a:solidFill>
                  <a:schemeClr val="tx1">
                    <a:tint val="75000"/>
                  </a:schemeClr>
                </a:solidFill>
              </a:defRPr>
            </a:lvl1pPr>
            <a:lvl2pPr marL="642171" indent="0">
              <a:buNone/>
              <a:defRPr sz="2500">
                <a:solidFill>
                  <a:schemeClr val="tx1">
                    <a:tint val="75000"/>
                  </a:schemeClr>
                </a:solidFill>
              </a:defRPr>
            </a:lvl2pPr>
            <a:lvl3pPr marL="1284335" indent="0">
              <a:buNone/>
              <a:defRPr sz="2300">
                <a:solidFill>
                  <a:schemeClr val="tx1">
                    <a:tint val="75000"/>
                  </a:schemeClr>
                </a:solidFill>
              </a:defRPr>
            </a:lvl3pPr>
            <a:lvl4pPr marL="1926501" indent="0">
              <a:buNone/>
              <a:defRPr sz="2000">
                <a:solidFill>
                  <a:schemeClr val="tx1">
                    <a:tint val="75000"/>
                  </a:schemeClr>
                </a:solidFill>
              </a:defRPr>
            </a:lvl4pPr>
            <a:lvl5pPr marL="2568670" indent="0">
              <a:buNone/>
              <a:defRPr sz="2000">
                <a:solidFill>
                  <a:schemeClr val="tx1">
                    <a:tint val="75000"/>
                  </a:schemeClr>
                </a:solidFill>
              </a:defRPr>
            </a:lvl5pPr>
            <a:lvl6pPr marL="3210818" indent="0">
              <a:buNone/>
              <a:defRPr sz="2000">
                <a:solidFill>
                  <a:schemeClr val="tx1">
                    <a:tint val="75000"/>
                  </a:schemeClr>
                </a:solidFill>
              </a:defRPr>
            </a:lvl6pPr>
            <a:lvl7pPr marL="3852988" indent="0">
              <a:buNone/>
              <a:defRPr sz="2000">
                <a:solidFill>
                  <a:schemeClr val="tx1">
                    <a:tint val="75000"/>
                  </a:schemeClr>
                </a:solidFill>
              </a:defRPr>
            </a:lvl7pPr>
            <a:lvl8pPr marL="4495154" indent="0">
              <a:buNone/>
              <a:defRPr sz="2000">
                <a:solidFill>
                  <a:schemeClr val="tx1">
                    <a:tint val="75000"/>
                  </a:schemeClr>
                </a:solidFill>
              </a:defRPr>
            </a:lvl8pPr>
            <a:lvl9pPr marL="5137317"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067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29432900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87" y="160025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794" y="160025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067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3071028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1.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5" Type="http://schemas.openxmlformats.org/officeDocument/2006/relationships/theme" Target="../theme/theme12.xml"/><Relationship Id="rId4"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1.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10.jpeg"/><Relationship Id="rId5" Type="http://schemas.openxmlformats.org/officeDocument/2006/relationships/theme" Target="../theme/theme7.xml"/><Relationship Id="rId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DBF8BFE-C8BD-4057-B15E-4F1594E6139F}"/>
              </a:ext>
            </a:extLst>
          </p:cNvPr>
          <p:cNvSpPr>
            <a:spLocks noGrp="1"/>
          </p:cNvSpPr>
          <p:nvPr>
            <p:ph type="title"/>
          </p:nvPr>
        </p:nvSpPr>
        <p:spPr>
          <a:xfrm>
            <a:off x="838201" y="365129"/>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A2C71D4-6537-46A0-BF7B-6B9482DAD915}"/>
              </a:ext>
            </a:extLst>
          </p:cNvPr>
          <p:cNvSpPr>
            <a:spLocks noGrp="1"/>
          </p:cNvSpPr>
          <p:nvPr>
            <p:ph type="body" idx="1"/>
          </p:nvPr>
        </p:nvSpPr>
        <p:spPr>
          <a:xfrm>
            <a:off x="838201" y="1825625"/>
            <a:ext cx="105156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729C4B-DAE3-456A-B282-AA5EC5DCE7E9}"/>
              </a:ext>
            </a:extLst>
          </p:cNvPr>
          <p:cNvSpPr>
            <a:spLocks noGrp="1"/>
          </p:cNvSpPr>
          <p:nvPr>
            <p:ph type="dt" sz="half" idx="2"/>
          </p:nvPr>
        </p:nvSpPr>
        <p:spPr>
          <a:xfrm>
            <a:off x="838200" y="635637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fld id="{81D1B318-237C-4B8D-AB3D-AA6F00534237}" type="datetimeFigureOut">
              <a:rPr lang="en-US" smtClean="0"/>
              <a:t>2/11/2025</a:t>
            </a:fld>
            <a:endParaRPr lang="en-US"/>
          </a:p>
        </p:txBody>
      </p:sp>
      <p:sp>
        <p:nvSpPr>
          <p:cNvPr id="5" name="Footer Placeholder 4">
            <a:extLst>
              <a:ext uri="{FF2B5EF4-FFF2-40B4-BE49-F238E27FC236}">
                <a16:creationId xmlns:a16="http://schemas.microsoft.com/office/drawing/2014/main" xmlns="" id="{78317A3F-738A-4D51-AFDB-D4FB68F08F59}"/>
              </a:ext>
            </a:extLst>
          </p:cNvPr>
          <p:cNvSpPr>
            <a:spLocks noGrp="1"/>
          </p:cNvSpPr>
          <p:nvPr>
            <p:ph type="ftr" sz="quarter" idx="3"/>
          </p:nvPr>
        </p:nvSpPr>
        <p:spPr>
          <a:xfrm>
            <a:off x="4038601" y="635637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53BDF19-47C0-419E-9852-019786DDD06B}"/>
              </a:ext>
            </a:extLst>
          </p:cNvPr>
          <p:cNvSpPr>
            <a:spLocks noGrp="1"/>
          </p:cNvSpPr>
          <p:nvPr>
            <p:ph type="sldNum" sz="quarter" idx="4"/>
          </p:nvPr>
        </p:nvSpPr>
        <p:spPr>
          <a:xfrm>
            <a:off x="8610600" y="635637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fld id="{CDF8EA54-B860-4220-BD07-5EEB717B5211}" type="slidenum">
              <a:rPr lang="en-US" smtClean="0"/>
              <a:t>‹#›</a:t>
            </a:fld>
            <a:endParaRPr lang="en-US"/>
          </a:p>
        </p:txBody>
      </p:sp>
    </p:spTree>
    <p:extLst>
      <p:ext uri="{BB962C8B-B14F-4D97-AF65-F5344CB8AC3E}">
        <p14:creationId xmlns:p14="http://schemas.microsoft.com/office/powerpoint/2010/main" val="1586336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802" y="274681"/>
            <a:ext cx="10972801" cy="1143000"/>
          </a:xfrm>
          <a:prstGeom prst="rect">
            <a:avLst/>
          </a:prstGeom>
        </p:spPr>
        <p:txBody>
          <a:bodyPr vert="horz" lIns="96091" tIns="48032" rIns="96091" bIns="48032" rtlCol="0" anchor="ctr">
            <a:normAutofit/>
          </a:bodyPr>
          <a:lstStyle/>
          <a:p>
            <a:r>
              <a:rPr lang="en-US"/>
              <a:t>Click to edit Master title style</a:t>
            </a:r>
          </a:p>
        </p:txBody>
      </p:sp>
      <p:sp>
        <p:nvSpPr>
          <p:cNvPr id="3" name="Text Placeholder 2"/>
          <p:cNvSpPr>
            <a:spLocks noGrp="1"/>
          </p:cNvSpPr>
          <p:nvPr>
            <p:ph type="body" idx="1"/>
          </p:nvPr>
        </p:nvSpPr>
        <p:spPr>
          <a:xfrm>
            <a:off x="609802" y="1600256"/>
            <a:ext cx="10972801" cy="4525963"/>
          </a:xfrm>
          <a:prstGeom prst="rect">
            <a:avLst/>
          </a:prstGeom>
        </p:spPr>
        <p:txBody>
          <a:bodyPr vert="horz" lIns="96091" tIns="48032" rIns="96091" bIns="4803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11" y="6356500"/>
            <a:ext cx="2844800" cy="365125"/>
          </a:xfrm>
          <a:prstGeom prst="rect">
            <a:avLst/>
          </a:prstGeom>
        </p:spPr>
        <p:txBody>
          <a:bodyPr vert="horz" lIns="96091" tIns="48032" rIns="96091" bIns="48032" rtlCol="0" anchor="ctr"/>
          <a:lstStyle>
            <a:lvl1pPr algn="l">
              <a:defRPr sz="1700">
                <a:solidFill>
                  <a:schemeClr val="tx1">
                    <a:tint val="75000"/>
                  </a:schemeClr>
                </a:solidFill>
              </a:defRPr>
            </a:lvl1pPr>
          </a:lstStyle>
          <a:p>
            <a:pPr defTabSz="960673"/>
            <a:fld id="{057B077D-680E-4F7B-B169-2CB385BA6FD9}" type="datetimeFigureOut">
              <a:rPr lang="en-US" smtClean="0">
                <a:solidFill>
                  <a:prstClr val="black">
                    <a:tint val="75000"/>
                  </a:prstClr>
                </a:solidFill>
              </a:rPr>
              <a:pPr defTabSz="960673"/>
              <a:t>2/11/2025</a:t>
            </a:fld>
            <a:endParaRPr lang="en-US">
              <a:solidFill>
                <a:prstClr val="black">
                  <a:tint val="75000"/>
                </a:prstClr>
              </a:solidFill>
            </a:endParaRPr>
          </a:p>
        </p:txBody>
      </p:sp>
      <p:sp>
        <p:nvSpPr>
          <p:cNvPr id="5" name="Footer Placeholder 4"/>
          <p:cNvSpPr>
            <a:spLocks noGrp="1"/>
          </p:cNvSpPr>
          <p:nvPr>
            <p:ph type="ftr" sz="quarter" idx="3"/>
          </p:nvPr>
        </p:nvSpPr>
        <p:spPr>
          <a:xfrm>
            <a:off x="4165702" y="6356500"/>
            <a:ext cx="3860801" cy="365125"/>
          </a:xfrm>
          <a:prstGeom prst="rect">
            <a:avLst/>
          </a:prstGeom>
        </p:spPr>
        <p:txBody>
          <a:bodyPr vert="horz" lIns="96091" tIns="48032" rIns="96091" bIns="48032" rtlCol="0" anchor="ctr"/>
          <a:lstStyle>
            <a:lvl1pPr algn="ctr">
              <a:defRPr sz="1700">
                <a:solidFill>
                  <a:schemeClr val="tx1">
                    <a:tint val="75000"/>
                  </a:schemeClr>
                </a:solidFill>
              </a:defRPr>
            </a:lvl1pPr>
          </a:lstStyle>
          <a:p>
            <a:pPr defTabSz="960673"/>
            <a:endParaRPr lang="en-US">
              <a:solidFill>
                <a:prstClr val="black">
                  <a:tint val="75000"/>
                </a:prstClr>
              </a:solidFill>
            </a:endParaRPr>
          </a:p>
        </p:txBody>
      </p:sp>
      <p:sp>
        <p:nvSpPr>
          <p:cNvPr id="6" name="Slide Number Placeholder 5"/>
          <p:cNvSpPr>
            <a:spLocks noGrp="1"/>
          </p:cNvSpPr>
          <p:nvPr>
            <p:ph type="sldNum" sz="quarter" idx="4"/>
          </p:nvPr>
        </p:nvSpPr>
        <p:spPr>
          <a:xfrm>
            <a:off x="8737613" y="6356500"/>
            <a:ext cx="2844800" cy="365125"/>
          </a:xfrm>
          <a:prstGeom prst="rect">
            <a:avLst/>
          </a:prstGeom>
        </p:spPr>
        <p:txBody>
          <a:bodyPr vert="horz" lIns="96091" tIns="48032" rIns="96091" bIns="48032" rtlCol="0" anchor="ctr"/>
          <a:lstStyle>
            <a:lvl1pPr algn="r">
              <a:defRPr sz="1700">
                <a:solidFill>
                  <a:schemeClr val="tx1">
                    <a:tint val="75000"/>
                  </a:schemeClr>
                </a:solidFill>
              </a:defRPr>
            </a:lvl1p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3256336131"/>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defTabSz="1284335" rtl="0" eaLnBrk="1" latinLnBrk="0" hangingPunct="1">
        <a:spcBef>
          <a:spcPct val="0"/>
        </a:spcBef>
        <a:buNone/>
        <a:defRPr sz="6100" kern="1200">
          <a:solidFill>
            <a:schemeClr val="tx1"/>
          </a:solidFill>
          <a:latin typeface="+mj-lt"/>
          <a:ea typeface="+mj-ea"/>
          <a:cs typeface="+mj-cs"/>
        </a:defRPr>
      </a:lvl1pPr>
    </p:titleStyle>
    <p:bodyStyle>
      <a:lvl1pPr marL="481620" indent="-481620" algn="l" defTabSz="1284335"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3510" indent="-401357" algn="l" defTabSz="1284335"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605403" indent="-321071" algn="l" defTabSz="1284335"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7577" indent="-321071" algn="l" defTabSz="1284335"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89749" indent="-321071" algn="l" defTabSz="1284335"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1897" indent="-321071" algn="l" defTabSz="1284335"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4066" indent="-321071" algn="l" defTabSz="1284335"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6234" indent="-321071" algn="l" defTabSz="1284335"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58406" indent="-321071" algn="l" defTabSz="1284335"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4335" rtl="0" eaLnBrk="1" latinLnBrk="0" hangingPunct="1">
        <a:defRPr sz="2500" kern="1200">
          <a:solidFill>
            <a:schemeClr val="tx1"/>
          </a:solidFill>
          <a:latin typeface="+mn-lt"/>
          <a:ea typeface="+mn-ea"/>
          <a:cs typeface="+mn-cs"/>
        </a:defRPr>
      </a:lvl1pPr>
      <a:lvl2pPr marL="642171" algn="l" defTabSz="1284335" rtl="0" eaLnBrk="1" latinLnBrk="0" hangingPunct="1">
        <a:defRPr sz="2500" kern="1200">
          <a:solidFill>
            <a:schemeClr val="tx1"/>
          </a:solidFill>
          <a:latin typeface="+mn-lt"/>
          <a:ea typeface="+mn-ea"/>
          <a:cs typeface="+mn-cs"/>
        </a:defRPr>
      </a:lvl2pPr>
      <a:lvl3pPr marL="1284335" algn="l" defTabSz="1284335" rtl="0" eaLnBrk="1" latinLnBrk="0" hangingPunct="1">
        <a:defRPr sz="2500" kern="1200">
          <a:solidFill>
            <a:schemeClr val="tx1"/>
          </a:solidFill>
          <a:latin typeface="+mn-lt"/>
          <a:ea typeface="+mn-ea"/>
          <a:cs typeface="+mn-cs"/>
        </a:defRPr>
      </a:lvl3pPr>
      <a:lvl4pPr marL="1926501" algn="l" defTabSz="1284335" rtl="0" eaLnBrk="1" latinLnBrk="0" hangingPunct="1">
        <a:defRPr sz="2500" kern="1200">
          <a:solidFill>
            <a:schemeClr val="tx1"/>
          </a:solidFill>
          <a:latin typeface="+mn-lt"/>
          <a:ea typeface="+mn-ea"/>
          <a:cs typeface="+mn-cs"/>
        </a:defRPr>
      </a:lvl4pPr>
      <a:lvl5pPr marL="2568670" algn="l" defTabSz="1284335" rtl="0" eaLnBrk="1" latinLnBrk="0" hangingPunct="1">
        <a:defRPr sz="2500" kern="1200">
          <a:solidFill>
            <a:schemeClr val="tx1"/>
          </a:solidFill>
          <a:latin typeface="+mn-lt"/>
          <a:ea typeface="+mn-ea"/>
          <a:cs typeface="+mn-cs"/>
        </a:defRPr>
      </a:lvl5pPr>
      <a:lvl6pPr marL="3210818" algn="l" defTabSz="1284335" rtl="0" eaLnBrk="1" latinLnBrk="0" hangingPunct="1">
        <a:defRPr sz="2500" kern="1200">
          <a:solidFill>
            <a:schemeClr val="tx1"/>
          </a:solidFill>
          <a:latin typeface="+mn-lt"/>
          <a:ea typeface="+mn-ea"/>
          <a:cs typeface="+mn-cs"/>
        </a:defRPr>
      </a:lvl6pPr>
      <a:lvl7pPr marL="3852988" algn="l" defTabSz="1284335" rtl="0" eaLnBrk="1" latinLnBrk="0" hangingPunct="1">
        <a:defRPr sz="2500" kern="1200">
          <a:solidFill>
            <a:schemeClr val="tx1"/>
          </a:solidFill>
          <a:latin typeface="+mn-lt"/>
          <a:ea typeface="+mn-ea"/>
          <a:cs typeface="+mn-cs"/>
        </a:defRPr>
      </a:lvl7pPr>
      <a:lvl8pPr marL="4495154" algn="l" defTabSz="1284335" rtl="0" eaLnBrk="1" latinLnBrk="0" hangingPunct="1">
        <a:defRPr sz="2500" kern="1200">
          <a:solidFill>
            <a:schemeClr val="tx1"/>
          </a:solidFill>
          <a:latin typeface="+mn-lt"/>
          <a:ea typeface="+mn-ea"/>
          <a:cs typeface="+mn-cs"/>
        </a:defRPr>
      </a:lvl8pPr>
      <a:lvl9pPr marL="5137317" algn="l" defTabSz="1284335" rtl="0" eaLnBrk="1" latinLnBrk="0" hangingPunct="1">
        <a:defRPr sz="25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409" y="206077"/>
            <a:ext cx="8231744" cy="85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38" tIns="34050" rIns="68038" bIns="3405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409" y="1200157"/>
            <a:ext cx="8231744"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38" tIns="34050" rIns="68038" bIns="340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319" y="4684070"/>
            <a:ext cx="2134156"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38" tIns="34050" rIns="68038" bIns="34050" numCol="1" anchor="t" anchorCtr="0" compatLnSpc="1">
            <a:prstTxWarp prst="textNoShape">
              <a:avLst/>
            </a:prstTxWarp>
          </a:bodyPr>
          <a:lstStyle>
            <a:lvl1pPr eaLnBrk="1" hangingPunct="1">
              <a:defRPr sz="1100"/>
            </a:lvl1pPr>
          </a:lstStyle>
          <a:p>
            <a:pPr defTabSz="680386" fontAlgn="base">
              <a:spcBef>
                <a:spcPct val="0"/>
              </a:spcBef>
              <a:spcAft>
                <a:spcPct val="0"/>
              </a:spcAft>
            </a:pPr>
            <a:endParaRPr lang="en-US">
              <a:solidFill>
                <a:srgbClr val="000000"/>
              </a:solidFill>
              <a:cs typeface="Arial"/>
              <a:sym typeface="Arial"/>
            </a:endParaRPr>
          </a:p>
        </p:txBody>
      </p:sp>
      <p:sp>
        <p:nvSpPr>
          <p:cNvPr id="1029" name="Rectangle 5"/>
          <p:cNvSpPr>
            <a:spLocks noGrp="1" noChangeArrowheads="1"/>
          </p:cNvSpPr>
          <p:nvPr>
            <p:ph type="ftr" sz="quarter" idx="3"/>
          </p:nvPr>
        </p:nvSpPr>
        <p:spPr bwMode="auto">
          <a:xfrm>
            <a:off x="3125116" y="4684070"/>
            <a:ext cx="289635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38" tIns="34050" rIns="68038" bIns="34050" numCol="1" anchor="t" anchorCtr="0" compatLnSpc="1">
            <a:prstTxWarp prst="textNoShape">
              <a:avLst/>
            </a:prstTxWarp>
          </a:bodyPr>
          <a:lstStyle>
            <a:lvl1pPr algn="ctr" eaLnBrk="1" hangingPunct="1">
              <a:defRPr sz="1100"/>
            </a:lvl1pPr>
          </a:lstStyle>
          <a:p>
            <a:pPr defTabSz="680386" fontAlgn="base">
              <a:spcBef>
                <a:spcPct val="0"/>
              </a:spcBef>
              <a:spcAft>
                <a:spcPct val="0"/>
              </a:spcAft>
            </a:pPr>
            <a:endParaRPr lang="en-US">
              <a:solidFill>
                <a:srgbClr val="000000"/>
              </a:solidFill>
              <a:cs typeface="Arial"/>
              <a:sym typeface="Arial"/>
            </a:endParaRPr>
          </a:p>
        </p:txBody>
      </p:sp>
      <p:sp>
        <p:nvSpPr>
          <p:cNvPr id="1030" name="Rectangle 6"/>
          <p:cNvSpPr>
            <a:spLocks noGrp="1" noChangeArrowheads="1"/>
          </p:cNvSpPr>
          <p:nvPr>
            <p:ph type="sldNum" sz="quarter" idx="4"/>
          </p:nvPr>
        </p:nvSpPr>
        <p:spPr bwMode="auto">
          <a:xfrm>
            <a:off x="6554983" y="4684070"/>
            <a:ext cx="2134156"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38" tIns="34050" rIns="68038" bIns="34050" numCol="1" anchor="t" anchorCtr="0" compatLnSpc="1">
            <a:prstTxWarp prst="textNoShape">
              <a:avLst/>
            </a:prstTxWarp>
          </a:bodyPr>
          <a:lstStyle>
            <a:lvl1pPr algn="r" eaLnBrk="1" hangingPunct="1">
              <a:defRPr sz="1100"/>
            </a:lvl1pPr>
          </a:lstStyle>
          <a:p>
            <a:pPr defTabSz="680386" fontAlgn="base">
              <a:spcBef>
                <a:spcPct val="0"/>
              </a:spcBef>
              <a:spcAft>
                <a:spcPct val="0"/>
              </a:spcAft>
            </a:pPr>
            <a:fld id="{8F16920F-CB97-41FB-B4FF-EE984BB0C14E}" type="slidenum">
              <a:rPr lang="en-US" smtClean="0">
                <a:solidFill>
                  <a:srgbClr val="000000"/>
                </a:solidFill>
                <a:cs typeface="Arial"/>
                <a:sym typeface="Arial"/>
              </a:rPr>
              <a:pPr defTabSz="680386" fontAlgn="base">
                <a:spcBef>
                  <a:spcPct val="0"/>
                </a:spcBef>
                <a:spcAft>
                  <a:spcPct val="0"/>
                </a:spcAft>
              </a:pPr>
              <a:t>‹#›</a:t>
            </a:fld>
            <a:endParaRPr lang="en-US">
              <a:solidFill>
                <a:srgbClr val="000000"/>
              </a:solidFill>
              <a:cs typeface="Arial"/>
              <a:sym typeface="Arial"/>
            </a:endParaRPr>
          </a:p>
        </p:txBody>
      </p:sp>
    </p:spTree>
    <p:extLst>
      <p:ext uri="{BB962C8B-B14F-4D97-AF65-F5344CB8AC3E}">
        <p14:creationId xmlns:p14="http://schemas.microsoft.com/office/powerpoint/2010/main" val="90619700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p:transition advTm="6645"/>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charset="0"/>
        </a:defRPr>
      </a:lvl2pPr>
      <a:lvl3pPr algn="ctr" rtl="0" fontAlgn="base">
        <a:spcBef>
          <a:spcPct val="0"/>
        </a:spcBef>
        <a:spcAft>
          <a:spcPct val="0"/>
        </a:spcAft>
        <a:defRPr sz="3300">
          <a:solidFill>
            <a:schemeClr val="tx2"/>
          </a:solidFill>
          <a:latin typeface="Arial" charset="0"/>
        </a:defRPr>
      </a:lvl3pPr>
      <a:lvl4pPr algn="ctr" rtl="0" fontAlgn="base">
        <a:spcBef>
          <a:spcPct val="0"/>
        </a:spcBef>
        <a:spcAft>
          <a:spcPct val="0"/>
        </a:spcAft>
        <a:defRPr sz="3300">
          <a:solidFill>
            <a:schemeClr val="tx2"/>
          </a:solidFill>
          <a:latin typeface="Arial" charset="0"/>
        </a:defRPr>
      </a:lvl4pPr>
      <a:lvl5pPr algn="ctr" rtl="0" fontAlgn="base">
        <a:spcBef>
          <a:spcPct val="0"/>
        </a:spcBef>
        <a:spcAft>
          <a:spcPct val="0"/>
        </a:spcAft>
        <a:defRPr sz="3300">
          <a:solidFill>
            <a:schemeClr val="tx2"/>
          </a:solidFill>
          <a:latin typeface="Arial" charset="0"/>
        </a:defRPr>
      </a:lvl5pPr>
      <a:lvl6pPr marL="340174" algn="ctr" rtl="0" fontAlgn="base">
        <a:spcBef>
          <a:spcPct val="0"/>
        </a:spcBef>
        <a:spcAft>
          <a:spcPct val="0"/>
        </a:spcAft>
        <a:defRPr sz="3300">
          <a:solidFill>
            <a:schemeClr val="tx2"/>
          </a:solidFill>
          <a:latin typeface="Arial" charset="0"/>
        </a:defRPr>
      </a:lvl6pPr>
      <a:lvl7pPr marL="680386" algn="ctr" rtl="0" fontAlgn="base">
        <a:spcBef>
          <a:spcPct val="0"/>
        </a:spcBef>
        <a:spcAft>
          <a:spcPct val="0"/>
        </a:spcAft>
        <a:defRPr sz="3300">
          <a:solidFill>
            <a:schemeClr val="tx2"/>
          </a:solidFill>
          <a:latin typeface="Arial" charset="0"/>
        </a:defRPr>
      </a:lvl7pPr>
      <a:lvl8pPr marL="1020557" algn="ctr" rtl="0" fontAlgn="base">
        <a:spcBef>
          <a:spcPct val="0"/>
        </a:spcBef>
        <a:spcAft>
          <a:spcPct val="0"/>
        </a:spcAft>
        <a:defRPr sz="3300">
          <a:solidFill>
            <a:schemeClr val="tx2"/>
          </a:solidFill>
          <a:latin typeface="Arial" charset="0"/>
        </a:defRPr>
      </a:lvl8pPr>
      <a:lvl9pPr marL="1360721" algn="ctr" rtl="0" fontAlgn="base">
        <a:spcBef>
          <a:spcPct val="0"/>
        </a:spcBef>
        <a:spcAft>
          <a:spcPct val="0"/>
        </a:spcAft>
        <a:defRPr sz="3300">
          <a:solidFill>
            <a:schemeClr val="tx2"/>
          </a:solidFill>
          <a:latin typeface="Arial" charset="0"/>
        </a:defRPr>
      </a:lvl9pPr>
    </p:titleStyle>
    <p:bodyStyle>
      <a:lvl1pPr marL="255146" indent="-255146" algn="l" rtl="0" fontAlgn="base">
        <a:spcBef>
          <a:spcPct val="20000"/>
        </a:spcBef>
        <a:spcAft>
          <a:spcPct val="0"/>
        </a:spcAft>
        <a:buChar char="•"/>
        <a:defRPr sz="2400">
          <a:solidFill>
            <a:schemeClr val="tx1"/>
          </a:solidFill>
          <a:latin typeface="+mn-lt"/>
          <a:ea typeface="+mn-ea"/>
          <a:cs typeface="+mn-cs"/>
        </a:defRPr>
      </a:lvl1pPr>
      <a:lvl2pPr marL="552793" indent="-212609" algn="l" rtl="0" fontAlgn="base">
        <a:spcBef>
          <a:spcPct val="20000"/>
        </a:spcBef>
        <a:spcAft>
          <a:spcPct val="0"/>
        </a:spcAft>
        <a:buChar char="–"/>
        <a:defRPr sz="2100">
          <a:solidFill>
            <a:schemeClr val="tx1"/>
          </a:solidFill>
          <a:latin typeface="+mn-lt"/>
        </a:defRPr>
      </a:lvl2pPr>
      <a:lvl3pPr marL="850425" indent="-170113" algn="l" rtl="0" fontAlgn="base">
        <a:spcBef>
          <a:spcPct val="20000"/>
        </a:spcBef>
        <a:spcAft>
          <a:spcPct val="0"/>
        </a:spcAft>
        <a:buChar char="•"/>
        <a:defRPr sz="1900">
          <a:solidFill>
            <a:schemeClr val="tx1"/>
          </a:solidFill>
          <a:latin typeface="+mn-lt"/>
        </a:defRPr>
      </a:lvl3pPr>
      <a:lvl4pPr marL="1190628" indent="-170113" algn="l" rtl="0" fontAlgn="base">
        <a:spcBef>
          <a:spcPct val="20000"/>
        </a:spcBef>
        <a:spcAft>
          <a:spcPct val="0"/>
        </a:spcAft>
        <a:buChar char="–"/>
        <a:defRPr sz="1500">
          <a:solidFill>
            <a:schemeClr val="tx1"/>
          </a:solidFill>
          <a:latin typeface="+mn-lt"/>
        </a:defRPr>
      </a:lvl4pPr>
      <a:lvl5pPr marL="1530810" indent="-170113" algn="l" rtl="0" fontAlgn="base">
        <a:spcBef>
          <a:spcPct val="20000"/>
        </a:spcBef>
        <a:spcAft>
          <a:spcPct val="0"/>
        </a:spcAft>
        <a:buChar char="»"/>
        <a:defRPr sz="1500">
          <a:solidFill>
            <a:schemeClr val="tx1"/>
          </a:solidFill>
          <a:latin typeface="+mn-lt"/>
        </a:defRPr>
      </a:lvl5pPr>
      <a:lvl6pPr marL="1871021" indent="-170113" algn="l" rtl="0" fontAlgn="base">
        <a:spcBef>
          <a:spcPct val="20000"/>
        </a:spcBef>
        <a:spcAft>
          <a:spcPct val="0"/>
        </a:spcAft>
        <a:buChar char="»"/>
        <a:defRPr sz="1500">
          <a:solidFill>
            <a:schemeClr val="tx1"/>
          </a:solidFill>
          <a:latin typeface="+mn-lt"/>
        </a:defRPr>
      </a:lvl6pPr>
      <a:lvl7pPr marL="2211123" indent="-170113" algn="l" rtl="0" fontAlgn="base">
        <a:spcBef>
          <a:spcPct val="20000"/>
        </a:spcBef>
        <a:spcAft>
          <a:spcPct val="0"/>
        </a:spcAft>
        <a:buChar char="»"/>
        <a:defRPr sz="1500">
          <a:solidFill>
            <a:schemeClr val="tx1"/>
          </a:solidFill>
          <a:latin typeface="+mn-lt"/>
        </a:defRPr>
      </a:lvl7pPr>
      <a:lvl8pPr marL="2551339" indent="-170113" algn="l" rtl="0" fontAlgn="base">
        <a:spcBef>
          <a:spcPct val="20000"/>
        </a:spcBef>
        <a:spcAft>
          <a:spcPct val="0"/>
        </a:spcAft>
        <a:buChar char="»"/>
        <a:defRPr sz="1500">
          <a:solidFill>
            <a:schemeClr val="tx1"/>
          </a:solidFill>
          <a:latin typeface="+mn-lt"/>
        </a:defRPr>
      </a:lvl8pPr>
      <a:lvl9pPr marL="2891545" indent="-170113" algn="l" rtl="0" fontAlgn="base">
        <a:spcBef>
          <a:spcPct val="20000"/>
        </a:spcBef>
        <a:spcAft>
          <a:spcPct val="0"/>
        </a:spcAft>
        <a:buChar char="»"/>
        <a:defRPr sz="1500">
          <a:solidFill>
            <a:schemeClr val="tx1"/>
          </a:solidFill>
          <a:latin typeface="+mn-lt"/>
        </a:defRPr>
      </a:lvl9pPr>
    </p:bodyStyle>
    <p:otherStyle>
      <a:defPPr>
        <a:defRPr lang="en-US"/>
      </a:defPPr>
      <a:lvl1pPr marL="0" algn="l" defTabSz="680386" rtl="0" eaLnBrk="1" latinLnBrk="0" hangingPunct="1">
        <a:defRPr sz="1500" kern="1200">
          <a:solidFill>
            <a:schemeClr val="tx1"/>
          </a:solidFill>
          <a:latin typeface="+mn-lt"/>
          <a:ea typeface="+mn-ea"/>
          <a:cs typeface="+mn-cs"/>
        </a:defRPr>
      </a:lvl1pPr>
      <a:lvl2pPr marL="340174" algn="l" defTabSz="680386" rtl="0" eaLnBrk="1" latinLnBrk="0" hangingPunct="1">
        <a:defRPr sz="1500" kern="1200">
          <a:solidFill>
            <a:schemeClr val="tx1"/>
          </a:solidFill>
          <a:latin typeface="+mn-lt"/>
          <a:ea typeface="+mn-ea"/>
          <a:cs typeface="+mn-cs"/>
        </a:defRPr>
      </a:lvl2pPr>
      <a:lvl3pPr marL="680386" algn="l" defTabSz="680386" rtl="0" eaLnBrk="1" latinLnBrk="0" hangingPunct="1">
        <a:defRPr sz="1500" kern="1200">
          <a:solidFill>
            <a:schemeClr val="tx1"/>
          </a:solidFill>
          <a:latin typeface="+mn-lt"/>
          <a:ea typeface="+mn-ea"/>
          <a:cs typeface="+mn-cs"/>
        </a:defRPr>
      </a:lvl3pPr>
      <a:lvl4pPr marL="1020557" algn="l" defTabSz="680386" rtl="0" eaLnBrk="1" latinLnBrk="0" hangingPunct="1">
        <a:defRPr sz="1500" kern="1200">
          <a:solidFill>
            <a:schemeClr val="tx1"/>
          </a:solidFill>
          <a:latin typeface="+mn-lt"/>
          <a:ea typeface="+mn-ea"/>
          <a:cs typeface="+mn-cs"/>
        </a:defRPr>
      </a:lvl4pPr>
      <a:lvl5pPr marL="1360721" algn="l" defTabSz="680386" rtl="0" eaLnBrk="1" latinLnBrk="0" hangingPunct="1">
        <a:defRPr sz="1500" kern="1200">
          <a:solidFill>
            <a:schemeClr val="tx1"/>
          </a:solidFill>
          <a:latin typeface="+mn-lt"/>
          <a:ea typeface="+mn-ea"/>
          <a:cs typeface="+mn-cs"/>
        </a:defRPr>
      </a:lvl5pPr>
      <a:lvl6pPr marL="1700881" algn="l" defTabSz="680386" rtl="0" eaLnBrk="1" latinLnBrk="0" hangingPunct="1">
        <a:defRPr sz="1500" kern="1200">
          <a:solidFill>
            <a:schemeClr val="tx1"/>
          </a:solidFill>
          <a:latin typeface="+mn-lt"/>
          <a:ea typeface="+mn-ea"/>
          <a:cs typeface="+mn-cs"/>
        </a:defRPr>
      </a:lvl6pPr>
      <a:lvl7pPr marL="2041092" algn="l" defTabSz="680386" rtl="0" eaLnBrk="1" latinLnBrk="0" hangingPunct="1">
        <a:defRPr sz="1500" kern="1200">
          <a:solidFill>
            <a:schemeClr val="tx1"/>
          </a:solidFill>
          <a:latin typeface="+mn-lt"/>
          <a:ea typeface="+mn-ea"/>
          <a:cs typeface="+mn-cs"/>
        </a:defRPr>
      </a:lvl7pPr>
      <a:lvl8pPr marL="2381248" algn="l" defTabSz="680386" rtl="0" eaLnBrk="1" latinLnBrk="0" hangingPunct="1">
        <a:defRPr sz="1500" kern="1200">
          <a:solidFill>
            <a:schemeClr val="tx1"/>
          </a:solidFill>
          <a:latin typeface="+mn-lt"/>
          <a:ea typeface="+mn-ea"/>
          <a:cs typeface="+mn-cs"/>
        </a:defRPr>
      </a:lvl8pPr>
      <a:lvl9pPr marL="2721428" algn="l" defTabSz="680386" rtl="0" eaLnBrk="1" latinLnBrk="0" hangingPunct="1">
        <a:defRPr sz="15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1"/>
            <a:ext cx="10515224" cy="1324636"/>
          </a:xfrm>
          <a:prstGeom prst="rect">
            <a:avLst/>
          </a:prstGeom>
        </p:spPr>
        <p:txBody>
          <a:bodyPr vert="horz" lIns="86692" tIns="43346" rIns="86692" bIns="43346"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86692" tIns="43346" rIns="86692" bIns="4334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8"/>
            <a:ext cx="2742447" cy="364275"/>
          </a:xfrm>
          <a:prstGeom prst="rect">
            <a:avLst/>
          </a:prstGeom>
        </p:spPr>
        <p:txBody>
          <a:bodyPr vert="horz" lIns="86692" tIns="43346" rIns="86692" bIns="43346" rtlCol="0" anchor="ctr"/>
          <a:lstStyle>
            <a:lvl1pPr algn="l">
              <a:defRPr sz="1100">
                <a:solidFill>
                  <a:schemeClr val="tx1">
                    <a:tint val="75000"/>
                  </a:schemeClr>
                </a:solidFill>
              </a:defRPr>
            </a:lvl1pPr>
          </a:lstStyle>
          <a:p>
            <a:pPr fontAlgn="base">
              <a:spcBef>
                <a:spcPct val="0"/>
              </a:spcBef>
              <a:spcAft>
                <a:spcPct val="0"/>
              </a:spcAft>
            </a:pPr>
            <a:fld id="{43A93E93-166D-47F5-9EF1-ACEABE24AEEA}" type="datetimeFigureOut">
              <a:rPr lang="zh-CN" altLang="en-US" smtClean="0">
                <a:solidFill>
                  <a:prstClr val="black">
                    <a:tint val="75000"/>
                  </a:prstClr>
                </a:solidFill>
                <a:latin typeface="Calibri" panose="020F0502020204030204" pitchFamily="34" charset="0"/>
                <a:ea typeface="宋体" panose="02010600030101010101" pitchFamily="2" charset="-122"/>
              </a:rPr>
              <a:pPr fontAlgn="base">
                <a:spcBef>
                  <a:spcPct val="0"/>
                </a:spcBef>
                <a:spcAft>
                  <a:spcPct val="0"/>
                </a:spcAft>
              </a:pPr>
              <a:t>2025/2/11</a:t>
            </a:fld>
            <a:endParaRPr lang="zh-CN" altLang="en-US">
              <a:solidFill>
                <a:prstClr val="black">
                  <a:tint val="75000"/>
                </a:prstClr>
              </a:solidFill>
              <a:latin typeface="Calibri" panose="020F0502020204030204" pitchFamily="34" charset="0"/>
              <a:ea typeface="宋体" panose="02010600030101010101" pitchFamily="2" charset="-122"/>
            </a:endParaRPr>
          </a:p>
        </p:txBody>
      </p:sp>
      <p:sp>
        <p:nvSpPr>
          <p:cNvPr id="5" name="页脚占位符 4"/>
          <p:cNvSpPr>
            <a:spLocks noGrp="1"/>
          </p:cNvSpPr>
          <p:nvPr>
            <p:ph type="ftr" sz="quarter" idx="3"/>
          </p:nvPr>
        </p:nvSpPr>
        <p:spPr>
          <a:xfrm>
            <a:off x="4038413" y="6356748"/>
            <a:ext cx="4115176" cy="364275"/>
          </a:xfrm>
          <a:prstGeom prst="rect">
            <a:avLst/>
          </a:prstGeom>
        </p:spPr>
        <p:txBody>
          <a:bodyPr vert="horz" lIns="86692" tIns="43346" rIns="86692" bIns="43346" rtlCol="0" anchor="ctr"/>
          <a:lstStyle>
            <a:lvl1pPr algn="ctr">
              <a:defRPr sz="1100">
                <a:solidFill>
                  <a:schemeClr val="tx1">
                    <a:tint val="75000"/>
                  </a:schemeClr>
                </a:solidFill>
              </a:defRPr>
            </a:lvl1pPr>
          </a:lstStyle>
          <a:p>
            <a:pPr fontAlgn="base">
              <a:spcBef>
                <a:spcPct val="0"/>
              </a:spcBef>
              <a:spcAft>
                <a:spcPct val="0"/>
              </a:spcAft>
            </a:pPr>
            <a:endParaRPr lang="zh-CN" altLang="en-US">
              <a:solidFill>
                <a:prstClr val="black">
                  <a:tint val="75000"/>
                </a:prstClr>
              </a:solidFill>
              <a:latin typeface="Calibri" panose="020F0502020204030204" pitchFamily="34" charset="0"/>
              <a:ea typeface="宋体" panose="02010600030101010101" pitchFamily="2" charset="-122"/>
            </a:endParaRPr>
          </a:p>
        </p:txBody>
      </p:sp>
      <p:sp>
        <p:nvSpPr>
          <p:cNvPr id="6" name="灯片编号占位符 5"/>
          <p:cNvSpPr>
            <a:spLocks noGrp="1"/>
          </p:cNvSpPr>
          <p:nvPr>
            <p:ph type="sldNum" sz="quarter" idx="4"/>
          </p:nvPr>
        </p:nvSpPr>
        <p:spPr>
          <a:xfrm>
            <a:off x="8611167" y="6356748"/>
            <a:ext cx="2742447" cy="364275"/>
          </a:xfrm>
          <a:prstGeom prst="rect">
            <a:avLst/>
          </a:prstGeom>
        </p:spPr>
        <p:txBody>
          <a:bodyPr vert="horz" lIns="86692" tIns="43346" rIns="86692" bIns="43346" rtlCol="0" anchor="ctr"/>
          <a:lstStyle>
            <a:lvl1pPr algn="r">
              <a:defRPr sz="1100">
                <a:solidFill>
                  <a:schemeClr val="tx1">
                    <a:tint val="75000"/>
                  </a:schemeClr>
                </a:solidFill>
              </a:defRPr>
            </a:lvl1pPr>
          </a:lstStyle>
          <a:p>
            <a:pPr fontAlgn="base">
              <a:spcBef>
                <a:spcPct val="0"/>
              </a:spcBef>
              <a:spcAft>
                <a:spcPct val="0"/>
              </a:spcAft>
            </a:pPr>
            <a:fld id="{118D5ACA-62CA-46DB-AD6B-12EDD6D51A23}" type="slidenum">
              <a:rPr lang="zh-CN" altLang="en-US" smtClean="0">
                <a:solidFill>
                  <a:prstClr val="black">
                    <a:tint val="75000"/>
                  </a:prstClr>
                </a:solidFill>
                <a:latin typeface="Calibri" panose="020F0502020204030204" pitchFamily="34" charset="0"/>
                <a:ea typeface="宋体" panose="02010600030101010101" pitchFamily="2" charset="-122"/>
              </a:rPr>
              <a:pPr fontAlgn="base">
                <a:spcBef>
                  <a:spcPct val="0"/>
                </a:spcBef>
                <a:spcAft>
                  <a:spcPct val="0"/>
                </a:spcAft>
              </a:pPr>
              <a:t>‹#›</a:t>
            </a:fld>
            <a:endParaRPr lang="zh-CN" altLang="en-US">
              <a:solidFill>
                <a:prstClr val="black">
                  <a:tint val="75000"/>
                </a:prstClr>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455291354"/>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Lst>
  <p:txStyles>
    <p:titleStyle>
      <a:lvl1pPr algn="l" defTabSz="866921" rtl="0" eaLnBrk="1" latinLnBrk="0" hangingPunct="1">
        <a:lnSpc>
          <a:spcPct val="90000"/>
        </a:lnSpc>
        <a:spcBef>
          <a:spcPct val="0"/>
        </a:spcBef>
        <a:buNone/>
        <a:defRPr sz="4300" b="0" i="0" u="none" kern="1200">
          <a:solidFill>
            <a:schemeClr val="tx1"/>
          </a:solidFill>
          <a:latin typeface="+mj-lt"/>
          <a:ea typeface="+mj-ea"/>
          <a:cs typeface="+mj-cs"/>
        </a:defRPr>
      </a:lvl1pPr>
    </p:titleStyle>
    <p:bodyStyle>
      <a:lvl1pPr marL="216731" indent="-216731" algn="l" defTabSz="866921" rtl="0" eaLnBrk="1" latinLnBrk="0" hangingPunct="1">
        <a:lnSpc>
          <a:spcPct val="90000"/>
        </a:lnSpc>
        <a:spcBef>
          <a:spcPts val="948"/>
        </a:spcBef>
        <a:buFont typeface="Arial" panose="020B0604020202020204" pitchFamily="34" charset="0"/>
        <a:buChar char="•"/>
        <a:defRPr sz="2700" kern="1200">
          <a:solidFill>
            <a:schemeClr val="tx1"/>
          </a:solidFill>
          <a:latin typeface="+mn-lt"/>
          <a:ea typeface="+mn-ea"/>
          <a:cs typeface="+mn-cs"/>
        </a:defRPr>
      </a:lvl1pPr>
      <a:lvl2pPr marL="650190" indent="-216731" algn="l" defTabSz="866921" rtl="0" eaLnBrk="1" latinLnBrk="0" hangingPunct="1">
        <a:lnSpc>
          <a:spcPct val="90000"/>
        </a:lnSpc>
        <a:spcBef>
          <a:spcPts val="475"/>
        </a:spcBef>
        <a:buFont typeface="Arial" panose="020B0604020202020204" pitchFamily="34" charset="0"/>
        <a:buChar char="•"/>
        <a:defRPr sz="2300" b="0" i="0" u="none" kern="1200">
          <a:solidFill>
            <a:schemeClr val="tx1"/>
          </a:solidFill>
          <a:latin typeface="+mn-lt"/>
          <a:ea typeface="+mn-ea"/>
          <a:cs typeface="+mn-cs"/>
        </a:defRPr>
      </a:lvl2pPr>
      <a:lvl3pPr marL="1083652" indent="-216731" algn="l" defTabSz="866921" rtl="0" eaLnBrk="1" latinLnBrk="0" hangingPunct="1">
        <a:lnSpc>
          <a:spcPct val="90000"/>
        </a:lnSpc>
        <a:spcBef>
          <a:spcPts val="475"/>
        </a:spcBef>
        <a:buFont typeface="Arial" panose="020B0604020202020204" pitchFamily="34" charset="0"/>
        <a:buChar char="•"/>
        <a:defRPr sz="1900" kern="1200">
          <a:solidFill>
            <a:schemeClr val="tx1"/>
          </a:solidFill>
          <a:latin typeface="+mn-lt"/>
          <a:ea typeface="+mn-ea"/>
          <a:cs typeface="+mn-cs"/>
        </a:defRPr>
      </a:lvl3pPr>
      <a:lvl4pPr marL="1517113" indent="-216731" algn="l" defTabSz="866921"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4pPr>
      <a:lvl5pPr marL="1950573" indent="-216731" algn="l" defTabSz="866921"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5pPr>
      <a:lvl6pPr marL="2384032" indent="-216731" algn="l" defTabSz="866921"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6pPr>
      <a:lvl7pPr marL="2817494" indent="-216731" algn="l" defTabSz="866921"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7pPr>
      <a:lvl8pPr marL="3250953" indent="-216731" algn="l" defTabSz="866921"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8pPr>
      <a:lvl9pPr marL="3684415" indent="-216731" algn="l" defTabSz="866921"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66921" rtl="0" eaLnBrk="1" latinLnBrk="0" hangingPunct="1">
        <a:defRPr sz="1700" kern="1200">
          <a:solidFill>
            <a:schemeClr val="tx1"/>
          </a:solidFill>
          <a:latin typeface="+mn-lt"/>
          <a:ea typeface="+mn-ea"/>
          <a:cs typeface="+mn-cs"/>
        </a:defRPr>
      </a:lvl1pPr>
      <a:lvl2pPr marL="433460" algn="l" defTabSz="866921" rtl="0" eaLnBrk="1" latinLnBrk="0" hangingPunct="1">
        <a:defRPr sz="1700" kern="1200">
          <a:solidFill>
            <a:schemeClr val="tx1"/>
          </a:solidFill>
          <a:latin typeface="+mn-lt"/>
          <a:ea typeface="+mn-ea"/>
          <a:cs typeface="+mn-cs"/>
        </a:defRPr>
      </a:lvl2pPr>
      <a:lvl3pPr marL="866921" algn="l" defTabSz="866921" rtl="0" eaLnBrk="1" latinLnBrk="0" hangingPunct="1">
        <a:defRPr sz="1700" kern="1200">
          <a:solidFill>
            <a:schemeClr val="tx1"/>
          </a:solidFill>
          <a:latin typeface="+mn-lt"/>
          <a:ea typeface="+mn-ea"/>
          <a:cs typeface="+mn-cs"/>
        </a:defRPr>
      </a:lvl3pPr>
      <a:lvl4pPr marL="1300382" algn="l" defTabSz="866921" rtl="0" eaLnBrk="1" latinLnBrk="0" hangingPunct="1">
        <a:defRPr sz="1700" kern="1200">
          <a:solidFill>
            <a:schemeClr val="tx1"/>
          </a:solidFill>
          <a:latin typeface="+mn-lt"/>
          <a:ea typeface="+mn-ea"/>
          <a:cs typeface="+mn-cs"/>
        </a:defRPr>
      </a:lvl4pPr>
      <a:lvl5pPr marL="1733842" algn="l" defTabSz="866921" rtl="0" eaLnBrk="1" latinLnBrk="0" hangingPunct="1">
        <a:defRPr sz="1700" kern="1200">
          <a:solidFill>
            <a:schemeClr val="tx1"/>
          </a:solidFill>
          <a:latin typeface="+mn-lt"/>
          <a:ea typeface="+mn-ea"/>
          <a:cs typeface="+mn-cs"/>
        </a:defRPr>
      </a:lvl5pPr>
      <a:lvl6pPr marL="2167303" algn="l" defTabSz="866921" rtl="0" eaLnBrk="1" latinLnBrk="0" hangingPunct="1">
        <a:defRPr sz="1700" kern="1200">
          <a:solidFill>
            <a:schemeClr val="tx1"/>
          </a:solidFill>
          <a:latin typeface="+mn-lt"/>
          <a:ea typeface="+mn-ea"/>
          <a:cs typeface="+mn-cs"/>
        </a:defRPr>
      </a:lvl6pPr>
      <a:lvl7pPr marL="2600763" algn="l" defTabSz="866921" rtl="0" eaLnBrk="1" latinLnBrk="0" hangingPunct="1">
        <a:defRPr sz="1700" kern="1200">
          <a:solidFill>
            <a:schemeClr val="tx1"/>
          </a:solidFill>
          <a:latin typeface="+mn-lt"/>
          <a:ea typeface="+mn-ea"/>
          <a:cs typeface="+mn-cs"/>
        </a:defRPr>
      </a:lvl7pPr>
      <a:lvl8pPr marL="3034223" algn="l" defTabSz="866921" rtl="0" eaLnBrk="1" latinLnBrk="0" hangingPunct="1">
        <a:defRPr sz="1700" kern="1200">
          <a:solidFill>
            <a:schemeClr val="tx1"/>
          </a:solidFill>
          <a:latin typeface="+mn-lt"/>
          <a:ea typeface="+mn-ea"/>
          <a:cs typeface="+mn-cs"/>
        </a:defRPr>
      </a:lvl8pPr>
      <a:lvl9pPr marL="3467684" algn="l" defTabSz="866921" rtl="0" eaLnBrk="1" latinLnBrk="0" hangingPunct="1">
        <a:defRPr sz="17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864" y="274681"/>
            <a:ext cx="10972801" cy="1143000"/>
          </a:xfrm>
          <a:prstGeom prst="rect">
            <a:avLst/>
          </a:prstGeom>
        </p:spPr>
        <p:txBody>
          <a:bodyPr vert="horz" lIns="96024" tIns="47989" rIns="96024" bIns="47989" rtlCol="0" anchor="ctr">
            <a:normAutofit/>
          </a:bodyPr>
          <a:lstStyle/>
          <a:p>
            <a:r>
              <a:rPr lang="en-US"/>
              <a:t>Click to edit Master title style</a:t>
            </a:r>
          </a:p>
        </p:txBody>
      </p:sp>
      <p:sp>
        <p:nvSpPr>
          <p:cNvPr id="3" name="Text Placeholder 2"/>
          <p:cNvSpPr>
            <a:spLocks noGrp="1"/>
          </p:cNvSpPr>
          <p:nvPr>
            <p:ph type="body" idx="1"/>
          </p:nvPr>
        </p:nvSpPr>
        <p:spPr>
          <a:xfrm>
            <a:off x="609864" y="1600256"/>
            <a:ext cx="10972801" cy="4525963"/>
          </a:xfrm>
          <a:prstGeom prst="rect">
            <a:avLst/>
          </a:prstGeom>
        </p:spPr>
        <p:txBody>
          <a:bodyPr vert="horz" lIns="96024" tIns="47989" rIns="96024" bIns="479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11" y="6356543"/>
            <a:ext cx="2844800" cy="365125"/>
          </a:xfrm>
          <a:prstGeom prst="rect">
            <a:avLst/>
          </a:prstGeom>
        </p:spPr>
        <p:txBody>
          <a:bodyPr vert="horz" lIns="96024" tIns="47989" rIns="96024" bIns="47989" rtlCol="0" anchor="ctr"/>
          <a:lstStyle>
            <a:lvl1pPr algn="l">
              <a:defRPr sz="1700">
                <a:solidFill>
                  <a:schemeClr val="tx1">
                    <a:tint val="75000"/>
                  </a:schemeClr>
                </a:solidFill>
              </a:defRPr>
            </a:lvl1pPr>
          </a:lstStyle>
          <a:p>
            <a:pPr defTabSz="959912"/>
            <a:fld id="{057B077D-680E-4F7B-B169-2CB385BA6FD9}" type="datetimeFigureOut">
              <a:rPr lang="en-US" smtClean="0">
                <a:solidFill>
                  <a:prstClr val="black">
                    <a:tint val="75000"/>
                  </a:prstClr>
                </a:solidFill>
              </a:rPr>
              <a:pPr defTabSz="959912"/>
              <a:t>2/11/2025</a:t>
            </a:fld>
            <a:endParaRPr lang="en-US">
              <a:solidFill>
                <a:prstClr val="black">
                  <a:tint val="75000"/>
                </a:prstClr>
              </a:solidFill>
            </a:endParaRPr>
          </a:p>
        </p:txBody>
      </p:sp>
      <p:sp>
        <p:nvSpPr>
          <p:cNvPr id="5" name="Footer Placeholder 4"/>
          <p:cNvSpPr>
            <a:spLocks noGrp="1"/>
          </p:cNvSpPr>
          <p:nvPr>
            <p:ph type="ftr" sz="quarter" idx="3"/>
          </p:nvPr>
        </p:nvSpPr>
        <p:spPr>
          <a:xfrm>
            <a:off x="4165765" y="6356543"/>
            <a:ext cx="3860801" cy="365125"/>
          </a:xfrm>
          <a:prstGeom prst="rect">
            <a:avLst/>
          </a:prstGeom>
        </p:spPr>
        <p:txBody>
          <a:bodyPr vert="horz" lIns="96024" tIns="47989" rIns="96024" bIns="47989" rtlCol="0" anchor="ctr"/>
          <a:lstStyle>
            <a:lvl1pPr algn="ctr">
              <a:defRPr sz="1700">
                <a:solidFill>
                  <a:schemeClr val="tx1">
                    <a:tint val="75000"/>
                  </a:schemeClr>
                </a:solidFill>
              </a:defRPr>
            </a:lvl1pPr>
          </a:lstStyle>
          <a:p>
            <a:pPr defTabSz="959912"/>
            <a:endParaRPr lang="en-US">
              <a:solidFill>
                <a:prstClr val="black">
                  <a:tint val="75000"/>
                </a:prstClr>
              </a:solidFill>
            </a:endParaRPr>
          </a:p>
        </p:txBody>
      </p:sp>
      <p:sp>
        <p:nvSpPr>
          <p:cNvPr id="6" name="Slide Number Placeholder 5"/>
          <p:cNvSpPr>
            <a:spLocks noGrp="1"/>
          </p:cNvSpPr>
          <p:nvPr>
            <p:ph type="sldNum" sz="quarter" idx="4"/>
          </p:nvPr>
        </p:nvSpPr>
        <p:spPr>
          <a:xfrm>
            <a:off x="8737613" y="6356543"/>
            <a:ext cx="2844800" cy="365125"/>
          </a:xfrm>
          <a:prstGeom prst="rect">
            <a:avLst/>
          </a:prstGeom>
        </p:spPr>
        <p:txBody>
          <a:bodyPr vert="horz" lIns="96024" tIns="47989" rIns="96024" bIns="47989" rtlCol="0" anchor="ctr"/>
          <a:lstStyle>
            <a:lvl1pPr algn="r">
              <a:defRPr sz="1700">
                <a:solidFill>
                  <a:schemeClr val="tx1">
                    <a:tint val="75000"/>
                  </a:schemeClr>
                </a:solidFill>
              </a:defRPr>
            </a:lvl1p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2888621161"/>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defTabSz="1283319" rtl="0" eaLnBrk="1" latinLnBrk="0" hangingPunct="1">
        <a:spcBef>
          <a:spcPct val="0"/>
        </a:spcBef>
        <a:buNone/>
        <a:defRPr sz="6100" kern="1200">
          <a:solidFill>
            <a:schemeClr val="tx1"/>
          </a:solidFill>
          <a:latin typeface="+mj-lt"/>
          <a:ea typeface="+mj-ea"/>
          <a:cs typeface="+mj-cs"/>
        </a:defRPr>
      </a:lvl1pPr>
    </p:titleStyle>
    <p:bodyStyle>
      <a:lvl1pPr marL="481240" indent="-481240" algn="l" defTabSz="1283319"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2685" indent="-401039" algn="l" defTabSz="128331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604135" indent="-320816" algn="l" defTabSz="1283319"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5801" indent="-320816" algn="l" defTabSz="1283319"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87465" indent="-320816" algn="l" defTabSz="1283319"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29105" indent="-320816" algn="l" defTabSz="128331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0766" indent="-320816" algn="l" defTabSz="128331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2428" indent="-320816" algn="l" defTabSz="128331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54093" indent="-320816" algn="l" defTabSz="1283319"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3319" rtl="0" eaLnBrk="1" latinLnBrk="0" hangingPunct="1">
        <a:defRPr sz="2500" kern="1200">
          <a:solidFill>
            <a:schemeClr val="tx1"/>
          </a:solidFill>
          <a:latin typeface="+mn-lt"/>
          <a:ea typeface="+mn-ea"/>
          <a:cs typeface="+mn-cs"/>
        </a:defRPr>
      </a:lvl1pPr>
      <a:lvl2pPr marL="641663" algn="l" defTabSz="1283319" rtl="0" eaLnBrk="1" latinLnBrk="0" hangingPunct="1">
        <a:defRPr sz="2500" kern="1200">
          <a:solidFill>
            <a:schemeClr val="tx1"/>
          </a:solidFill>
          <a:latin typeface="+mn-lt"/>
          <a:ea typeface="+mn-ea"/>
          <a:cs typeface="+mn-cs"/>
        </a:defRPr>
      </a:lvl2pPr>
      <a:lvl3pPr marL="1283319" algn="l" defTabSz="1283319" rtl="0" eaLnBrk="1" latinLnBrk="0" hangingPunct="1">
        <a:defRPr sz="2500" kern="1200">
          <a:solidFill>
            <a:schemeClr val="tx1"/>
          </a:solidFill>
          <a:latin typeface="+mn-lt"/>
          <a:ea typeface="+mn-ea"/>
          <a:cs typeface="+mn-cs"/>
        </a:defRPr>
      </a:lvl3pPr>
      <a:lvl4pPr marL="1924979" algn="l" defTabSz="1283319" rtl="0" eaLnBrk="1" latinLnBrk="0" hangingPunct="1">
        <a:defRPr sz="2500" kern="1200">
          <a:solidFill>
            <a:schemeClr val="tx1"/>
          </a:solidFill>
          <a:latin typeface="+mn-lt"/>
          <a:ea typeface="+mn-ea"/>
          <a:cs typeface="+mn-cs"/>
        </a:defRPr>
      </a:lvl4pPr>
      <a:lvl5pPr marL="2566640" algn="l" defTabSz="1283319" rtl="0" eaLnBrk="1" latinLnBrk="0" hangingPunct="1">
        <a:defRPr sz="2500" kern="1200">
          <a:solidFill>
            <a:schemeClr val="tx1"/>
          </a:solidFill>
          <a:latin typeface="+mn-lt"/>
          <a:ea typeface="+mn-ea"/>
          <a:cs typeface="+mn-cs"/>
        </a:defRPr>
      </a:lvl5pPr>
      <a:lvl6pPr marL="3208280" algn="l" defTabSz="1283319" rtl="0" eaLnBrk="1" latinLnBrk="0" hangingPunct="1">
        <a:defRPr sz="2500" kern="1200">
          <a:solidFill>
            <a:schemeClr val="tx1"/>
          </a:solidFill>
          <a:latin typeface="+mn-lt"/>
          <a:ea typeface="+mn-ea"/>
          <a:cs typeface="+mn-cs"/>
        </a:defRPr>
      </a:lvl6pPr>
      <a:lvl7pPr marL="3849942" algn="l" defTabSz="1283319" rtl="0" eaLnBrk="1" latinLnBrk="0" hangingPunct="1">
        <a:defRPr sz="2500" kern="1200">
          <a:solidFill>
            <a:schemeClr val="tx1"/>
          </a:solidFill>
          <a:latin typeface="+mn-lt"/>
          <a:ea typeface="+mn-ea"/>
          <a:cs typeface="+mn-cs"/>
        </a:defRPr>
      </a:lvl7pPr>
      <a:lvl8pPr marL="4491602" algn="l" defTabSz="1283319" rtl="0" eaLnBrk="1" latinLnBrk="0" hangingPunct="1">
        <a:defRPr sz="2500" kern="1200">
          <a:solidFill>
            <a:schemeClr val="tx1"/>
          </a:solidFill>
          <a:latin typeface="+mn-lt"/>
          <a:ea typeface="+mn-ea"/>
          <a:cs typeface="+mn-cs"/>
        </a:defRPr>
      </a:lvl8pPr>
      <a:lvl9pPr marL="5133257" algn="l" defTabSz="1283319" rtl="0" eaLnBrk="1" latinLnBrk="0" hangingPunct="1">
        <a:defRPr sz="25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121917" tIns="60958" rIns="121917" bIns="60958"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121917" tIns="60958" rIns="121917" bIns="6095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121917" tIns="60958" rIns="121917" bIns="60958"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prstClr val="black">
                    <a:tint val="75000"/>
                  </a:prstClr>
                </a:solidFill>
              </a:rPr>
              <a:pPr defTabSz="1219170"/>
              <a:t>2025/2/11</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121917" tIns="60958" rIns="121917" bIns="60958" rtlCol="0" anchor="ctr"/>
          <a:lstStyle>
            <a:lvl1pPr algn="ctr">
              <a:defRPr sz="1600">
                <a:solidFill>
                  <a:schemeClr val="tx1">
                    <a:tint val="75000"/>
                  </a:schemeClr>
                </a:solidFill>
              </a:defRPr>
            </a:lvl1p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121917" tIns="60958" rIns="121917" bIns="60958" rtlCol="0" anchor="ctr"/>
          <a:lstStyle>
            <a:lvl1pPr algn="r">
              <a:defRPr sz="1600">
                <a:solidFill>
                  <a:schemeClr val="tx1">
                    <a:tint val="75000"/>
                  </a:schemeClr>
                </a:solidFill>
              </a:defRPr>
            </a:lvl1pPr>
          </a:lstStyle>
          <a:p>
            <a:pPr defTabSz="1219170"/>
            <a:fld id="{0C913308-F349-4B6D-A68A-DD1791B4A57B}" type="slidenum">
              <a:rPr lang="zh-CN" altLang="en-US" smtClean="0">
                <a:solidFill>
                  <a:prstClr val="black">
                    <a:tint val="75000"/>
                  </a:prstClr>
                </a:solidFill>
              </a:rPr>
              <a:pPr defTabSz="1219170"/>
              <a:t>‹#›</a:t>
            </a:fld>
            <a:endParaRPr lang="zh-CN" altLang="en-US">
              <a:solidFill>
                <a:prstClr val="black">
                  <a:tint val="75000"/>
                </a:prstClr>
              </a:solidFill>
            </a:endParaRPr>
          </a:p>
        </p:txBody>
      </p:sp>
      <p:pic>
        <p:nvPicPr>
          <p:cNvPr id="7" name="Picture 2" descr="E:\其他工作\【策    划】\兼职 我图网\觅知网兼职要求\8.30 一年纪班会\3\素材\6523.jpg"/>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773" y="-1"/>
            <a:ext cx="12199773" cy="6862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707414"/>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ransition spd="slow" advTm="3000">
    <p:fade/>
  </p:transition>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41"/>
            <a:ext cx="10515600" cy="1325563"/>
          </a:xfrm>
          <a:prstGeom prst="rect">
            <a:avLst/>
          </a:prstGeom>
        </p:spPr>
        <p:txBody>
          <a:bodyPr vert="horz" lIns="92390" tIns="46222" rIns="92390" bIns="46222"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2390" tIns="46222" rIns="92390" bIns="46222"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447"/>
            <a:ext cx="2743200" cy="365125"/>
          </a:xfrm>
          <a:prstGeom prst="rect">
            <a:avLst/>
          </a:prstGeom>
        </p:spPr>
        <p:txBody>
          <a:bodyPr vert="horz" lIns="92390" tIns="46222" rIns="92390" bIns="46222" rtlCol="0" anchor="ctr"/>
          <a:lstStyle>
            <a:lvl1pPr algn="l">
              <a:defRPr sz="1200">
                <a:solidFill>
                  <a:schemeClr val="tx1">
                    <a:tint val="75000"/>
                  </a:schemeClr>
                </a:solidFill>
              </a:defRPr>
            </a:lvl1pPr>
          </a:lstStyle>
          <a:p>
            <a:pPr defTabSz="911816"/>
            <a:fld id="{0DA2CC75-8280-4D50-8556-C2874ADEF926}" type="datetimeFigureOut">
              <a:rPr lang="zh-CN" altLang="en-US" smtClean="0">
                <a:solidFill>
                  <a:prstClr val="black">
                    <a:tint val="75000"/>
                  </a:prstClr>
                </a:solidFill>
              </a:rPr>
              <a:pPr defTabSz="911816"/>
              <a:t>2025/2/11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1" y="6356447"/>
            <a:ext cx="4114800" cy="365125"/>
          </a:xfrm>
          <a:prstGeom prst="rect">
            <a:avLst/>
          </a:prstGeom>
        </p:spPr>
        <p:txBody>
          <a:bodyPr vert="horz" lIns="92390" tIns="46222" rIns="92390" bIns="46222" rtlCol="0" anchor="ctr"/>
          <a:lstStyle>
            <a:lvl1pPr algn="ctr">
              <a:defRPr sz="1200">
                <a:solidFill>
                  <a:schemeClr val="tx1">
                    <a:tint val="75000"/>
                  </a:schemeClr>
                </a:solidFill>
              </a:defRPr>
            </a:lvl1pPr>
          </a:lstStyle>
          <a:p>
            <a:pPr defTabSz="911816"/>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21" y="6356447"/>
            <a:ext cx="2743200" cy="365125"/>
          </a:xfrm>
          <a:prstGeom prst="rect">
            <a:avLst/>
          </a:prstGeom>
        </p:spPr>
        <p:txBody>
          <a:bodyPr vert="horz" lIns="92390" tIns="46222" rIns="92390" bIns="46222" rtlCol="0" anchor="ctr"/>
          <a:lstStyle>
            <a:lvl1pPr algn="r">
              <a:defRPr sz="1200">
                <a:solidFill>
                  <a:schemeClr val="tx1">
                    <a:tint val="75000"/>
                  </a:schemeClr>
                </a:solidFill>
              </a:defRPr>
            </a:lvl1p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417875076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181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961" indent="-227961" algn="l" defTabSz="91181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887" indent="-227961" algn="l" defTabSz="91181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39782" indent="-227961" algn="l" defTabSz="91181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5672" indent="-227961" algn="l" defTabSz="91181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1567" indent="-227961" algn="l" defTabSz="91181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7492" indent="-227961" algn="l" defTabSz="91181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3401" indent="-227961" algn="l" defTabSz="91181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19312" indent="-227961" algn="l" defTabSz="91181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5238" indent="-227961" algn="l" defTabSz="91181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1816" rtl="0" eaLnBrk="1" latinLnBrk="0" hangingPunct="1">
        <a:defRPr sz="1900" kern="1200">
          <a:solidFill>
            <a:schemeClr val="tx1"/>
          </a:solidFill>
          <a:latin typeface="+mn-lt"/>
          <a:ea typeface="+mn-ea"/>
          <a:cs typeface="+mn-cs"/>
        </a:defRPr>
      </a:lvl1pPr>
      <a:lvl2pPr marL="455893" algn="l" defTabSz="911816" rtl="0" eaLnBrk="1" latinLnBrk="0" hangingPunct="1">
        <a:defRPr sz="1900" kern="1200">
          <a:solidFill>
            <a:schemeClr val="tx1"/>
          </a:solidFill>
          <a:latin typeface="+mn-lt"/>
          <a:ea typeface="+mn-ea"/>
          <a:cs typeface="+mn-cs"/>
        </a:defRPr>
      </a:lvl2pPr>
      <a:lvl3pPr marL="911816" algn="l" defTabSz="911816" rtl="0" eaLnBrk="1" latinLnBrk="0" hangingPunct="1">
        <a:defRPr sz="1900" kern="1200">
          <a:solidFill>
            <a:schemeClr val="tx1"/>
          </a:solidFill>
          <a:latin typeface="+mn-lt"/>
          <a:ea typeface="+mn-ea"/>
          <a:cs typeface="+mn-cs"/>
        </a:defRPr>
      </a:lvl3pPr>
      <a:lvl4pPr marL="1367724" algn="l" defTabSz="911816" rtl="0" eaLnBrk="1" latinLnBrk="0" hangingPunct="1">
        <a:defRPr sz="1900" kern="1200">
          <a:solidFill>
            <a:schemeClr val="tx1"/>
          </a:solidFill>
          <a:latin typeface="+mn-lt"/>
          <a:ea typeface="+mn-ea"/>
          <a:cs typeface="+mn-cs"/>
        </a:defRPr>
      </a:lvl4pPr>
      <a:lvl5pPr marL="1823640" algn="l" defTabSz="911816" rtl="0" eaLnBrk="1" latinLnBrk="0" hangingPunct="1">
        <a:defRPr sz="1900" kern="1200">
          <a:solidFill>
            <a:schemeClr val="tx1"/>
          </a:solidFill>
          <a:latin typeface="+mn-lt"/>
          <a:ea typeface="+mn-ea"/>
          <a:cs typeface="+mn-cs"/>
        </a:defRPr>
      </a:lvl5pPr>
      <a:lvl6pPr marL="2279562" algn="l" defTabSz="911816" rtl="0" eaLnBrk="1" latinLnBrk="0" hangingPunct="1">
        <a:defRPr sz="1900" kern="1200">
          <a:solidFill>
            <a:schemeClr val="tx1"/>
          </a:solidFill>
          <a:latin typeface="+mn-lt"/>
          <a:ea typeface="+mn-ea"/>
          <a:cs typeface="+mn-cs"/>
        </a:defRPr>
      </a:lvl6pPr>
      <a:lvl7pPr marL="2735456" algn="l" defTabSz="911816" rtl="0" eaLnBrk="1" latinLnBrk="0" hangingPunct="1">
        <a:defRPr sz="1900" kern="1200">
          <a:solidFill>
            <a:schemeClr val="tx1"/>
          </a:solidFill>
          <a:latin typeface="+mn-lt"/>
          <a:ea typeface="+mn-ea"/>
          <a:cs typeface="+mn-cs"/>
        </a:defRPr>
      </a:lvl7pPr>
      <a:lvl8pPr marL="3191347" algn="l" defTabSz="911816" rtl="0" eaLnBrk="1" latinLnBrk="0" hangingPunct="1">
        <a:defRPr sz="1900" kern="1200">
          <a:solidFill>
            <a:schemeClr val="tx1"/>
          </a:solidFill>
          <a:latin typeface="+mn-lt"/>
          <a:ea typeface="+mn-ea"/>
          <a:cs typeface="+mn-cs"/>
        </a:defRPr>
      </a:lvl8pPr>
      <a:lvl9pPr marL="3647242" algn="l" defTabSz="911816"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03637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ctr" defTabSz="1064723" rtl="0" fontAlgn="base">
        <a:spcBef>
          <a:spcPct val="0"/>
        </a:spcBef>
        <a:spcAft>
          <a:spcPct val="0"/>
        </a:spcAft>
        <a:defRPr sz="3600" b="1">
          <a:solidFill>
            <a:srgbClr val="FFFFFF"/>
          </a:solidFill>
          <a:latin typeface="+mj-lt"/>
          <a:ea typeface="+mj-ea"/>
          <a:cs typeface="+mj-cs"/>
        </a:defRPr>
      </a:lvl1pPr>
      <a:lvl2pPr algn="ctr" defTabSz="1064723" rtl="0" fontAlgn="base">
        <a:spcBef>
          <a:spcPct val="0"/>
        </a:spcBef>
        <a:spcAft>
          <a:spcPct val="0"/>
        </a:spcAft>
        <a:defRPr sz="3600" b="1">
          <a:solidFill>
            <a:srgbClr val="FFFFFF"/>
          </a:solidFill>
          <a:latin typeface="Verdana" panose="020B0604030504040204" pitchFamily="34" charset="0"/>
        </a:defRPr>
      </a:lvl2pPr>
      <a:lvl3pPr algn="ctr" defTabSz="1064723" rtl="0" fontAlgn="base">
        <a:spcBef>
          <a:spcPct val="0"/>
        </a:spcBef>
        <a:spcAft>
          <a:spcPct val="0"/>
        </a:spcAft>
        <a:defRPr sz="3600" b="1">
          <a:solidFill>
            <a:srgbClr val="FFFFFF"/>
          </a:solidFill>
          <a:latin typeface="Verdana" panose="020B0604030504040204" pitchFamily="34" charset="0"/>
        </a:defRPr>
      </a:lvl3pPr>
      <a:lvl4pPr algn="ctr" defTabSz="1064723" rtl="0" fontAlgn="base">
        <a:spcBef>
          <a:spcPct val="0"/>
        </a:spcBef>
        <a:spcAft>
          <a:spcPct val="0"/>
        </a:spcAft>
        <a:defRPr sz="3600" b="1">
          <a:solidFill>
            <a:srgbClr val="FFFFFF"/>
          </a:solidFill>
          <a:latin typeface="Verdana" panose="020B0604030504040204" pitchFamily="34" charset="0"/>
        </a:defRPr>
      </a:lvl4pPr>
      <a:lvl5pPr algn="ctr" defTabSz="1064723" rtl="0" fontAlgn="base">
        <a:spcBef>
          <a:spcPct val="0"/>
        </a:spcBef>
        <a:spcAft>
          <a:spcPct val="0"/>
        </a:spcAft>
        <a:defRPr sz="3600" b="1">
          <a:solidFill>
            <a:srgbClr val="FFFFFF"/>
          </a:solidFill>
          <a:latin typeface="Verdana" panose="020B0604030504040204" pitchFamily="34" charset="0"/>
        </a:defRPr>
      </a:lvl5pPr>
      <a:lvl6pPr marL="608758" algn="ctr" defTabSz="1064723" rtl="0" fontAlgn="base">
        <a:spcBef>
          <a:spcPct val="0"/>
        </a:spcBef>
        <a:spcAft>
          <a:spcPct val="0"/>
        </a:spcAft>
        <a:defRPr sz="3600" b="1">
          <a:solidFill>
            <a:srgbClr val="FFFFFF"/>
          </a:solidFill>
          <a:latin typeface="Verdana" panose="020B0604030504040204" pitchFamily="34" charset="0"/>
        </a:defRPr>
      </a:lvl6pPr>
      <a:lvl7pPr marL="1216924" algn="ctr" defTabSz="1064723" rtl="0" fontAlgn="base">
        <a:spcBef>
          <a:spcPct val="0"/>
        </a:spcBef>
        <a:spcAft>
          <a:spcPct val="0"/>
        </a:spcAft>
        <a:defRPr sz="3600" b="1">
          <a:solidFill>
            <a:srgbClr val="FFFFFF"/>
          </a:solidFill>
          <a:latin typeface="Verdana" panose="020B0604030504040204" pitchFamily="34" charset="0"/>
        </a:defRPr>
      </a:lvl7pPr>
      <a:lvl8pPr marL="1825698" algn="ctr" defTabSz="1064723" rtl="0" fontAlgn="base">
        <a:spcBef>
          <a:spcPct val="0"/>
        </a:spcBef>
        <a:spcAft>
          <a:spcPct val="0"/>
        </a:spcAft>
        <a:defRPr sz="3600" b="1">
          <a:solidFill>
            <a:srgbClr val="FFFFFF"/>
          </a:solidFill>
          <a:latin typeface="Verdana" panose="020B0604030504040204" pitchFamily="34" charset="0"/>
        </a:defRPr>
      </a:lvl8pPr>
      <a:lvl9pPr marL="2434484" algn="ctr" defTabSz="1064723" rtl="0" fontAlgn="base">
        <a:spcBef>
          <a:spcPct val="0"/>
        </a:spcBef>
        <a:spcAft>
          <a:spcPct val="0"/>
        </a:spcAft>
        <a:defRPr sz="3600" b="1">
          <a:solidFill>
            <a:srgbClr val="FFFFFF"/>
          </a:solidFill>
          <a:latin typeface="Verdana" panose="020B0604030504040204" pitchFamily="34" charset="0"/>
        </a:defRPr>
      </a:lvl9pPr>
    </p:titleStyle>
    <p:bodyStyle>
      <a:lvl1pPr marL="399509" indent="-399509" algn="l" defTabSz="1064723" rtl="0" fontAlgn="base">
        <a:spcBef>
          <a:spcPct val="20000"/>
        </a:spcBef>
        <a:spcAft>
          <a:spcPct val="0"/>
        </a:spcAft>
        <a:buClr>
          <a:schemeClr val="hlink"/>
        </a:buClr>
        <a:buFont typeface="Wingdings" panose="05000000000000000000" pitchFamily="2" charset="2"/>
        <a:defRPr sz="3200">
          <a:solidFill>
            <a:schemeClr val="tx1"/>
          </a:solidFill>
          <a:latin typeface="+mn-lt"/>
          <a:ea typeface="+mn-ea"/>
          <a:cs typeface="+mn-cs"/>
        </a:defRPr>
      </a:lvl1pPr>
      <a:lvl2pPr marL="866244" indent="-333566" algn="l" defTabSz="1064723" rtl="0" fontAlgn="base">
        <a:spcBef>
          <a:spcPct val="20000"/>
        </a:spcBef>
        <a:spcAft>
          <a:spcPct val="0"/>
        </a:spcAft>
        <a:buClr>
          <a:schemeClr val="accent1"/>
        </a:buClr>
        <a:buFont typeface="Wingdings" panose="05000000000000000000" pitchFamily="2" charset="2"/>
        <a:buChar char="§"/>
        <a:defRPr sz="3200">
          <a:solidFill>
            <a:schemeClr val="tx1"/>
          </a:solidFill>
          <a:latin typeface="Arial" panose="020B0604020202020204" pitchFamily="34" charset="0"/>
        </a:defRPr>
      </a:lvl2pPr>
      <a:lvl3pPr marL="1331057" indent="-266340" algn="l" defTabSz="1064723" rtl="0" fontAlgn="base">
        <a:spcBef>
          <a:spcPct val="20000"/>
        </a:spcBef>
        <a:spcAft>
          <a:spcPct val="0"/>
        </a:spcAft>
        <a:buClr>
          <a:schemeClr val="tx1"/>
        </a:buClr>
        <a:buChar char="•"/>
        <a:defRPr sz="2800">
          <a:solidFill>
            <a:schemeClr val="tx1"/>
          </a:solidFill>
          <a:latin typeface="Arial" panose="020B0604020202020204" pitchFamily="34" charset="0"/>
        </a:defRPr>
      </a:lvl3pPr>
      <a:lvl4pPr marL="1863739" indent="-266340" algn="l" defTabSz="1064723" rtl="0" fontAlgn="base">
        <a:spcBef>
          <a:spcPct val="20000"/>
        </a:spcBef>
        <a:spcAft>
          <a:spcPct val="0"/>
        </a:spcAft>
        <a:buChar char="–"/>
        <a:defRPr sz="2300">
          <a:solidFill>
            <a:schemeClr val="tx1"/>
          </a:solidFill>
          <a:latin typeface="Arial" panose="020B0604020202020204" pitchFamily="34" charset="0"/>
        </a:defRPr>
      </a:lvl4pPr>
      <a:lvl5pPr marL="2396415" indent="-266340" algn="l" defTabSz="1064723" rtl="0" fontAlgn="base">
        <a:spcBef>
          <a:spcPct val="20000"/>
        </a:spcBef>
        <a:spcAft>
          <a:spcPct val="0"/>
        </a:spcAft>
        <a:buChar char="»"/>
        <a:defRPr sz="2300">
          <a:solidFill>
            <a:schemeClr val="tx1"/>
          </a:solidFill>
          <a:latin typeface="Arial" panose="020B0604020202020204" pitchFamily="34" charset="0"/>
        </a:defRPr>
      </a:lvl5pPr>
      <a:lvl6pPr marL="3004536" indent="-266340" algn="l" defTabSz="1064723" rtl="0" fontAlgn="base">
        <a:spcBef>
          <a:spcPct val="20000"/>
        </a:spcBef>
        <a:spcAft>
          <a:spcPct val="0"/>
        </a:spcAft>
        <a:buChar char="»"/>
        <a:defRPr sz="2300">
          <a:solidFill>
            <a:schemeClr val="tx1"/>
          </a:solidFill>
          <a:latin typeface="Arial" panose="020B0604020202020204" pitchFamily="34" charset="0"/>
        </a:defRPr>
      </a:lvl6pPr>
      <a:lvl7pPr marL="3613340" indent="-266340" algn="l" defTabSz="1064723" rtl="0" fontAlgn="base">
        <a:spcBef>
          <a:spcPct val="20000"/>
        </a:spcBef>
        <a:spcAft>
          <a:spcPct val="0"/>
        </a:spcAft>
        <a:buChar char="»"/>
        <a:defRPr sz="2300">
          <a:solidFill>
            <a:schemeClr val="tx1"/>
          </a:solidFill>
          <a:latin typeface="Arial" panose="020B0604020202020204" pitchFamily="34" charset="0"/>
        </a:defRPr>
      </a:lvl7pPr>
      <a:lvl8pPr marL="4222113" indent="-266340" algn="l" defTabSz="1064723" rtl="0" fontAlgn="base">
        <a:spcBef>
          <a:spcPct val="20000"/>
        </a:spcBef>
        <a:spcAft>
          <a:spcPct val="0"/>
        </a:spcAft>
        <a:buChar char="»"/>
        <a:defRPr sz="2300">
          <a:solidFill>
            <a:schemeClr val="tx1"/>
          </a:solidFill>
          <a:latin typeface="Arial" panose="020B0604020202020204" pitchFamily="34" charset="0"/>
        </a:defRPr>
      </a:lvl8pPr>
      <a:lvl9pPr marL="4830901" indent="-266340" algn="l" defTabSz="1064723" rtl="0" fontAlgn="base">
        <a:spcBef>
          <a:spcPct val="20000"/>
        </a:spcBef>
        <a:spcAft>
          <a:spcPct val="0"/>
        </a:spcAft>
        <a:buChar char="»"/>
        <a:defRPr sz="2300">
          <a:solidFill>
            <a:schemeClr val="tx1"/>
          </a:solidFill>
          <a:latin typeface="Arial" panose="020B0604020202020204" pitchFamily="34" charset="0"/>
        </a:defRPr>
      </a:lvl9pPr>
    </p:bodyStyle>
    <p:otherStyle>
      <a:defPPr>
        <a:defRPr lang="zh-CN"/>
      </a:defPPr>
      <a:lvl1pPr marL="0" algn="l" defTabSz="1216924" rtl="0" eaLnBrk="1" latinLnBrk="0" hangingPunct="1">
        <a:defRPr sz="2400" kern="1200">
          <a:solidFill>
            <a:schemeClr val="tx1"/>
          </a:solidFill>
          <a:latin typeface="+mn-lt"/>
          <a:ea typeface="+mn-ea"/>
          <a:cs typeface="+mn-cs"/>
        </a:defRPr>
      </a:lvl1pPr>
      <a:lvl2pPr marL="608758" algn="l" defTabSz="1216924" rtl="0" eaLnBrk="1" latinLnBrk="0" hangingPunct="1">
        <a:defRPr sz="2400" kern="1200">
          <a:solidFill>
            <a:schemeClr val="tx1"/>
          </a:solidFill>
          <a:latin typeface="+mn-lt"/>
          <a:ea typeface="+mn-ea"/>
          <a:cs typeface="+mn-cs"/>
        </a:defRPr>
      </a:lvl2pPr>
      <a:lvl3pPr marL="1216924" algn="l" defTabSz="1216924" rtl="0" eaLnBrk="1" latinLnBrk="0" hangingPunct="1">
        <a:defRPr sz="2400" kern="1200">
          <a:solidFill>
            <a:schemeClr val="tx1"/>
          </a:solidFill>
          <a:latin typeface="+mn-lt"/>
          <a:ea typeface="+mn-ea"/>
          <a:cs typeface="+mn-cs"/>
        </a:defRPr>
      </a:lvl3pPr>
      <a:lvl4pPr marL="1825698" algn="l" defTabSz="1216924" rtl="0" eaLnBrk="1" latinLnBrk="0" hangingPunct="1">
        <a:defRPr sz="2400" kern="1200">
          <a:solidFill>
            <a:schemeClr val="tx1"/>
          </a:solidFill>
          <a:latin typeface="+mn-lt"/>
          <a:ea typeface="+mn-ea"/>
          <a:cs typeface="+mn-cs"/>
        </a:defRPr>
      </a:lvl4pPr>
      <a:lvl5pPr marL="2434484" algn="l" defTabSz="1216924" rtl="0" eaLnBrk="1" latinLnBrk="0" hangingPunct="1">
        <a:defRPr sz="2400" kern="1200">
          <a:solidFill>
            <a:schemeClr val="tx1"/>
          </a:solidFill>
          <a:latin typeface="+mn-lt"/>
          <a:ea typeface="+mn-ea"/>
          <a:cs typeface="+mn-cs"/>
        </a:defRPr>
      </a:lvl5pPr>
      <a:lvl6pPr marL="3042608" algn="l" defTabSz="1216924" rtl="0" eaLnBrk="1" latinLnBrk="0" hangingPunct="1">
        <a:defRPr sz="2400" kern="1200">
          <a:solidFill>
            <a:schemeClr val="tx1"/>
          </a:solidFill>
          <a:latin typeface="+mn-lt"/>
          <a:ea typeface="+mn-ea"/>
          <a:cs typeface="+mn-cs"/>
        </a:defRPr>
      </a:lvl6pPr>
      <a:lvl7pPr marL="3651363" algn="l" defTabSz="1216924" rtl="0" eaLnBrk="1" latinLnBrk="0" hangingPunct="1">
        <a:defRPr sz="2400" kern="1200">
          <a:solidFill>
            <a:schemeClr val="tx1"/>
          </a:solidFill>
          <a:latin typeface="+mn-lt"/>
          <a:ea typeface="+mn-ea"/>
          <a:cs typeface="+mn-cs"/>
        </a:defRPr>
      </a:lvl7pPr>
      <a:lvl8pPr marL="4260152" algn="l" defTabSz="1216924" rtl="0" eaLnBrk="1" latinLnBrk="0" hangingPunct="1">
        <a:defRPr sz="2400" kern="1200">
          <a:solidFill>
            <a:schemeClr val="tx1"/>
          </a:solidFill>
          <a:latin typeface="+mn-lt"/>
          <a:ea typeface="+mn-ea"/>
          <a:cs typeface="+mn-cs"/>
        </a:defRPr>
      </a:lvl8pPr>
      <a:lvl9pPr marL="4868926" algn="l" defTabSz="1216924"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419E313-2E26-47CF-997A-3ADBF2E6EA19}"/>
              </a:ext>
            </a:extLst>
          </p:cNvPr>
          <p:cNvSpPr>
            <a:spLocks noGrp="1"/>
          </p:cNvSpPr>
          <p:nvPr>
            <p:ph type="title"/>
          </p:nvPr>
        </p:nvSpPr>
        <p:spPr>
          <a:xfrm>
            <a:off x="838201" y="365129"/>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290D067-DE00-4DD2-BC6D-EB3068051A82}"/>
              </a:ext>
            </a:extLst>
          </p:cNvPr>
          <p:cNvSpPr>
            <a:spLocks noGrp="1"/>
          </p:cNvSpPr>
          <p:nvPr>
            <p:ph type="body" idx="1"/>
          </p:nvPr>
        </p:nvSpPr>
        <p:spPr>
          <a:xfrm>
            <a:off x="838201" y="1825625"/>
            <a:ext cx="105156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26FBFBD-22BA-4A07-ABF9-ECDB4653FF0E}"/>
              </a:ext>
            </a:extLst>
          </p:cNvPr>
          <p:cNvSpPr>
            <a:spLocks noGrp="1"/>
          </p:cNvSpPr>
          <p:nvPr>
            <p:ph type="dt" sz="half" idx="2"/>
          </p:nvPr>
        </p:nvSpPr>
        <p:spPr>
          <a:xfrm>
            <a:off x="838200" y="6356384"/>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fld id="{37084BB6-B2DE-437E-9D9D-EB5352C0EC36}"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AA279F8-3BAE-4A0F-90AA-66878A6D57D9}"/>
              </a:ext>
            </a:extLst>
          </p:cNvPr>
          <p:cNvSpPr>
            <a:spLocks noGrp="1"/>
          </p:cNvSpPr>
          <p:nvPr>
            <p:ph type="ftr" sz="quarter" idx="3"/>
          </p:nvPr>
        </p:nvSpPr>
        <p:spPr>
          <a:xfrm>
            <a:off x="4038601" y="6356384"/>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2605B1B-2B80-4223-AA9B-F516A6FC318C}"/>
              </a:ext>
            </a:extLst>
          </p:cNvPr>
          <p:cNvSpPr>
            <a:spLocks noGrp="1"/>
          </p:cNvSpPr>
          <p:nvPr>
            <p:ph type="sldNum" sz="quarter" idx="4"/>
          </p:nvPr>
        </p:nvSpPr>
        <p:spPr>
          <a:xfrm>
            <a:off x="8610600" y="6356384"/>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13253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572" y="208691"/>
            <a:ext cx="8338169" cy="868508"/>
          </a:xfrm>
          <a:prstGeom prst="rect">
            <a:avLst/>
          </a:prstGeom>
        </p:spPr>
        <p:txBody>
          <a:bodyPr vert="horz" lIns="91032" tIns="45574" rIns="91032" bIns="45574" rtlCol="0" anchor="ctr">
            <a:normAutofit/>
          </a:bodyPr>
          <a:lstStyle/>
          <a:p>
            <a:r>
              <a:rPr lang="en-US"/>
              <a:t>Click to edit Master title style</a:t>
            </a:r>
          </a:p>
        </p:txBody>
      </p:sp>
      <p:sp>
        <p:nvSpPr>
          <p:cNvPr id="3" name="Text Placeholder 2"/>
          <p:cNvSpPr>
            <a:spLocks noGrp="1"/>
          </p:cNvSpPr>
          <p:nvPr>
            <p:ph type="body" idx="1"/>
          </p:nvPr>
        </p:nvSpPr>
        <p:spPr>
          <a:xfrm>
            <a:off x="463572" y="1215915"/>
            <a:ext cx="8338169" cy="3439052"/>
          </a:xfrm>
          <a:prstGeom prst="rect">
            <a:avLst/>
          </a:prstGeom>
        </p:spPr>
        <p:txBody>
          <a:bodyPr vert="horz" lIns="91032" tIns="45574" rIns="91032" bIns="4557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3265" y="4829876"/>
            <a:ext cx="2161748" cy="277440"/>
          </a:xfrm>
          <a:prstGeom prst="rect">
            <a:avLst/>
          </a:prstGeom>
        </p:spPr>
        <p:txBody>
          <a:bodyPr vert="horz" lIns="91032" tIns="45574" rIns="91032" bIns="45574" rtlCol="0" anchor="ctr"/>
          <a:lstStyle>
            <a:lvl1pPr algn="l">
              <a:defRPr sz="1200">
                <a:solidFill>
                  <a:schemeClr val="tx1">
                    <a:tint val="75000"/>
                  </a:schemeClr>
                </a:solidFill>
              </a:defRPr>
            </a:lvl1pPr>
          </a:lstStyle>
          <a:p>
            <a:pPr defTabSz="910299"/>
            <a:fld id="{7446D2C4-F5B2-4BAF-AAAA-E5719FEE0C0C}" type="datetimeFigureOut">
              <a:rPr lang="en-US" smtClean="0">
                <a:solidFill>
                  <a:prstClr val="black">
                    <a:tint val="75000"/>
                  </a:prstClr>
                </a:solidFill>
                <a:cs typeface="Arial"/>
                <a:sym typeface="Arial"/>
              </a:rPr>
              <a:pPr defTabSz="910299"/>
              <a:t>2/11/2025</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3165428" y="4829876"/>
            <a:ext cx="2933800" cy="277440"/>
          </a:xfrm>
          <a:prstGeom prst="rect">
            <a:avLst/>
          </a:prstGeom>
        </p:spPr>
        <p:txBody>
          <a:bodyPr vert="horz" lIns="91032" tIns="45574" rIns="91032" bIns="45574" rtlCol="0" anchor="ctr"/>
          <a:lstStyle>
            <a:lvl1pPr algn="ctr">
              <a:defRPr sz="1200">
                <a:solidFill>
                  <a:schemeClr val="tx1">
                    <a:tint val="75000"/>
                  </a:schemeClr>
                </a:solidFill>
              </a:defRPr>
            </a:lvl1pPr>
          </a:lstStyle>
          <a:p>
            <a:pPr defTabSz="910299"/>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6639753" y="4829876"/>
            <a:ext cx="2161748" cy="277440"/>
          </a:xfrm>
          <a:prstGeom prst="rect">
            <a:avLst/>
          </a:prstGeom>
        </p:spPr>
        <p:txBody>
          <a:bodyPr vert="horz" lIns="91032" tIns="45574" rIns="91032" bIns="45574" rtlCol="0" anchor="ctr"/>
          <a:lstStyle>
            <a:lvl1pPr algn="r">
              <a:defRPr sz="1200">
                <a:solidFill>
                  <a:schemeClr val="tx1">
                    <a:tint val="75000"/>
                  </a:schemeClr>
                </a:solidFill>
              </a:defRPr>
            </a:lvl1pPr>
          </a:lstStyle>
          <a:p>
            <a:pPr defTabSz="910299"/>
            <a:fld id="{866DD3FD-8217-4768-8ED4-6898380C4537}" type="slidenum">
              <a:rPr lang="en-US" smtClean="0">
                <a:solidFill>
                  <a:prstClr val="black">
                    <a:tint val="75000"/>
                  </a:prstClr>
                </a:solidFill>
                <a:cs typeface="Arial"/>
                <a:sym typeface="Arial"/>
              </a:rPr>
              <a:pPr defTabSz="91029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00880773"/>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xStyles>
    <p:titleStyle>
      <a:lvl1pPr algn="ctr" defTabSz="910299" rtl="0" eaLnBrk="1" latinLnBrk="0" hangingPunct="1">
        <a:spcBef>
          <a:spcPct val="0"/>
        </a:spcBef>
        <a:buNone/>
        <a:defRPr sz="4400" b="0" i="0" u="none" kern="1200">
          <a:solidFill>
            <a:schemeClr val="tx1"/>
          </a:solidFill>
          <a:latin typeface="+mj-lt"/>
          <a:ea typeface="+mj-ea"/>
          <a:cs typeface="+mj-cs"/>
        </a:defRPr>
      </a:lvl1pPr>
    </p:titleStyle>
    <p:bodyStyle>
      <a:lvl1pPr marL="341395" indent="-341395" algn="l" defTabSz="91029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634" indent="-284502" algn="l" defTabSz="910299"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37890" indent="-227573" algn="l" defTabSz="91029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2999" indent="-227573" algn="l" defTabSz="91029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8119" indent="-227573" algn="l" defTabSz="91029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3284" indent="-227573" algn="l" defTabSz="91029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8426" indent="-227573" algn="l" defTabSz="91029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3601" indent="-227573" algn="l" defTabSz="91029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8753" indent="-227573" algn="l" defTabSz="91029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0299" rtl="0" eaLnBrk="1" latinLnBrk="0" hangingPunct="1">
        <a:defRPr sz="1900" kern="1200">
          <a:solidFill>
            <a:schemeClr val="tx1"/>
          </a:solidFill>
          <a:latin typeface="+mn-lt"/>
          <a:ea typeface="+mn-ea"/>
          <a:cs typeface="+mn-cs"/>
        </a:defRPr>
      </a:lvl1pPr>
      <a:lvl2pPr marL="455133" algn="l" defTabSz="910299" rtl="0" eaLnBrk="1" latinLnBrk="0" hangingPunct="1">
        <a:defRPr sz="1900" kern="1200">
          <a:solidFill>
            <a:schemeClr val="tx1"/>
          </a:solidFill>
          <a:latin typeface="+mn-lt"/>
          <a:ea typeface="+mn-ea"/>
          <a:cs typeface="+mn-cs"/>
        </a:defRPr>
      </a:lvl2pPr>
      <a:lvl3pPr marL="910299" algn="l" defTabSz="910299" rtl="0" eaLnBrk="1" latinLnBrk="0" hangingPunct="1">
        <a:defRPr sz="1900" kern="1200">
          <a:solidFill>
            <a:schemeClr val="tx1"/>
          </a:solidFill>
          <a:latin typeface="+mn-lt"/>
          <a:ea typeface="+mn-ea"/>
          <a:cs typeface="+mn-cs"/>
        </a:defRPr>
      </a:lvl3pPr>
      <a:lvl4pPr marL="1365462" algn="l" defTabSz="910299" rtl="0" eaLnBrk="1" latinLnBrk="0" hangingPunct="1">
        <a:defRPr sz="1900" kern="1200">
          <a:solidFill>
            <a:schemeClr val="tx1"/>
          </a:solidFill>
          <a:latin typeface="+mn-lt"/>
          <a:ea typeface="+mn-ea"/>
          <a:cs typeface="+mn-cs"/>
        </a:defRPr>
      </a:lvl4pPr>
      <a:lvl5pPr marL="1820596" algn="l" defTabSz="910299" rtl="0" eaLnBrk="1" latinLnBrk="0" hangingPunct="1">
        <a:defRPr sz="1900" kern="1200">
          <a:solidFill>
            <a:schemeClr val="tx1"/>
          </a:solidFill>
          <a:latin typeface="+mn-lt"/>
          <a:ea typeface="+mn-ea"/>
          <a:cs typeface="+mn-cs"/>
        </a:defRPr>
      </a:lvl5pPr>
      <a:lvl6pPr marL="2275766" algn="l" defTabSz="910299" rtl="0" eaLnBrk="1" latinLnBrk="0" hangingPunct="1">
        <a:defRPr sz="1900" kern="1200">
          <a:solidFill>
            <a:schemeClr val="tx1"/>
          </a:solidFill>
          <a:latin typeface="+mn-lt"/>
          <a:ea typeface="+mn-ea"/>
          <a:cs typeface="+mn-cs"/>
        </a:defRPr>
      </a:lvl6pPr>
      <a:lvl7pPr marL="2730881" algn="l" defTabSz="910299" rtl="0" eaLnBrk="1" latinLnBrk="0" hangingPunct="1">
        <a:defRPr sz="1900" kern="1200">
          <a:solidFill>
            <a:schemeClr val="tx1"/>
          </a:solidFill>
          <a:latin typeface="+mn-lt"/>
          <a:ea typeface="+mn-ea"/>
          <a:cs typeface="+mn-cs"/>
        </a:defRPr>
      </a:lvl7pPr>
      <a:lvl8pPr marL="3186008" algn="l" defTabSz="910299" rtl="0" eaLnBrk="1" latinLnBrk="0" hangingPunct="1">
        <a:defRPr sz="1900" kern="1200">
          <a:solidFill>
            <a:schemeClr val="tx1"/>
          </a:solidFill>
          <a:latin typeface="+mn-lt"/>
          <a:ea typeface="+mn-ea"/>
          <a:cs typeface="+mn-cs"/>
        </a:defRPr>
      </a:lvl8pPr>
      <a:lvl9pPr marL="3641144" algn="l" defTabSz="910299"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2442" tIns="46223" rIns="92442" bIns="46223"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2442" tIns="46223" rIns="92442" bIns="46223"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2442" tIns="46223" rIns="92442" bIns="46223" rtlCol="0" anchor="ctr"/>
          <a:lstStyle>
            <a:lvl1pPr algn="l">
              <a:defRPr sz="1200">
                <a:solidFill>
                  <a:schemeClr val="tx1">
                    <a:tint val="75000"/>
                  </a:schemeClr>
                </a:solidFill>
              </a:defRPr>
            </a:lvl1pPr>
          </a:lstStyle>
          <a:p>
            <a:pPr defTabSz="912387"/>
            <a:fld id="{0DA2CC75-8280-4D50-8556-C2874ADEF926}" type="datetimeFigureOut">
              <a:rPr lang="zh-CN" altLang="en-US" smtClean="0">
                <a:solidFill>
                  <a:prstClr val="black">
                    <a:tint val="75000"/>
                  </a:prstClr>
                </a:solidFill>
              </a:rPr>
              <a:pPr defTabSz="912387"/>
              <a:t>2025/2/11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2442" tIns="46223" rIns="92442" bIns="46223" rtlCol="0" anchor="ctr"/>
          <a:lstStyle>
            <a:lvl1pPr algn="ctr">
              <a:defRPr sz="1200">
                <a:solidFill>
                  <a:schemeClr val="tx1">
                    <a:tint val="75000"/>
                  </a:schemeClr>
                </a:solidFill>
              </a:defRPr>
            </a:lvl1pPr>
          </a:lstStyle>
          <a:p>
            <a:pPr defTabSz="91238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31" y="6356352"/>
            <a:ext cx="2743200" cy="365125"/>
          </a:xfrm>
          <a:prstGeom prst="rect">
            <a:avLst/>
          </a:prstGeom>
        </p:spPr>
        <p:txBody>
          <a:bodyPr vert="horz" lIns="92442" tIns="46223" rIns="92442" bIns="46223" rtlCol="0" anchor="ctr"/>
          <a:lstStyle>
            <a:lvl1pPr algn="r">
              <a:defRPr sz="1200">
                <a:solidFill>
                  <a:schemeClr val="tx1">
                    <a:tint val="75000"/>
                  </a:schemeClr>
                </a:solidFill>
              </a:defRPr>
            </a:lvl1p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8676026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defTabSz="91238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097" indent="-228097" algn="l" defTabSz="91238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290" indent="-228097" algn="l" defTabSz="912387"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486" indent="-228097" algn="l" defTabSz="912387"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675" indent="-228097" algn="l" defTabSz="91238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2870" indent="-228097" algn="l" defTabSz="91238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9063" indent="-228097" algn="l" defTabSz="91238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5255" indent="-228097" algn="l" defTabSz="91238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1452" indent="-228097" algn="l" defTabSz="91238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7644" indent="-228097" algn="l" defTabSz="91238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387" rtl="0" eaLnBrk="1" latinLnBrk="0" hangingPunct="1">
        <a:defRPr sz="1900" kern="1200">
          <a:solidFill>
            <a:schemeClr val="tx1"/>
          </a:solidFill>
          <a:latin typeface="+mn-lt"/>
          <a:ea typeface="+mn-ea"/>
          <a:cs typeface="+mn-cs"/>
        </a:defRPr>
      </a:lvl1pPr>
      <a:lvl2pPr marL="456193" algn="l" defTabSz="912387" rtl="0" eaLnBrk="1" latinLnBrk="0" hangingPunct="1">
        <a:defRPr sz="1900" kern="1200">
          <a:solidFill>
            <a:schemeClr val="tx1"/>
          </a:solidFill>
          <a:latin typeface="+mn-lt"/>
          <a:ea typeface="+mn-ea"/>
          <a:cs typeface="+mn-cs"/>
        </a:defRPr>
      </a:lvl2pPr>
      <a:lvl3pPr marL="912387" algn="l" defTabSz="912387" rtl="0" eaLnBrk="1" latinLnBrk="0" hangingPunct="1">
        <a:defRPr sz="1900" kern="1200">
          <a:solidFill>
            <a:schemeClr val="tx1"/>
          </a:solidFill>
          <a:latin typeface="+mn-lt"/>
          <a:ea typeface="+mn-ea"/>
          <a:cs typeface="+mn-cs"/>
        </a:defRPr>
      </a:lvl3pPr>
      <a:lvl4pPr marL="1368579" algn="l" defTabSz="912387" rtl="0" eaLnBrk="1" latinLnBrk="0" hangingPunct="1">
        <a:defRPr sz="1900" kern="1200">
          <a:solidFill>
            <a:schemeClr val="tx1"/>
          </a:solidFill>
          <a:latin typeface="+mn-lt"/>
          <a:ea typeface="+mn-ea"/>
          <a:cs typeface="+mn-cs"/>
        </a:defRPr>
      </a:lvl4pPr>
      <a:lvl5pPr marL="1824777" algn="l" defTabSz="912387" rtl="0" eaLnBrk="1" latinLnBrk="0" hangingPunct="1">
        <a:defRPr sz="1900" kern="1200">
          <a:solidFill>
            <a:schemeClr val="tx1"/>
          </a:solidFill>
          <a:latin typeface="+mn-lt"/>
          <a:ea typeface="+mn-ea"/>
          <a:cs typeface="+mn-cs"/>
        </a:defRPr>
      </a:lvl5pPr>
      <a:lvl6pPr marL="2280966" algn="l" defTabSz="912387" rtl="0" eaLnBrk="1" latinLnBrk="0" hangingPunct="1">
        <a:defRPr sz="1900" kern="1200">
          <a:solidFill>
            <a:schemeClr val="tx1"/>
          </a:solidFill>
          <a:latin typeface="+mn-lt"/>
          <a:ea typeface="+mn-ea"/>
          <a:cs typeface="+mn-cs"/>
        </a:defRPr>
      </a:lvl6pPr>
      <a:lvl7pPr marL="2737160" algn="l" defTabSz="912387" rtl="0" eaLnBrk="1" latinLnBrk="0" hangingPunct="1">
        <a:defRPr sz="1900" kern="1200">
          <a:solidFill>
            <a:schemeClr val="tx1"/>
          </a:solidFill>
          <a:latin typeface="+mn-lt"/>
          <a:ea typeface="+mn-ea"/>
          <a:cs typeface="+mn-cs"/>
        </a:defRPr>
      </a:lvl7pPr>
      <a:lvl8pPr marL="3193353" algn="l" defTabSz="912387" rtl="0" eaLnBrk="1" latinLnBrk="0" hangingPunct="1">
        <a:defRPr sz="1900" kern="1200">
          <a:solidFill>
            <a:schemeClr val="tx1"/>
          </a:solidFill>
          <a:latin typeface="+mn-lt"/>
          <a:ea typeface="+mn-ea"/>
          <a:cs typeface="+mn-cs"/>
        </a:defRPr>
      </a:lvl8pPr>
      <a:lvl9pPr marL="3649547" algn="l" defTabSz="912387"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5" y="274639"/>
            <a:ext cx="10972801" cy="1143000"/>
          </a:xfrm>
          <a:prstGeom prst="rect">
            <a:avLst/>
          </a:prstGeom>
        </p:spPr>
        <p:txBody>
          <a:bodyPr vert="horz" lIns="91438" tIns="45719" rIns="91438" bIns="45719" rtlCol="0" anchor="ctr">
            <a:normAutofit/>
          </a:bodyPr>
          <a:lstStyle/>
          <a:p>
            <a:r>
              <a:rPr lang="en-US"/>
              <a:t>Click to edit Master title style</a:t>
            </a:r>
            <a:endParaRPr lang="vi-VN"/>
          </a:p>
        </p:txBody>
      </p:sp>
    </p:spTree>
    <p:extLst>
      <p:ext uri="{BB962C8B-B14F-4D97-AF65-F5344CB8AC3E}">
        <p14:creationId xmlns:p14="http://schemas.microsoft.com/office/powerpoint/2010/main" val="301310415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Lst>
  <p:transition/>
  <p:txStyles>
    <p:titleStyle>
      <a:lvl1pPr algn="l" rtl="0" eaLnBrk="0" fontAlgn="base" hangingPunct="0">
        <a:lnSpc>
          <a:spcPct val="90000"/>
        </a:lnSpc>
        <a:spcBef>
          <a:spcPct val="0"/>
        </a:spcBef>
        <a:spcAft>
          <a:spcPct val="0"/>
        </a:spcAft>
        <a:defRPr sz="4400" b="0" i="0" u="none"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9pPr>
    </p:titleStyle>
    <p:bodyStyle>
      <a:lvl1pPr marL="228594" indent="-228594"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SimSun" panose="02010600030101010101" pitchFamily="2" charset="-122"/>
          <a:cs typeface="+mn-cs"/>
        </a:defRPr>
      </a:lvl1pPr>
      <a:lvl2pPr marL="685783" indent="-228594"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SimSun" panose="02010600030101010101" pitchFamily="2" charset="-122"/>
          <a:cs typeface="+mn-cs"/>
        </a:defRPr>
      </a:lvl2pPr>
      <a:lvl3pPr marL="1142971" indent="-228594"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SimSun" panose="02010600030101010101" pitchFamily="2" charset="-122"/>
          <a:cs typeface="+mn-cs"/>
        </a:defRPr>
      </a:lvl3pPr>
      <a:lvl4pPr marL="1600160" indent="-228594"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SimSun" panose="02010600030101010101" pitchFamily="2" charset="-122"/>
          <a:cs typeface="+mn-cs"/>
        </a:defRPr>
      </a:lvl4pPr>
      <a:lvl5pPr marL="2057349" indent="-228594"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SimSun" panose="02010600030101010101"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DBF8BFE-C8BD-4057-B15E-4F1594E6139F}"/>
              </a:ext>
            </a:extLst>
          </p:cNvPr>
          <p:cNvSpPr>
            <a:spLocks noGrp="1"/>
          </p:cNvSpPr>
          <p:nvPr>
            <p:ph type="title"/>
          </p:nvPr>
        </p:nvSpPr>
        <p:spPr>
          <a:xfrm>
            <a:off x="838201" y="365129"/>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A2C71D4-6537-46A0-BF7B-6B9482DAD915}"/>
              </a:ext>
            </a:extLst>
          </p:cNvPr>
          <p:cNvSpPr>
            <a:spLocks noGrp="1"/>
          </p:cNvSpPr>
          <p:nvPr>
            <p:ph type="body" idx="1"/>
          </p:nvPr>
        </p:nvSpPr>
        <p:spPr>
          <a:xfrm>
            <a:off x="838201" y="1825625"/>
            <a:ext cx="105156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729C4B-DAE3-456A-B282-AA5EC5DCE7E9}"/>
              </a:ext>
            </a:extLst>
          </p:cNvPr>
          <p:cNvSpPr>
            <a:spLocks noGrp="1"/>
          </p:cNvSpPr>
          <p:nvPr>
            <p:ph type="dt" sz="half" idx="2"/>
          </p:nvPr>
        </p:nvSpPr>
        <p:spPr>
          <a:xfrm>
            <a:off x="838200" y="635637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fld id="{81D1B318-237C-4B8D-AB3D-AA6F00534237}"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8317A3F-738A-4D51-AFDB-D4FB68F08F59}"/>
              </a:ext>
            </a:extLst>
          </p:cNvPr>
          <p:cNvSpPr>
            <a:spLocks noGrp="1"/>
          </p:cNvSpPr>
          <p:nvPr>
            <p:ph type="ftr" sz="quarter" idx="3"/>
          </p:nvPr>
        </p:nvSpPr>
        <p:spPr>
          <a:xfrm>
            <a:off x="4038601" y="635637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3BDF19-47C0-419E-9852-019786DDD06B}"/>
              </a:ext>
            </a:extLst>
          </p:cNvPr>
          <p:cNvSpPr>
            <a:spLocks noGrp="1"/>
          </p:cNvSpPr>
          <p:nvPr>
            <p:ph type="sldNum" sz="quarter" idx="4"/>
          </p:nvPr>
        </p:nvSpPr>
        <p:spPr>
          <a:xfrm>
            <a:off x="8610600" y="635637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55276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54" y="274652"/>
            <a:ext cx="10972801" cy="1143000"/>
          </a:xfrm>
          <a:prstGeom prst="rect">
            <a:avLst/>
          </a:prstGeom>
        </p:spPr>
        <p:txBody>
          <a:bodyPr vert="horz" lIns="96692" tIns="48340" rIns="96692" bIns="48340" rtlCol="0" anchor="ctr">
            <a:normAutofit/>
          </a:bodyPr>
          <a:lstStyle/>
          <a:p>
            <a:r>
              <a:rPr lang="en-US"/>
              <a:t>Click to edit Master title style</a:t>
            </a:r>
          </a:p>
        </p:txBody>
      </p:sp>
      <p:sp>
        <p:nvSpPr>
          <p:cNvPr id="3" name="Text Placeholder 2"/>
          <p:cNvSpPr>
            <a:spLocks noGrp="1"/>
          </p:cNvSpPr>
          <p:nvPr>
            <p:ph type="body" idx="1"/>
          </p:nvPr>
        </p:nvSpPr>
        <p:spPr>
          <a:xfrm>
            <a:off x="609654" y="1600217"/>
            <a:ext cx="10972801" cy="4525963"/>
          </a:xfrm>
          <a:prstGeom prst="rect">
            <a:avLst/>
          </a:prstGeom>
        </p:spPr>
        <p:txBody>
          <a:bodyPr vert="horz" lIns="96692" tIns="48340" rIns="96692" bIns="483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46" y="6356440"/>
            <a:ext cx="2844801" cy="365125"/>
          </a:xfrm>
          <a:prstGeom prst="rect">
            <a:avLst/>
          </a:prstGeom>
        </p:spPr>
        <p:txBody>
          <a:bodyPr vert="horz" lIns="96692" tIns="48340" rIns="96692" bIns="48340" rtlCol="0" anchor="ctr"/>
          <a:lstStyle>
            <a:lvl1pPr algn="l">
              <a:defRPr sz="1900">
                <a:solidFill>
                  <a:schemeClr val="tx1">
                    <a:tint val="75000"/>
                  </a:schemeClr>
                </a:solidFill>
              </a:defRPr>
            </a:lvl1pPr>
          </a:lstStyle>
          <a:p>
            <a:pPr defTabSz="966846"/>
            <a:fld id="{057B077D-680E-4F7B-B169-2CB385BA6FD9}" type="datetimeFigureOut">
              <a:rPr lang="en-US" smtClean="0">
                <a:solidFill>
                  <a:prstClr val="black">
                    <a:tint val="75000"/>
                  </a:prstClr>
                </a:solidFill>
              </a:rPr>
              <a:pPr defTabSz="966846"/>
              <a:t>2/11/2025</a:t>
            </a:fld>
            <a:endParaRPr lang="en-US">
              <a:solidFill>
                <a:prstClr val="black">
                  <a:tint val="75000"/>
                </a:prstClr>
              </a:solidFill>
            </a:endParaRPr>
          </a:p>
        </p:txBody>
      </p:sp>
      <p:sp>
        <p:nvSpPr>
          <p:cNvPr id="5" name="Footer Placeholder 4"/>
          <p:cNvSpPr>
            <a:spLocks noGrp="1"/>
          </p:cNvSpPr>
          <p:nvPr>
            <p:ph type="ftr" sz="quarter" idx="3"/>
          </p:nvPr>
        </p:nvSpPr>
        <p:spPr>
          <a:xfrm>
            <a:off x="4165658" y="6356440"/>
            <a:ext cx="3860801" cy="365125"/>
          </a:xfrm>
          <a:prstGeom prst="rect">
            <a:avLst/>
          </a:prstGeom>
        </p:spPr>
        <p:txBody>
          <a:bodyPr vert="horz" lIns="96692" tIns="48340" rIns="96692" bIns="48340" rtlCol="0" anchor="ctr"/>
          <a:lstStyle>
            <a:lvl1pPr algn="ctr">
              <a:defRPr sz="1900">
                <a:solidFill>
                  <a:schemeClr val="tx1">
                    <a:tint val="75000"/>
                  </a:schemeClr>
                </a:solidFill>
              </a:defRPr>
            </a:lvl1pPr>
          </a:lstStyle>
          <a:p>
            <a:pPr defTabSz="966846"/>
            <a:endParaRPr lang="en-US">
              <a:solidFill>
                <a:prstClr val="black">
                  <a:tint val="75000"/>
                </a:prstClr>
              </a:solidFill>
            </a:endParaRPr>
          </a:p>
        </p:txBody>
      </p:sp>
      <p:sp>
        <p:nvSpPr>
          <p:cNvPr id="6" name="Slide Number Placeholder 5"/>
          <p:cNvSpPr>
            <a:spLocks noGrp="1"/>
          </p:cNvSpPr>
          <p:nvPr>
            <p:ph type="sldNum" sz="quarter" idx="4"/>
          </p:nvPr>
        </p:nvSpPr>
        <p:spPr>
          <a:xfrm>
            <a:off x="8737708" y="6356440"/>
            <a:ext cx="2844801" cy="365125"/>
          </a:xfrm>
          <a:prstGeom prst="rect">
            <a:avLst/>
          </a:prstGeom>
        </p:spPr>
        <p:txBody>
          <a:bodyPr vert="horz" lIns="96692" tIns="48340" rIns="96692" bIns="48340" rtlCol="0" anchor="ctr"/>
          <a:lstStyle>
            <a:lvl1pPr algn="r">
              <a:defRPr sz="1900">
                <a:solidFill>
                  <a:schemeClr val="tx1">
                    <a:tint val="75000"/>
                  </a:schemeClr>
                </a:solidFill>
              </a:defRPr>
            </a:lvl1p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334064050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defTabSz="1292582" rtl="0" eaLnBrk="1" latinLnBrk="0" hangingPunct="1">
        <a:spcBef>
          <a:spcPct val="0"/>
        </a:spcBef>
        <a:buNone/>
        <a:defRPr sz="6300" kern="1200">
          <a:solidFill>
            <a:schemeClr val="tx1"/>
          </a:solidFill>
          <a:latin typeface="+mj-lt"/>
          <a:ea typeface="+mj-ea"/>
          <a:cs typeface="+mj-cs"/>
        </a:defRPr>
      </a:lvl1pPr>
    </p:titleStyle>
    <p:bodyStyle>
      <a:lvl1pPr marL="484719" indent="-484719" algn="l" defTabSz="1292582"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50220" indent="-403933" algn="l" defTabSz="1292582" rtl="0" eaLnBrk="1" latinLnBrk="0" hangingPunct="1">
        <a:spcBef>
          <a:spcPct val="20000"/>
        </a:spcBef>
        <a:buFont typeface="Arial" pitchFamily="34" charset="0"/>
        <a:buChar char="–"/>
        <a:defRPr sz="3900" kern="1200">
          <a:solidFill>
            <a:schemeClr val="tx1"/>
          </a:solidFill>
          <a:latin typeface="+mn-lt"/>
          <a:ea typeface="+mn-ea"/>
          <a:cs typeface="+mn-cs"/>
        </a:defRPr>
      </a:lvl2pPr>
      <a:lvl3pPr marL="1615724" indent="-323147" algn="l" defTabSz="1292582" rtl="0" eaLnBrk="1" latinLnBrk="0" hangingPunct="1">
        <a:spcBef>
          <a:spcPct val="20000"/>
        </a:spcBef>
        <a:buFont typeface="Arial" pitchFamily="34" charset="0"/>
        <a:buChar char="•"/>
        <a:defRPr sz="3500" kern="1200">
          <a:solidFill>
            <a:schemeClr val="tx1"/>
          </a:solidFill>
          <a:latin typeface="+mn-lt"/>
          <a:ea typeface="+mn-ea"/>
          <a:cs typeface="+mn-cs"/>
        </a:defRPr>
      </a:lvl3pPr>
      <a:lvl4pPr marL="2262021" indent="-323147" algn="l" defTabSz="1292582"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08313" indent="-323147" algn="l" defTabSz="1292582"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54602" indent="-323147" algn="l" defTabSz="129258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00890" indent="-323147" algn="l" defTabSz="129258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47148" indent="-323147" algn="l" defTabSz="129258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93440" indent="-323147" algn="l" defTabSz="129258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2582" rtl="0" eaLnBrk="1" latinLnBrk="0" hangingPunct="1">
        <a:defRPr sz="2700" kern="1200">
          <a:solidFill>
            <a:schemeClr val="tx1"/>
          </a:solidFill>
          <a:latin typeface="+mn-lt"/>
          <a:ea typeface="+mn-ea"/>
          <a:cs typeface="+mn-cs"/>
        </a:defRPr>
      </a:lvl1pPr>
      <a:lvl2pPr marL="646292" algn="l" defTabSz="1292582" rtl="0" eaLnBrk="1" latinLnBrk="0" hangingPunct="1">
        <a:defRPr sz="2700" kern="1200">
          <a:solidFill>
            <a:schemeClr val="tx1"/>
          </a:solidFill>
          <a:latin typeface="+mn-lt"/>
          <a:ea typeface="+mn-ea"/>
          <a:cs typeface="+mn-cs"/>
        </a:defRPr>
      </a:lvl2pPr>
      <a:lvl3pPr marL="1292582" algn="l" defTabSz="1292582" rtl="0" eaLnBrk="1" latinLnBrk="0" hangingPunct="1">
        <a:defRPr sz="2700" kern="1200">
          <a:solidFill>
            <a:schemeClr val="tx1"/>
          </a:solidFill>
          <a:latin typeface="+mn-lt"/>
          <a:ea typeface="+mn-ea"/>
          <a:cs typeface="+mn-cs"/>
        </a:defRPr>
      </a:lvl3pPr>
      <a:lvl4pPr marL="1938874" algn="l" defTabSz="1292582" rtl="0" eaLnBrk="1" latinLnBrk="0" hangingPunct="1">
        <a:defRPr sz="2700" kern="1200">
          <a:solidFill>
            <a:schemeClr val="tx1"/>
          </a:solidFill>
          <a:latin typeface="+mn-lt"/>
          <a:ea typeface="+mn-ea"/>
          <a:cs typeface="+mn-cs"/>
        </a:defRPr>
      </a:lvl4pPr>
      <a:lvl5pPr marL="2585165" algn="l" defTabSz="1292582" rtl="0" eaLnBrk="1" latinLnBrk="0" hangingPunct="1">
        <a:defRPr sz="2700" kern="1200">
          <a:solidFill>
            <a:schemeClr val="tx1"/>
          </a:solidFill>
          <a:latin typeface="+mn-lt"/>
          <a:ea typeface="+mn-ea"/>
          <a:cs typeface="+mn-cs"/>
        </a:defRPr>
      </a:lvl5pPr>
      <a:lvl6pPr marL="3231458" algn="l" defTabSz="1292582" rtl="0" eaLnBrk="1" latinLnBrk="0" hangingPunct="1">
        <a:defRPr sz="2700" kern="1200">
          <a:solidFill>
            <a:schemeClr val="tx1"/>
          </a:solidFill>
          <a:latin typeface="+mn-lt"/>
          <a:ea typeface="+mn-ea"/>
          <a:cs typeface="+mn-cs"/>
        </a:defRPr>
      </a:lvl6pPr>
      <a:lvl7pPr marL="3877746" algn="l" defTabSz="1292582" rtl="0" eaLnBrk="1" latinLnBrk="0" hangingPunct="1">
        <a:defRPr sz="2700" kern="1200">
          <a:solidFill>
            <a:schemeClr val="tx1"/>
          </a:solidFill>
          <a:latin typeface="+mn-lt"/>
          <a:ea typeface="+mn-ea"/>
          <a:cs typeface="+mn-cs"/>
        </a:defRPr>
      </a:lvl7pPr>
      <a:lvl8pPr marL="4524003" algn="l" defTabSz="1292582" rtl="0" eaLnBrk="1" latinLnBrk="0" hangingPunct="1">
        <a:defRPr sz="2700" kern="1200">
          <a:solidFill>
            <a:schemeClr val="tx1"/>
          </a:solidFill>
          <a:latin typeface="+mn-lt"/>
          <a:ea typeface="+mn-ea"/>
          <a:cs typeface="+mn-cs"/>
        </a:defRPr>
      </a:lvl8pPr>
      <a:lvl9pPr marL="5170296" algn="l" defTabSz="1292582"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19.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1.xml"/><Relationship Id="rId5" Type="http://schemas.openxmlformats.org/officeDocument/2006/relationships/image" Target="../media/image26.jp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1.xml"/><Relationship Id="rId5" Type="http://schemas.openxmlformats.org/officeDocument/2006/relationships/image" Target="../media/image27.jp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2.mp4"/><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slideLayout" Target="../slideLayouts/slideLayout124.xml"/><Relationship Id="rId4" Type="http://schemas.openxmlformats.org/officeDocument/2006/relationships/video" Target="../media/media2.mp4"/></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28.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90.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13.xml"/><Relationship Id="rId5" Type="http://schemas.openxmlformats.org/officeDocument/2006/relationships/image" Target="../media/image37.jpe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113.xml"/><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13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900"/>
            <a:ext cx="12192000" cy="6726200"/>
          </a:xfrm>
          <a:prstGeom prst="rect">
            <a:avLst/>
          </a:prstGeom>
        </p:spPr>
      </p:pic>
      <p:sp>
        <p:nvSpPr>
          <p:cNvPr id="19" name="标题 3"/>
          <p:cNvSpPr>
            <a:spLocks noGrp="1" noChangeArrowheads="1"/>
          </p:cNvSpPr>
          <p:nvPr/>
        </p:nvSpPr>
        <p:spPr bwMode="auto">
          <a:xfrm>
            <a:off x="4544727" y="65900"/>
            <a:ext cx="5790016" cy="195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6680" tIns="43340" rIns="86680" bIns="43340" anchor="ctr"/>
          <a:lstStyle/>
          <a:p>
            <a:pPr algn="ctr" defTabSz="1218779" fontAlgn="base">
              <a:spcBef>
                <a:spcPct val="0"/>
              </a:spcBef>
              <a:spcAft>
                <a:spcPct val="0"/>
              </a:spcAft>
            </a:pPr>
            <a:r>
              <a:rPr lang="en-US" altLang="zh-CN" sz="4400" b="1" dirty="0">
                <a:solidFill>
                  <a:srgbClr val="FF0000"/>
                </a:solidFill>
                <a:latin typeface="Times New Roman" pitchFamily="18" charset="0"/>
                <a:ea typeface="幼圆" panose="02010509060101010101" pitchFamily="49" charset="-122"/>
                <a:cs typeface="Times New Roman" pitchFamily="18" charset="0"/>
                <a:sym typeface="微软雅黑" panose="020B0503020204020204" pitchFamily="34" charset="-122"/>
              </a:rPr>
              <a:t>MÔN</a:t>
            </a:r>
          </a:p>
          <a:p>
            <a:pPr algn="ctr" defTabSz="1218779" fontAlgn="base">
              <a:spcBef>
                <a:spcPct val="0"/>
              </a:spcBef>
              <a:spcAft>
                <a:spcPct val="0"/>
              </a:spcAft>
            </a:pPr>
            <a:r>
              <a:rPr lang="en-US" altLang="zh-CN" sz="4400" b="1" dirty="0">
                <a:solidFill>
                  <a:srgbClr val="FF0000"/>
                </a:solidFill>
                <a:latin typeface="Times New Roman" pitchFamily="18" charset="0"/>
                <a:ea typeface="幼圆" panose="02010509060101010101" pitchFamily="49" charset="-122"/>
                <a:cs typeface="Times New Roman" pitchFamily="18" charset="0"/>
                <a:sym typeface="微软雅黑" panose="020B0503020204020204" pitchFamily="34" charset="-122"/>
              </a:rPr>
              <a:t> TIẾNG VIỆT</a:t>
            </a:r>
            <a:endParaRPr lang="zh-CN" altLang="en-US" sz="4400" b="1" dirty="0">
              <a:solidFill>
                <a:srgbClr val="FF0000"/>
              </a:solidFill>
              <a:latin typeface="Times New Roman" pitchFamily="18" charset="0"/>
              <a:ea typeface="幼圆" panose="02010509060101010101" pitchFamily="49" charset="-122"/>
              <a:cs typeface="Times New Roman" pitchFamily="18" charset="0"/>
              <a:sym typeface="微软雅黑" panose="020B0503020204020204" pitchFamily="34" charset="-122"/>
            </a:endParaRPr>
          </a:p>
        </p:txBody>
      </p:sp>
      <p:pic>
        <p:nvPicPr>
          <p:cNvPr id="12" name="图片 28">
            <a:extLst>
              <a:ext uri="{FF2B5EF4-FFF2-40B4-BE49-F238E27FC236}">
                <a16:creationId xmlns:a16="http://schemas.microsoft.com/office/drawing/2014/main" xmlns="" id="{82A7697C-B82E-422B-9F18-FBB143E45D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32619">
            <a:off x="10239976" y="152401"/>
            <a:ext cx="2112433" cy="211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5"/>
          <p:cNvPicPr>
            <a:picLocks noChangeAspect="1"/>
          </p:cNvPicPr>
          <p:nvPr/>
        </p:nvPicPr>
        <p:blipFill rotWithShape="1">
          <a:blip r:embed="rId5" cstate="print">
            <a:extLst>
              <a:ext uri="{28A0092B-C50C-407E-A947-70E740481C1C}">
                <a14:useLocalDpi xmlns:a14="http://schemas.microsoft.com/office/drawing/2010/main" val="0"/>
              </a:ext>
            </a:extLst>
          </a:blip>
          <a:srcRect l="52972" t="9720" r="34721" b="57453"/>
          <a:stretch/>
        </p:blipFill>
        <p:spPr>
          <a:xfrm>
            <a:off x="415010" y="2261286"/>
            <a:ext cx="1500461" cy="2001140"/>
          </a:xfrm>
          <a:prstGeom prst="rect">
            <a:avLst/>
          </a:prstGeom>
        </p:spPr>
      </p:pic>
    </p:spTree>
    <p:extLst>
      <p:ext uri="{BB962C8B-B14F-4D97-AF65-F5344CB8AC3E}">
        <p14:creationId xmlns:p14="http://schemas.microsoft.com/office/powerpoint/2010/main" val="733642733"/>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19"/>
                                        </p:tgtEl>
                                        <p:attrNameLst>
                                          <p:attrName>style.visibility</p:attrName>
                                        </p:attrNameLst>
                                      </p:cBhvr>
                                      <p:to>
                                        <p:strVal val="visible"/>
                                      </p:to>
                                    </p:set>
                                    <p:anim by="(-#ppt_w*2)" calcmode="lin" valueType="num">
                                      <p:cBhvr rctx="PPT">
                                        <p:cTn id="12" dur="500" autoRev="1" fill="hold">
                                          <p:stCondLst>
                                            <p:cond delay="0"/>
                                          </p:stCondLst>
                                        </p:cTn>
                                        <p:tgtEl>
                                          <p:spTgt spid="19"/>
                                        </p:tgtEl>
                                        <p:attrNameLst>
                                          <p:attrName>ppt_w</p:attrName>
                                        </p:attrNameLst>
                                      </p:cBhvr>
                                    </p:anim>
                                    <p:anim by="(#ppt_w*0.50)" calcmode="lin" valueType="num">
                                      <p:cBhvr>
                                        <p:cTn id="13" dur="500" decel="50000" autoRev="1" fill="hold">
                                          <p:stCondLst>
                                            <p:cond delay="0"/>
                                          </p:stCondLst>
                                        </p:cTn>
                                        <p:tgtEl>
                                          <p:spTgt spid="19"/>
                                        </p:tgtEl>
                                        <p:attrNameLst>
                                          <p:attrName>ppt_x</p:attrName>
                                        </p:attrNameLst>
                                      </p:cBhvr>
                                    </p:anim>
                                    <p:anim from="(-#ppt_h/2)" to="(#ppt_y)" calcmode="lin" valueType="num">
                                      <p:cBhvr>
                                        <p:cTn id="14" dur="1000" fill="hold">
                                          <p:stCondLst>
                                            <p:cond delay="0"/>
                                          </p:stCondLst>
                                        </p:cTn>
                                        <p:tgtEl>
                                          <p:spTgt spid="19"/>
                                        </p:tgtEl>
                                        <p:attrNameLst>
                                          <p:attrName>ppt_y</p:attrName>
                                        </p:attrNameLst>
                                      </p:cBhvr>
                                    </p:anim>
                                    <p:animRot by="21600000">
                                      <p:cBhvr>
                                        <p:cTn id="15" dur="1000" fill="hold">
                                          <p:stCondLst>
                                            <p:cond delay="0"/>
                                          </p:stCondLst>
                                        </p:cTn>
                                        <p:tgtEl>
                                          <p:spTgt spid="19"/>
                                        </p:tgtEl>
                                        <p:attrNameLst>
                                          <p:attrName>r</p:attrName>
                                        </p:attrNameLst>
                                      </p:cBhvr>
                                    </p:animRot>
                                  </p:childTnLst>
                                </p:cTn>
                              </p:par>
                            </p:childTnLst>
                          </p:cTn>
                        </p:par>
                        <p:par>
                          <p:cTn id="16" fill="hold">
                            <p:stCondLst>
                              <p:cond delay="2600"/>
                            </p:stCondLst>
                            <p:childTnLst>
                              <p:par>
                                <p:cTn id="17" presetID="31"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8" presetClass="emph" presetSubtype="0" fill="hold" nodeType="withEffect">
                                  <p:stCondLst>
                                    <p:cond delay="1000"/>
                                  </p:stCondLst>
                                  <p:childTnLst>
                                    <p:animRot by="-21600000">
                                      <p:cBhvr>
                                        <p:cTn id="24" dur="6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FBAF6B29-D87A-4616-B368-D0C5B602B9FC}"/>
              </a:ext>
            </a:extLst>
          </p:cNvPr>
          <p:cNvSpPr txBox="1"/>
          <p:nvPr/>
        </p:nvSpPr>
        <p:spPr>
          <a:xfrm>
            <a:off x="519953" y="1558583"/>
            <a:ext cx="11008659" cy="4360168"/>
          </a:xfrm>
          <a:prstGeom prst="rect">
            <a:avLst/>
          </a:prstGeom>
          <a:noFill/>
        </p:spPr>
        <p:txBody>
          <a:bodyPr wrap="square" lIns="91438" tIns="45719" rIns="91438" bIns="45719" rtlCol="0">
            <a:spAutoFit/>
          </a:bodyPr>
          <a:lstStyle/>
          <a:p>
            <a:pPr algn="just"/>
            <a:r>
              <a:rPr lang="en-US" sz="3500" b="1">
                <a:latin typeface="VNI-Avo" pitchFamily="2" charset="0"/>
              </a:rPr>
              <a:t>	Baïn ñaõ töøng thaáy caùc baïn nhoû naém tay caàu thuû ra saân chöa? Trong nhöõng traän ñaáu boùng ñaù lôùn, ngöôøi ta thöôøng laøm nhö vaäy. Hình aûnh treû em nhaéc nhôû caùc caàu thuû ñaù boùng trung thöïc. Khi coù treû em, nhöõng coå ñoäng vieân noùng naûy cuõng seõ khoâng neùm vaät duïng böøa baõi leân saân. Ñaëc bieät, treû em giuùp mang tình yeâu boùng ñaù ñeán vôùi moïi ngöôøi.</a:t>
            </a:r>
          </a:p>
        </p:txBody>
      </p:sp>
      <p:sp>
        <p:nvSpPr>
          <p:cNvPr id="6" name="TextBox 5">
            <a:extLst>
              <a:ext uri="{FF2B5EF4-FFF2-40B4-BE49-F238E27FC236}">
                <a16:creationId xmlns:a16="http://schemas.microsoft.com/office/drawing/2014/main" xmlns="" id="{3B8F936B-A325-465E-A9BC-BF4C57F2B973}"/>
              </a:ext>
            </a:extLst>
          </p:cNvPr>
          <p:cNvSpPr txBox="1"/>
          <p:nvPr/>
        </p:nvSpPr>
        <p:spPr>
          <a:xfrm>
            <a:off x="117921" y="98303"/>
            <a:ext cx="11769284" cy="646331"/>
          </a:xfrm>
          <a:prstGeom prst="rect">
            <a:avLst/>
          </a:prstGeom>
          <a:noFill/>
        </p:spPr>
        <p:txBody>
          <a:bodyPr wrap="square" lIns="91438" tIns="45719" rIns="91438" bIns="45719" rtlCol="0">
            <a:spAutoFit/>
          </a:bodyPr>
          <a:lstStyle/>
          <a:p>
            <a:pPr algn="ctr">
              <a:defRPr/>
            </a:pPr>
            <a:r>
              <a:rPr lang="en-US" sz="3600" b="1" err="1">
                <a:solidFill>
                  <a:srgbClr val="7030A0"/>
                </a:solidFill>
                <a:latin typeface="VNI-Avo" pitchFamily="2" charset="0"/>
              </a:rPr>
              <a:t>Tìm</a:t>
            </a:r>
            <a:r>
              <a:rPr lang="en-US" sz="3600" b="1">
                <a:solidFill>
                  <a:srgbClr val="7030A0"/>
                </a:solidFill>
                <a:latin typeface="VNI-Avo" pitchFamily="2" charset="0"/>
              </a:rPr>
              <a:t> trong baøi ñoïc tieáng coù vaàn </a:t>
            </a:r>
            <a:r>
              <a:rPr lang="en-US" sz="3600" b="1">
                <a:solidFill>
                  <a:srgbClr val="FF0000"/>
                </a:solidFill>
                <a:latin typeface="VNI-Avo" pitchFamily="2" charset="0"/>
              </a:rPr>
              <a:t>aêc</a:t>
            </a:r>
            <a:endParaRPr lang="en-US" sz="3600" b="1" dirty="0">
              <a:solidFill>
                <a:srgbClr val="FF0000"/>
              </a:solidFill>
              <a:latin typeface="VNI-Avo" pitchFamily="2" charset="0"/>
            </a:endParaRPr>
          </a:p>
        </p:txBody>
      </p:sp>
      <p:sp>
        <p:nvSpPr>
          <p:cNvPr id="8" name="TextBox 7">
            <a:extLst>
              <a:ext uri="{FF2B5EF4-FFF2-40B4-BE49-F238E27FC236}">
                <a16:creationId xmlns:a16="http://schemas.microsoft.com/office/drawing/2014/main" xmlns="" id="{FBAF6B29-D87A-4616-B368-D0C5B602B9FC}"/>
              </a:ext>
            </a:extLst>
          </p:cNvPr>
          <p:cNvSpPr txBox="1"/>
          <p:nvPr/>
        </p:nvSpPr>
        <p:spPr>
          <a:xfrm>
            <a:off x="1416432" y="3175136"/>
            <a:ext cx="1339889" cy="625812"/>
          </a:xfrm>
          <a:prstGeom prst="rect">
            <a:avLst/>
          </a:prstGeom>
          <a:noFill/>
        </p:spPr>
        <p:txBody>
          <a:bodyPr wrap="square" lIns="91438" tIns="45719" rIns="91438" bIns="45719" rtlCol="0">
            <a:spAutoFit/>
          </a:bodyPr>
          <a:lstStyle/>
          <a:p>
            <a:pPr algn="just"/>
            <a:r>
              <a:rPr lang="en-US" sz="3500" b="1">
                <a:solidFill>
                  <a:srgbClr val="FF0000"/>
                </a:solidFill>
                <a:latin typeface="VNI-Avo" pitchFamily="2" charset="0"/>
              </a:rPr>
              <a:t>nhaéc</a:t>
            </a:r>
            <a:endParaRPr lang="en-US" sz="3500" b="1" dirty="0">
              <a:solidFill>
                <a:srgbClr val="FF0000"/>
              </a:solidFill>
              <a:latin typeface="VNI-Avo" pitchFamily="2" charset="0"/>
            </a:endParaRPr>
          </a:p>
        </p:txBody>
      </p:sp>
      <p:sp>
        <p:nvSpPr>
          <p:cNvPr id="15" name="TextBox 14">
            <a:extLst>
              <a:ext uri="{FF2B5EF4-FFF2-40B4-BE49-F238E27FC236}">
                <a16:creationId xmlns:a16="http://schemas.microsoft.com/office/drawing/2014/main" xmlns="" id="{37A5EA25-4796-4E8C-8F6D-A4084E71D454}"/>
              </a:ext>
            </a:extLst>
          </p:cNvPr>
          <p:cNvSpPr txBox="1"/>
          <p:nvPr/>
        </p:nvSpPr>
        <p:spPr>
          <a:xfrm>
            <a:off x="5236351" y="5836678"/>
            <a:ext cx="7456712" cy="564257"/>
          </a:xfrm>
          <a:prstGeom prst="rect">
            <a:avLst/>
          </a:prstGeom>
          <a:noFill/>
        </p:spPr>
        <p:txBody>
          <a:bodyPr wrap="square" lIns="91438" tIns="45719" rIns="91438" bIns="45719" rtlCol="0">
            <a:spAutoFit/>
          </a:bodyPr>
          <a:lstStyle/>
          <a:p>
            <a:pPr lvl="0" algn="just"/>
            <a:r>
              <a:rPr lang="en-US" sz="3100" b="1" i="1">
                <a:solidFill>
                  <a:prstClr val="black"/>
                </a:solidFill>
                <a:latin typeface="VNI-Avo" pitchFamily="2" charset="0"/>
              </a:rPr>
              <a:t>Theo</a:t>
            </a:r>
            <a:r>
              <a:rPr lang="en-US" sz="3100" b="1">
                <a:solidFill>
                  <a:prstClr val="black"/>
                </a:solidFill>
                <a:latin typeface="VNI-Avo" pitchFamily="2" charset="0"/>
              </a:rPr>
              <a:t> Ñaït Leâ, </a:t>
            </a:r>
            <a:r>
              <a:rPr lang="en-US" sz="3100" b="1" i="1">
                <a:solidFill>
                  <a:prstClr val="black"/>
                </a:solidFill>
                <a:latin typeface="VNI-Avo" pitchFamily="2" charset="0"/>
              </a:rPr>
              <a:t>dòch töø </a:t>
            </a:r>
            <a:r>
              <a:rPr lang="en-US" sz="3100" b="1">
                <a:solidFill>
                  <a:prstClr val="black"/>
                </a:solidFill>
                <a:latin typeface="VNI-Avo" pitchFamily="2" charset="0"/>
              </a:rPr>
              <a:t>Heâ – li - noâ</a:t>
            </a:r>
            <a:endParaRPr lang="en-US" sz="3100" b="1" dirty="0">
              <a:solidFill>
                <a:prstClr val="black"/>
              </a:solidFill>
              <a:latin typeface="VNI-Avo" pitchFamily="2" charset="0"/>
            </a:endParaRPr>
          </a:p>
        </p:txBody>
      </p:sp>
      <p:sp>
        <p:nvSpPr>
          <p:cNvPr id="17" name="TextBox 16">
            <a:extLst>
              <a:ext uri="{FF2B5EF4-FFF2-40B4-BE49-F238E27FC236}">
                <a16:creationId xmlns:a16="http://schemas.microsoft.com/office/drawing/2014/main" xmlns="" id="{717745D8-FC38-46F6-A5F2-1C0E1063E674}"/>
              </a:ext>
            </a:extLst>
          </p:cNvPr>
          <p:cNvSpPr txBox="1"/>
          <p:nvPr/>
        </p:nvSpPr>
        <p:spPr>
          <a:xfrm>
            <a:off x="1411258" y="902733"/>
            <a:ext cx="8610708" cy="646331"/>
          </a:xfrm>
          <a:prstGeom prst="rect">
            <a:avLst/>
          </a:prstGeom>
          <a:noFill/>
        </p:spPr>
        <p:txBody>
          <a:bodyPr wrap="square" lIns="91438" tIns="45719" rIns="91438" bIns="45719" rtlCol="0">
            <a:spAutoFit/>
          </a:bodyPr>
          <a:lstStyle/>
          <a:p>
            <a:pPr algn="ctr"/>
            <a:r>
              <a:rPr lang="en-US" sz="3600" b="1">
                <a:solidFill>
                  <a:srgbClr val="00B050"/>
                </a:solidFill>
                <a:latin typeface="VNI-Avo" pitchFamily="2" charset="0"/>
              </a:rPr>
              <a:t>Nhöõng boâng hoa nhoû treân saân</a:t>
            </a:r>
            <a:endParaRPr lang="en-US" sz="3600" b="1" dirty="0">
              <a:solidFill>
                <a:srgbClr val="00B050"/>
              </a:solidFill>
              <a:latin typeface="VNI-Avo" pitchFamily="2" charset="0"/>
            </a:endParaRPr>
          </a:p>
        </p:txBody>
      </p:sp>
      <p:sp>
        <p:nvSpPr>
          <p:cNvPr id="18" name="TextBox 17">
            <a:extLst>
              <a:ext uri="{FF2B5EF4-FFF2-40B4-BE49-F238E27FC236}">
                <a16:creationId xmlns:a16="http://schemas.microsoft.com/office/drawing/2014/main" xmlns="" id="{FBAF6B29-D87A-4616-B368-D0C5B602B9FC}"/>
              </a:ext>
            </a:extLst>
          </p:cNvPr>
          <p:cNvSpPr txBox="1"/>
          <p:nvPr/>
        </p:nvSpPr>
        <p:spPr>
          <a:xfrm>
            <a:off x="519954" y="4751209"/>
            <a:ext cx="1339889" cy="625812"/>
          </a:xfrm>
          <a:prstGeom prst="rect">
            <a:avLst/>
          </a:prstGeom>
          <a:noFill/>
        </p:spPr>
        <p:txBody>
          <a:bodyPr wrap="square" lIns="91438" tIns="45719" rIns="91438" bIns="45719" rtlCol="0">
            <a:spAutoFit/>
          </a:bodyPr>
          <a:lstStyle/>
          <a:p>
            <a:pPr algn="just"/>
            <a:r>
              <a:rPr lang="en-US" sz="3500" b="1">
                <a:solidFill>
                  <a:srgbClr val="FF0000"/>
                </a:solidFill>
                <a:latin typeface="VNI-Avo" pitchFamily="2" charset="0"/>
              </a:rPr>
              <a:t>Ñaëc</a:t>
            </a:r>
            <a:endParaRPr lang="en-US" sz="3500" b="1" dirty="0">
              <a:solidFill>
                <a:srgbClr val="FF0000"/>
              </a:solidFill>
              <a:latin typeface="VNI-Avo" pitchFamily="2" charset="0"/>
            </a:endParaRPr>
          </a:p>
        </p:txBody>
      </p:sp>
    </p:spTree>
    <p:extLst>
      <p:ext uri="{BB962C8B-B14F-4D97-AF65-F5344CB8AC3E}">
        <p14:creationId xmlns:p14="http://schemas.microsoft.com/office/powerpoint/2010/main" val="328535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4" y="-770965"/>
            <a:ext cx="6054727" cy="762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427037"/>
            <a:ext cx="6705600" cy="755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798740" y="3826405"/>
            <a:ext cx="4476751" cy="303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eaLnBrk="0" fontAlgn="base" hangingPunct="0">
              <a:spcBef>
                <a:spcPct val="0"/>
              </a:spcBef>
              <a:spcAft>
                <a:spcPct val="0"/>
              </a:spcAft>
            </a:pPr>
            <a:r>
              <a:rPr lang="en-US" sz="3600" dirty="0" err="1">
                <a:solidFill>
                  <a:prstClr val="black"/>
                </a:solidFill>
                <a:latin typeface="VNI-Avo" pitchFamily="2" charset="0"/>
              </a:rPr>
              <a:t>Tìm</a:t>
            </a:r>
            <a:r>
              <a:rPr lang="en-US" sz="3600" dirty="0">
                <a:solidFill>
                  <a:prstClr val="black"/>
                </a:solidFill>
                <a:latin typeface="VNI-Avo" pitchFamily="2" charset="0"/>
              </a:rPr>
              <a:t> </a:t>
            </a:r>
            <a:r>
              <a:rPr lang="en-US" sz="3600" dirty="0" err="1">
                <a:solidFill>
                  <a:prstClr val="black"/>
                </a:solidFill>
                <a:latin typeface="VNI-Avo" pitchFamily="2" charset="0"/>
              </a:rPr>
              <a:t>ngoaøi</a:t>
            </a:r>
            <a:r>
              <a:rPr lang="en-US" sz="3600" dirty="0">
                <a:solidFill>
                  <a:prstClr val="black"/>
                </a:solidFill>
                <a:latin typeface="VNI-Avo" pitchFamily="2" charset="0"/>
              </a:rPr>
              <a:t> </a:t>
            </a:r>
            <a:r>
              <a:rPr lang="en-US" sz="3600" dirty="0" err="1">
                <a:solidFill>
                  <a:prstClr val="black"/>
                </a:solidFill>
                <a:latin typeface="VNI-Avo" pitchFamily="2" charset="0"/>
              </a:rPr>
              <a:t>baøi</a:t>
            </a:r>
            <a:r>
              <a:rPr lang="en-US" sz="3600" dirty="0">
                <a:solidFill>
                  <a:prstClr val="black"/>
                </a:solidFill>
                <a:latin typeface="VNI-Avo" pitchFamily="2" charset="0"/>
              </a:rPr>
              <a:t> </a:t>
            </a:r>
          </a:p>
          <a:p>
            <a:pPr eaLnBrk="0" fontAlgn="base" hangingPunct="0">
              <a:spcBef>
                <a:spcPct val="0"/>
              </a:spcBef>
              <a:spcAft>
                <a:spcPct val="0"/>
              </a:spcAft>
            </a:pPr>
            <a:r>
              <a:rPr lang="en-US" sz="3600" dirty="0" err="1">
                <a:solidFill>
                  <a:prstClr val="black"/>
                </a:solidFill>
                <a:latin typeface="VNI-Avo" pitchFamily="2" charset="0"/>
              </a:rPr>
              <a:t>ñoïc</a:t>
            </a:r>
            <a:r>
              <a:rPr lang="en-US" sz="3600" dirty="0">
                <a:solidFill>
                  <a:prstClr val="black"/>
                </a:solidFill>
                <a:latin typeface="VNI-Avo" pitchFamily="2" charset="0"/>
              </a:rPr>
              <a:t> </a:t>
            </a:r>
            <a:r>
              <a:rPr lang="en-US" sz="3600" dirty="0" err="1">
                <a:solidFill>
                  <a:prstClr val="black"/>
                </a:solidFill>
                <a:latin typeface="VNI-Avo" pitchFamily="2" charset="0"/>
              </a:rPr>
              <a:t>töø</a:t>
            </a:r>
            <a:r>
              <a:rPr lang="en-US" sz="3600" dirty="0">
                <a:solidFill>
                  <a:prstClr val="black"/>
                </a:solidFill>
                <a:latin typeface="VNI-Avo" pitchFamily="2" charset="0"/>
              </a:rPr>
              <a:t> </a:t>
            </a:r>
            <a:r>
              <a:rPr lang="en-US" sz="3600" dirty="0" err="1">
                <a:solidFill>
                  <a:prstClr val="black"/>
                </a:solidFill>
                <a:latin typeface="VNI-Avo" pitchFamily="2" charset="0"/>
              </a:rPr>
              <a:t>ngöõ</a:t>
            </a:r>
            <a:r>
              <a:rPr lang="en-US" sz="3600" dirty="0">
                <a:solidFill>
                  <a:prstClr val="black"/>
                </a:solidFill>
                <a:latin typeface="VNI-Avo" pitchFamily="2" charset="0"/>
              </a:rPr>
              <a:t> </a:t>
            </a:r>
          </a:p>
          <a:p>
            <a:pPr eaLnBrk="0" fontAlgn="base" hangingPunct="0">
              <a:spcBef>
                <a:spcPct val="0"/>
              </a:spcBef>
              <a:spcAft>
                <a:spcPct val="0"/>
              </a:spcAft>
            </a:pPr>
            <a:r>
              <a:rPr lang="en-US" sz="3600" dirty="0" err="1">
                <a:solidFill>
                  <a:prstClr val="black"/>
                </a:solidFill>
                <a:latin typeface="VNI-Avo" pitchFamily="2" charset="0"/>
              </a:rPr>
              <a:t>chöùa</a:t>
            </a:r>
            <a:r>
              <a:rPr lang="en-US" sz="3600" dirty="0">
                <a:solidFill>
                  <a:prstClr val="black"/>
                </a:solidFill>
                <a:latin typeface="VNI-Avo" pitchFamily="2" charset="0"/>
              </a:rPr>
              <a:t> </a:t>
            </a:r>
            <a:r>
              <a:rPr lang="en-US" sz="3600" dirty="0" err="1">
                <a:solidFill>
                  <a:prstClr val="black"/>
                </a:solidFill>
                <a:latin typeface="VNI-Avo" pitchFamily="2" charset="0"/>
              </a:rPr>
              <a:t>tieáng</a:t>
            </a:r>
            <a:r>
              <a:rPr lang="en-US" sz="3600" dirty="0">
                <a:solidFill>
                  <a:prstClr val="black"/>
                </a:solidFill>
                <a:latin typeface="VNI-Avo" pitchFamily="2" charset="0"/>
              </a:rPr>
              <a:t> </a:t>
            </a:r>
            <a:r>
              <a:rPr lang="en-US" sz="3600" dirty="0" err="1">
                <a:solidFill>
                  <a:prstClr val="black"/>
                </a:solidFill>
                <a:latin typeface="VNI-Avo" pitchFamily="2" charset="0"/>
              </a:rPr>
              <a:t>coù</a:t>
            </a:r>
            <a:r>
              <a:rPr lang="en-US" sz="3600" dirty="0">
                <a:solidFill>
                  <a:prstClr val="black"/>
                </a:solidFill>
                <a:latin typeface="VNI-Avo" pitchFamily="2" charset="0"/>
              </a:rPr>
              <a:t> </a:t>
            </a:r>
          </a:p>
          <a:p>
            <a:pPr eaLnBrk="0" fontAlgn="base" hangingPunct="0">
              <a:spcBef>
                <a:spcPct val="0"/>
              </a:spcBef>
              <a:spcAft>
                <a:spcPct val="0"/>
              </a:spcAft>
            </a:pPr>
            <a:r>
              <a:rPr lang="en-US" sz="3600" dirty="0" err="1">
                <a:solidFill>
                  <a:prstClr val="black"/>
                </a:solidFill>
                <a:latin typeface="VNI-Avo" pitchFamily="2" charset="0"/>
              </a:rPr>
              <a:t>vaàn</a:t>
            </a:r>
            <a:r>
              <a:rPr lang="en-US" sz="3600" dirty="0">
                <a:solidFill>
                  <a:prstClr val="black"/>
                </a:solidFill>
                <a:latin typeface="VNI-Avo" pitchFamily="2" charset="0"/>
              </a:rPr>
              <a:t> </a:t>
            </a:r>
            <a:r>
              <a:rPr lang="en-US" sz="4000" dirty="0" err="1">
                <a:solidFill>
                  <a:srgbClr val="FF0000"/>
                </a:solidFill>
                <a:latin typeface="VNI-Avo" pitchFamily="2" charset="0"/>
              </a:rPr>
              <a:t>aêc</a:t>
            </a:r>
            <a:r>
              <a:rPr lang="en-US" sz="3600" dirty="0">
                <a:solidFill>
                  <a:prstClr val="black"/>
                </a:solidFill>
                <a:latin typeface="VNI-Avo" pitchFamily="2" charset="0"/>
              </a:rPr>
              <a:t>?</a:t>
            </a:r>
          </a:p>
          <a:p>
            <a:pPr eaLnBrk="0" fontAlgn="base" hangingPunct="0">
              <a:spcBef>
                <a:spcPct val="0"/>
              </a:spcBef>
              <a:spcAft>
                <a:spcPct val="0"/>
              </a:spcAft>
            </a:pPr>
            <a:endParaRPr lang="en-US" sz="3900" dirty="0">
              <a:solidFill>
                <a:prstClr val="black"/>
              </a:solidFill>
              <a:latin typeface="VNI-Avo" pitchFamily="2" charset="0"/>
            </a:endParaRPr>
          </a:p>
        </p:txBody>
      </p:sp>
      <p:sp>
        <p:nvSpPr>
          <p:cNvPr id="9" name="Freeform: Shape 7">
            <a:extLst>
              <a:ext uri="{FF2B5EF4-FFF2-40B4-BE49-F238E27FC236}">
                <a16:creationId xmlns:a16="http://schemas.microsoft.com/office/drawing/2014/main" xmlns="" id="{B7B87692-3312-4DF9-BB41-682106908F77}"/>
              </a:ext>
            </a:extLst>
          </p:cNvPr>
          <p:cNvSpPr/>
          <p:nvPr/>
        </p:nvSpPr>
        <p:spPr>
          <a:xfrm>
            <a:off x="0" y="69075"/>
            <a:ext cx="3702160" cy="556685"/>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530921" tIns="57340" rIns="416243" bIns="57340" numCol="1" spcCol="1271" anchor="ctr" anchorCtr="0">
            <a:noAutofit/>
          </a:bodyPr>
          <a:lstStyle/>
          <a:p>
            <a:pPr algn="ctr" defTabSz="1911303">
              <a:lnSpc>
                <a:spcPct val="90000"/>
              </a:lnSpc>
              <a:spcBef>
                <a:spcPct val="0"/>
              </a:spcBef>
              <a:spcAft>
                <a:spcPct val="35000"/>
              </a:spcAft>
              <a:defRPr/>
            </a:pPr>
            <a:r>
              <a:rPr lang="en-US" sz="3600" err="1">
                <a:solidFill>
                  <a:srgbClr val="FF0000"/>
                </a:solidFill>
                <a:latin typeface="VNI-Avo" pitchFamily="2" charset="0"/>
              </a:rPr>
              <a:t>Tìm</a:t>
            </a:r>
            <a:r>
              <a:rPr lang="en-US" sz="3600">
                <a:solidFill>
                  <a:srgbClr val="FF0000"/>
                </a:solidFill>
                <a:latin typeface="VNI-Avo" pitchFamily="2" charset="0"/>
              </a:rPr>
              <a:t> tieáng</a:t>
            </a:r>
            <a:endParaRPr lang="en-US" sz="3600" dirty="0">
              <a:solidFill>
                <a:srgbClr val="FF0000"/>
              </a:solidFill>
              <a:latin typeface="VNI-Avo" pitchFamily="2" charset="0"/>
            </a:endParaRPr>
          </a:p>
        </p:txBody>
      </p:sp>
      <p:sp>
        <p:nvSpPr>
          <p:cNvPr id="10" name="Rectangle 9"/>
          <p:cNvSpPr>
            <a:spLocks noChangeArrowheads="1"/>
          </p:cNvSpPr>
          <p:nvPr/>
        </p:nvSpPr>
        <p:spPr bwMode="auto">
          <a:xfrm>
            <a:off x="7231313" y="4484688"/>
            <a:ext cx="28712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p>
            <a:pPr algn="ctr" eaLnBrk="1" hangingPunct="1"/>
            <a:r>
              <a:rPr lang="en-US" sz="4800" b="1">
                <a:latin typeface="VNI-Avo" pitchFamily="2" charset="0"/>
              </a:rPr>
              <a:t>maøu s</a:t>
            </a:r>
            <a:r>
              <a:rPr lang="en-US" sz="4800" b="1">
                <a:solidFill>
                  <a:srgbClr val="FF0000"/>
                </a:solidFill>
                <a:latin typeface="VNI-Avo" pitchFamily="2" charset="0"/>
              </a:rPr>
              <a:t>aéc</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329963"/>
            <a:ext cx="4876800" cy="2743200"/>
          </a:xfrm>
          <a:prstGeom prst="rect">
            <a:avLst/>
          </a:prstGeom>
        </p:spPr>
      </p:pic>
    </p:spTree>
    <p:extLst>
      <p:ext uri="{BB962C8B-B14F-4D97-AF65-F5344CB8AC3E}">
        <p14:creationId xmlns:p14="http://schemas.microsoft.com/office/powerpoint/2010/main" val="34923865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4" y="-770965"/>
            <a:ext cx="6657653" cy="762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427037"/>
            <a:ext cx="6705600" cy="755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668110" y="4052672"/>
            <a:ext cx="4856069" cy="223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eaLnBrk="0" fontAlgn="base" hangingPunct="0">
              <a:spcBef>
                <a:spcPct val="0"/>
              </a:spcBef>
              <a:spcAft>
                <a:spcPct val="0"/>
              </a:spcAft>
            </a:pPr>
            <a:r>
              <a:rPr lang="en-US" sz="3600" dirty="0" err="1">
                <a:solidFill>
                  <a:prstClr val="black"/>
                </a:solidFill>
                <a:latin typeface="VNI-Avo" pitchFamily="2" charset="0"/>
              </a:rPr>
              <a:t>Tìm</a:t>
            </a:r>
            <a:r>
              <a:rPr lang="en-US" sz="3600" dirty="0">
                <a:solidFill>
                  <a:prstClr val="black"/>
                </a:solidFill>
                <a:latin typeface="VNI-Avo" pitchFamily="2" charset="0"/>
              </a:rPr>
              <a:t> </a:t>
            </a:r>
            <a:r>
              <a:rPr lang="en-US" sz="3600" dirty="0" err="1">
                <a:solidFill>
                  <a:prstClr val="black"/>
                </a:solidFill>
                <a:latin typeface="VNI-Avo" pitchFamily="2" charset="0"/>
              </a:rPr>
              <a:t>ngoaøi</a:t>
            </a:r>
            <a:r>
              <a:rPr lang="en-US" sz="3600" dirty="0">
                <a:solidFill>
                  <a:prstClr val="black"/>
                </a:solidFill>
                <a:latin typeface="VNI-Avo" pitchFamily="2" charset="0"/>
              </a:rPr>
              <a:t> </a:t>
            </a:r>
            <a:r>
              <a:rPr lang="en-US" sz="3600" dirty="0" err="1">
                <a:solidFill>
                  <a:prstClr val="black"/>
                </a:solidFill>
                <a:latin typeface="VNI-Avo" pitchFamily="2" charset="0"/>
              </a:rPr>
              <a:t>baøi</a:t>
            </a:r>
            <a:r>
              <a:rPr lang="en-US" sz="3600" dirty="0">
                <a:solidFill>
                  <a:prstClr val="black"/>
                </a:solidFill>
                <a:latin typeface="VNI-Avo" pitchFamily="2" charset="0"/>
              </a:rPr>
              <a:t> </a:t>
            </a:r>
            <a:r>
              <a:rPr lang="en-US" sz="3600" dirty="0" err="1">
                <a:solidFill>
                  <a:prstClr val="black"/>
                </a:solidFill>
                <a:latin typeface="VNI-Avo" pitchFamily="2" charset="0"/>
              </a:rPr>
              <a:t>ñoïc</a:t>
            </a:r>
            <a:r>
              <a:rPr lang="en-US" sz="3600" dirty="0">
                <a:solidFill>
                  <a:prstClr val="black"/>
                </a:solidFill>
                <a:latin typeface="VNI-Avo" pitchFamily="2" charset="0"/>
              </a:rPr>
              <a:t> </a:t>
            </a:r>
            <a:r>
              <a:rPr lang="en-US" sz="3600" dirty="0" err="1">
                <a:solidFill>
                  <a:prstClr val="black"/>
                </a:solidFill>
                <a:latin typeface="VNI-Avo" pitchFamily="2" charset="0"/>
              </a:rPr>
              <a:t>töø</a:t>
            </a:r>
            <a:r>
              <a:rPr lang="en-US" sz="3600" dirty="0">
                <a:solidFill>
                  <a:prstClr val="black"/>
                </a:solidFill>
                <a:latin typeface="VNI-Avo" pitchFamily="2" charset="0"/>
              </a:rPr>
              <a:t> </a:t>
            </a:r>
            <a:r>
              <a:rPr lang="en-US" sz="3600" dirty="0" err="1">
                <a:solidFill>
                  <a:prstClr val="black"/>
                </a:solidFill>
                <a:latin typeface="VNI-Avo" pitchFamily="2" charset="0"/>
              </a:rPr>
              <a:t>ngöõ</a:t>
            </a:r>
            <a:r>
              <a:rPr lang="en-US" sz="3600" dirty="0">
                <a:solidFill>
                  <a:prstClr val="black"/>
                </a:solidFill>
                <a:latin typeface="VNI-Avo" pitchFamily="2" charset="0"/>
              </a:rPr>
              <a:t> </a:t>
            </a:r>
            <a:r>
              <a:rPr lang="en-US" sz="3600" dirty="0" err="1">
                <a:solidFill>
                  <a:prstClr val="black"/>
                </a:solidFill>
                <a:latin typeface="VNI-Avo" pitchFamily="2" charset="0"/>
              </a:rPr>
              <a:t>chöùa</a:t>
            </a:r>
            <a:r>
              <a:rPr lang="en-US" sz="3600" dirty="0">
                <a:solidFill>
                  <a:prstClr val="black"/>
                </a:solidFill>
                <a:latin typeface="VNI-Avo" pitchFamily="2" charset="0"/>
              </a:rPr>
              <a:t> </a:t>
            </a:r>
            <a:r>
              <a:rPr lang="en-US" sz="3600" dirty="0" err="1">
                <a:solidFill>
                  <a:prstClr val="black"/>
                </a:solidFill>
                <a:latin typeface="VNI-Avo" pitchFamily="2" charset="0"/>
              </a:rPr>
              <a:t>tieáng</a:t>
            </a:r>
            <a:r>
              <a:rPr lang="en-US" sz="3600" dirty="0">
                <a:solidFill>
                  <a:prstClr val="black"/>
                </a:solidFill>
                <a:latin typeface="VNI-Avo" pitchFamily="2" charset="0"/>
              </a:rPr>
              <a:t> </a:t>
            </a:r>
            <a:r>
              <a:rPr lang="en-US" sz="3600" dirty="0" err="1">
                <a:solidFill>
                  <a:prstClr val="black"/>
                </a:solidFill>
                <a:latin typeface="VNI-Avo" pitchFamily="2" charset="0"/>
              </a:rPr>
              <a:t>coù</a:t>
            </a:r>
            <a:r>
              <a:rPr lang="en-US" sz="3600" dirty="0">
                <a:solidFill>
                  <a:prstClr val="black"/>
                </a:solidFill>
                <a:latin typeface="VNI-Avo" pitchFamily="2" charset="0"/>
              </a:rPr>
              <a:t> </a:t>
            </a:r>
            <a:r>
              <a:rPr lang="en-US" sz="3600" dirty="0" err="1">
                <a:solidFill>
                  <a:prstClr val="black"/>
                </a:solidFill>
                <a:latin typeface="VNI-Avo" pitchFamily="2" charset="0"/>
              </a:rPr>
              <a:t>vaàn</a:t>
            </a:r>
            <a:r>
              <a:rPr lang="en-US" sz="3600" dirty="0">
                <a:solidFill>
                  <a:prstClr val="black"/>
                </a:solidFill>
                <a:latin typeface="VNI-Avo" pitchFamily="2" charset="0"/>
              </a:rPr>
              <a:t> </a:t>
            </a:r>
            <a:r>
              <a:rPr lang="en-US" sz="4400" dirty="0" err="1">
                <a:solidFill>
                  <a:srgbClr val="FF0000"/>
                </a:solidFill>
                <a:latin typeface="VNI-Avo" pitchFamily="2" charset="0"/>
              </a:rPr>
              <a:t>aêt</a:t>
            </a:r>
            <a:r>
              <a:rPr lang="en-US" sz="3600" dirty="0">
                <a:solidFill>
                  <a:prstClr val="black"/>
                </a:solidFill>
                <a:latin typeface="VNI-Avo" pitchFamily="2" charset="0"/>
              </a:rPr>
              <a:t>?</a:t>
            </a:r>
          </a:p>
          <a:p>
            <a:pPr eaLnBrk="0" fontAlgn="base" hangingPunct="0">
              <a:spcBef>
                <a:spcPct val="0"/>
              </a:spcBef>
              <a:spcAft>
                <a:spcPct val="0"/>
              </a:spcAft>
            </a:pPr>
            <a:endParaRPr lang="en-US" dirty="0">
              <a:solidFill>
                <a:prstClr val="black"/>
              </a:solidFill>
              <a:latin typeface="VNI-Avo" pitchFamily="2" charset="0"/>
            </a:endParaRPr>
          </a:p>
        </p:txBody>
      </p:sp>
      <p:sp>
        <p:nvSpPr>
          <p:cNvPr id="9" name="Freeform: Shape 7">
            <a:extLst>
              <a:ext uri="{FF2B5EF4-FFF2-40B4-BE49-F238E27FC236}">
                <a16:creationId xmlns:a16="http://schemas.microsoft.com/office/drawing/2014/main" xmlns="" id="{B7B87692-3312-4DF9-BB41-682106908F77}"/>
              </a:ext>
            </a:extLst>
          </p:cNvPr>
          <p:cNvSpPr/>
          <p:nvPr/>
        </p:nvSpPr>
        <p:spPr>
          <a:xfrm>
            <a:off x="0" y="22044"/>
            <a:ext cx="3702160" cy="556685"/>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530921" tIns="57340" rIns="416243" bIns="57340" numCol="1" spcCol="1271" anchor="ctr" anchorCtr="0">
            <a:noAutofit/>
          </a:bodyPr>
          <a:lstStyle/>
          <a:p>
            <a:pPr algn="ctr" defTabSz="1911303">
              <a:lnSpc>
                <a:spcPct val="90000"/>
              </a:lnSpc>
              <a:spcBef>
                <a:spcPct val="0"/>
              </a:spcBef>
              <a:spcAft>
                <a:spcPct val="35000"/>
              </a:spcAft>
              <a:defRPr/>
            </a:pPr>
            <a:r>
              <a:rPr lang="en-US" sz="3600" err="1">
                <a:solidFill>
                  <a:srgbClr val="FF0000"/>
                </a:solidFill>
                <a:latin typeface="VNI-Avo" pitchFamily="2" charset="0"/>
              </a:rPr>
              <a:t>Tìm</a:t>
            </a:r>
            <a:r>
              <a:rPr lang="en-US" sz="3600">
                <a:solidFill>
                  <a:srgbClr val="FF0000"/>
                </a:solidFill>
                <a:latin typeface="VNI-Avo" pitchFamily="2" charset="0"/>
              </a:rPr>
              <a:t> tieáng</a:t>
            </a:r>
            <a:endParaRPr lang="en-US" sz="3600" dirty="0">
              <a:solidFill>
                <a:srgbClr val="FF0000"/>
              </a:solidFill>
              <a:latin typeface="VNI-Avo" pitchFamily="2" charset="0"/>
            </a:endParaRPr>
          </a:p>
        </p:txBody>
      </p:sp>
      <p:sp>
        <p:nvSpPr>
          <p:cNvPr id="11" name="TextBox 10">
            <a:extLst>
              <a:ext uri="{FF2B5EF4-FFF2-40B4-BE49-F238E27FC236}">
                <a16:creationId xmlns:a16="http://schemas.microsoft.com/office/drawing/2014/main" xmlns="" id="{717745D8-FC38-46F6-A5F2-1C0E1063E674}"/>
              </a:ext>
            </a:extLst>
          </p:cNvPr>
          <p:cNvSpPr txBox="1"/>
          <p:nvPr/>
        </p:nvSpPr>
        <p:spPr>
          <a:xfrm>
            <a:off x="6419935" y="4470739"/>
            <a:ext cx="3955891" cy="933589"/>
          </a:xfrm>
          <a:prstGeom prst="rect">
            <a:avLst/>
          </a:prstGeom>
          <a:noFill/>
        </p:spPr>
        <p:txBody>
          <a:bodyPr wrap="square" lIns="91438" tIns="45719" rIns="91438" bIns="45719" rtlCol="0">
            <a:spAutoFit/>
          </a:bodyPr>
          <a:lstStyle/>
          <a:p>
            <a:pPr algn="ctr"/>
            <a:r>
              <a:rPr lang="en-US" sz="5500" b="1">
                <a:solidFill>
                  <a:prstClr val="black"/>
                </a:solidFill>
                <a:latin typeface="VNI-Avo" pitchFamily="2" charset="0"/>
              </a:rPr>
              <a:t>nh</a:t>
            </a:r>
            <a:r>
              <a:rPr lang="en-US" sz="5500" b="1">
                <a:solidFill>
                  <a:srgbClr val="FF0000"/>
                </a:solidFill>
                <a:latin typeface="VNI-Avo" pitchFamily="2" charset="0"/>
              </a:rPr>
              <a:t>aët</a:t>
            </a:r>
            <a:r>
              <a:rPr lang="en-US" sz="5500" b="1">
                <a:solidFill>
                  <a:prstClr val="black"/>
                </a:solidFill>
                <a:latin typeface="VNI-Avo" pitchFamily="2" charset="0"/>
              </a:rPr>
              <a:t> boùng</a:t>
            </a:r>
            <a:endParaRPr lang="en-US" sz="5500" b="1" dirty="0">
              <a:solidFill>
                <a:srgbClr val="FF00FF"/>
              </a:solidFill>
              <a:latin typeface="VNI-Avo" pitchFamily="2"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6170" y="1427454"/>
            <a:ext cx="4647701" cy="2614332"/>
          </a:xfrm>
          <a:prstGeom prst="rect">
            <a:avLst/>
          </a:prstGeom>
        </p:spPr>
      </p:pic>
    </p:spTree>
    <p:extLst>
      <p:ext uri="{BB962C8B-B14F-4D97-AF65-F5344CB8AC3E}">
        <p14:creationId xmlns:p14="http://schemas.microsoft.com/office/powerpoint/2010/main" val="3878835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rường Mầm Non Ba Sơ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 y="-106298"/>
            <a:ext cx="12192000" cy="69643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345365" y="110732"/>
            <a:ext cx="5836639" cy="802667"/>
            <a:chOff x="3568352" y="2594608"/>
            <a:chExt cx="5760641" cy="1195255"/>
          </a:xfrm>
        </p:grpSpPr>
        <p:sp>
          <p:nvSpPr>
            <p:cNvPr id="4" name="Rounded Rectangle 3"/>
            <p:cNvSpPr/>
            <p:nvPr/>
          </p:nvSpPr>
          <p:spPr>
            <a:xfrm>
              <a:off x="3568352" y="2594608"/>
              <a:ext cx="5760641" cy="119525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6071"/>
              <a:endParaRPr lang="en-US">
                <a:solidFill>
                  <a:prstClr val="white"/>
                </a:solidFill>
              </a:endParaRPr>
            </a:p>
          </p:txBody>
        </p:sp>
        <p:sp>
          <p:nvSpPr>
            <p:cNvPr id="5" name="文本框 6"/>
            <p:cNvSpPr txBox="1">
              <a:spLocks noChangeArrowheads="1"/>
            </p:cNvSpPr>
            <p:nvPr/>
          </p:nvSpPr>
          <p:spPr bwMode="auto">
            <a:xfrm>
              <a:off x="3897714" y="2765359"/>
              <a:ext cx="5029909" cy="96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879" fontAlgn="base">
                <a:spcBef>
                  <a:spcPct val="0"/>
                </a:spcBef>
                <a:spcAft>
                  <a:spcPct val="0"/>
                </a:spcAft>
                <a:defRPr/>
              </a:pPr>
              <a:r>
                <a:rPr lang="en-US" altLang="zh-CN" sz="3600" b="1" dirty="0" err="1">
                  <a:solidFill>
                    <a:srgbClr val="FF0000"/>
                  </a:solidFill>
                  <a:latin typeface="VNI-Avo" pitchFamily="2" charset="0"/>
                  <a:ea typeface="华康海报体W12(P)" panose="040B0C00000000000000" pitchFamily="82" charset="-122"/>
                </a:rPr>
                <a:t>Tìm</a:t>
              </a:r>
              <a:r>
                <a:rPr lang="en-US" altLang="zh-CN" sz="3600" b="1" dirty="0">
                  <a:solidFill>
                    <a:srgbClr val="FF0000"/>
                  </a:solidFill>
                  <a:latin typeface="VNI-Avo" pitchFamily="2" charset="0"/>
                  <a:ea typeface="华康海报体W12(P)" panose="040B0C00000000000000" pitchFamily="82" charset="-122"/>
                </a:rPr>
                <a:t> </a:t>
              </a:r>
              <a:r>
                <a:rPr lang="en-US" altLang="zh-CN" sz="3600" b="1" dirty="0" err="1">
                  <a:solidFill>
                    <a:srgbClr val="FF0000"/>
                  </a:solidFill>
                  <a:latin typeface="VNI-Avo" pitchFamily="2" charset="0"/>
                  <a:ea typeface="华康海报体W12(P)" panose="040B0C00000000000000" pitchFamily="82" charset="-122"/>
                </a:rPr>
                <a:t>hieåu</a:t>
              </a:r>
              <a:r>
                <a:rPr lang="en-US" altLang="zh-CN" sz="3600" b="1" dirty="0">
                  <a:solidFill>
                    <a:srgbClr val="FF0000"/>
                  </a:solidFill>
                  <a:latin typeface="VNI-Avo" pitchFamily="2" charset="0"/>
                  <a:ea typeface="华康海报体W12(P)" panose="040B0C00000000000000" pitchFamily="82" charset="-122"/>
                </a:rPr>
                <a:t> </a:t>
              </a:r>
              <a:r>
                <a:rPr lang="en-US" altLang="zh-CN" sz="3600" b="1" dirty="0" err="1">
                  <a:solidFill>
                    <a:srgbClr val="FF0000"/>
                  </a:solidFill>
                  <a:latin typeface="VNI-Avo" pitchFamily="2" charset="0"/>
                  <a:ea typeface="华康海报体W12(P)" panose="040B0C00000000000000" pitchFamily="82" charset="-122"/>
                </a:rPr>
                <a:t>noäi</a:t>
              </a:r>
              <a:r>
                <a:rPr lang="en-US" altLang="zh-CN" sz="3600" b="1" dirty="0">
                  <a:solidFill>
                    <a:srgbClr val="FF0000"/>
                  </a:solidFill>
                  <a:latin typeface="VNI-Avo" pitchFamily="2" charset="0"/>
                  <a:ea typeface="华康海报体W12(P)" panose="040B0C00000000000000" pitchFamily="82" charset="-122"/>
                </a:rPr>
                <a:t> dung </a:t>
              </a:r>
              <a:r>
                <a:rPr lang="en-US" altLang="zh-CN" sz="3600" b="1" dirty="0" err="1">
                  <a:solidFill>
                    <a:srgbClr val="FF0000"/>
                  </a:solidFill>
                  <a:latin typeface="VNI-Avo" pitchFamily="2" charset="0"/>
                  <a:ea typeface="华康海报体W12(P)" panose="040B0C00000000000000" pitchFamily="82" charset="-122"/>
                </a:rPr>
                <a:t>baøi</a:t>
              </a:r>
              <a:endParaRPr lang="zh-CN" altLang="en-US" sz="3600" b="1" dirty="0">
                <a:solidFill>
                  <a:srgbClr val="FF0000"/>
                </a:solidFill>
                <a:latin typeface="VNI-Avo" pitchFamily="2" charset="0"/>
                <a:ea typeface="华康海报体W12(P)" panose="040B0C00000000000000" pitchFamily="82" charset="-122"/>
              </a:endParaRPr>
            </a:p>
          </p:txBody>
        </p:sp>
      </p:grpSp>
      <p:sp>
        <p:nvSpPr>
          <p:cNvPr id="6" name="文本框 6"/>
          <p:cNvSpPr txBox="1">
            <a:spLocks noChangeArrowheads="1"/>
          </p:cNvSpPr>
          <p:nvPr/>
        </p:nvSpPr>
        <p:spPr bwMode="auto">
          <a:xfrm>
            <a:off x="46034" y="2694316"/>
            <a:ext cx="11946199" cy="5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82" tIns="46216" rIns="92382" bIns="46216">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879" fontAlgn="base">
              <a:spcBef>
                <a:spcPct val="0"/>
              </a:spcBef>
              <a:spcAft>
                <a:spcPct val="0"/>
              </a:spcAft>
              <a:defRPr/>
            </a:pPr>
            <a:r>
              <a:rPr lang="en-US" altLang="zh-CN" sz="3100" b="1" dirty="0">
                <a:solidFill>
                  <a:srgbClr val="FF0000"/>
                </a:solidFill>
                <a:latin typeface="VNI-Avo" pitchFamily="2" charset="0"/>
                <a:ea typeface="华康海报体W12(P)" panose="040B0C00000000000000" pitchFamily="82" charset="-122"/>
              </a:rPr>
              <a:t>2. </a:t>
            </a:r>
            <a:r>
              <a:rPr lang="en-US" altLang="zh-CN" sz="3100" b="1" dirty="0" err="1">
                <a:solidFill>
                  <a:srgbClr val="FF0000"/>
                </a:solidFill>
                <a:latin typeface="VNI-Avo" pitchFamily="2" charset="0"/>
                <a:ea typeface="华康海报体W12(P)" panose="040B0C00000000000000" pitchFamily="82" charset="-122"/>
              </a:rPr>
              <a:t>Khi</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coù</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treû</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em</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nhöõng</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coå</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ñoäng</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vieân</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noùng</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naûy</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seõ</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theá</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naøo</a:t>
            </a:r>
            <a:r>
              <a:rPr lang="en-US" altLang="zh-CN" sz="3100" b="1" dirty="0">
                <a:solidFill>
                  <a:srgbClr val="FF0000"/>
                </a:solidFill>
                <a:latin typeface="VNI-Avo" pitchFamily="2" charset="0"/>
                <a:ea typeface="华康海报体W12(P)" panose="040B0C00000000000000" pitchFamily="82" charset="-122"/>
              </a:rPr>
              <a:t>?</a:t>
            </a:r>
            <a:endParaRPr lang="zh-CN" altLang="en-US" sz="3100" b="1" dirty="0">
              <a:solidFill>
                <a:srgbClr val="FF0000"/>
              </a:solidFill>
              <a:latin typeface="VNI-Avo" pitchFamily="2" charset="0"/>
              <a:ea typeface="华康海报体W12(P)" panose="040B0C00000000000000" pitchFamily="82" charset="-122"/>
            </a:endParaRPr>
          </a:p>
        </p:txBody>
      </p:sp>
      <p:sp>
        <p:nvSpPr>
          <p:cNvPr id="8" name="文本框 6"/>
          <p:cNvSpPr txBox="1">
            <a:spLocks noChangeArrowheads="1"/>
          </p:cNvSpPr>
          <p:nvPr/>
        </p:nvSpPr>
        <p:spPr bwMode="auto">
          <a:xfrm>
            <a:off x="300533" y="1287907"/>
            <a:ext cx="10001756" cy="5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82" tIns="46216" rIns="92382" bIns="46216">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879" fontAlgn="base">
              <a:spcBef>
                <a:spcPct val="0"/>
              </a:spcBef>
              <a:spcAft>
                <a:spcPct val="0"/>
              </a:spcAft>
              <a:defRPr/>
            </a:pPr>
            <a:r>
              <a:rPr lang="en-US" altLang="zh-CN" sz="3100" b="1" dirty="0">
                <a:solidFill>
                  <a:srgbClr val="FF0000"/>
                </a:solidFill>
                <a:latin typeface="VNI-Avo" pitchFamily="2" charset="0"/>
                <a:ea typeface="华康海报体W12(P)" panose="040B0C00000000000000" pitchFamily="82" charset="-122"/>
              </a:rPr>
              <a:t>1. </a:t>
            </a:r>
            <a:r>
              <a:rPr lang="en-US" altLang="zh-CN" sz="3100" b="1" dirty="0" err="1">
                <a:solidFill>
                  <a:srgbClr val="FF0000"/>
                </a:solidFill>
                <a:latin typeface="VNI-Avo" pitchFamily="2" charset="0"/>
                <a:ea typeface="华康海报体W12(P)" panose="040B0C00000000000000" pitchFamily="82" charset="-122"/>
              </a:rPr>
              <a:t>Hình</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aûnh</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treû</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em</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nhaéc</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nhôû</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caùc</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caàu</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thuû</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ñieàu</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gì</a:t>
            </a:r>
            <a:r>
              <a:rPr lang="en-US" altLang="zh-CN" sz="3100" b="1" dirty="0">
                <a:solidFill>
                  <a:srgbClr val="FF0000"/>
                </a:solidFill>
                <a:latin typeface="VNI-Avo" pitchFamily="2" charset="0"/>
                <a:ea typeface="华康海报体W12(P)" panose="040B0C00000000000000" pitchFamily="82" charset="-122"/>
              </a:rPr>
              <a:t>?</a:t>
            </a:r>
            <a:endParaRPr lang="zh-CN" altLang="en-US" sz="3100" b="1" dirty="0">
              <a:solidFill>
                <a:srgbClr val="0070C0"/>
              </a:solidFill>
              <a:latin typeface="VNI-Avo" pitchFamily="2" charset="0"/>
              <a:ea typeface="华康海报体W12(P)" panose="040B0C00000000000000" pitchFamily="82" charset="-122"/>
            </a:endParaRPr>
          </a:p>
        </p:txBody>
      </p:sp>
      <p:sp>
        <p:nvSpPr>
          <p:cNvPr id="11" name="文本框 6"/>
          <p:cNvSpPr txBox="1">
            <a:spLocks noChangeArrowheads="1"/>
          </p:cNvSpPr>
          <p:nvPr/>
        </p:nvSpPr>
        <p:spPr bwMode="auto">
          <a:xfrm>
            <a:off x="2203853" y="3425738"/>
            <a:ext cx="8786881" cy="56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82" tIns="46216" rIns="92382" bIns="46216">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1870" indent="-461870" algn="ctr" defTabSz="512879" fontAlgn="base">
              <a:spcBef>
                <a:spcPct val="0"/>
              </a:spcBef>
              <a:spcAft>
                <a:spcPct val="0"/>
              </a:spcAft>
              <a:buFont typeface="Wingdings" panose="05000000000000000000" pitchFamily="2" charset="2"/>
              <a:buChar char="Ø"/>
              <a:defRPr/>
            </a:pPr>
            <a:r>
              <a:rPr lang="en-US" sz="3100" b="1" i="1" dirty="0" err="1">
                <a:solidFill>
                  <a:srgbClr val="FF00FF"/>
                </a:solidFill>
                <a:latin typeface="VNI-Avo" pitchFamily="2" charset="0"/>
                <a:ea typeface="+mn-ea"/>
              </a:rPr>
              <a:t>Khoâng</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neùm</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vaät</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duïng</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böøa</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baõi</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leân</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saân</a:t>
            </a:r>
            <a:endParaRPr lang="zh-CN" altLang="en-US" sz="3100" b="1" i="1" dirty="0">
              <a:solidFill>
                <a:srgbClr val="FF00FF"/>
              </a:solidFill>
              <a:latin typeface="VNI-Avo" pitchFamily="2" charset="0"/>
              <a:ea typeface="华康海报体W12(P)" panose="040B0C00000000000000" pitchFamily="82" charset="-122"/>
            </a:endParaRPr>
          </a:p>
        </p:txBody>
      </p:sp>
      <p:sp>
        <p:nvSpPr>
          <p:cNvPr id="12" name="文本框 6"/>
          <p:cNvSpPr txBox="1">
            <a:spLocks noChangeArrowheads="1"/>
          </p:cNvSpPr>
          <p:nvPr/>
        </p:nvSpPr>
        <p:spPr bwMode="auto">
          <a:xfrm>
            <a:off x="1625693" y="2027243"/>
            <a:ext cx="8786881" cy="56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82" tIns="46216" rIns="92382" bIns="46216">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1870" indent="-461870" algn="ctr" defTabSz="512879" fontAlgn="base">
              <a:spcBef>
                <a:spcPct val="0"/>
              </a:spcBef>
              <a:spcAft>
                <a:spcPct val="0"/>
              </a:spcAft>
              <a:buFont typeface="Wingdings" panose="05000000000000000000" pitchFamily="2" charset="2"/>
              <a:buChar char="Ø"/>
              <a:defRPr/>
            </a:pPr>
            <a:r>
              <a:rPr lang="en-US" sz="3100" b="1" i="1" dirty="0" err="1">
                <a:solidFill>
                  <a:srgbClr val="FF00FF"/>
                </a:solidFill>
                <a:latin typeface="VNI-Avo" pitchFamily="2" charset="0"/>
                <a:ea typeface="+mn-ea"/>
              </a:rPr>
              <a:t>Nhaéc</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nhôû</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caùc</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caàu</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thuû</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trung</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thöïc</a:t>
            </a:r>
            <a:r>
              <a:rPr lang="en-US" sz="3100" b="1" i="1" dirty="0">
                <a:solidFill>
                  <a:srgbClr val="FF00FF"/>
                </a:solidFill>
                <a:latin typeface="VNI-Avo" pitchFamily="2" charset="0"/>
                <a:ea typeface="+mn-ea"/>
              </a:rPr>
              <a:t>. </a:t>
            </a:r>
            <a:endParaRPr lang="zh-CN" altLang="en-US" sz="3100" b="1" i="1" dirty="0">
              <a:solidFill>
                <a:srgbClr val="FF00FF"/>
              </a:solidFill>
              <a:latin typeface="VNI-Avo" pitchFamily="2" charset="0"/>
              <a:ea typeface="华康海报体W12(P)" panose="040B0C00000000000000" pitchFamily="82" charset="-122"/>
            </a:endParaRPr>
          </a:p>
        </p:txBody>
      </p:sp>
    </p:spTree>
    <p:extLst>
      <p:ext uri="{BB962C8B-B14F-4D97-AF65-F5344CB8AC3E}">
        <p14:creationId xmlns:p14="http://schemas.microsoft.com/office/powerpoint/2010/main" val="112267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4" y="232"/>
            <a:ext cx="12192361" cy="6857799"/>
          </a:xfrm>
          <a:prstGeom prst="rect">
            <a:avLst/>
          </a:prstGeom>
        </p:spPr>
      </p:pic>
      <p:sp>
        <p:nvSpPr>
          <p:cNvPr id="4" name="Rectangle 3"/>
          <p:cNvSpPr/>
          <p:nvPr/>
        </p:nvSpPr>
        <p:spPr>
          <a:xfrm>
            <a:off x="1426704" y="2353214"/>
            <a:ext cx="7076923" cy="1817572"/>
          </a:xfrm>
          <a:prstGeom prst="rect">
            <a:avLst/>
          </a:prstGeom>
          <a:noFill/>
        </p:spPr>
        <p:txBody>
          <a:bodyPr wrap="square" lIns="123596" tIns="61796" rIns="123596" bIns="61796">
            <a:spAutoFit/>
          </a:bodyPr>
          <a:lstStyle/>
          <a:p>
            <a:pPr algn="ctr" defTabSz="966778"/>
            <a:r>
              <a:rPr lang="en-US" sz="11100" b="1" dirty="0">
                <a:ln w="12700">
                  <a:solidFill>
                    <a:srgbClr val="4BACC6"/>
                  </a:solidFill>
                  <a:prstDash val="solid"/>
                </a:ln>
                <a:solidFill>
                  <a:srgbClr val="FFFF00"/>
                </a:solidFill>
                <a:latin typeface="Times New Roman" panose="02020603050405020304" pitchFamily="18" charset="0"/>
                <a:ea typeface="HP001" panose="020B0603050302020204" pitchFamily="34" charset="0"/>
                <a:cs typeface="Times New Roman" panose="02020603050405020304" pitchFamily="18" charset="0"/>
              </a:rPr>
              <a:t>1.Tập </a:t>
            </a:r>
            <a:r>
              <a:rPr lang="en-US" sz="11100" b="1" dirty="0" err="1" smtClean="0">
                <a:ln w="12700">
                  <a:solidFill>
                    <a:srgbClr val="4BACC6"/>
                  </a:solidFill>
                  <a:prstDash val="solid"/>
                </a:ln>
                <a:solidFill>
                  <a:srgbClr val="FFFF00"/>
                </a:solidFill>
                <a:latin typeface="Times New Roman" panose="02020603050405020304" pitchFamily="18" charset="0"/>
                <a:ea typeface="HP001" panose="020B0603050302020204" pitchFamily="34" charset="0"/>
                <a:cs typeface="Times New Roman" panose="02020603050405020304" pitchFamily="18" charset="0"/>
              </a:rPr>
              <a:t>viế</a:t>
            </a:r>
            <a:r>
              <a:rPr lang="en-US" sz="11100" b="1" dirty="0" err="1" smtClean="0">
                <a:ln w="12700">
                  <a:solidFill>
                    <a:srgbClr val="4BACC6"/>
                  </a:solidFill>
                  <a:prstDash val="solid"/>
                </a:ln>
                <a:solidFill>
                  <a:srgbClr val="FFFF00"/>
                </a:solidFill>
                <a:latin typeface="Times New Roman" panose="02020603050405020304" pitchFamily="18" charset="0"/>
                <a:ea typeface="HP001" panose="020B0603050302020204" pitchFamily="34" charset="0"/>
                <a:cs typeface="Times New Roman" panose="02020603050405020304" pitchFamily="18" charset="0"/>
              </a:rPr>
              <a:t>t</a:t>
            </a:r>
            <a:r>
              <a:rPr lang="en-US" sz="11100" b="1" dirty="0" smtClean="0">
                <a:ln w="12700">
                  <a:solidFill>
                    <a:srgbClr val="4BACC6"/>
                  </a:solidFill>
                  <a:prstDash val="solid"/>
                </a:ln>
                <a:solidFill>
                  <a:srgbClr val="FFFF00"/>
                </a:solidFill>
                <a:latin typeface="Times New Roman" panose="02020603050405020304" pitchFamily="18" charset="0"/>
                <a:ea typeface="HP001" panose="020B0603050302020204" pitchFamily="34" charset="0"/>
                <a:cs typeface="Times New Roman" panose="02020603050405020304" pitchFamily="18" charset="0"/>
              </a:rPr>
              <a:t> </a:t>
            </a:r>
            <a:endParaRPr lang="en-US" sz="11100" b="1" dirty="0">
              <a:ln w="12700">
                <a:solidFill>
                  <a:srgbClr val="4BACC6"/>
                </a:solidFill>
                <a:prstDash val="solid"/>
              </a:ln>
              <a:solidFill>
                <a:srgbClr val="FFFF00"/>
              </a:solidFill>
              <a:latin typeface="Times New Roman" panose="02020603050405020304" pitchFamily="18" charset="0"/>
              <a:ea typeface="HP001"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94941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62517" y="32265"/>
            <a:ext cx="1139883" cy="1559367"/>
          </a:xfrm>
          <a:prstGeom prst="rect">
            <a:avLst/>
          </a:prstGeom>
        </p:spPr>
      </p:pic>
      <p:pic>
        <p:nvPicPr>
          <p:cNvPr id="3" name="chu AW.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465545" y="600407"/>
            <a:ext cx="5006975" cy="5567311"/>
          </a:xfrm>
        </p:spPr>
      </p:pic>
      <p:pic>
        <p:nvPicPr>
          <p:cNvPr id="7" name="chu AA.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221505" y="555812"/>
            <a:ext cx="5719483" cy="5719483"/>
          </a:xfrm>
          <a:prstGeom prst="rect">
            <a:avLst/>
          </a:prstGeom>
        </p:spPr>
      </p:pic>
    </p:spTree>
    <p:extLst>
      <p:ext uri="{BB962C8B-B14F-4D97-AF65-F5344CB8AC3E}">
        <p14:creationId xmlns:p14="http://schemas.microsoft.com/office/powerpoint/2010/main" val="85865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
          <a:stretch/>
        </p:blipFill>
        <p:spPr bwMode="auto">
          <a:xfrm>
            <a:off x="208849" y="1832292"/>
            <a:ext cx="11774301" cy="306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51003" y="2474577"/>
            <a:ext cx="11462268" cy="861742"/>
          </a:xfrm>
          <a:prstGeom prst="rect">
            <a:avLst/>
          </a:prstGeom>
        </p:spPr>
        <p:txBody>
          <a:bodyPr wrap="square" lIns="121888" tIns="60944" rIns="121888" bIns="60944">
            <a:spAutoFit/>
          </a:bodyPr>
          <a:lstStyle/>
          <a:p>
            <a:pPr algn="just" defTabSz="1218674"/>
            <a:r>
              <a:rPr lang="vi-VN" sz="4800" b="1" dirty="0">
                <a:solidFill>
                  <a:prstClr val="black"/>
                </a:solidFill>
                <a:latin typeface="HP001 4 hàng" pitchFamily="34" charset="0"/>
              </a:rPr>
              <a:t> </a:t>
            </a:r>
            <a:r>
              <a:rPr lang="en-US" sz="4800" b="1" dirty="0">
                <a:solidFill>
                  <a:prstClr val="black"/>
                </a:solidFill>
                <a:latin typeface="HP001 4 hàng" pitchFamily="34" charset="0"/>
              </a:rPr>
              <a:t> </a:t>
            </a:r>
            <a:r>
              <a:rPr lang="en-US" sz="4800" b="1" dirty="0" err="1">
                <a:solidFill>
                  <a:prstClr val="black"/>
                </a:solidFill>
                <a:latin typeface="Times New Roman" panose="02020603050405020304" pitchFamily="18" charset="0"/>
                <a:cs typeface="Times New Roman" panose="02020603050405020304" pitchFamily="18" charset="0"/>
              </a:rPr>
              <a:t>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quả</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nhớ</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kẻ</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trồng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cây</a:t>
            </a:r>
            <a:r>
              <a:rPr lang="en-US" sz="4800" b="1" dirty="0">
                <a:solidFill>
                  <a:prstClr val="black"/>
                </a:solidFill>
                <a:latin typeface="HP001 4 hàng" pitchFamily="34" charset="0"/>
              </a:rPr>
              <a:t>.</a:t>
            </a:r>
            <a:r>
              <a:rPr lang="vi-VN" sz="4800" b="1" dirty="0">
                <a:solidFill>
                  <a:prstClr val="black"/>
                </a:solidFill>
                <a:latin typeface="HP001 4 hàng" pitchFamily="34" charset="0"/>
              </a:rPr>
              <a:t> </a:t>
            </a:r>
            <a:endParaRPr lang="en-US" sz="4800" b="1" dirty="0">
              <a:solidFill>
                <a:prstClr val="black"/>
              </a:solidFill>
              <a:latin typeface="HP001 4 hàng" pitchFamily="34" charset="0"/>
            </a:endParaRPr>
          </a:p>
        </p:txBody>
      </p:sp>
      <p:pic>
        <p:nvPicPr>
          <p:cNvPr id="5"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 y="75"/>
            <a:ext cx="1139883" cy="1559367"/>
          </a:xfrm>
          <a:prstGeom prst="rect">
            <a:avLst/>
          </a:prstGeom>
        </p:spPr>
      </p:pic>
    </p:spTree>
    <p:extLst>
      <p:ext uri="{BB962C8B-B14F-4D97-AF65-F5344CB8AC3E}">
        <p14:creationId xmlns:p14="http://schemas.microsoft.com/office/powerpoint/2010/main" val="4277938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4" y="232"/>
            <a:ext cx="12192361" cy="6857799"/>
          </a:xfrm>
          <a:prstGeom prst="rect">
            <a:avLst/>
          </a:prstGeom>
        </p:spPr>
      </p:pic>
      <p:sp>
        <p:nvSpPr>
          <p:cNvPr id="4" name="Rectangle 3"/>
          <p:cNvSpPr/>
          <p:nvPr/>
        </p:nvSpPr>
        <p:spPr>
          <a:xfrm>
            <a:off x="717176" y="2353214"/>
            <a:ext cx="7786451" cy="1832959"/>
          </a:xfrm>
          <a:prstGeom prst="rect">
            <a:avLst/>
          </a:prstGeom>
          <a:noFill/>
        </p:spPr>
        <p:txBody>
          <a:bodyPr wrap="square" lIns="123596" tIns="61796" rIns="123596" bIns="61796">
            <a:spAutoFit/>
          </a:bodyPr>
          <a:lstStyle/>
          <a:p>
            <a:pPr algn="ctr" defTabSz="966778"/>
            <a:r>
              <a:rPr lang="en-US" sz="11100" b="1" dirty="0">
                <a:ln w="12700">
                  <a:solidFill>
                    <a:srgbClr val="4BACC6"/>
                  </a:solidFill>
                  <a:prstDash val="solid"/>
                </a:ln>
                <a:solidFill>
                  <a:srgbClr val="FFFF00"/>
                </a:solidFill>
                <a:latin typeface="Times New Roman" panose="02020603050405020304" pitchFamily="18" charset="0"/>
                <a:ea typeface="HP001" panose="020B0603050302020204" pitchFamily="34" charset="0"/>
                <a:cs typeface="Times New Roman" panose="02020603050405020304" pitchFamily="18" charset="0"/>
              </a:rPr>
              <a:t>2.Nghe </a:t>
            </a:r>
            <a:r>
              <a:rPr lang="en-US" sz="11100" b="1" dirty="0" err="1" smtClean="0">
                <a:ln w="12700">
                  <a:solidFill>
                    <a:srgbClr val="4BACC6"/>
                  </a:solidFill>
                  <a:prstDash val="solid"/>
                </a:ln>
                <a:solidFill>
                  <a:srgbClr val="FFFF00"/>
                </a:solidFill>
                <a:latin typeface="Times New Roman" panose="02020603050405020304" pitchFamily="18" charset="0"/>
                <a:ea typeface="HP001" panose="020B0603050302020204" pitchFamily="34" charset="0"/>
                <a:cs typeface="Times New Roman" panose="02020603050405020304" pitchFamily="18" charset="0"/>
              </a:rPr>
              <a:t>viế</a:t>
            </a:r>
            <a:r>
              <a:rPr lang="en-US" sz="11100" b="1" dirty="0" err="1" smtClean="0">
                <a:ln w="12700">
                  <a:solidFill>
                    <a:srgbClr val="4BACC6"/>
                  </a:solidFill>
                  <a:prstDash val="solid"/>
                </a:ln>
                <a:solidFill>
                  <a:srgbClr val="FFFF00"/>
                </a:solidFill>
                <a:latin typeface="Times New Roman" panose="02020603050405020304" pitchFamily="18" charset="0"/>
                <a:ea typeface="HP001" panose="020B0603050302020204" pitchFamily="34" charset="0"/>
                <a:cs typeface="Times New Roman" panose="02020603050405020304" pitchFamily="18" charset="0"/>
              </a:rPr>
              <a:t>t</a:t>
            </a:r>
            <a:r>
              <a:rPr lang="en-US" sz="11100" b="1" dirty="0" smtClean="0">
                <a:ln w="12700">
                  <a:solidFill>
                    <a:srgbClr val="4BACC6"/>
                  </a:solidFill>
                  <a:prstDash val="solid"/>
                </a:ln>
                <a:solidFill>
                  <a:srgbClr val="FFFF00"/>
                </a:solidFill>
                <a:latin typeface="Times New Roman" panose="02020603050405020304" pitchFamily="18" charset="0"/>
                <a:ea typeface="HP001" panose="020B0603050302020204" pitchFamily="34" charset="0"/>
                <a:cs typeface="Times New Roman" panose="02020603050405020304" pitchFamily="18" charset="0"/>
              </a:rPr>
              <a:t> </a:t>
            </a:r>
            <a:endParaRPr lang="en-US" sz="11100" b="1" dirty="0">
              <a:ln w="12700">
                <a:solidFill>
                  <a:srgbClr val="4BACC6"/>
                </a:solidFill>
                <a:prstDash val="solid"/>
              </a:ln>
              <a:solidFill>
                <a:srgbClr val="FFFF00"/>
              </a:solidFill>
              <a:latin typeface="Times New Roman" panose="02020603050405020304" pitchFamily="18" charset="0"/>
              <a:ea typeface="HP001"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85808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
          <a:stretch/>
        </p:blipFill>
        <p:spPr bwMode="auto">
          <a:xfrm>
            <a:off x="141384" y="1736332"/>
            <a:ext cx="11774301" cy="306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1383" y="2365720"/>
            <a:ext cx="11473674" cy="2585291"/>
          </a:xfrm>
          <a:prstGeom prst="rect">
            <a:avLst/>
          </a:prstGeom>
        </p:spPr>
        <p:txBody>
          <a:bodyPr wrap="square" lIns="121888" tIns="60944" rIns="121888" bIns="60944">
            <a:spAutoFit/>
          </a:bodyPr>
          <a:lstStyle/>
          <a:p>
            <a:pPr algn="just" defTabSz="1218674"/>
            <a:r>
              <a:rPr lang="vi-VN" sz="4800" b="1" dirty="0">
                <a:solidFill>
                  <a:prstClr val="black"/>
                </a:solidFill>
                <a:latin typeface="HP001 4 hàng" pitchFamily="34" charset="0"/>
              </a:rPr>
              <a:t> </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Trẻ</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em</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giúp</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mang</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tình</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yêu</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bóng</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đá</a:t>
            </a:r>
            <a:endParaRPr lang="en-US" sz="4800" b="1" dirty="0">
              <a:solidFill>
                <a:prstClr val="black"/>
              </a:solidFill>
              <a:latin typeface="HP001 4 hàng" pitchFamily="34" charset="0"/>
            </a:endParaRPr>
          </a:p>
          <a:p>
            <a:pPr algn="just" defTabSz="1218674"/>
            <a:r>
              <a:rPr lang="en-US" sz="1600" b="1" dirty="0">
                <a:solidFill>
                  <a:prstClr val="black"/>
                </a:solidFill>
                <a:latin typeface="HP001 4 hàng" pitchFamily="34" charset="0"/>
              </a:rPr>
              <a:t> </a:t>
            </a:r>
          </a:p>
          <a:p>
            <a:pPr algn="just" defTabSz="1218674"/>
            <a:r>
              <a:rPr lang="en-US" sz="4800" b="1" dirty="0" err="1">
                <a:solidFill>
                  <a:prstClr val="black"/>
                </a:solidFill>
                <a:latin typeface="HP001 4 hàng" pitchFamily="34" charset="0"/>
              </a:rPr>
              <a:t>đến</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với</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mọi</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người</a:t>
            </a:r>
            <a:r>
              <a:rPr lang="en-US" sz="4800" b="1" dirty="0">
                <a:solidFill>
                  <a:prstClr val="black"/>
                </a:solidFill>
                <a:latin typeface="HP001 4 hàng" pitchFamily="34" charset="0"/>
              </a:rPr>
              <a:t>.</a:t>
            </a:r>
            <a:r>
              <a:rPr lang="vi-VN" sz="4800" b="1" dirty="0">
                <a:solidFill>
                  <a:prstClr val="black"/>
                </a:solidFill>
                <a:latin typeface="HP001 4 hàng" pitchFamily="34" charset="0"/>
              </a:rPr>
              <a:t> </a:t>
            </a:r>
            <a:endParaRPr lang="en-US" sz="4800" b="1" dirty="0">
              <a:solidFill>
                <a:prstClr val="black"/>
              </a:solidFill>
              <a:latin typeface="HP001 4 hàng" pitchFamily="34" charset="0"/>
            </a:endParaRPr>
          </a:p>
          <a:p>
            <a:pPr algn="just" defTabSz="1218674"/>
            <a:endParaRPr lang="en-US" sz="4800" b="1" dirty="0">
              <a:solidFill>
                <a:prstClr val="black"/>
              </a:solidFill>
              <a:latin typeface="HP001 4 hàng" pitchFamily="34" charset="0"/>
            </a:endParaRPr>
          </a:p>
        </p:txBody>
      </p:sp>
      <p:pic>
        <p:nvPicPr>
          <p:cNvPr id="5"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 y="75"/>
            <a:ext cx="1139883" cy="1559367"/>
          </a:xfrm>
          <a:prstGeom prst="rect">
            <a:avLst/>
          </a:prstGeom>
        </p:spPr>
      </p:pic>
    </p:spTree>
    <p:extLst>
      <p:ext uri="{BB962C8B-B14F-4D97-AF65-F5344CB8AC3E}">
        <p14:creationId xmlns:p14="http://schemas.microsoft.com/office/powerpoint/2010/main" val="33915678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xmlns="" id="{43B1AF0E-107B-4987-8215-BE0A32D874DA}"/>
              </a:ext>
            </a:extLst>
          </p:cNvPr>
          <p:cNvSpPr txBox="1"/>
          <p:nvPr/>
        </p:nvSpPr>
        <p:spPr>
          <a:xfrm>
            <a:off x="8265460" y="5624528"/>
            <a:ext cx="3911499" cy="737557"/>
          </a:xfrm>
          <a:prstGeom prst="rect">
            <a:avLst/>
          </a:prstGeom>
          <a:noFill/>
        </p:spPr>
        <p:txBody>
          <a:bodyPr wrap="square" lIns="120834" tIns="60410" rIns="120834" bIns="60410" rtlCol="0">
            <a:spAutoFit/>
          </a:bodyPr>
          <a:lstStyle/>
          <a:p>
            <a:pPr defTabSz="1211206">
              <a:defRPr/>
            </a:pPr>
            <a:r>
              <a:rPr lang="en-US" sz="4000" b="1" kern="0">
                <a:solidFill>
                  <a:sysClr val="windowText" lastClr="000000"/>
                </a:solidFill>
                <a:latin typeface="VNI-Avo" pitchFamily="2" charset="0"/>
              </a:rPr>
              <a:t>  ngoä       ónh</a:t>
            </a:r>
            <a:endParaRPr lang="vi-VN" sz="4000" b="1" kern="0">
              <a:solidFill>
                <a:sysClr val="windowText" lastClr="000000"/>
              </a:solidFill>
            </a:endParaRPr>
          </a:p>
        </p:txBody>
      </p:sp>
      <p:sp>
        <p:nvSpPr>
          <p:cNvPr id="5" name="TextBox 1">
            <a:extLst>
              <a:ext uri="{FF2B5EF4-FFF2-40B4-BE49-F238E27FC236}">
                <a16:creationId xmlns:a16="http://schemas.microsoft.com/office/drawing/2014/main" xmlns="" id="{43B1AF0E-107B-4987-8215-BE0A32D874DA}"/>
              </a:ext>
            </a:extLst>
          </p:cNvPr>
          <p:cNvSpPr txBox="1"/>
          <p:nvPr/>
        </p:nvSpPr>
        <p:spPr>
          <a:xfrm>
            <a:off x="4902813" y="5719483"/>
            <a:ext cx="2690648" cy="737557"/>
          </a:xfrm>
          <a:prstGeom prst="rect">
            <a:avLst/>
          </a:prstGeom>
          <a:noFill/>
        </p:spPr>
        <p:txBody>
          <a:bodyPr wrap="square" lIns="120834" tIns="60410" rIns="120834" bIns="60410" rtlCol="0">
            <a:spAutoFit/>
          </a:bodyPr>
          <a:lstStyle/>
          <a:p>
            <a:pPr defTabSz="1211206">
              <a:defRPr/>
            </a:pPr>
            <a:r>
              <a:rPr lang="en-US" sz="4000" b="1" kern="0" dirty="0">
                <a:solidFill>
                  <a:sysClr val="windowText" lastClr="000000"/>
                </a:solidFill>
                <a:latin typeface="VNI-Avo" pitchFamily="2" charset="0"/>
              </a:rPr>
              <a:t>  ay </a:t>
            </a:r>
            <a:r>
              <a:rPr lang="en-US" sz="4000" b="1" kern="0" dirty="0" err="1">
                <a:solidFill>
                  <a:sysClr val="windowText" lastClr="000000"/>
                </a:solidFill>
                <a:latin typeface="VNI-Avo" pitchFamily="2" charset="0"/>
              </a:rPr>
              <a:t>ngaén</a:t>
            </a:r>
            <a:endParaRPr lang="vi-VN" sz="4000" b="1" kern="0" dirty="0">
              <a:solidFill>
                <a:sysClr val="windowText" lastClr="000000"/>
              </a:solidFill>
            </a:endParaRPr>
          </a:p>
        </p:txBody>
      </p:sp>
      <p:sp>
        <p:nvSpPr>
          <p:cNvPr id="4" name="TextBox 1">
            <a:extLst>
              <a:ext uri="{FF2B5EF4-FFF2-40B4-BE49-F238E27FC236}">
                <a16:creationId xmlns:a16="http://schemas.microsoft.com/office/drawing/2014/main" xmlns="" id="{43B1AF0E-107B-4987-8215-BE0A32D874DA}"/>
              </a:ext>
            </a:extLst>
          </p:cNvPr>
          <p:cNvSpPr txBox="1"/>
          <p:nvPr/>
        </p:nvSpPr>
        <p:spPr>
          <a:xfrm>
            <a:off x="37096" y="5719483"/>
            <a:ext cx="4216448" cy="737557"/>
          </a:xfrm>
          <a:prstGeom prst="rect">
            <a:avLst/>
          </a:prstGeom>
          <a:noFill/>
        </p:spPr>
        <p:txBody>
          <a:bodyPr wrap="square" lIns="120834" tIns="60410" rIns="120834" bIns="60410" rtlCol="0">
            <a:spAutoFit/>
          </a:bodyPr>
          <a:lstStyle/>
          <a:p>
            <a:pPr defTabSz="1211206">
              <a:defRPr/>
            </a:pPr>
            <a:r>
              <a:rPr lang="en-US" sz="4000" b="1" kern="0">
                <a:solidFill>
                  <a:sysClr val="windowText" lastClr="000000"/>
                </a:solidFill>
                <a:latin typeface="VNI-Avo" pitchFamily="2" charset="0"/>
              </a:rPr>
              <a:t>ngueäch     oaïc</a:t>
            </a:r>
            <a:endParaRPr lang="vi-VN" sz="4000" b="1" kern="0">
              <a:solidFill>
                <a:sysClr val="windowText" lastClr="000000"/>
              </a:solidFill>
            </a:endParaRPr>
          </a:p>
        </p:txBody>
      </p:sp>
      <p:sp>
        <p:nvSpPr>
          <p:cNvPr id="18" name="TextBox 1">
            <a:extLst>
              <a:ext uri="{FF2B5EF4-FFF2-40B4-BE49-F238E27FC236}">
                <a16:creationId xmlns:a16="http://schemas.microsoft.com/office/drawing/2014/main" xmlns="" id="{43B1AF0E-107B-4987-8215-BE0A32D874DA}"/>
              </a:ext>
            </a:extLst>
          </p:cNvPr>
          <p:cNvSpPr txBox="1"/>
          <p:nvPr/>
        </p:nvSpPr>
        <p:spPr>
          <a:xfrm>
            <a:off x="4584363" y="5709290"/>
            <a:ext cx="1984960" cy="737557"/>
          </a:xfrm>
          <a:prstGeom prst="rect">
            <a:avLst/>
          </a:prstGeom>
          <a:noFill/>
        </p:spPr>
        <p:txBody>
          <a:bodyPr wrap="square" lIns="120834" tIns="60410" rIns="120834" bIns="60410" rtlCol="0">
            <a:spAutoFit/>
          </a:bodyPr>
          <a:lstStyle/>
          <a:p>
            <a:pPr defTabSz="1211206">
              <a:defRPr/>
            </a:pPr>
            <a:r>
              <a:rPr lang="en-US" sz="4000" b="1" kern="0">
                <a:solidFill>
                  <a:srgbClr val="FF0000"/>
                </a:solidFill>
                <a:latin typeface="VNI-Avo" pitchFamily="2" charset="0"/>
              </a:rPr>
              <a:t>ng</a:t>
            </a:r>
            <a:endParaRPr lang="vi-VN" sz="4000" b="1" kern="0">
              <a:solidFill>
                <a:srgbClr val="FF0000"/>
              </a:solidFill>
            </a:endParaRPr>
          </a:p>
        </p:txBody>
      </p:sp>
      <p:sp>
        <p:nvSpPr>
          <p:cNvPr id="19" name="TextBox 1">
            <a:extLst>
              <a:ext uri="{FF2B5EF4-FFF2-40B4-BE49-F238E27FC236}">
                <a16:creationId xmlns:a16="http://schemas.microsoft.com/office/drawing/2014/main" xmlns="" id="{43B1AF0E-107B-4987-8215-BE0A32D874DA}"/>
              </a:ext>
            </a:extLst>
          </p:cNvPr>
          <p:cNvSpPr txBox="1"/>
          <p:nvPr/>
        </p:nvSpPr>
        <p:spPr>
          <a:xfrm>
            <a:off x="9669159" y="5629832"/>
            <a:ext cx="1984960" cy="737557"/>
          </a:xfrm>
          <a:prstGeom prst="rect">
            <a:avLst/>
          </a:prstGeom>
          <a:noFill/>
        </p:spPr>
        <p:txBody>
          <a:bodyPr wrap="square" lIns="120834" tIns="60410" rIns="120834" bIns="60410" rtlCol="0">
            <a:spAutoFit/>
          </a:bodyPr>
          <a:lstStyle/>
          <a:p>
            <a:pPr defTabSz="1211206">
              <a:defRPr/>
            </a:pPr>
            <a:r>
              <a:rPr lang="en-US" sz="4000" b="1" kern="0">
                <a:solidFill>
                  <a:srgbClr val="FF0000"/>
                </a:solidFill>
                <a:latin typeface="VNI-Avo" pitchFamily="2" charset="0"/>
              </a:rPr>
              <a:t>ngh</a:t>
            </a:r>
            <a:endParaRPr lang="vi-VN" sz="4000" b="1" kern="0">
              <a:solidFill>
                <a:srgbClr val="FF0000"/>
              </a:solidFill>
            </a:endParaRPr>
          </a:p>
        </p:txBody>
      </p:sp>
      <p:sp>
        <p:nvSpPr>
          <p:cNvPr id="2" name="TextBox 1">
            <a:extLst>
              <a:ext uri="{FF2B5EF4-FFF2-40B4-BE49-F238E27FC236}">
                <a16:creationId xmlns:a16="http://schemas.microsoft.com/office/drawing/2014/main" xmlns="" id="{43B1AF0E-107B-4987-8215-BE0A32D874DA}"/>
              </a:ext>
            </a:extLst>
          </p:cNvPr>
          <p:cNvSpPr txBox="1"/>
          <p:nvPr/>
        </p:nvSpPr>
        <p:spPr>
          <a:xfrm>
            <a:off x="251013" y="77154"/>
            <a:ext cx="11438964" cy="614447"/>
          </a:xfrm>
          <a:prstGeom prst="rect">
            <a:avLst/>
          </a:prstGeom>
          <a:noFill/>
        </p:spPr>
        <p:txBody>
          <a:bodyPr wrap="square" lIns="120834" tIns="60410" rIns="120834" bIns="60410" rtlCol="0">
            <a:spAutoFit/>
          </a:bodyPr>
          <a:lstStyle/>
          <a:p>
            <a:pPr defTabSz="1211206">
              <a:defRPr/>
            </a:pPr>
            <a:r>
              <a:rPr lang="en-US" sz="3200" b="1" kern="0">
                <a:solidFill>
                  <a:sysClr val="windowText" lastClr="000000"/>
                </a:solidFill>
                <a:latin typeface="VNI-Avo" pitchFamily="2" charset="0"/>
              </a:rPr>
              <a:t>3.Thay hình ngoâi sao baèng vaàn </a:t>
            </a:r>
            <a:r>
              <a:rPr lang="en-US" sz="3200" b="1" kern="0">
                <a:solidFill>
                  <a:srgbClr val="FF0000"/>
                </a:solidFill>
                <a:latin typeface="VNI-Avo" pitchFamily="2" charset="0"/>
              </a:rPr>
              <a:t>ng</a:t>
            </a:r>
            <a:r>
              <a:rPr lang="en-US" sz="3200" b="1" kern="0">
                <a:solidFill>
                  <a:sysClr val="windowText" lastClr="000000"/>
                </a:solidFill>
                <a:latin typeface="VNI-Avo" pitchFamily="2" charset="0"/>
              </a:rPr>
              <a:t> hoaëc vaàn </a:t>
            </a:r>
            <a:r>
              <a:rPr lang="en-US" sz="3200" b="1" kern="0">
                <a:solidFill>
                  <a:srgbClr val="FF0000"/>
                </a:solidFill>
                <a:latin typeface="VNI-Avo" pitchFamily="2" charset="0"/>
              </a:rPr>
              <a:t>ngh.</a:t>
            </a:r>
            <a:endParaRPr lang="vi-VN" sz="3200" b="1" kern="0">
              <a:solidFill>
                <a:srgbClr val="FF0000"/>
              </a:solidFill>
            </a:endParaRPr>
          </a:p>
        </p:txBody>
      </p:sp>
      <p:sp>
        <p:nvSpPr>
          <p:cNvPr id="8" name="5-Point Star 7"/>
          <p:cNvSpPr/>
          <p:nvPr/>
        </p:nvSpPr>
        <p:spPr bwMode="auto">
          <a:xfrm>
            <a:off x="4584363" y="5824215"/>
            <a:ext cx="753035" cy="614531"/>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eaLnBrk="0" fontAlgn="base" hangingPunct="0">
              <a:spcBef>
                <a:spcPct val="0"/>
              </a:spcBef>
              <a:spcAft>
                <a:spcPct val="0"/>
              </a:spcAft>
            </a:pPr>
            <a:endParaRPr lang="vi-VN">
              <a:latin typeface="Arial" charset="0"/>
            </a:endParaRPr>
          </a:p>
        </p:txBody>
      </p:sp>
      <p:sp>
        <p:nvSpPr>
          <p:cNvPr id="9" name="5-Point Star 8"/>
          <p:cNvSpPr/>
          <p:nvPr/>
        </p:nvSpPr>
        <p:spPr bwMode="auto">
          <a:xfrm>
            <a:off x="9908604" y="5629832"/>
            <a:ext cx="753035" cy="614531"/>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eaLnBrk="0" fontAlgn="base" hangingPunct="0">
              <a:spcBef>
                <a:spcPct val="0"/>
              </a:spcBef>
              <a:spcAft>
                <a:spcPct val="0"/>
              </a:spcAft>
            </a:pPr>
            <a:endParaRPr lang="vi-VN">
              <a:latin typeface="Arial" charset="0"/>
            </a:endParaRPr>
          </a:p>
        </p:txBody>
      </p:sp>
      <p:sp>
        <p:nvSpPr>
          <p:cNvPr id="20" name="TextBox 1">
            <a:extLst>
              <a:ext uri="{FF2B5EF4-FFF2-40B4-BE49-F238E27FC236}">
                <a16:creationId xmlns:a16="http://schemas.microsoft.com/office/drawing/2014/main" xmlns="" id="{43B1AF0E-107B-4987-8215-BE0A32D874DA}"/>
              </a:ext>
            </a:extLst>
          </p:cNvPr>
          <p:cNvSpPr txBox="1"/>
          <p:nvPr/>
        </p:nvSpPr>
        <p:spPr>
          <a:xfrm>
            <a:off x="1640545" y="5701188"/>
            <a:ext cx="1341251" cy="737557"/>
          </a:xfrm>
          <a:prstGeom prst="rect">
            <a:avLst/>
          </a:prstGeom>
          <a:noFill/>
        </p:spPr>
        <p:txBody>
          <a:bodyPr wrap="square" lIns="120834" tIns="60410" rIns="120834" bIns="60410" rtlCol="0">
            <a:spAutoFit/>
          </a:bodyPr>
          <a:lstStyle/>
          <a:p>
            <a:pPr defTabSz="1211206">
              <a:defRPr/>
            </a:pPr>
            <a:r>
              <a:rPr lang="en-US" sz="4000" b="1" kern="0">
                <a:solidFill>
                  <a:srgbClr val="FF0000"/>
                </a:solidFill>
                <a:latin typeface="VNI-Avo" pitchFamily="2" charset="0"/>
              </a:rPr>
              <a:t>   ng</a:t>
            </a:r>
            <a:endParaRPr lang="vi-VN" sz="4000" b="1" kern="0">
              <a:solidFill>
                <a:srgbClr val="FF0000"/>
              </a:solidFill>
            </a:endParaRPr>
          </a:p>
        </p:txBody>
      </p:sp>
      <p:sp>
        <p:nvSpPr>
          <p:cNvPr id="21" name="5-Point Star 20"/>
          <p:cNvSpPr/>
          <p:nvPr/>
        </p:nvSpPr>
        <p:spPr bwMode="auto">
          <a:xfrm>
            <a:off x="2145321" y="5789957"/>
            <a:ext cx="753035" cy="614531"/>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eaLnBrk="0" fontAlgn="base" hangingPunct="0">
              <a:spcBef>
                <a:spcPct val="0"/>
              </a:spcBef>
              <a:spcAft>
                <a:spcPct val="0"/>
              </a:spcAft>
            </a:pPr>
            <a:endParaRPr lang="vi-VN">
              <a:latin typeface="Arial"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2848" t="46797" r="8784" b="35948"/>
          <a:stretch/>
        </p:blipFill>
        <p:spPr>
          <a:xfrm>
            <a:off x="37097" y="691601"/>
            <a:ext cx="12139863" cy="4812369"/>
          </a:xfrm>
          <a:prstGeom prst="rect">
            <a:avLst/>
          </a:prstGeom>
        </p:spPr>
      </p:pic>
    </p:spTree>
    <p:extLst>
      <p:ext uri="{BB962C8B-B14F-4D97-AF65-F5344CB8AC3E}">
        <p14:creationId xmlns:p14="http://schemas.microsoft.com/office/powerpoint/2010/main" val="3071069558"/>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16" presetClass="exit" presetSubtype="21" fill="hold" grpId="0" nodeType="withEffect">
                                  <p:stCondLst>
                                    <p:cond delay="0"/>
                                  </p:stCondLst>
                                  <p:childTnLst>
                                    <p:animEffect transition="out" filter="barn(inVertic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16" presetClass="exit" presetSubtype="21" fill="hold" grpId="0" nodeType="withEffect">
                                  <p:stCondLst>
                                    <p:cond delay="0"/>
                                  </p:stCondLst>
                                  <p:childTnLst>
                                    <p:animEffect transition="out" filter="barn(inVertic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16" presetClass="exit" presetSubtype="21" fill="hold" grpId="0" nodeType="withEffect">
                                  <p:stCondLst>
                                    <p:cond delay="0"/>
                                  </p:stCondLst>
                                  <p:childTnLst>
                                    <p:animEffect transition="out" filter="barn(inVertical)">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8" grpId="0"/>
      <p:bldP spid="19" grpId="0"/>
      <p:bldP spid="8" grpId="0" animBg="1"/>
      <p:bldP spid="9" grpId="0" animBg="1"/>
      <p:bldP spid="20" grpId="0"/>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 y="8"/>
            <a:ext cx="12194117" cy="68601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 y="3934376"/>
            <a:ext cx="12194117" cy="2926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0000000我图PPT\03.20\亲子乐园\r6t.png"/>
          <p:cNvPicPr>
            <a:picLocks noChangeAspect="1" noChangeArrowheads="1"/>
          </p:cNvPicPr>
          <p:nvPr/>
        </p:nvPicPr>
        <p:blipFill rotWithShape="1">
          <a:blip r:embed="rId5">
            <a:extLst>
              <a:ext uri="{28A0092B-C50C-407E-A947-70E740481C1C}">
                <a14:useLocalDpi xmlns:a14="http://schemas.microsoft.com/office/drawing/2010/main" val="0"/>
              </a:ext>
            </a:extLst>
          </a:blip>
          <a:srcRect b="45219"/>
          <a:stretch/>
        </p:blipFill>
        <p:spPr bwMode="auto">
          <a:xfrm>
            <a:off x="10" y="-123395"/>
            <a:ext cx="12210381" cy="415634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4"/>
          <p:cNvSpPr txBox="1">
            <a:spLocks noChangeArrowheads="1"/>
          </p:cNvSpPr>
          <p:nvPr/>
        </p:nvSpPr>
        <p:spPr bwMode="auto">
          <a:xfrm>
            <a:off x="2412832" y="2951004"/>
            <a:ext cx="7376632" cy="864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8" tIns="45695" rIns="91388" bIns="4569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8262">
              <a:defRPr/>
            </a:pPr>
            <a:r>
              <a:rPr lang="en-US" altLang="zh-CN" sz="5300" kern="0">
                <a:solidFill>
                  <a:prstClr val="white"/>
                </a:solidFill>
                <a:latin typeface="VNI-Avo" pitchFamily="2" charset="0"/>
                <a:ea typeface="微软雅黑" panose="020B0503020204020204" pitchFamily="34" charset="-122"/>
                <a:cs typeface="Times New Roman" panose="02020603050405020304" pitchFamily="18" charset="0"/>
              </a:rPr>
              <a:t>NHÖÕNG BOÂNG HOA NHOÛ</a:t>
            </a:r>
            <a:endParaRPr lang="zh-CN" altLang="en-US" sz="5300" kern="0" dirty="0">
              <a:solidFill>
                <a:prstClr val="white"/>
              </a:solidFill>
              <a:latin typeface="VNI-Avo" pitchFamily="2" charset="0"/>
              <a:ea typeface="微软雅黑" panose="020B0503020204020204" pitchFamily="34" charset="-122"/>
              <a:cs typeface="Times New Roman" panose="02020603050405020304" pitchFamily="18" charset="0"/>
            </a:endParaRPr>
          </a:p>
        </p:txBody>
      </p:sp>
      <p:pic>
        <p:nvPicPr>
          <p:cNvPr id="2050" name="Picture 2" descr="E:\0000000我图PPT\00001PNG素材\儿童卡通\6465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53382" y="1575202"/>
            <a:ext cx="3138047" cy="563312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0000000我图PPT\00001PNG素材\儿童卡通\卡通人物.png"/>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355705" y="-127702"/>
            <a:ext cx="2768533" cy="313061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0000000我图PPT\00001PNG素材\儿童卡通\t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349" y="4391763"/>
            <a:ext cx="3139976" cy="21096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
          <p:cNvSpPr txBox="1">
            <a:spLocks noChangeArrowheads="1"/>
          </p:cNvSpPr>
          <p:nvPr/>
        </p:nvSpPr>
        <p:spPr bwMode="auto">
          <a:xfrm>
            <a:off x="1028565" y="1437607"/>
            <a:ext cx="9696587" cy="830997"/>
          </a:xfrm>
          <a:prstGeom prst="rect">
            <a:avLst/>
          </a:prstGeom>
          <a:noFill/>
          <a:ln w="9525">
            <a:noFill/>
            <a:miter lim="800000"/>
            <a:headEnd/>
            <a:tailEnd/>
          </a:ln>
        </p:spPr>
        <p:txBody>
          <a:bodyPr wrap="square" lIns="91438" tIns="45719" rIns="91438" bIns="45719">
            <a:spAutoFit/>
          </a:bodyPr>
          <a:lstStyle/>
          <a:p>
            <a:pPr algn="ctr"/>
            <a:r>
              <a:rPr lang="en-US" altLang="ko-KR" sz="4800" b="1">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CHUÛ ÑEÀ 21</a:t>
            </a:r>
            <a:endParaRPr lang="en-US" altLang="ko-KR" sz="4800" b="1" dirty="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
        <p:nvSpPr>
          <p:cNvPr id="11" name="TextBox 1"/>
          <p:cNvSpPr txBox="1">
            <a:spLocks noChangeArrowheads="1"/>
          </p:cNvSpPr>
          <p:nvPr/>
        </p:nvSpPr>
        <p:spPr bwMode="auto">
          <a:xfrm>
            <a:off x="1125813" y="2587426"/>
            <a:ext cx="9696587" cy="830997"/>
          </a:xfrm>
          <a:prstGeom prst="rect">
            <a:avLst/>
          </a:prstGeom>
          <a:noFill/>
          <a:ln w="9525">
            <a:noFill/>
            <a:miter lim="800000"/>
            <a:headEnd/>
            <a:tailEnd/>
          </a:ln>
        </p:spPr>
        <p:txBody>
          <a:bodyPr wrap="square" lIns="91438" tIns="45719" rIns="91438" bIns="45719">
            <a:spAutoFit/>
          </a:bodyPr>
          <a:lstStyle/>
          <a:p>
            <a:pPr algn="ctr"/>
            <a:r>
              <a:rPr lang="en-US" altLang="ko-KR" sz="4800" b="1">
                <a:solidFill>
                  <a:srgbClr val="FF00FF"/>
                </a:solidFill>
                <a:effectLst>
                  <a:outerShdw blurRad="38100" dist="38100" dir="2700000" algn="tl">
                    <a:srgbClr val="000000">
                      <a:alpha val="43137"/>
                    </a:srgbClr>
                  </a:outerShdw>
                </a:effectLst>
                <a:latin typeface="VNI-Avo" pitchFamily="2" charset="0"/>
                <a:cs typeface="Times New Roman" panose="02020603050405020304" pitchFamily="18" charset="0"/>
              </a:rPr>
              <a:t>NHÖÕNG BOÂNG HOA NHOÛ</a:t>
            </a:r>
            <a:endParaRPr lang="en-US" altLang="ko-KR" sz="4800" b="1" dirty="0">
              <a:solidFill>
                <a:srgbClr val="FF00FF"/>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19044310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 presetClass="entr" presetSubtype="9" fill="hold" nodeType="withEffect">
                                  <p:stCondLst>
                                    <p:cond delay="550"/>
                                  </p:stCondLst>
                                  <p:childTnLst>
                                    <p:set>
                                      <p:cBhvr>
                                        <p:cTn id="9" dur="1" fill="hold">
                                          <p:stCondLst>
                                            <p:cond delay="0"/>
                                          </p:stCondLst>
                                        </p:cTn>
                                        <p:tgtEl>
                                          <p:spTgt spid="2053"/>
                                        </p:tgtEl>
                                        <p:attrNameLst>
                                          <p:attrName>style.visibility</p:attrName>
                                        </p:attrNameLst>
                                      </p:cBhvr>
                                      <p:to>
                                        <p:strVal val="visible"/>
                                      </p:to>
                                    </p:set>
                                    <p:anim calcmode="lin" valueType="num">
                                      <p:cBhvr additive="base">
                                        <p:cTn id="10" dur="500" fill="hold"/>
                                        <p:tgtEl>
                                          <p:spTgt spid="2053"/>
                                        </p:tgtEl>
                                        <p:attrNameLst>
                                          <p:attrName>ppt_x</p:attrName>
                                        </p:attrNameLst>
                                      </p:cBhvr>
                                      <p:tavLst>
                                        <p:tav tm="0">
                                          <p:val>
                                            <p:strVal val="0-#ppt_w/2"/>
                                          </p:val>
                                        </p:tav>
                                        <p:tav tm="100000">
                                          <p:val>
                                            <p:strVal val="#ppt_x"/>
                                          </p:val>
                                        </p:tav>
                                      </p:tavLst>
                                    </p:anim>
                                    <p:anim calcmode="lin" valueType="num">
                                      <p:cBhvr additive="base">
                                        <p:cTn id="11" dur="500" fill="hold"/>
                                        <p:tgtEl>
                                          <p:spTgt spid="2053"/>
                                        </p:tgtEl>
                                        <p:attrNameLst>
                                          <p:attrName>ppt_y</p:attrName>
                                        </p:attrNameLst>
                                      </p:cBhvr>
                                      <p:tavLst>
                                        <p:tav tm="0">
                                          <p:val>
                                            <p:strVal val="0-#ppt_h/2"/>
                                          </p:val>
                                        </p:tav>
                                        <p:tav tm="100000">
                                          <p:val>
                                            <p:strVal val="#ppt_y"/>
                                          </p:val>
                                        </p:tav>
                                      </p:tavLst>
                                    </p:anim>
                                  </p:childTnLst>
                                </p:cTn>
                              </p:par>
                              <p:par>
                                <p:cTn id="12" presetID="2" presetClass="entr" presetSubtype="8" fill="hold" nodeType="withEffect">
                                  <p:stCondLst>
                                    <p:cond delay="850"/>
                                  </p:stCondLst>
                                  <p:childTnLst>
                                    <p:set>
                                      <p:cBhvr>
                                        <p:cTn id="13" dur="1" fill="hold">
                                          <p:stCondLst>
                                            <p:cond delay="0"/>
                                          </p:stCondLst>
                                        </p:cTn>
                                        <p:tgtEl>
                                          <p:spTgt spid="2057"/>
                                        </p:tgtEl>
                                        <p:attrNameLst>
                                          <p:attrName>style.visibility</p:attrName>
                                        </p:attrNameLst>
                                      </p:cBhvr>
                                      <p:to>
                                        <p:strVal val="visible"/>
                                      </p:to>
                                    </p:set>
                                    <p:anim calcmode="lin" valueType="num">
                                      <p:cBhvr additive="base">
                                        <p:cTn id="14" dur="500" fill="hold"/>
                                        <p:tgtEl>
                                          <p:spTgt spid="2057"/>
                                        </p:tgtEl>
                                        <p:attrNameLst>
                                          <p:attrName>ppt_x</p:attrName>
                                        </p:attrNameLst>
                                      </p:cBhvr>
                                      <p:tavLst>
                                        <p:tav tm="0">
                                          <p:val>
                                            <p:strVal val="0-#ppt_w/2"/>
                                          </p:val>
                                        </p:tav>
                                        <p:tav tm="100000">
                                          <p:val>
                                            <p:strVal val="#ppt_x"/>
                                          </p:val>
                                        </p:tav>
                                      </p:tavLst>
                                    </p:anim>
                                    <p:anim calcmode="lin" valueType="num">
                                      <p:cBhvr additive="base">
                                        <p:cTn id="15" dur="500" fill="hold"/>
                                        <p:tgtEl>
                                          <p:spTgt spid="205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15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1+#ppt_w/2"/>
                                          </p:val>
                                        </p:tav>
                                        <p:tav tm="100000">
                                          <p:val>
                                            <p:strVal val="#ppt_x"/>
                                          </p:val>
                                        </p:tav>
                                      </p:tavLst>
                                    </p:anim>
                                    <p:anim calcmode="lin" valueType="num">
                                      <p:cBhvr additive="base">
                                        <p:cTn id="19" dur="500" fill="hold"/>
                                        <p:tgtEl>
                                          <p:spTgt spid="2050"/>
                                        </p:tgtEl>
                                        <p:attrNameLst>
                                          <p:attrName>ppt_y</p:attrName>
                                        </p:attrNameLst>
                                      </p:cBhvr>
                                      <p:tavLst>
                                        <p:tav tm="0">
                                          <p:val>
                                            <p:strVal val="#ppt_y"/>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700"/>
                                        <p:tgtEl>
                                          <p:spTgt spid="2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13586" t="72089" r="9685" b="11262"/>
          <a:stretch/>
        </p:blipFill>
        <p:spPr>
          <a:xfrm>
            <a:off x="37097" y="860613"/>
            <a:ext cx="11885963" cy="4643356"/>
          </a:xfrm>
          <a:prstGeom prst="rect">
            <a:avLst/>
          </a:prstGeom>
        </p:spPr>
      </p:pic>
      <p:sp>
        <p:nvSpPr>
          <p:cNvPr id="4" name="TextBox 1">
            <a:extLst>
              <a:ext uri="{FF2B5EF4-FFF2-40B4-BE49-F238E27FC236}">
                <a16:creationId xmlns:a16="http://schemas.microsoft.com/office/drawing/2014/main" xmlns="" id="{43B1AF0E-107B-4987-8215-BE0A32D874DA}"/>
              </a:ext>
            </a:extLst>
          </p:cNvPr>
          <p:cNvSpPr txBox="1"/>
          <p:nvPr/>
        </p:nvSpPr>
        <p:spPr>
          <a:xfrm>
            <a:off x="595944" y="5719483"/>
            <a:ext cx="2690648" cy="737557"/>
          </a:xfrm>
          <a:prstGeom prst="rect">
            <a:avLst/>
          </a:prstGeom>
          <a:noFill/>
        </p:spPr>
        <p:txBody>
          <a:bodyPr wrap="square" lIns="120834" tIns="60410" rIns="120834" bIns="60410" rtlCol="0">
            <a:spAutoFit/>
          </a:bodyPr>
          <a:lstStyle/>
          <a:p>
            <a:pPr defTabSz="1211206">
              <a:defRPr/>
            </a:pPr>
            <a:r>
              <a:rPr lang="en-US" sz="4000" b="1" kern="0">
                <a:solidFill>
                  <a:sysClr val="windowText" lastClr="000000"/>
                </a:solidFill>
                <a:latin typeface="VNI-Avo" pitchFamily="2" charset="0"/>
              </a:rPr>
              <a:t>chia se</a:t>
            </a:r>
            <a:endParaRPr lang="vi-VN" sz="4000" b="1" kern="0">
              <a:solidFill>
                <a:sysClr val="windowText" lastClr="000000"/>
              </a:solidFill>
            </a:endParaRPr>
          </a:p>
        </p:txBody>
      </p:sp>
      <p:sp>
        <p:nvSpPr>
          <p:cNvPr id="5" name="TextBox 1">
            <a:extLst>
              <a:ext uri="{FF2B5EF4-FFF2-40B4-BE49-F238E27FC236}">
                <a16:creationId xmlns:a16="http://schemas.microsoft.com/office/drawing/2014/main" xmlns="" id="{43B1AF0E-107B-4987-8215-BE0A32D874DA}"/>
              </a:ext>
            </a:extLst>
          </p:cNvPr>
          <p:cNvSpPr txBox="1"/>
          <p:nvPr/>
        </p:nvSpPr>
        <p:spPr>
          <a:xfrm>
            <a:off x="4576267" y="5719483"/>
            <a:ext cx="3527828" cy="737557"/>
          </a:xfrm>
          <a:prstGeom prst="rect">
            <a:avLst/>
          </a:prstGeom>
          <a:noFill/>
        </p:spPr>
        <p:txBody>
          <a:bodyPr wrap="square" lIns="120834" tIns="60410" rIns="120834" bIns="60410" rtlCol="0">
            <a:spAutoFit/>
          </a:bodyPr>
          <a:lstStyle/>
          <a:p>
            <a:pPr defTabSz="1211206">
              <a:defRPr/>
            </a:pPr>
            <a:r>
              <a:rPr lang="en-US" sz="4000" b="1" kern="0">
                <a:solidFill>
                  <a:sysClr val="windowText" lastClr="000000"/>
                </a:solidFill>
                <a:latin typeface="VNI-Avo" pitchFamily="2" charset="0"/>
              </a:rPr>
              <a:t>deâ thöông</a:t>
            </a:r>
            <a:endParaRPr lang="vi-VN" sz="4000" b="1" kern="0">
              <a:solidFill>
                <a:sysClr val="windowText" lastClr="000000"/>
              </a:solidFill>
            </a:endParaRPr>
          </a:p>
        </p:txBody>
      </p:sp>
      <p:sp>
        <p:nvSpPr>
          <p:cNvPr id="2" name="TextBox 1">
            <a:extLst>
              <a:ext uri="{FF2B5EF4-FFF2-40B4-BE49-F238E27FC236}">
                <a16:creationId xmlns:a16="http://schemas.microsoft.com/office/drawing/2014/main" xmlns="" id="{43B1AF0E-107B-4987-8215-BE0A32D874DA}"/>
              </a:ext>
            </a:extLst>
          </p:cNvPr>
          <p:cNvSpPr txBox="1"/>
          <p:nvPr/>
        </p:nvSpPr>
        <p:spPr>
          <a:xfrm>
            <a:off x="251013" y="77154"/>
            <a:ext cx="11438964" cy="614447"/>
          </a:xfrm>
          <a:prstGeom prst="rect">
            <a:avLst/>
          </a:prstGeom>
          <a:noFill/>
        </p:spPr>
        <p:txBody>
          <a:bodyPr wrap="square" lIns="120834" tIns="60410" rIns="120834" bIns="60410" rtlCol="0">
            <a:spAutoFit/>
          </a:bodyPr>
          <a:lstStyle/>
          <a:p>
            <a:pPr defTabSz="1211206">
              <a:defRPr/>
            </a:pPr>
            <a:r>
              <a:rPr lang="en-US" sz="3200" b="1" kern="0">
                <a:solidFill>
                  <a:sysClr val="windowText" lastClr="000000"/>
                </a:solidFill>
                <a:latin typeface="VNI-Avo" pitchFamily="2" charset="0"/>
              </a:rPr>
              <a:t>4.Thay hình chieác laù baèng </a:t>
            </a:r>
            <a:r>
              <a:rPr lang="en-US" sz="3200" b="1" i="1" kern="0">
                <a:solidFill>
                  <a:srgbClr val="FF0000"/>
                </a:solidFill>
                <a:latin typeface="VNI-Avo" pitchFamily="2" charset="0"/>
              </a:rPr>
              <a:t>daáu hoûi </a:t>
            </a:r>
            <a:r>
              <a:rPr lang="en-US" sz="3200" b="1" kern="0">
                <a:solidFill>
                  <a:sysClr val="windowText" lastClr="000000"/>
                </a:solidFill>
                <a:latin typeface="VNI-Avo" pitchFamily="2" charset="0"/>
              </a:rPr>
              <a:t>hoaëc </a:t>
            </a:r>
            <a:r>
              <a:rPr lang="en-US" sz="3200" b="1" i="1" kern="0">
                <a:solidFill>
                  <a:srgbClr val="FF0000"/>
                </a:solidFill>
                <a:latin typeface="VNI-Avo" pitchFamily="2" charset="0"/>
              </a:rPr>
              <a:t>daáu ngaõ</a:t>
            </a:r>
            <a:endParaRPr lang="vi-VN" sz="3200" b="1" i="1" kern="0">
              <a:solidFill>
                <a:srgbClr val="FF0000"/>
              </a:solidFill>
            </a:endParaRPr>
          </a:p>
        </p:txBody>
      </p:sp>
      <p:sp>
        <p:nvSpPr>
          <p:cNvPr id="6" name="TextBox 1">
            <a:extLst>
              <a:ext uri="{FF2B5EF4-FFF2-40B4-BE49-F238E27FC236}">
                <a16:creationId xmlns:a16="http://schemas.microsoft.com/office/drawing/2014/main" xmlns="" id="{43B1AF0E-107B-4987-8215-BE0A32D874DA}"/>
              </a:ext>
            </a:extLst>
          </p:cNvPr>
          <p:cNvSpPr txBox="1"/>
          <p:nvPr/>
        </p:nvSpPr>
        <p:spPr>
          <a:xfrm>
            <a:off x="8373036" y="5647764"/>
            <a:ext cx="3818965" cy="737557"/>
          </a:xfrm>
          <a:prstGeom prst="rect">
            <a:avLst/>
          </a:prstGeom>
          <a:noFill/>
        </p:spPr>
        <p:txBody>
          <a:bodyPr wrap="square" lIns="120834" tIns="60410" rIns="120834" bIns="60410" rtlCol="0">
            <a:spAutoFit/>
          </a:bodyPr>
          <a:lstStyle/>
          <a:p>
            <a:pPr defTabSz="1211206">
              <a:defRPr/>
            </a:pPr>
            <a:r>
              <a:rPr lang="en-US" sz="4000" b="1" kern="0">
                <a:solidFill>
                  <a:sysClr val="windowText" lastClr="000000"/>
                </a:solidFill>
                <a:latin typeface="VNI-Avo" pitchFamily="2" charset="0"/>
              </a:rPr>
              <a:t>töông töôïng</a:t>
            </a:r>
            <a:endParaRPr lang="vi-VN" sz="4000" b="1" kern="0">
              <a:solidFill>
                <a:sysClr val="windowText" lastClr="000000"/>
              </a:solidFill>
            </a:endParaRPr>
          </a:p>
        </p:txBody>
      </p:sp>
      <p:pic>
        <p:nvPicPr>
          <p:cNvPr id="13" name="Picture 2"/>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84617" t="43679" b="33237"/>
          <a:stretch/>
        </p:blipFill>
        <p:spPr bwMode="auto">
          <a:xfrm>
            <a:off x="4896757" y="5617096"/>
            <a:ext cx="667657" cy="444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t="19928" r="50000" b="60143"/>
          <a:stretch/>
        </p:blipFill>
        <p:spPr bwMode="auto">
          <a:xfrm>
            <a:off x="2009091" y="5617097"/>
            <a:ext cx="551656" cy="38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t="19928" r="50000" b="60143"/>
          <a:stretch/>
        </p:blipFill>
        <p:spPr bwMode="auto">
          <a:xfrm>
            <a:off x="8858247" y="5514710"/>
            <a:ext cx="551656" cy="38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4863542" y="5142587"/>
            <a:ext cx="734087" cy="734087"/>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58246" y="5124658"/>
            <a:ext cx="734087" cy="734087"/>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2030937" y="5230854"/>
            <a:ext cx="734087" cy="734087"/>
          </a:xfrm>
          <a:prstGeom prst="rect">
            <a:avLst/>
          </a:prstGeom>
        </p:spPr>
      </p:pic>
    </p:spTree>
    <p:extLst>
      <p:ext uri="{BB962C8B-B14F-4D97-AF65-F5344CB8AC3E}">
        <p14:creationId xmlns:p14="http://schemas.microsoft.com/office/powerpoint/2010/main" val="3613018605"/>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6013" r="3723" b="60261"/>
          <a:stretch/>
        </p:blipFill>
        <p:spPr>
          <a:xfrm>
            <a:off x="17930" y="8965"/>
            <a:ext cx="12121460" cy="6831107"/>
          </a:xfrm>
          <a:prstGeom prst="rect">
            <a:avLst/>
          </a:prstGeom>
        </p:spPr>
      </p:pic>
    </p:spTree>
    <p:extLst>
      <p:ext uri="{BB962C8B-B14F-4D97-AF65-F5344CB8AC3E}">
        <p14:creationId xmlns:p14="http://schemas.microsoft.com/office/powerpoint/2010/main" val="1430382019"/>
      </p:ext>
    </p:extLst>
  </p:cSld>
  <p:clrMapOvr>
    <a:masterClrMapping/>
  </p:clrMapOvr>
  <p:transition advTm="6645"/>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2516" y="32190"/>
            <a:ext cx="823603" cy="1126695"/>
          </a:xfrm>
          <a:prstGeom prst="rect">
            <a:avLst/>
          </a:prstGeom>
        </p:spPr>
      </p:pic>
      <p:sp>
        <p:nvSpPr>
          <p:cNvPr id="7" name="TextBox 1">
            <a:extLst>
              <a:ext uri="{FF2B5EF4-FFF2-40B4-BE49-F238E27FC236}">
                <a16:creationId xmlns:a16="http://schemas.microsoft.com/office/drawing/2014/main" xmlns="" id="{43B1AF0E-107B-4987-8215-BE0A32D874DA}"/>
              </a:ext>
            </a:extLst>
          </p:cNvPr>
          <p:cNvSpPr txBox="1"/>
          <p:nvPr/>
        </p:nvSpPr>
        <p:spPr>
          <a:xfrm>
            <a:off x="1331049" y="288314"/>
            <a:ext cx="10215491" cy="614447"/>
          </a:xfrm>
          <a:prstGeom prst="rect">
            <a:avLst/>
          </a:prstGeom>
          <a:noFill/>
        </p:spPr>
        <p:txBody>
          <a:bodyPr wrap="square" lIns="120834" tIns="60410" rIns="120834" bIns="60410" rtlCol="0">
            <a:spAutoFit/>
          </a:bodyPr>
          <a:lstStyle/>
          <a:p>
            <a:pPr defTabSz="1211206">
              <a:defRPr/>
            </a:pPr>
            <a:r>
              <a:rPr lang="en-US" sz="3200" b="1" kern="0">
                <a:solidFill>
                  <a:sysClr val="windowText" lastClr="000000"/>
                </a:solidFill>
                <a:latin typeface="VNI-Avo" pitchFamily="2" charset="0"/>
              </a:rPr>
              <a:t>Vieát vaøo vôû ñieàu em vöøa noùi</a:t>
            </a:r>
            <a:endParaRPr lang="vi-VN" sz="3200" b="1" kern="0">
              <a:solidFill>
                <a:sysClr val="windowText" lastClr="000000"/>
              </a:solidFill>
            </a:endParaRPr>
          </a:p>
        </p:txBody>
      </p:sp>
    </p:spTree>
    <p:extLst>
      <p:ext uri="{BB962C8B-B14F-4D97-AF65-F5344CB8AC3E}">
        <p14:creationId xmlns:p14="http://schemas.microsoft.com/office/powerpoint/2010/main" val="8298183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1577" t="53236" r="-122" b="6095"/>
          <a:stretch/>
        </p:blipFill>
        <p:spPr>
          <a:xfrm>
            <a:off x="35859" y="1308847"/>
            <a:ext cx="12048564" cy="5549153"/>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829" t="44038" r="8970" b="48998"/>
          <a:stretch/>
        </p:blipFill>
        <p:spPr>
          <a:xfrm>
            <a:off x="107579" y="35853"/>
            <a:ext cx="12084421" cy="1434360"/>
          </a:xfrm>
          <a:prstGeom prst="rect">
            <a:avLst/>
          </a:prstGeom>
        </p:spPr>
      </p:pic>
    </p:spTree>
    <p:extLst>
      <p:ext uri="{BB962C8B-B14F-4D97-AF65-F5344CB8AC3E}">
        <p14:creationId xmlns:p14="http://schemas.microsoft.com/office/powerpoint/2010/main" val="514024502"/>
      </p:ext>
    </p:extLst>
  </p:cSld>
  <p:clrMapOvr>
    <a:masterClrMapping/>
  </p:clrMapOvr>
  <p:transition advTm="6645"/>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E:\其他工作\【策    划】\兼职 我图网\觅知网兼职要求\8.30 一年纪班会\3\素材\3一年级背景.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79" y="0"/>
            <a:ext cx="12203179" cy="686428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其他工作\【策    划】\兼职 我图网\觅知网兼职要求\8.30 一年纪班会\3\素材\75.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8032" y="-150724"/>
            <a:ext cx="3215680" cy="165951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其他工作\【策    划】\兼职 我图网\觅知网兼职要求\8.30 一年纪班会\3\素材\531.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8536" y="1028733"/>
            <a:ext cx="10674931" cy="21122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其他工作\【策    划】\兼职 我图网\觅知网兼职要求\8.30 一年纪班会\3\素材\4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99032" y="0"/>
            <a:ext cx="3932933" cy="13167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552384" y="4982204"/>
            <a:ext cx="1152128" cy="1231107"/>
          </a:xfrm>
          <a:prstGeom prst="rect">
            <a:avLst/>
          </a:prstGeom>
          <a:noFill/>
        </p:spPr>
        <p:txBody>
          <a:bodyPr wrap="square" lIns="121914" tIns="60957" rIns="121914" bIns="60957" rtlCol="0">
            <a:spAutoFit/>
          </a:bodyPr>
          <a:lstStyle/>
          <a:p>
            <a:pPr algn="ctr" defTabSz="1219140"/>
            <a:r>
              <a:rPr lang="en-US" altLang="zh-CN" sz="2400" dirty="0">
                <a:solidFill>
                  <a:prstClr val="white"/>
                </a:solidFill>
              </a:rPr>
              <a:t>GOODGOODSTUDY</a:t>
            </a:r>
            <a:endParaRPr lang="zh-CN" altLang="en-US" sz="2400" dirty="0">
              <a:solidFill>
                <a:prstClr val="white"/>
              </a:solidFill>
            </a:endParaRPr>
          </a:p>
        </p:txBody>
      </p:sp>
      <p:sp>
        <p:nvSpPr>
          <p:cNvPr id="9" name="Rectangle 8"/>
          <p:cNvSpPr/>
          <p:nvPr/>
        </p:nvSpPr>
        <p:spPr>
          <a:xfrm>
            <a:off x="758536" y="1323522"/>
            <a:ext cx="10805935" cy="1155804"/>
          </a:xfrm>
          <a:prstGeom prst="rect">
            <a:avLst/>
          </a:prstGeom>
          <a:noFill/>
        </p:spPr>
        <p:txBody>
          <a:bodyPr wrap="square" lIns="123548" tIns="61773" rIns="123548" bIns="61773">
            <a:spAutoFit/>
            <a:scene3d>
              <a:camera prst="orthographicFront"/>
              <a:lightRig rig="soft" dir="t">
                <a:rot lat="0" lon="0" rev="15600000"/>
              </a:lightRig>
            </a:scene3d>
            <a:sp3d extrusionH="57150" prstMaterial="softEdge">
              <a:bevelT w="25400" h="38100"/>
            </a:sp3d>
          </a:bodyPr>
          <a:lstStyle/>
          <a:p>
            <a:pPr algn="ctr" defTabSz="966411">
              <a:defRPr/>
            </a:pPr>
            <a:r>
              <a:rPr lang="en-US" sz="6700" b="1" dirty="0" err="1">
                <a:ln/>
                <a:solidFill>
                  <a:srgbClr val="FF0000"/>
                </a:solidFill>
                <a:latin typeface="VNI-Avo" pitchFamily="2" charset="0"/>
              </a:rPr>
              <a:t>Chaøo</a:t>
            </a:r>
            <a:r>
              <a:rPr lang="en-US" sz="6700" b="1" dirty="0">
                <a:ln/>
                <a:solidFill>
                  <a:srgbClr val="FF0000"/>
                </a:solidFill>
                <a:latin typeface="VNI-Avo" pitchFamily="2" charset="0"/>
              </a:rPr>
              <a:t> </a:t>
            </a:r>
            <a:r>
              <a:rPr lang="en-US" sz="6700" b="1" dirty="0" err="1">
                <a:ln/>
                <a:solidFill>
                  <a:srgbClr val="FF0000"/>
                </a:solidFill>
                <a:latin typeface="VNI-Avo" pitchFamily="2" charset="0"/>
              </a:rPr>
              <a:t>taïm</a:t>
            </a:r>
            <a:r>
              <a:rPr lang="en-US" sz="6700" b="1" dirty="0">
                <a:ln/>
                <a:solidFill>
                  <a:srgbClr val="FF0000"/>
                </a:solidFill>
                <a:latin typeface="VNI-Avo" pitchFamily="2" charset="0"/>
              </a:rPr>
              <a:t> </a:t>
            </a:r>
            <a:r>
              <a:rPr lang="en-US" sz="6700" b="1" err="1">
                <a:ln/>
                <a:solidFill>
                  <a:srgbClr val="FF0000"/>
                </a:solidFill>
                <a:latin typeface="VNI-Avo" pitchFamily="2" charset="0"/>
              </a:rPr>
              <a:t>bieät</a:t>
            </a:r>
            <a:r>
              <a:rPr lang="en-US" sz="6700" b="1">
                <a:ln/>
                <a:solidFill>
                  <a:srgbClr val="FF0000"/>
                </a:solidFill>
                <a:latin typeface="VNI-Avo" pitchFamily="2" charset="0"/>
              </a:rPr>
              <a:t> caùc </a:t>
            </a:r>
            <a:r>
              <a:rPr lang="en-US" sz="6700" b="1" dirty="0">
                <a:ln/>
                <a:solidFill>
                  <a:srgbClr val="FF0000"/>
                </a:solidFill>
                <a:latin typeface="VNI-Avo" pitchFamily="2" charset="0"/>
              </a:rPr>
              <a:t>con</a:t>
            </a:r>
          </a:p>
        </p:txBody>
      </p:sp>
    </p:spTree>
    <p:extLst>
      <p:ext uri="{BB962C8B-B14F-4D97-AF65-F5344CB8AC3E}">
        <p14:creationId xmlns:p14="http://schemas.microsoft.com/office/powerpoint/2010/main" val="3586955889"/>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left)">
                                      <p:cBhvr>
                                        <p:cTn id="7" dur="500"/>
                                        <p:tgtEl>
                                          <p:spTgt spid="1027"/>
                                        </p:tgtEl>
                                      </p:cBhvr>
                                    </p:animEffect>
                                  </p:childTnLst>
                                </p:cTn>
                              </p:par>
                              <p:par>
                                <p:cTn id="8" presetID="42" presetClass="entr" presetSubtype="0"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fade">
                                      <p:cBhvr>
                                        <p:cTn id="10" dur="1000"/>
                                        <p:tgtEl>
                                          <p:spTgt spid="1029"/>
                                        </p:tgtEl>
                                      </p:cBhvr>
                                    </p:animEffect>
                                    <p:anim calcmode="lin" valueType="num">
                                      <p:cBhvr>
                                        <p:cTn id="11" dur="1000" fill="hold"/>
                                        <p:tgtEl>
                                          <p:spTgt spid="1029"/>
                                        </p:tgtEl>
                                        <p:attrNameLst>
                                          <p:attrName>ppt_x</p:attrName>
                                        </p:attrNameLst>
                                      </p:cBhvr>
                                      <p:tavLst>
                                        <p:tav tm="0">
                                          <p:val>
                                            <p:strVal val="#ppt_x"/>
                                          </p:val>
                                        </p:tav>
                                        <p:tav tm="100000">
                                          <p:val>
                                            <p:strVal val="#ppt_x"/>
                                          </p:val>
                                        </p:tav>
                                      </p:tavLst>
                                    </p:anim>
                                    <p:anim calcmode="lin" valueType="num">
                                      <p:cBhvr>
                                        <p:cTn id="12" dur="1000" fill="hold"/>
                                        <p:tgtEl>
                                          <p:spTgt spid="102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1000"/>
                                        <p:tgtEl>
                                          <p:spTgt spid="1030"/>
                                        </p:tgtEl>
                                      </p:cBhvr>
                                    </p:animEffect>
                                    <p:anim calcmode="lin" valueType="num">
                                      <p:cBhvr>
                                        <p:cTn id="16" dur="1000" fill="hold"/>
                                        <p:tgtEl>
                                          <p:spTgt spid="1030"/>
                                        </p:tgtEl>
                                        <p:attrNameLst>
                                          <p:attrName>ppt_x</p:attrName>
                                        </p:attrNameLst>
                                      </p:cBhvr>
                                      <p:tavLst>
                                        <p:tav tm="0">
                                          <p:val>
                                            <p:strVal val="#ppt_x"/>
                                          </p:val>
                                        </p:tav>
                                        <p:tav tm="100000">
                                          <p:val>
                                            <p:strVal val="#ppt_x"/>
                                          </p:val>
                                        </p:tav>
                                      </p:tavLst>
                                    </p:anim>
                                    <p:anim calcmode="lin" valueType="num">
                                      <p:cBhvr>
                                        <p:cTn id="17" dur="1000" fill="hold"/>
                                        <p:tgtEl>
                                          <p:spTgt spid="1030"/>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34" presetClass="emph" presetSubtype="0" fill="hold" grpId="0" nodeType="withEffect">
                                  <p:stCondLst>
                                    <p:cond delay="0"/>
                                  </p:stCondLst>
                                  <p:iterate type="lt">
                                    <p:tmPct val="10000"/>
                                  </p:iterate>
                                  <p:childTnLst>
                                    <p:animMotion origin="layout" path="M 0.0 0.0 L 0.0 -0.07213" pathEditMode="relative" ptsTypes="">
                                      <p:cBhvr>
                                        <p:cTn id="22" dur="250" accel="50000" decel="50000" autoRev="1" fill="hold">
                                          <p:stCondLst>
                                            <p:cond delay="0"/>
                                          </p:stCondLst>
                                        </p:cTn>
                                        <p:tgtEl>
                                          <p:spTgt spid="9"/>
                                        </p:tgtEl>
                                        <p:attrNameLst>
                                          <p:attrName>ppt_x</p:attrName>
                                          <p:attrName>ppt_y</p:attrName>
                                        </p:attrNameLst>
                                      </p:cBhvr>
                                    </p:animMotion>
                                    <p:animRot by="1500000">
                                      <p:cBhvr>
                                        <p:cTn id="23" dur="125" fill="hold">
                                          <p:stCondLst>
                                            <p:cond delay="0"/>
                                          </p:stCondLst>
                                        </p:cTn>
                                        <p:tgtEl>
                                          <p:spTgt spid="9"/>
                                        </p:tgtEl>
                                        <p:attrNameLst>
                                          <p:attrName>r</p:attrName>
                                        </p:attrNameLst>
                                      </p:cBhvr>
                                    </p:animRot>
                                    <p:animRot by="-1500000">
                                      <p:cBhvr>
                                        <p:cTn id="24" dur="125" fill="hold">
                                          <p:stCondLst>
                                            <p:cond delay="125"/>
                                          </p:stCondLst>
                                        </p:cTn>
                                        <p:tgtEl>
                                          <p:spTgt spid="9"/>
                                        </p:tgtEl>
                                        <p:attrNameLst>
                                          <p:attrName>r</p:attrName>
                                        </p:attrNameLst>
                                      </p:cBhvr>
                                    </p:animRot>
                                    <p:animRot by="-1500000">
                                      <p:cBhvr>
                                        <p:cTn id="25" dur="125" fill="hold">
                                          <p:stCondLst>
                                            <p:cond delay="250"/>
                                          </p:stCondLst>
                                        </p:cTn>
                                        <p:tgtEl>
                                          <p:spTgt spid="9"/>
                                        </p:tgtEl>
                                        <p:attrNameLst>
                                          <p:attrName>r</p:attrName>
                                        </p:attrNameLst>
                                      </p:cBhvr>
                                    </p:animRot>
                                    <p:animRot by="1500000">
                                      <p:cBhvr>
                                        <p:cTn id="26"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867201" y="1563112"/>
            <a:ext cx="9696587" cy="830997"/>
          </a:xfrm>
          <a:prstGeom prst="rect">
            <a:avLst/>
          </a:prstGeom>
          <a:noFill/>
          <a:ln w="9525">
            <a:noFill/>
            <a:miter lim="800000"/>
            <a:headEnd/>
            <a:tailEnd/>
          </a:ln>
        </p:spPr>
        <p:txBody>
          <a:bodyPr wrap="square" lIns="91438" tIns="45719" rIns="91438" bIns="45719">
            <a:spAutoFit/>
          </a:bodyPr>
          <a:lstStyle/>
          <a:p>
            <a:pPr algn="ctr"/>
            <a:r>
              <a:rPr lang="en-US" altLang="ko-KR" sz="4800" b="1" u="sng">
                <a:solidFill>
                  <a:srgbClr val="FFFF00"/>
                </a:solidFill>
                <a:effectLst>
                  <a:outerShdw blurRad="38100" dist="38100" dir="2700000" algn="tl">
                    <a:srgbClr val="000000">
                      <a:alpha val="43137"/>
                    </a:srgbClr>
                  </a:outerShdw>
                </a:effectLst>
                <a:latin typeface="VNI-Avo" pitchFamily="2" charset="0"/>
                <a:cs typeface="Times New Roman" panose="02020603050405020304" pitchFamily="18" charset="0"/>
              </a:rPr>
              <a:t>BAØI 2</a:t>
            </a:r>
            <a:endParaRPr lang="en-US" altLang="ko-KR" sz="4800" b="1" u="sng" dirty="0">
              <a:solidFill>
                <a:srgbClr val="FFFF00"/>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
        <p:nvSpPr>
          <p:cNvPr id="4" name="TextBox 1"/>
          <p:cNvSpPr txBox="1">
            <a:spLocks noChangeArrowheads="1"/>
          </p:cNvSpPr>
          <p:nvPr/>
        </p:nvSpPr>
        <p:spPr bwMode="auto">
          <a:xfrm>
            <a:off x="735106" y="2844682"/>
            <a:ext cx="11019623" cy="830997"/>
          </a:xfrm>
          <a:prstGeom prst="rect">
            <a:avLst/>
          </a:prstGeom>
          <a:noFill/>
          <a:ln w="9525">
            <a:noFill/>
            <a:miter lim="800000"/>
            <a:headEnd/>
            <a:tailEnd/>
          </a:ln>
        </p:spPr>
        <p:txBody>
          <a:bodyPr wrap="square" lIns="91438" tIns="45719" rIns="91438" bIns="45719">
            <a:spAutoFit/>
          </a:bodyPr>
          <a:lstStyle/>
          <a:p>
            <a:pPr algn="ctr"/>
            <a:r>
              <a:rPr lang="en-US" altLang="ko-KR" sz="4800" b="1">
                <a:solidFill>
                  <a:srgbClr val="FFFF00"/>
                </a:solidFill>
                <a:effectLst>
                  <a:outerShdw blurRad="38100" dist="38100" dir="2700000" algn="tl">
                    <a:srgbClr val="000000">
                      <a:alpha val="43137"/>
                    </a:srgbClr>
                  </a:outerShdw>
                </a:effectLst>
                <a:latin typeface="VNI-Avo" pitchFamily="2" charset="0"/>
                <a:cs typeface="Times New Roman" panose="02020603050405020304" pitchFamily="18" charset="0"/>
              </a:rPr>
              <a:t>NHÖÕNG BOÂNG HOA NHOÛ TREÂN SAÂN</a:t>
            </a:r>
            <a:endParaRPr lang="en-US" altLang="ko-KR" sz="4800" b="1" dirty="0">
              <a:solidFill>
                <a:srgbClr val="FFFF00"/>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835973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9484" y="815791"/>
            <a:ext cx="4482353" cy="412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vi-VN"/>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446" t="12680" r="5530" b="35817"/>
          <a:stretch/>
        </p:blipFill>
        <p:spPr>
          <a:xfrm>
            <a:off x="-143436" y="1"/>
            <a:ext cx="12353365" cy="6858001"/>
          </a:xfrm>
          <a:prstGeom prst="rect">
            <a:avLst/>
          </a:prstGeom>
        </p:spPr>
      </p:pic>
    </p:spTree>
    <p:extLst>
      <p:ext uri="{BB962C8B-B14F-4D97-AF65-F5344CB8AC3E}">
        <p14:creationId xmlns:p14="http://schemas.microsoft.com/office/powerpoint/2010/main" val="36059656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7A5EA25-4796-4E8C-8F6D-A4084E71D454}"/>
              </a:ext>
            </a:extLst>
          </p:cNvPr>
          <p:cNvSpPr txBox="1"/>
          <p:nvPr/>
        </p:nvSpPr>
        <p:spPr>
          <a:xfrm>
            <a:off x="4932516" y="6069097"/>
            <a:ext cx="7456712" cy="564257"/>
          </a:xfrm>
          <a:prstGeom prst="rect">
            <a:avLst/>
          </a:prstGeom>
          <a:noFill/>
        </p:spPr>
        <p:txBody>
          <a:bodyPr wrap="square" lIns="91438" tIns="45719" rIns="91438" bIns="45719" rtlCol="0">
            <a:spAutoFit/>
          </a:bodyPr>
          <a:lstStyle/>
          <a:p>
            <a:pPr lvl="0" algn="just"/>
            <a:r>
              <a:rPr lang="en-US" sz="3100" b="1" i="1">
                <a:solidFill>
                  <a:prstClr val="black"/>
                </a:solidFill>
                <a:latin typeface="VNI-Avo" pitchFamily="2" charset="0"/>
              </a:rPr>
              <a:t>Theo</a:t>
            </a:r>
            <a:r>
              <a:rPr lang="en-US" sz="3100" b="1">
                <a:solidFill>
                  <a:prstClr val="black"/>
                </a:solidFill>
                <a:latin typeface="VNI-Avo" pitchFamily="2" charset="0"/>
              </a:rPr>
              <a:t> Ñaït Leâ, </a:t>
            </a:r>
            <a:r>
              <a:rPr lang="en-US" sz="3100" b="1" i="1">
                <a:solidFill>
                  <a:prstClr val="black"/>
                </a:solidFill>
                <a:latin typeface="VNI-Avo" pitchFamily="2" charset="0"/>
              </a:rPr>
              <a:t>dòch töø </a:t>
            </a:r>
            <a:r>
              <a:rPr lang="en-US" sz="3100" b="1">
                <a:solidFill>
                  <a:prstClr val="black"/>
                </a:solidFill>
                <a:latin typeface="VNI-Avo" pitchFamily="2" charset="0"/>
              </a:rPr>
              <a:t>Heâ – li - noâ</a:t>
            </a:r>
            <a:endParaRPr lang="en-US" sz="3100" b="1" dirty="0">
              <a:solidFill>
                <a:prstClr val="black"/>
              </a:solidFill>
              <a:latin typeface="VNI-Avo" pitchFamily="2" charset="0"/>
            </a:endParaRPr>
          </a:p>
        </p:txBody>
      </p:sp>
      <p:sp>
        <p:nvSpPr>
          <p:cNvPr id="3" name="TextBox 2">
            <a:extLst>
              <a:ext uri="{FF2B5EF4-FFF2-40B4-BE49-F238E27FC236}">
                <a16:creationId xmlns:a16="http://schemas.microsoft.com/office/drawing/2014/main" xmlns="" id="{FBAF6B29-D87A-4616-B368-D0C5B602B9FC}"/>
              </a:ext>
            </a:extLst>
          </p:cNvPr>
          <p:cNvSpPr txBox="1"/>
          <p:nvPr/>
        </p:nvSpPr>
        <p:spPr>
          <a:xfrm>
            <a:off x="681317" y="1166293"/>
            <a:ext cx="10757649" cy="4524315"/>
          </a:xfrm>
          <a:prstGeom prst="rect">
            <a:avLst/>
          </a:prstGeom>
          <a:noFill/>
        </p:spPr>
        <p:txBody>
          <a:bodyPr wrap="square" lIns="91438" tIns="45719" rIns="91438" bIns="45719" rtlCol="0">
            <a:spAutoFit/>
          </a:bodyPr>
          <a:lstStyle/>
          <a:p>
            <a:pPr algn="just"/>
            <a:r>
              <a:rPr lang="en-US" sz="3600" b="1">
                <a:latin typeface="VNI-Avo" pitchFamily="2" charset="0"/>
              </a:rPr>
              <a:t>	Baïn ñaõ töøng thaáy caùc baïn nhoû naém tay caàu thuû ra saân chöa? Trong nhöõng traän ñaáu boùng ñaù lôùn, ngöôøi ta thöôøng laøm nhö vaäy. Hình aûnh treû em nhaéc nhôû caùc caàu thuû ñaù boùng trung thöïc. Khi coù treû em, nhöõng coå ñoäng vieân noùng naûy cuõng seõ khoâng neùm vaät duïng böøa baõi leân saân. Ñaëc bieät, treû em giuùp mang tình yeâu boùng ñaù ñeán vôùi moïi ngöôøi.</a:t>
            </a:r>
          </a:p>
        </p:txBody>
      </p:sp>
      <p:sp>
        <p:nvSpPr>
          <p:cNvPr id="4" name="TextBox 3">
            <a:extLst>
              <a:ext uri="{FF2B5EF4-FFF2-40B4-BE49-F238E27FC236}">
                <a16:creationId xmlns:a16="http://schemas.microsoft.com/office/drawing/2014/main" xmlns="" id="{717745D8-FC38-46F6-A5F2-1C0E1063E674}"/>
              </a:ext>
            </a:extLst>
          </p:cNvPr>
          <p:cNvSpPr txBox="1"/>
          <p:nvPr/>
        </p:nvSpPr>
        <p:spPr>
          <a:xfrm>
            <a:off x="1754787" y="266563"/>
            <a:ext cx="8610708" cy="707887"/>
          </a:xfrm>
          <a:prstGeom prst="rect">
            <a:avLst/>
          </a:prstGeom>
          <a:noFill/>
        </p:spPr>
        <p:txBody>
          <a:bodyPr wrap="square" lIns="91438" tIns="45719" rIns="91438" bIns="45719" rtlCol="0">
            <a:spAutoFit/>
          </a:bodyPr>
          <a:lstStyle/>
          <a:p>
            <a:pPr algn="ctr"/>
            <a:r>
              <a:rPr lang="en-US" sz="4000" b="1">
                <a:solidFill>
                  <a:srgbClr val="00B050"/>
                </a:solidFill>
                <a:latin typeface="VNI-Avo" pitchFamily="2" charset="0"/>
              </a:rPr>
              <a:t>Nhöõng boâng hoa nhoû treân saân</a:t>
            </a:r>
            <a:endParaRPr lang="en-US" sz="4000" b="1" dirty="0">
              <a:solidFill>
                <a:srgbClr val="00B050"/>
              </a:solidFill>
              <a:latin typeface="VNI-Avo" pitchFamily="2"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988" t="65137" r="86447" b="27801"/>
          <a:stretch/>
        </p:blipFill>
        <p:spPr>
          <a:xfrm>
            <a:off x="17930" y="21815"/>
            <a:ext cx="1326777" cy="1161525"/>
          </a:xfrm>
          <a:prstGeom prst="rect">
            <a:avLst/>
          </a:prstGeom>
        </p:spPr>
      </p:pic>
    </p:spTree>
    <p:extLst>
      <p:ext uri="{BB962C8B-B14F-4D97-AF65-F5344CB8AC3E}">
        <p14:creationId xmlns:p14="http://schemas.microsoft.com/office/powerpoint/2010/main" val="17881907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7A5EA25-4796-4E8C-8F6D-A4084E71D454}"/>
              </a:ext>
            </a:extLst>
          </p:cNvPr>
          <p:cNvSpPr txBox="1"/>
          <p:nvPr/>
        </p:nvSpPr>
        <p:spPr>
          <a:xfrm>
            <a:off x="5362821" y="5890698"/>
            <a:ext cx="7456712" cy="564257"/>
          </a:xfrm>
          <a:prstGeom prst="rect">
            <a:avLst/>
          </a:prstGeom>
          <a:noFill/>
        </p:spPr>
        <p:txBody>
          <a:bodyPr wrap="square" lIns="91438" tIns="45719" rIns="91438" bIns="45719" rtlCol="0">
            <a:spAutoFit/>
          </a:bodyPr>
          <a:lstStyle/>
          <a:p>
            <a:pPr algn="just"/>
            <a:r>
              <a:rPr lang="en-US" sz="3100" b="1" i="1">
                <a:solidFill>
                  <a:prstClr val="black"/>
                </a:solidFill>
                <a:latin typeface="VNI-Avo" pitchFamily="2" charset="0"/>
              </a:rPr>
              <a:t>Theo</a:t>
            </a:r>
            <a:r>
              <a:rPr lang="en-US" sz="3100" b="1">
                <a:solidFill>
                  <a:prstClr val="black"/>
                </a:solidFill>
                <a:latin typeface="VNI-Avo" pitchFamily="2" charset="0"/>
              </a:rPr>
              <a:t> Ñaït Leâ, </a:t>
            </a:r>
            <a:r>
              <a:rPr lang="en-US" sz="3100" b="1" i="1">
                <a:solidFill>
                  <a:prstClr val="black"/>
                </a:solidFill>
                <a:latin typeface="VNI-Avo" pitchFamily="2" charset="0"/>
              </a:rPr>
              <a:t>dòch töø </a:t>
            </a:r>
            <a:r>
              <a:rPr lang="en-US" sz="3100" b="1">
                <a:solidFill>
                  <a:prstClr val="black"/>
                </a:solidFill>
                <a:latin typeface="VNI-Avo" pitchFamily="2" charset="0"/>
              </a:rPr>
              <a:t>Heâ – li - noâ</a:t>
            </a:r>
            <a:endParaRPr lang="en-US" sz="3100" b="1" dirty="0">
              <a:solidFill>
                <a:prstClr val="black"/>
              </a:solidFill>
              <a:latin typeface="VNI-Avo" pitchFamily="2" charset="0"/>
            </a:endParaRPr>
          </a:p>
        </p:txBody>
      </p:sp>
      <p:sp>
        <p:nvSpPr>
          <p:cNvPr id="3" name="TextBox 2">
            <a:extLst>
              <a:ext uri="{FF2B5EF4-FFF2-40B4-BE49-F238E27FC236}">
                <a16:creationId xmlns:a16="http://schemas.microsoft.com/office/drawing/2014/main" xmlns="" id="{FBAF6B29-D87A-4616-B368-D0C5B602B9FC}"/>
              </a:ext>
            </a:extLst>
          </p:cNvPr>
          <p:cNvSpPr txBox="1"/>
          <p:nvPr/>
        </p:nvSpPr>
        <p:spPr>
          <a:xfrm>
            <a:off x="681317" y="1166293"/>
            <a:ext cx="10757649" cy="4524315"/>
          </a:xfrm>
          <a:prstGeom prst="rect">
            <a:avLst/>
          </a:prstGeom>
          <a:noFill/>
        </p:spPr>
        <p:txBody>
          <a:bodyPr wrap="square" lIns="91438" tIns="45719" rIns="91438" bIns="45719" rtlCol="0">
            <a:spAutoFit/>
          </a:bodyPr>
          <a:lstStyle/>
          <a:p>
            <a:pPr algn="just"/>
            <a:r>
              <a:rPr lang="en-US" sz="3600" b="1" dirty="0">
                <a:solidFill>
                  <a:prstClr val="black"/>
                </a:solidFill>
                <a:latin typeface="VNI-Avo" pitchFamily="2" charset="0"/>
              </a:rPr>
              <a:t>	</a:t>
            </a:r>
            <a:r>
              <a:rPr lang="en-US" sz="3600" b="1" dirty="0" err="1">
                <a:solidFill>
                  <a:prstClr val="black"/>
                </a:solidFill>
                <a:latin typeface="VNI-Avo" pitchFamily="2" charset="0"/>
              </a:rPr>
              <a:t>Baïn</a:t>
            </a:r>
            <a:r>
              <a:rPr lang="en-US" sz="3600" b="1" dirty="0">
                <a:solidFill>
                  <a:prstClr val="black"/>
                </a:solidFill>
                <a:latin typeface="VNI-Avo" pitchFamily="2" charset="0"/>
              </a:rPr>
              <a:t> </a:t>
            </a:r>
            <a:r>
              <a:rPr lang="en-US" sz="3600" b="1" dirty="0" err="1">
                <a:solidFill>
                  <a:prstClr val="black"/>
                </a:solidFill>
                <a:latin typeface="VNI-Avo" pitchFamily="2" charset="0"/>
              </a:rPr>
              <a:t>ñaõ</a:t>
            </a:r>
            <a:r>
              <a:rPr lang="en-US" sz="3600" b="1" dirty="0">
                <a:solidFill>
                  <a:prstClr val="black"/>
                </a:solidFill>
                <a:latin typeface="VNI-Avo" pitchFamily="2" charset="0"/>
              </a:rPr>
              <a:t> </a:t>
            </a:r>
            <a:r>
              <a:rPr lang="en-US" sz="3600" b="1" dirty="0" err="1">
                <a:solidFill>
                  <a:prstClr val="black"/>
                </a:solidFill>
                <a:latin typeface="VNI-Avo" pitchFamily="2" charset="0"/>
              </a:rPr>
              <a:t>töøng</a:t>
            </a:r>
            <a:r>
              <a:rPr lang="en-US" sz="3600" b="1" dirty="0">
                <a:solidFill>
                  <a:prstClr val="black"/>
                </a:solidFill>
                <a:latin typeface="VNI-Avo" pitchFamily="2" charset="0"/>
              </a:rPr>
              <a:t> </a:t>
            </a:r>
            <a:r>
              <a:rPr lang="en-US" sz="3600" b="1" dirty="0" err="1">
                <a:solidFill>
                  <a:prstClr val="black"/>
                </a:solidFill>
                <a:latin typeface="VNI-Avo" pitchFamily="2" charset="0"/>
              </a:rPr>
              <a:t>thaáy</a:t>
            </a:r>
            <a:r>
              <a:rPr lang="en-US" sz="3600" b="1" dirty="0">
                <a:solidFill>
                  <a:prstClr val="black"/>
                </a:solidFill>
                <a:latin typeface="VNI-Avo" pitchFamily="2" charset="0"/>
              </a:rPr>
              <a:t> </a:t>
            </a:r>
            <a:r>
              <a:rPr lang="en-US" sz="3600" b="1" dirty="0" err="1">
                <a:solidFill>
                  <a:prstClr val="black"/>
                </a:solidFill>
                <a:latin typeface="VNI-Avo" pitchFamily="2" charset="0"/>
              </a:rPr>
              <a:t>caùc</a:t>
            </a:r>
            <a:r>
              <a:rPr lang="en-US" sz="3600" b="1" dirty="0">
                <a:solidFill>
                  <a:prstClr val="black"/>
                </a:solidFill>
                <a:latin typeface="VNI-Avo" pitchFamily="2" charset="0"/>
              </a:rPr>
              <a:t> </a:t>
            </a:r>
            <a:r>
              <a:rPr lang="en-US" sz="3600" b="1" dirty="0" err="1">
                <a:solidFill>
                  <a:prstClr val="black"/>
                </a:solidFill>
                <a:latin typeface="VNI-Avo" pitchFamily="2" charset="0"/>
              </a:rPr>
              <a:t>baïn</a:t>
            </a:r>
            <a:r>
              <a:rPr lang="en-US" sz="3600" b="1" dirty="0">
                <a:solidFill>
                  <a:prstClr val="black"/>
                </a:solidFill>
                <a:latin typeface="VNI-Avo" pitchFamily="2" charset="0"/>
              </a:rPr>
              <a:t> </a:t>
            </a:r>
            <a:r>
              <a:rPr lang="en-US" sz="3600" b="1" dirty="0" err="1">
                <a:solidFill>
                  <a:prstClr val="black"/>
                </a:solidFill>
                <a:latin typeface="VNI-Avo" pitchFamily="2" charset="0"/>
              </a:rPr>
              <a:t>nhoû</a:t>
            </a:r>
            <a:r>
              <a:rPr lang="en-US" sz="3600" b="1" dirty="0">
                <a:solidFill>
                  <a:prstClr val="black"/>
                </a:solidFill>
                <a:latin typeface="VNI-Avo" pitchFamily="2" charset="0"/>
              </a:rPr>
              <a:t> </a:t>
            </a:r>
            <a:r>
              <a:rPr lang="en-US" sz="3600" b="1" dirty="0" err="1">
                <a:solidFill>
                  <a:prstClr val="black"/>
                </a:solidFill>
                <a:latin typeface="VNI-Avo" pitchFamily="2" charset="0"/>
              </a:rPr>
              <a:t>naém</a:t>
            </a:r>
            <a:r>
              <a:rPr lang="en-US" sz="3600" b="1" dirty="0">
                <a:solidFill>
                  <a:prstClr val="black"/>
                </a:solidFill>
                <a:latin typeface="VNI-Avo" pitchFamily="2" charset="0"/>
              </a:rPr>
              <a:t> </a:t>
            </a:r>
            <a:r>
              <a:rPr lang="en-US" sz="3600" b="1" dirty="0" err="1">
                <a:solidFill>
                  <a:prstClr val="black"/>
                </a:solidFill>
                <a:latin typeface="VNI-Avo" pitchFamily="2" charset="0"/>
              </a:rPr>
              <a:t>tay</a:t>
            </a:r>
            <a:r>
              <a:rPr lang="en-US" sz="3600" b="1" dirty="0">
                <a:solidFill>
                  <a:prstClr val="black"/>
                </a:solidFill>
                <a:latin typeface="VNI-Avo" pitchFamily="2" charset="0"/>
              </a:rPr>
              <a:t> </a:t>
            </a:r>
            <a:r>
              <a:rPr lang="en-US" sz="3600" b="1" dirty="0" err="1">
                <a:solidFill>
                  <a:prstClr val="black"/>
                </a:solidFill>
                <a:latin typeface="VNI-Avo" pitchFamily="2" charset="0"/>
              </a:rPr>
              <a:t>caàu</a:t>
            </a:r>
            <a:r>
              <a:rPr lang="en-US" sz="3600" b="1" dirty="0">
                <a:solidFill>
                  <a:prstClr val="black"/>
                </a:solidFill>
                <a:latin typeface="VNI-Avo" pitchFamily="2" charset="0"/>
              </a:rPr>
              <a:t> </a:t>
            </a:r>
            <a:r>
              <a:rPr lang="en-US" sz="3600" b="1" dirty="0" err="1">
                <a:solidFill>
                  <a:prstClr val="black"/>
                </a:solidFill>
                <a:latin typeface="VNI-Avo" pitchFamily="2" charset="0"/>
              </a:rPr>
              <a:t>thuû</a:t>
            </a:r>
            <a:r>
              <a:rPr lang="en-US" sz="3600" b="1" dirty="0">
                <a:solidFill>
                  <a:prstClr val="black"/>
                </a:solidFill>
                <a:latin typeface="VNI-Avo" pitchFamily="2" charset="0"/>
              </a:rPr>
              <a:t> </a:t>
            </a:r>
            <a:r>
              <a:rPr lang="en-US" sz="3600" b="1" dirty="0" err="1">
                <a:solidFill>
                  <a:prstClr val="black"/>
                </a:solidFill>
                <a:latin typeface="VNI-Avo" pitchFamily="2" charset="0"/>
              </a:rPr>
              <a:t>ra</a:t>
            </a:r>
            <a:r>
              <a:rPr lang="en-US" sz="3600" b="1" dirty="0">
                <a:solidFill>
                  <a:prstClr val="black"/>
                </a:solidFill>
                <a:latin typeface="VNI-Avo" pitchFamily="2" charset="0"/>
              </a:rPr>
              <a:t> </a:t>
            </a:r>
            <a:r>
              <a:rPr lang="en-US" sz="3600" b="1" dirty="0" err="1">
                <a:solidFill>
                  <a:prstClr val="black"/>
                </a:solidFill>
                <a:latin typeface="VNI-Avo" pitchFamily="2" charset="0"/>
              </a:rPr>
              <a:t>saân</a:t>
            </a:r>
            <a:r>
              <a:rPr lang="en-US" sz="3600" b="1" dirty="0">
                <a:solidFill>
                  <a:prstClr val="black"/>
                </a:solidFill>
                <a:latin typeface="VNI-Avo" pitchFamily="2" charset="0"/>
              </a:rPr>
              <a:t> </a:t>
            </a:r>
            <a:r>
              <a:rPr lang="en-US" sz="3600" b="1" dirty="0" err="1">
                <a:solidFill>
                  <a:prstClr val="black"/>
                </a:solidFill>
                <a:latin typeface="VNI-Avo" pitchFamily="2" charset="0"/>
              </a:rPr>
              <a:t>chöa</a:t>
            </a:r>
            <a:r>
              <a:rPr lang="en-US" sz="3600" b="1" dirty="0">
                <a:solidFill>
                  <a:prstClr val="black"/>
                </a:solidFill>
                <a:latin typeface="VNI-Avo" pitchFamily="2" charset="0"/>
              </a:rPr>
              <a:t>?  </a:t>
            </a:r>
            <a:r>
              <a:rPr lang="en-US" sz="3600" b="1" dirty="0" err="1">
                <a:solidFill>
                  <a:prstClr val="black"/>
                </a:solidFill>
                <a:latin typeface="VNI-Avo" pitchFamily="2" charset="0"/>
              </a:rPr>
              <a:t>Trong</a:t>
            </a:r>
            <a:r>
              <a:rPr lang="en-US" sz="3600" b="1" dirty="0">
                <a:solidFill>
                  <a:prstClr val="black"/>
                </a:solidFill>
                <a:latin typeface="VNI-Avo" pitchFamily="2" charset="0"/>
              </a:rPr>
              <a:t> </a:t>
            </a:r>
            <a:r>
              <a:rPr lang="en-US" sz="3600" b="1" dirty="0" err="1">
                <a:solidFill>
                  <a:prstClr val="black"/>
                </a:solidFill>
                <a:latin typeface="VNI-Avo" pitchFamily="2" charset="0"/>
              </a:rPr>
              <a:t>nhöõng</a:t>
            </a:r>
            <a:r>
              <a:rPr lang="en-US" sz="3600" b="1" dirty="0">
                <a:solidFill>
                  <a:prstClr val="black"/>
                </a:solidFill>
                <a:latin typeface="VNI-Avo" pitchFamily="2" charset="0"/>
              </a:rPr>
              <a:t> </a:t>
            </a:r>
            <a:r>
              <a:rPr lang="en-US" sz="3600" b="1" dirty="0" err="1">
                <a:solidFill>
                  <a:prstClr val="black"/>
                </a:solidFill>
                <a:latin typeface="VNI-Avo" pitchFamily="2" charset="0"/>
              </a:rPr>
              <a:t>traän</a:t>
            </a:r>
            <a:r>
              <a:rPr lang="en-US" sz="3600" b="1" dirty="0">
                <a:solidFill>
                  <a:prstClr val="black"/>
                </a:solidFill>
                <a:latin typeface="VNI-Avo" pitchFamily="2" charset="0"/>
              </a:rPr>
              <a:t> </a:t>
            </a:r>
            <a:r>
              <a:rPr lang="en-US" sz="3600" b="1" dirty="0" err="1">
                <a:solidFill>
                  <a:prstClr val="black"/>
                </a:solidFill>
                <a:latin typeface="VNI-Avo" pitchFamily="2" charset="0"/>
              </a:rPr>
              <a:t>ñaáu</a:t>
            </a:r>
            <a:r>
              <a:rPr lang="en-US" sz="3600" b="1" dirty="0">
                <a:solidFill>
                  <a:prstClr val="black"/>
                </a:solidFill>
                <a:latin typeface="VNI-Avo" pitchFamily="2" charset="0"/>
              </a:rPr>
              <a:t> </a:t>
            </a:r>
            <a:r>
              <a:rPr lang="en-US" sz="3600" b="1" dirty="0" err="1">
                <a:solidFill>
                  <a:prstClr val="black"/>
                </a:solidFill>
                <a:latin typeface="VNI-Avo" pitchFamily="2" charset="0"/>
              </a:rPr>
              <a:t>boùng</a:t>
            </a:r>
            <a:r>
              <a:rPr lang="en-US" sz="3600" b="1" dirty="0">
                <a:solidFill>
                  <a:prstClr val="black"/>
                </a:solidFill>
                <a:latin typeface="VNI-Avo" pitchFamily="2" charset="0"/>
              </a:rPr>
              <a:t> </a:t>
            </a:r>
            <a:r>
              <a:rPr lang="en-US" sz="3600" b="1" dirty="0" err="1">
                <a:solidFill>
                  <a:prstClr val="black"/>
                </a:solidFill>
                <a:latin typeface="VNI-Avo" pitchFamily="2" charset="0"/>
              </a:rPr>
              <a:t>ñaù</a:t>
            </a:r>
            <a:r>
              <a:rPr lang="en-US" sz="3600" b="1" dirty="0">
                <a:solidFill>
                  <a:prstClr val="black"/>
                </a:solidFill>
                <a:latin typeface="VNI-Avo" pitchFamily="2" charset="0"/>
              </a:rPr>
              <a:t> </a:t>
            </a:r>
            <a:r>
              <a:rPr lang="en-US" sz="3600" b="1" dirty="0" err="1">
                <a:solidFill>
                  <a:prstClr val="black"/>
                </a:solidFill>
                <a:latin typeface="VNI-Avo" pitchFamily="2" charset="0"/>
              </a:rPr>
              <a:t>lôùn</a:t>
            </a:r>
            <a:r>
              <a:rPr lang="en-US" sz="3600" b="1" dirty="0">
                <a:solidFill>
                  <a:prstClr val="black"/>
                </a:solidFill>
                <a:latin typeface="VNI-Avo" pitchFamily="2" charset="0"/>
              </a:rPr>
              <a:t>, </a:t>
            </a:r>
            <a:r>
              <a:rPr lang="en-US" sz="3600" b="1" dirty="0" err="1">
                <a:solidFill>
                  <a:prstClr val="black"/>
                </a:solidFill>
                <a:latin typeface="VNI-Avo" pitchFamily="2" charset="0"/>
              </a:rPr>
              <a:t>ngöôøi</a:t>
            </a:r>
            <a:r>
              <a:rPr lang="en-US" sz="3600" b="1" dirty="0">
                <a:solidFill>
                  <a:prstClr val="black"/>
                </a:solidFill>
                <a:latin typeface="VNI-Avo" pitchFamily="2" charset="0"/>
              </a:rPr>
              <a:t> ta </a:t>
            </a:r>
            <a:r>
              <a:rPr lang="en-US" sz="3600" b="1" dirty="0" err="1">
                <a:solidFill>
                  <a:prstClr val="black"/>
                </a:solidFill>
                <a:latin typeface="VNI-Avo" pitchFamily="2" charset="0"/>
              </a:rPr>
              <a:t>thöôøng</a:t>
            </a:r>
            <a:r>
              <a:rPr lang="en-US" sz="3600" b="1" dirty="0">
                <a:solidFill>
                  <a:prstClr val="black"/>
                </a:solidFill>
                <a:latin typeface="VNI-Avo" pitchFamily="2" charset="0"/>
              </a:rPr>
              <a:t> </a:t>
            </a:r>
            <a:r>
              <a:rPr lang="en-US" sz="3600" b="1" dirty="0" err="1">
                <a:solidFill>
                  <a:prstClr val="black"/>
                </a:solidFill>
                <a:latin typeface="VNI-Avo" pitchFamily="2" charset="0"/>
              </a:rPr>
              <a:t>laøm</a:t>
            </a:r>
            <a:r>
              <a:rPr lang="en-US" sz="3600" b="1" dirty="0">
                <a:solidFill>
                  <a:prstClr val="black"/>
                </a:solidFill>
                <a:latin typeface="VNI-Avo" pitchFamily="2" charset="0"/>
              </a:rPr>
              <a:t> </a:t>
            </a:r>
            <a:r>
              <a:rPr lang="en-US" sz="3600" b="1" dirty="0" err="1">
                <a:solidFill>
                  <a:prstClr val="black"/>
                </a:solidFill>
                <a:latin typeface="VNI-Avo" pitchFamily="2" charset="0"/>
              </a:rPr>
              <a:t>nhö</a:t>
            </a:r>
            <a:r>
              <a:rPr lang="en-US" sz="3600" b="1" dirty="0">
                <a:solidFill>
                  <a:prstClr val="black"/>
                </a:solidFill>
                <a:latin typeface="VNI-Avo" pitchFamily="2" charset="0"/>
              </a:rPr>
              <a:t> </a:t>
            </a:r>
            <a:r>
              <a:rPr lang="en-US" sz="3600" b="1" dirty="0" err="1">
                <a:solidFill>
                  <a:prstClr val="black"/>
                </a:solidFill>
                <a:latin typeface="VNI-Avo" pitchFamily="2" charset="0"/>
              </a:rPr>
              <a:t>vaäy</a:t>
            </a:r>
            <a:r>
              <a:rPr lang="en-US" sz="3600" b="1" dirty="0">
                <a:solidFill>
                  <a:prstClr val="black"/>
                </a:solidFill>
                <a:latin typeface="VNI-Avo" pitchFamily="2" charset="0"/>
              </a:rPr>
              <a:t>. </a:t>
            </a:r>
            <a:r>
              <a:rPr lang="en-US" sz="3600" b="1" dirty="0" err="1">
                <a:solidFill>
                  <a:prstClr val="black"/>
                </a:solidFill>
                <a:latin typeface="VNI-Avo" pitchFamily="2" charset="0"/>
              </a:rPr>
              <a:t>Hình</a:t>
            </a:r>
            <a:r>
              <a:rPr lang="en-US" sz="3600" b="1" dirty="0">
                <a:solidFill>
                  <a:prstClr val="black"/>
                </a:solidFill>
                <a:latin typeface="VNI-Avo" pitchFamily="2" charset="0"/>
              </a:rPr>
              <a:t> </a:t>
            </a:r>
            <a:r>
              <a:rPr lang="en-US" sz="3600" b="1" dirty="0" err="1">
                <a:solidFill>
                  <a:prstClr val="black"/>
                </a:solidFill>
                <a:latin typeface="VNI-Avo" pitchFamily="2" charset="0"/>
              </a:rPr>
              <a:t>aûnh</a:t>
            </a:r>
            <a:r>
              <a:rPr lang="en-US" sz="3600" b="1" dirty="0">
                <a:solidFill>
                  <a:prstClr val="black"/>
                </a:solidFill>
                <a:latin typeface="VNI-Avo" pitchFamily="2" charset="0"/>
              </a:rPr>
              <a:t> </a:t>
            </a:r>
            <a:r>
              <a:rPr lang="en-US" sz="3600" b="1" dirty="0" err="1">
                <a:solidFill>
                  <a:prstClr val="black"/>
                </a:solidFill>
                <a:latin typeface="VNI-Avo" pitchFamily="2" charset="0"/>
              </a:rPr>
              <a:t>treû</a:t>
            </a:r>
            <a:r>
              <a:rPr lang="en-US" sz="3600" b="1" dirty="0">
                <a:solidFill>
                  <a:prstClr val="black"/>
                </a:solidFill>
                <a:latin typeface="VNI-Avo" pitchFamily="2" charset="0"/>
              </a:rPr>
              <a:t> </a:t>
            </a:r>
            <a:r>
              <a:rPr lang="en-US" sz="3600" b="1" dirty="0" err="1">
                <a:solidFill>
                  <a:prstClr val="black"/>
                </a:solidFill>
                <a:latin typeface="VNI-Avo" pitchFamily="2" charset="0"/>
              </a:rPr>
              <a:t>em</a:t>
            </a:r>
            <a:r>
              <a:rPr lang="en-US" sz="3600" b="1" dirty="0">
                <a:solidFill>
                  <a:prstClr val="black"/>
                </a:solidFill>
                <a:latin typeface="VNI-Avo" pitchFamily="2" charset="0"/>
              </a:rPr>
              <a:t> </a:t>
            </a:r>
            <a:r>
              <a:rPr lang="en-US" sz="3600" b="1" dirty="0" err="1">
                <a:solidFill>
                  <a:prstClr val="black"/>
                </a:solidFill>
                <a:latin typeface="VNI-Avo" pitchFamily="2" charset="0"/>
              </a:rPr>
              <a:t>nhaéc</a:t>
            </a:r>
            <a:r>
              <a:rPr lang="en-US" sz="3600" b="1" dirty="0">
                <a:solidFill>
                  <a:prstClr val="black"/>
                </a:solidFill>
                <a:latin typeface="VNI-Avo" pitchFamily="2" charset="0"/>
              </a:rPr>
              <a:t> </a:t>
            </a:r>
            <a:r>
              <a:rPr lang="en-US" sz="3600" b="1" dirty="0" err="1">
                <a:solidFill>
                  <a:prstClr val="black"/>
                </a:solidFill>
                <a:latin typeface="VNI-Avo" pitchFamily="2" charset="0"/>
              </a:rPr>
              <a:t>nhôû</a:t>
            </a:r>
            <a:r>
              <a:rPr lang="en-US" sz="3600" b="1" dirty="0">
                <a:solidFill>
                  <a:prstClr val="black"/>
                </a:solidFill>
                <a:latin typeface="VNI-Avo" pitchFamily="2" charset="0"/>
              </a:rPr>
              <a:t> </a:t>
            </a:r>
            <a:r>
              <a:rPr lang="en-US" sz="3600" b="1" dirty="0" err="1">
                <a:solidFill>
                  <a:prstClr val="black"/>
                </a:solidFill>
                <a:latin typeface="VNI-Avo" pitchFamily="2" charset="0"/>
              </a:rPr>
              <a:t>caùc</a:t>
            </a:r>
            <a:r>
              <a:rPr lang="en-US" sz="3600" b="1" dirty="0">
                <a:solidFill>
                  <a:prstClr val="black"/>
                </a:solidFill>
                <a:latin typeface="VNI-Avo" pitchFamily="2" charset="0"/>
              </a:rPr>
              <a:t> </a:t>
            </a:r>
            <a:r>
              <a:rPr lang="en-US" sz="3600" b="1" dirty="0" err="1">
                <a:solidFill>
                  <a:prstClr val="black"/>
                </a:solidFill>
                <a:latin typeface="VNI-Avo" pitchFamily="2" charset="0"/>
              </a:rPr>
              <a:t>caàu</a:t>
            </a:r>
            <a:r>
              <a:rPr lang="en-US" sz="3600" b="1" dirty="0">
                <a:solidFill>
                  <a:prstClr val="black"/>
                </a:solidFill>
                <a:latin typeface="VNI-Avo" pitchFamily="2" charset="0"/>
              </a:rPr>
              <a:t> </a:t>
            </a:r>
            <a:r>
              <a:rPr lang="en-US" sz="3600" b="1" dirty="0" err="1">
                <a:solidFill>
                  <a:prstClr val="black"/>
                </a:solidFill>
                <a:latin typeface="VNI-Avo" pitchFamily="2" charset="0"/>
              </a:rPr>
              <a:t>thuû</a:t>
            </a:r>
            <a:r>
              <a:rPr lang="en-US" sz="3600" b="1" dirty="0">
                <a:solidFill>
                  <a:prstClr val="black"/>
                </a:solidFill>
                <a:latin typeface="VNI-Avo" pitchFamily="2" charset="0"/>
              </a:rPr>
              <a:t> </a:t>
            </a:r>
            <a:r>
              <a:rPr lang="en-US" sz="3600" b="1" dirty="0" err="1">
                <a:solidFill>
                  <a:prstClr val="black"/>
                </a:solidFill>
                <a:latin typeface="VNI-Avo" pitchFamily="2" charset="0"/>
              </a:rPr>
              <a:t>ñaù</a:t>
            </a:r>
            <a:r>
              <a:rPr lang="en-US" sz="3600" b="1" dirty="0">
                <a:solidFill>
                  <a:prstClr val="black"/>
                </a:solidFill>
                <a:latin typeface="VNI-Avo" pitchFamily="2" charset="0"/>
              </a:rPr>
              <a:t> </a:t>
            </a:r>
            <a:r>
              <a:rPr lang="en-US" sz="3600" b="1" dirty="0" err="1">
                <a:solidFill>
                  <a:prstClr val="black"/>
                </a:solidFill>
                <a:latin typeface="VNI-Avo" pitchFamily="2" charset="0"/>
              </a:rPr>
              <a:t>boùng</a:t>
            </a:r>
            <a:r>
              <a:rPr lang="en-US" sz="3600" b="1" dirty="0">
                <a:solidFill>
                  <a:prstClr val="black"/>
                </a:solidFill>
                <a:latin typeface="VNI-Avo" pitchFamily="2" charset="0"/>
              </a:rPr>
              <a:t> </a:t>
            </a:r>
            <a:r>
              <a:rPr lang="en-US" sz="3600" b="1" dirty="0" err="1">
                <a:solidFill>
                  <a:prstClr val="black"/>
                </a:solidFill>
                <a:latin typeface="VNI-Avo" pitchFamily="2" charset="0"/>
              </a:rPr>
              <a:t>trung</a:t>
            </a:r>
            <a:r>
              <a:rPr lang="en-US" sz="3600" b="1" dirty="0">
                <a:solidFill>
                  <a:prstClr val="black"/>
                </a:solidFill>
                <a:latin typeface="VNI-Avo" pitchFamily="2" charset="0"/>
              </a:rPr>
              <a:t> </a:t>
            </a:r>
            <a:r>
              <a:rPr lang="en-US" sz="3600" b="1" dirty="0" err="1">
                <a:solidFill>
                  <a:prstClr val="black"/>
                </a:solidFill>
                <a:latin typeface="VNI-Avo" pitchFamily="2" charset="0"/>
              </a:rPr>
              <a:t>thöïc</a:t>
            </a:r>
            <a:r>
              <a:rPr lang="en-US" sz="3600" b="1" dirty="0">
                <a:solidFill>
                  <a:prstClr val="black"/>
                </a:solidFill>
                <a:latin typeface="VNI-Avo" pitchFamily="2" charset="0"/>
              </a:rPr>
              <a:t>.  </a:t>
            </a:r>
            <a:r>
              <a:rPr lang="en-US" sz="3600" b="1" dirty="0" err="1">
                <a:solidFill>
                  <a:prstClr val="black"/>
                </a:solidFill>
                <a:latin typeface="VNI-Avo" pitchFamily="2" charset="0"/>
              </a:rPr>
              <a:t>Khi</a:t>
            </a:r>
            <a:r>
              <a:rPr lang="en-US" sz="3600" b="1" dirty="0">
                <a:solidFill>
                  <a:prstClr val="black"/>
                </a:solidFill>
                <a:latin typeface="VNI-Avo" pitchFamily="2" charset="0"/>
              </a:rPr>
              <a:t> </a:t>
            </a:r>
            <a:r>
              <a:rPr lang="en-US" sz="3600" b="1" dirty="0" err="1">
                <a:solidFill>
                  <a:prstClr val="black"/>
                </a:solidFill>
                <a:latin typeface="VNI-Avo" pitchFamily="2" charset="0"/>
              </a:rPr>
              <a:t>coù</a:t>
            </a:r>
            <a:r>
              <a:rPr lang="en-US" sz="3600" b="1" dirty="0">
                <a:solidFill>
                  <a:prstClr val="black"/>
                </a:solidFill>
                <a:latin typeface="VNI-Avo" pitchFamily="2" charset="0"/>
              </a:rPr>
              <a:t> </a:t>
            </a:r>
            <a:r>
              <a:rPr lang="en-US" sz="3600" b="1" dirty="0" err="1">
                <a:solidFill>
                  <a:prstClr val="black"/>
                </a:solidFill>
                <a:latin typeface="VNI-Avo" pitchFamily="2" charset="0"/>
              </a:rPr>
              <a:t>treû</a:t>
            </a:r>
            <a:r>
              <a:rPr lang="en-US" sz="3600" b="1" dirty="0">
                <a:solidFill>
                  <a:prstClr val="black"/>
                </a:solidFill>
                <a:latin typeface="VNI-Avo" pitchFamily="2" charset="0"/>
              </a:rPr>
              <a:t> </a:t>
            </a:r>
            <a:r>
              <a:rPr lang="en-US" sz="3600" b="1" dirty="0" err="1">
                <a:solidFill>
                  <a:prstClr val="black"/>
                </a:solidFill>
                <a:latin typeface="VNI-Avo" pitchFamily="2" charset="0"/>
              </a:rPr>
              <a:t>em</a:t>
            </a:r>
            <a:r>
              <a:rPr lang="en-US" sz="3600" b="1" dirty="0">
                <a:solidFill>
                  <a:prstClr val="black"/>
                </a:solidFill>
                <a:latin typeface="VNI-Avo" pitchFamily="2" charset="0"/>
              </a:rPr>
              <a:t>, </a:t>
            </a:r>
            <a:r>
              <a:rPr lang="en-US" sz="3600" b="1" dirty="0" err="1">
                <a:solidFill>
                  <a:prstClr val="black"/>
                </a:solidFill>
                <a:latin typeface="VNI-Avo" pitchFamily="2" charset="0"/>
              </a:rPr>
              <a:t>nhöõng</a:t>
            </a:r>
            <a:r>
              <a:rPr lang="en-US" sz="3600" b="1" dirty="0">
                <a:solidFill>
                  <a:prstClr val="black"/>
                </a:solidFill>
                <a:latin typeface="VNI-Avo" pitchFamily="2" charset="0"/>
              </a:rPr>
              <a:t> </a:t>
            </a:r>
            <a:r>
              <a:rPr lang="en-US" sz="3600" b="1" dirty="0" err="1">
                <a:solidFill>
                  <a:prstClr val="black"/>
                </a:solidFill>
                <a:latin typeface="VNI-Avo" pitchFamily="2" charset="0"/>
              </a:rPr>
              <a:t>coå</a:t>
            </a:r>
            <a:r>
              <a:rPr lang="en-US" sz="3600" b="1" dirty="0">
                <a:solidFill>
                  <a:prstClr val="black"/>
                </a:solidFill>
                <a:latin typeface="VNI-Avo" pitchFamily="2" charset="0"/>
              </a:rPr>
              <a:t> </a:t>
            </a:r>
            <a:r>
              <a:rPr lang="en-US" sz="3600" b="1" dirty="0" err="1">
                <a:solidFill>
                  <a:prstClr val="black"/>
                </a:solidFill>
                <a:latin typeface="VNI-Avo" pitchFamily="2" charset="0"/>
              </a:rPr>
              <a:t>ñoäng</a:t>
            </a:r>
            <a:r>
              <a:rPr lang="en-US" sz="3600" b="1" dirty="0">
                <a:solidFill>
                  <a:prstClr val="black"/>
                </a:solidFill>
                <a:latin typeface="VNI-Avo" pitchFamily="2" charset="0"/>
              </a:rPr>
              <a:t> </a:t>
            </a:r>
            <a:r>
              <a:rPr lang="en-US" sz="3600" b="1" dirty="0" err="1">
                <a:solidFill>
                  <a:prstClr val="black"/>
                </a:solidFill>
                <a:latin typeface="VNI-Avo" pitchFamily="2" charset="0"/>
              </a:rPr>
              <a:t>vieân</a:t>
            </a:r>
            <a:r>
              <a:rPr lang="en-US" sz="3600" b="1" dirty="0">
                <a:solidFill>
                  <a:prstClr val="black"/>
                </a:solidFill>
                <a:latin typeface="VNI-Avo" pitchFamily="2" charset="0"/>
              </a:rPr>
              <a:t> </a:t>
            </a:r>
            <a:r>
              <a:rPr lang="en-US" sz="3600" b="1" dirty="0" err="1">
                <a:solidFill>
                  <a:prstClr val="black"/>
                </a:solidFill>
                <a:latin typeface="VNI-Avo" pitchFamily="2" charset="0"/>
              </a:rPr>
              <a:t>noùng</a:t>
            </a:r>
            <a:r>
              <a:rPr lang="en-US" sz="3600" b="1" dirty="0">
                <a:solidFill>
                  <a:prstClr val="black"/>
                </a:solidFill>
                <a:latin typeface="VNI-Avo" pitchFamily="2" charset="0"/>
              </a:rPr>
              <a:t> </a:t>
            </a:r>
            <a:r>
              <a:rPr lang="en-US" sz="3600" b="1" dirty="0" err="1">
                <a:solidFill>
                  <a:prstClr val="black"/>
                </a:solidFill>
                <a:latin typeface="VNI-Avo" pitchFamily="2" charset="0"/>
              </a:rPr>
              <a:t>naûy</a:t>
            </a:r>
            <a:r>
              <a:rPr lang="en-US" sz="3600" b="1" dirty="0">
                <a:solidFill>
                  <a:prstClr val="black"/>
                </a:solidFill>
                <a:latin typeface="VNI-Avo" pitchFamily="2" charset="0"/>
              </a:rPr>
              <a:t> </a:t>
            </a:r>
            <a:r>
              <a:rPr lang="en-US" sz="3600" b="1" dirty="0" err="1">
                <a:solidFill>
                  <a:prstClr val="black"/>
                </a:solidFill>
                <a:latin typeface="VNI-Avo" pitchFamily="2" charset="0"/>
              </a:rPr>
              <a:t>cuõng</a:t>
            </a:r>
            <a:r>
              <a:rPr lang="en-US" sz="3600" b="1" dirty="0">
                <a:solidFill>
                  <a:prstClr val="black"/>
                </a:solidFill>
                <a:latin typeface="VNI-Avo" pitchFamily="2" charset="0"/>
              </a:rPr>
              <a:t> </a:t>
            </a:r>
            <a:r>
              <a:rPr lang="en-US" sz="3600" b="1" dirty="0" err="1">
                <a:solidFill>
                  <a:prstClr val="black"/>
                </a:solidFill>
                <a:latin typeface="VNI-Avo" pitchFamily="2" charset="0"/>
              </a:rPr>
              <a:t>seõ</a:t>
            </a:r>
            <a:r>
              <a:rPr lang="en-US" sz="3600" b="1" dirty="0">
                <a:solidFill>
                  <a:prstClr val="black"/>
                </a:solidFill>
                <a:latin typeface="VNI-Avo" pitchFamily="2" charset="0"/>
              </a:rPr>
              <a:t> </a:t>
            </a:r>
            <a:r>
              <a:rPr lang="en-US" sz="3600" b="1" dirty="0" err="1">
                <a:solidFill>
                  <a:prstClr val="black"/>
                </a:solidFill>
                <a:latin typeface="VNI-Avo" pitchFamily="2" charset="0"/>
              </a:rPr>
              <a:t>khoâng</a:t>
            </a:r>
            <a:r>
              <a:rPr lang="en-US" sz="3600" b="1" dirty="0">
                <a:solidFill>
                  <a:prstClr val="black"/>
                </a:solidFill>
                <a:latin typeface="VNI-Avo" pitchFamily="2" charset="0"/>
              </a:rPr>
              <a:t> </a:t>
            </a:r>
            <a:r>
              <a:rPr lang="en-US" sz="3600" b="1" dirty="0" err="1">
                <a:solidFill>
                  <a:prstClr val="black"/>
                </a:solidFill>
                <a:latin typeface="VNI-Avo" pitchFamily="2" charset="0"/>
              </a:rPr>
              <a:t>neùm</a:t>
            </a:r>
            <a:r>
              <a:rPr lang="en-US" sz="3600" b="1" dirty="0">
                <a:solidFill>
                  <a:prstClr val="black"/>
                </a:solidFill>
                <a:latin typeface="VNI-Avo" pitchFamily="2" charset="0"/>
              </a:rPr>
              <a:t> </a:t>
            </a:r>
            <a:r>
              <a:rPr lang="en-US" sz="3600" b="1" dirty="0" err="1">
                <a:solidFill>
                  <a:prstClr val="black"/>
                </a:solidFill>
                <a:latin typeface="VNI-Avo" pitchFamily="2" charset="0"/>
              </a:rPr>
              <a:t>vaät</a:t>
            </a:r>
            <a:r>
              <a:rPr lang="en-US" sz="3600" b="1" dirty="0">
                <a:solidFill>
                  <a:prstClr val="black"/>
                </a:solidFill>
                <a:latin typeface="VNI-Avo" pitchFamily="2" charset="0"/>
              </a:rPr>
              <a:t> </a:t>
            </a:r>
            <a:r>
              <a:rPr lang="en-US" sz="3600" b="1" dirty="0" err="1">
                <a:solidFill>
                  <a:prstClr val="black"/>
                </a:solidFill>
                <a:latin typeface="VNI-Avo" pitchFamily="2" charset="0"/>
              </a:rPr>
              <a:t>duïng</a:t>
            </a:r>
            <a:r>
              <a:rPr lang="en-US" sz="3600" b="1" dirty="0">
                <a:solidFill>
                  <a:prstClr val="black"/>
                </a:solidFill>
                <a:latin typeface="VNI-Avo" pitchFamily="2" charset="0"/>
              </a:rPr>
              <a:t> </a:t>
            </a:r>
            <a:r>
              <a:rPr lang="en-US" sz="3600" b="1" dirty="0" err="1">
                <a:solidFill>
                  <a:prstClr val="black"/>
                </a:solidFill>
                <a:latin typeface="VNI-Avo" pitchFamily="2" charset="0"/>
              </a:rPr>
              <a:t>böøa</a:t>
            </a:r>
            <a:r>
              <a:rPr lang="en-US" sz="3600" b="1" dirty="0">
                <a:solidFill>
                  <a:prstClr val="black"/>
                </a:solidFill>
                <a:latin typeface="VNI-Avo" pitchFamily="2" charset="0"/>
              </a:rPr>
              <a:t> </a:t>
            </a:r>
            <a:r>
              <a:rPr lang="en-US" sz="3600" b="1" dirty="0" err="1">
                <a:solidFill>
                  <a:prstClr val="black"/>
                </a:solidFill>
                <a:latin typeface="VNI-Avo" pitchFamily="2" charset="0"/>
              </a:rPr>
              <a:t>baõi</a:t>
            </a:r>
            <a:r>
              <a:rPr lang="en-US" sz="3600" b="1" dirty="0">
                <a:solidFill>
                  <a:prstClr val="black"/>
                </a:solidFill>
                <a:latin typeface="VNI-Avo" pitchFamily="2" charset="0"/>
              </a:rPr>
              <a:t> </a:t>
            </a:r>
            <a:r>
              <a:rPr lang="en-US" sz="3600" b="1" dirty="0" err="1">
                <a:solidFill>
                  <a:prstClr val="black"/>
                </a:solidFill>
                <a:latin typeface="VNI-Avo" pitchFamily="2" charset="0"/>
              </a:rPr>
              <a:t>leân</a:t>
            </a:r>
            <a:r>
              <a:rPr lang="en-US" sz="3600" b="1" dirty="0">
                <a:solidFill>
                  <a:prstClr val="black"/>
                </a:solidFill>
                <a:latin typeface="VNI-Avo" pitchFamily="2" charset="0"/>
              </a:rPr>
              <a:t> </a:t>
            </a:r>
            <a:r>
              <a:rPr lang="en-US" sz="3600" b="1" dirty="0" err="1">
                <a:solidFill>
                  <a:prstClr val="black"/>
                </a:solidFill>
                <a:latin typeface="VNI-Avo" pitchFamily="2" charset="0"/>
              </a:rPr>
              <a:t>saân</a:t>
            </a:r>
            <a:r>
              <a:rPr lang="en-US" sz="3600" b="1" dirty="0">
                <a:solidFill>
                  <a:prstClr val="black"/>
                </a:solidFill>
                <a:latin typeface="VNI-Avo" pitchFamily="2" charset="0"/>
              </a:rPr>
              <a:t>.  </a:t>
            </a:r>
            <a:r>
              <a:rPr lang="en-US" sz="3600" b="1" dirty="0" err="1">
                <a:solidFill>
                  <a:prstClr val="black"/>
                </a:solidFill>
                <a:latin typeface="VNI-Avo" pitchFamily="2" charset="0"/>
              </a:rPr>
              <a:t>Ñaëc</a:t>
            </a:r>
            <a:r>
              <a:rPr lang="en-US" sz="3600" b="1" dirty="0">
                <a:solidFill>
                  <a:prstClr val="black"/>
                </a:solidFill>
                <a:latin typeface="VNI-Avo" pitchFamily="2" charset="0"/>
              </a:rPr>
              <a:t> </a:t>
            </a:r>
            <a:r>
              <a:rPr lang="en-US" sz="3600" b="1" dirty="0" err="1">
                <a:solidFill>
                  <a:prstClr val="black"/>
                </a:solidFill>
                <a:latin typeface="VNI-Avo" pitchFamily="2" charset="0"/>
              </a:rPr>
              <a:t>bieät</a:t>
            </a:r>
            <a:r>
              <a:rPr lang="en-US" sz="3600" b="1" dirty="0">
                <a:solidFill>
                  <a:prstClr val="black"/>
                </a:solidFill>
                <a:latin typeface="VNI-Avo" pitchFamily="2" charset="0"/>
              </a:rPr>
              <a:t>, </a:t>
            </a:r>
            <a:r>
              <a:rPr lang="en-US" sz="3600" b="1" dirty="0" err="1">
                <a:solidFill>
                  <a:prstClr val="black"/>
                </a:solidFill>
                <a:latin typeface="VNI-Avo" pitchFamily="2" charset="0"/>
              </a:rPr>
              <a:t>treû</a:t>
            </a:r>
            <a:r>
              <a:rPr lang="en-US" sz="3600" b="1" dirty="0">
                <a:solidFill>
                  <a:prstClr val="black"/>
                </a:solidFill>
                <a:latin typeface="VNI-Avo" pitchFamily="2" charset="0"/>
              </a:rPr>
              <a:t> </a:t>
            </a:r>
            <a:r>
              <a:rPr lang="en-US" sz="3600" b="1" dirty="0" err="1">
                <a:solidFill>
                  <a:prstClr val="black"/>
                </a:solidFill>
                <a:latin typeface="VNI-Avo" pitchFamily="2" charset="0"/>
              </a:rPr>
              <a:t>em</a:t>
            </a:r>
            <a:r>
              <a:rPr lang="en-US" sz="3600" b="1" dirty="0">
                <a:solidFill>
                  <a:prstClr val="black"/>
                </a:solidFill>
                <a:latin typeface="VNI-Avo" pitchFamily="2" charset="0"/>
              </a:rPr>
              <a:t> </a:t>
            </a:r>
            <a:r>
              <a:rPr lang="en-US" sz="3600" b="1" dirty="0" err="1">
                <a:solidFill>
                  <a:prstClr val="black"/>
                </a:solidFill>
                <a:latin typeface="VNI-Avo" pitchFamily="2" charset="0"/>
              </a:rPr>
              <a:t>giuùp</a:t>
            </a:r>
            <a:r>
              <a:rPr lang="en-US" sz="3600" b="1" dirty="0">
                <a:solidFill>
                  <a:prstClr val="black"/>
                </a:solidFill>
                <a:latin typeface="VNI-Avo" pitchFamily="2" charset="0"/>
              </a:rPr>
              <a:t> </a:t>
            </a:r>
            <a:r>
              <a:rPr lang="en-US" sz="3600" b="1" dirty="0" err="1">
                <a:solidFill>
                  <a:prstClr val="black"/>
                </a:solidFill>
                <a:latin typeface="VNI-Avo" pitchFamily="2" charset="0"/>
              </a:rPr>
              <a:t>mang</a:t>
            </a:r>
            <a:r>
              <a:rPr lang="en-US" sz="3600" b="1" dirty="0">
                <a:solidFill>
                  <a:prstClr val="black"/>
                </a:solidFill>
                <a:latin typeface="VNI-Avo" pitchFamily="2" charset="0"/>
              </a:rPr>
              <a:t> </a:t>
            </a:r>
            <a:r>
              <a:rPr lang="en-US" sz="3600" b="1" dirty="0" err="1">
                <a:solidFill>
                  <a:prstClr val="black"/>
                </a:solidFill>
                <a:latin typeface="VNI-Avo" pitchFamily="2" charset="0"/>
              </a:rPr>
              <a:t>tình</a:t>
            </a:r>
            <a:r>
              <a:rPr lang="en-US" sz="3600" b="1" dirty="0">
                <a:solidFill>
                  <a:prstClr val="black"/>
                </a:solidFill>
                <a:latin typeface="VNI-Avo" pitchFamily="2" charset="0"/>
              </a:rPr>
              <a:t> </a:t>
            </a:r>
            <a:r>
              <a:rPr lang="en-US" sz="3600" b="1" dirty="0" err="1">
                <a:solidFill>
                  <a:prstClr val="black"/>
                </a:solidFill>
                <a:latin typeface="VNI-Avo" pitchFamily="2" charset="0"/>
              </a:rPr>
              <a:t>yeâu</a:t>
            </a:r>
            <a:r>
              <a:rPr lang="en-US" sz="3600" b="1" dirty="0">
                <a:solidFill>
                  <a:prstClr val="black"/>
                </a:solidFill>
                <a:latin typeface="VNI-Avo" pitchFamily="2" charset="0"/>
              </a:rPr>
              <a:t> </a:t>
            </a:r>
            <a:r>
              <a:rPr lang="en-US" sz="3600" b="1" dirty="0" err="1">
                <a:solidFill>
                  <a:prstClr val="black"/>
                </a:solidFill>
                <a:latin typeface="VNI-Avo" pitchFamily="2" charset="0"/>
              </a:rPr>
              <a:t>boùng</a:t>
            </a:r>
            <a:r>
              <a:rPr lang="en-US" sz="3600" b="1" dirty="0">
                <a:solidFill>
                  <a:prstClr val="black"/>
                </a:solidFill>
                <a:latin typeface="VNI-Avo" pitchFamily="2" charset="0"/>
              </a:rPr>
              <a:t> </a:t>
            </a:r>
            <a:r>
              <a:rPr lang="en-US" sz="3600" b="1" dirty="0" err="1">
                <a:solidFill>
                  <a:prstClr val="black"/>
                </a:solidFill>
                <a:latin typeface="VNI-Avo" pitchFamily="2" charset="0"/>
              </a:rPr>
              <a:t>ñaù</a:t>
            </a:r>
            <a:r>
              <a:rPr lang="en-US" sz="3600" b="1" dirty="0">
                <a:solidFill>
                  <a:prstClr val="black"/>
                </a:solidFill>
                <a:latin typeface="VNI-Avo" pitchFamily="2" charset="0"/>
              </a:rPr>
              <a:t> </a:t>
            </a:r>
            <a:r>
              <a:rPr lang="en-US" sz="3600" b="1" dirty="0" err="1">
                <a:solidFill>
                  <a:prstClr val="black"/>
                </a:solidFill>
                <a:latin typeface="VNI-Avo" pitchFamily="2" charset="0"/>
              </a:rPr>
              <a:t>ñeán</a:t>
            </a:r>
            <a:r>
              <a:rPr lang="en-US" sz="3600" b="1" dirty="0">
                <a:solidFill>
                  <a:prstClr val="black"/>
                </a:solidFill>
                <a:latin typeface="VNI-Avo" pitchFamily="2" charset="0"/>
              </a:rPr>
              <a:t> </a:t>
            </a:r>
            <a:r>
              <a:rPr lang="en-US" sz="3600" b="1" dirty="0" err="1">
                <a:solidFill>
                  <a:prstClr val="black"/>
                </a:solidFill>
                <a:latin typeface="VNI-Avo" pitchFamily="2" charset="0"/>
              </a:rPr>
              <a:t>vôùi</a:t>
            </a:r>
            <a:r>
              <a:rPr lang="en-US" sz="3600" b="1" dirty="0">
                <a:solidFill>
                  <a:prstClr val="black"/>
                </a:solidFill>
                <a:latin typeface="VNI-Avo" pitchFamily="2" charset="0"/>
              </a:rPr>
              <a:t> </a:t>
            </a:r>
            <a:r>
              <a:rPr lang="en-US" sz="3600" b="1" dirty="0" err="1">
                <a:solidFill>
                  <a:prstClr val="black"/>
                </a:solidFill>
                <a:latin typeface="VNI-Avo" pitchFamily="2" charset="0"/>
              </a:rPr>
              <a:t>moïi</a:t>
            </a:r>
            <a:r>
              <a:rPr lang="en-US" sz="3600" b="1" dirty="0">
                <a:solidFill>
                  <a:prstClr val="black"/>
                </a:solidFill>
                <a:latin typeface="VNI-Avo" pitchFamily="2" charset="0"/>
              </a:rPr>
              <a:t> </a:t>
            </a:r>
            <a:r>
              <a:rPr lang="en-US" sz="3600" b="1" dirty="0" err="1">
                <a:solidFill>
                  <a:prstClr val="black"/>
                </a:solidFill>
                <a:latin typeface="VNI-Avo" pitchFamily="2" charset="0"/>
              </a:rPr>
              <a:t>ngöôøi</a:t>
            </a:r>
            <a:r>
              <a:rPr lang="en-US" sz="3600" b="1" dirty="0">
                <a:solidFill>
                  <a:prstClr val="black"/>
                </a:solidFill>
                <a:latin typeface="VNI-Avo" pitchFamily="2" charset="0"/>
              </a:rPr>
              <a:t>.</a:t>
            </a:r>
          </a:p>
        </p:txBody>
      </p:sp>
      <p:sp>
        <p:nvSpPr>
          <p:cNvPr id="4" name="TextBox 3">
            <a:extLst>
              <a:ext uri="{FF2B5EF4-FFF2-40B4-BE49-F238E27FC236}">
                <a16:creationId xmlns:a16="http://schemas.microsoft.com/office/drawing/2014/main" xmlns="" id="{717745D8-FC38-46F6-A5F2-1C0E1063E674}"/>
              </a:ext>
            </a:extLst>
          </p:cNvPr>
          <p:cNvSpPr txBox="1"/>
          <p:nvPr/>
        </p:nvSpPr>
        <p:spPr>
          <a:xfrm>
            <a:off x="1754787" y="266563"/>
            <a:ext cx="8610708" cy="707887"/>
          </a:xfrm>
          <a:prstGeom prst="rect">
            <a:avLst/>
          </a:prstGeom>
          <a:noFill/>
        </p:spPr>
        <p:txBody>
          <a:bodyPr wrap="square" lIns="91438" tIns="45719" rIns="91438" bIns="45719" rtlCol="0">
            <a:spAutoFit/>
          </a:bodyPr>
          <a:lstStyle/>
          <a:p>
            <a:pPr algn="ctr"/>
            <a:r>
              <a:rPr lang="en-US" sz="4000" b="1">
                <a:solidFill>
                  <a:srgbClr val="00B050"/>
                </a:solidFill>
                <a:latin typeface="VNI-Avo" pitchFamily="2" charset="0"/>
              </a:rPr>
              <a:t>Nhöõng boâng hoa nhoû treân saân</a:t>
            </a:r>
            <a:endParaRPr lang="en-US" sz="4000" b="1" dirty="0">
              <a:solidFill>
                <a:srgbClr val="00B050"/>
              </a:solidFill>
              <a:latin typeface="VNI-Avo" pitchFamily="2"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988" t="65137" r="86447" b="27801"/>
          <a:stretch/>
        </p:blipFill>
        <p:spPr>
          <a:xfrm>
            <a:off x="17930" y="21815"/>
            <a:ext cx="1326777" cy="1161525"/>
          </a:xfrm>
          <a:prstGeom prst="rect">
            <a:avLst/>
          </a:prstGeom>
        </p:spPr>
      </p:pic>
      <p:sp>
        <p:nvSpPr>
          <p:cNvPr id="7" name="Oval 6"/>
          <p:cNvSpPr/>
          <p:nvPr/>
        </p:nvSpPr>
        <p:spPr>
          <a:xfrm>
            <a:off x="1221073" y="1135704"/>
            <a:ext cx="449691" cy="449691"/>
          </a:xfrm>
          <a:prstGeom prst="ellipse">
            <a:avLst/>
          </a:prstGeom>
          <a:noFill/>
          <a:ln w="57150" cap="flat" cmpd="sng" algn="ctr">
            <a:solidFill>
              <a:srgbClr val="FF0000"/>
            </a:solidFill>
            <a:prstDash val="solid"/>
          </a:ln>
          <a:effectLst/>
        </p:spPr>
        <p:txBody>
          <a:bodyPr lIns="91412" tIns="45706" rIns="91412" bIns="45706" rtlCol="0" anchor="ctr"/>
          <a:lstStyle/>
          <a:p>
            <a:pPr algn="ctr">
              <a:defRPr/>
            </a:pPr>
            <a:r>
              <a:rPr lang="en-US" sz="3200" kern="0">
                <a:solidFill>
                  <a:srgbClr val="FF0000"/>
                </a:solidFill>
                <a:latin typeface="Arial Rounded MT Bold" pitchFamily="34" charset="0"/>
              </a:rPr>
              <a:t>1</a:t>
            </a:r>
          </a:p>
        </p:txBody>
      </p:sp>
      <p:sp>
        <p:nvSpPr>
          <p:cNvPr id="8" name="Oval 7"/>
          <p:cNvSpPr/>
          <p:nvPr/>
        </p:nvSpPr>
        <p:spPr>
          <a:xfrm>
            <a:off x="5835295" y="1585394"/>
            <a:ext cx="449691" cy="449691"/>
          </a:xfrm>
          <a:prstGeom prst="ellipse">
            <a:avLst/>
          </a:prstGeom>
          <a:noFill/>
          <a:ln w="57150" cap="flat" cmpd="sng" algn="ctr">
            <a:solidFill>
              <a:srgbClr val="FF0000"/>
            </a:solidFill>
            <a:prstDash val="solid"/>
          </a:ln>
          <a:effectLst/>
        </p:spPr>
        <p:txBody>
          <a:bodyPr lIns="91412" tIns="45706" rIns="91412" bIns="45706" rtlCol="0" anchor="ctr"/>
          <a:lstStyle/>
          <a:p>
            <a:pPr algn="ctr">
              <a:defRPr/>
            </a:pPr>
            <a:r>
              <a:rPr lang="en-US" sz="3200" kern="0">
                <a:solidFill>
                  <a:srgbClr val="FF0000"/>
                </a:solidFill>
                <a:latin typeface="Arial Rounded MT Bold" pitchFamily="34" charset="0"/>
              </a:rPr>
              <a:t>2</a:t>
            </a:r>
          </a:p>
        </p:txBody>
      </p:sp>
      <p:sp>
        <p:nvSpPr>
          <p:cNvPr id="9" name="Oval 8"/>
          <p:cNvSpPr/>
          <p:nvPr/>
        </p:nvSpPr>
        <p:spPr>
          <a:xfrm>
            <a:off x="288460" y="2843857"/>
            <a:ext cx="449691" cy="449691"/>
          </a:xfrm>
          <a:prstGeom prst="ellipse">
            <a:avLst/>
          </a:prstGeom>
          <a:noFill/>
          <a:ln w="57150" cap="flat" cmpd="sng" algn="ctr">
            <a:solidFill>
              <a:srgbClr val="FF0000"/>
            </a:solidFill>
            <a:prstDash val="solid"/>
          </a:ln>
          <a:effectLst/>
        </p:spPr>
        <p:txBody>
          <a:bodyPr lIns="91412" tIns="45706" rIns="91412" bIns="45706" rtlCol="0" anchor="ctr"/>
          <a:lstStyle/>
          <a:p>
            <a:pPr algn="ctr">
              <a:defRPr/>
            </a:pPr>
            <a:r>
              <a:rPr lang="en-US" sz="3200" kern="0" dirty="0">
                <a:solidFill>
                  <a:srgbClr val="FF0000"/>
                </a:solidFill>
                <a:latin typeface="Arial Rounded MT Bold" pitchFamily="34" charset="0"/>
              </a:rPr>
              <a:t>3</a:t>
            </a:r>
          </a:p>
        </p:txBody>
      </p:sp>
      <p:sp>
        <p:nvSpPr>
          <p:cNvPr id="10" name="Oval 9"/>
          <p:cNvSpPr/>
          <p:nvPr/>
        </p:nvSpPr>
        <p:spPr>
          <a:xfrm>
            <a:off x="4787572" y="3322686"/>
            <a:ext cx="449691" cy="449691"/>
          </a:xfrm>
          <a:prstGeom prst="ellipse">
            <a:avLst/>
          </a:prstGeom>
          <a:noFill/>
          <a:ln w="57150" cap="flat" cmpd="sng" algn="ctr">
            <a:solidFill>
              <a:srgbClr val="FF0000"/>
            </a:solidFill>
            <a:prstDash val="solid"/>
          </a:ln>
          <a:effectLst/>
        </p:spPr>
        <p:txBody>
          <a:bodyPr lIns="91412" tIns="45706" rIns="91412" bIns="45706" rtlCol="0" anchor="ctr"/>
          <a:lstStyle/>
          <a:p>
            <a:pPr algn="ctr">
              <a:defRPr/>
            </a:pPr>
            <a:r>
              <a:rPr lang="en-US" sz="3200" kern="0" dirty="0">
                <a:solidFill>
                  <a:srgbClr val="FF0000"/>
                </a:solidFill>
                <a:latin typeface="Arial Rounded MT Bold" pitchFamily="34" charset="0"/>
              </a:rPr>
              <a:t>4</a:t>
            </a:r>
          </a:p>
        </p:txBody>
      </p:sp>
      <p:grpSp>
        <p:nvGrpSpPr>
          <p:cNvPr id="5" name="Group 4"/>
          <p:cNvGrpSpPr/>
          <p:nvPr/>
        </p:nvGrpSpPr>
        <p:grpSpPr>
          <a:xfrm>
            <a:off x="9164732" y="1693357"/>
            <a:ext cx="2407161" cy="664892"/>
            <a:chOff x="9013907" y="1693354"/>
            <a:chExt cx="2551947" cy="664892"/>
          </a:xfrm>
        </p:grpSpPr>
        <p:sp>
          <p:nvSpPr>
            <p:cNvPr id="12" name="TextBox 11">
              <a:extLst>
                <a:ext uri="{FF2B5EF4-FFF2-40B4-BE49-F238E27FC236}">
                  <a16:creationId xmlns:a16="http://schemas.microsoft.com/office/drawing/2014/main" xmlns="" id="{717745D8-FC38-46F6-A5F2-1C0E1063E674}"/>
                </a:ext>
              </a:extLst>
            </p:cNvPr>
            <p:cNvSpPr txBox="1"/>
            <p:nvPr/>
          </p:nvSpPr>
          <p:spPr>
            <a:xfrm>
              <a:off x="9013907" y="1711915"/>
              <a:ext cx="1272991" cy="646331"/>
            </a:xfrm>
            <a:prstGeom prst="rect">
              <a:avLst/>
            </a:prstGeom>
            <a:noFill/>
          </p:spPr>
          <p:txBody>
            <a:bodyPr wrap="square" rtlCol="0">
              <a:spAutoFit/>
            </a:bodyPr>
            <a:lstStyle/>
            <a:p>
              <a:pPr algn="ctr"/>
              <a:r>
                <a:rPr lang="en-US" sz="3600" b="1" dirty="0" err="1">
                  <a:solidFill>
                    <a:srgbClr val="FF0000"/>
                  </a:solidFill>
                  <a:latin typeface="VNI-Avo" pitchFamily="2" charset="0"/>
                </a:rPr>
                <a:t>traän</a:t>
              </a:r>
              <a:endParaRPr lang="en-US" sz="3600" b="1" dirty="0">
                <a:solidFill>
                  <a:srgbClr val="FF0000"/>
                </a:solidFill>
                <a:latin typeface="VNI-Avo" pitchFamily="2" charset="0"/>
              </a:endParaRPr>
            </a:p>
          </p:txBody>
        </p:sp>
        <p:sp>
          <p:nvSpPr>
            <p:cNvPr id="13" name="TextBox 12">
              <a:extLst>
                <a:ext uri="{FF2B5EF4-FFF2-40B4-BE49-F238E27FC236}">
                  <a16:creationId xmlns:a16="http://schemas.microsoft.com/office/drawing/2014/main" xmlns="" id="{717745D8-FC38-46F6-A5F2-1C0E1063E674}"/>
                </a:ext>
              </a:extLst>
            </p:cNvPr>
            <p:cNvSpPr txBox="1"/>
            <p:nvPr/>
          </p:nvSpPr>
          <p:spPr>
            <a:xfrm>
              <a:off x="10059784" y="1693354"/>
              <a:ext cx="1506070" cy="646331"/>
            </a:xfrm>
            <a:prstGeom prst="rect">
              <a:avLst/>
            </a:prstGeom>
            <a:noFill/>
          </p:spPr>
          <p:txBody>
            <a:bodyPr wrap="square" rtlCol="0">
              <a:spAutoFit/>
            </a:bodyPr>
            <a:lstStyle/>
            <a:p>
              <a:pPr algn="ctr"/>
              <a:r>
                <a:rPr lang="en-US" sz="3600" b="1" dirty="0" err="1">
                  <a:solidFill>
                    <a:srgbClr val="FF0000"/>
                  </a:solidFill>
                  <a:latin typeface="VNI-Avo" pitchFamily="2" charset="0"/>
                </a:rPr>
                <a:t>ñaáu</a:t>
              </a:r>
              <a:endParaRPr lang="en-US" sz="3600" b="1" dirty="0">
                <a:solidFill>
                  <a:srgbClr val="FF0000"/>
                </a:solidFill>
                <a:latin typeface="VNI-Avo" pitchFamily="2" charset="0"/>
              </a:endParaRPr>
            </a:p>
          </p:txBody>
        </p:sp>
      </p:grpSp>
      <p:grpSp>
        <p:nvGrpSpPr>
          <p:cNvPr id="15" name="Group 14"/>
          <p:cNvGrpSpPr/>
          <p:nvPr/>
        </p:nvGrpSpPr>
        <p:grpSpPr>
          <a:xfrm>
            <a:off x="2084653" y="3356443"/>
            <a:ext cx="2730957" cy="656667"/>
            <a:chOff x="9067955" y="1729848"/>
            <a:chExt cx="2895217" cy="656667"/>
          </a:xfrm>
        </p:grpSpPr>
        <p:sp>
          <p:nvSpPr>
            <p:cNvPr id="16" name="TextBox 15">
              <a:extLst>
                <a:ext uri="{FF2B5EF4-FFF2-40B4-BE49-F238E27FC236}">
                  <a16:creationId xmlns:a16="http://schemas.microsoft.com/office/drawing/2014/main" xmlns="" id="{717745D8-FC38-46F6-A5F2-1C0E1063E674}"/>
                </a:ext>
              </a:extLst>
            </p:cNvPr>
            <p:cNvSpPr txBox="1"/>
            <p:nvPr/>
          </p:nvSpPr>
          <p:spPr>
            <a:xfrm>
              <a:off x="9067955" y="1729848"/>
              <a:ext cx="1501093" cy="646331"/>
            </a:xfrm>
            <a:prstGeom prst="rect">
              <a:avLst/>
            </a:prstGeom>
            <a:noFill/>
          </p:spPr>
          <p:txBody>
            <a:bodyPr wrap="square" rtlCol="0">
              <a:spAutoFit/>
            </a:bodyPr>
            <a:lstStyle/>
            <a:p>
              <a:pPr algn="ctr"/>
              <a:r>
                <a:rPr lang="en-US" sz="3600" b="1">
                  <a:solidFill>
                    <a:srgbClr val="FF0000"/>
                  </a:solidFill>
                  <a:latin typeface="VNI-Avo" pitchFamily="2" charset="0"/>
                </a:rPr>
                <a:t>trung</a:t>
              </a:r>
              <a:endParaRPr lang="en-US" sz="3600" b="1" dirty="0">
                <a:solidFill>
                  <a:srgbClr val="FF0000"/>
                </a:solidFill>
                <a:latin typeface="VNI-Avo" pitchFamily="2" charset="0"/>
              </a:endParaRPr>
            </a:p>
          </p:txBody>
        </p:sp>
        <p:sp>
          <p:nvSpPr>
            <p:cNvPr id="17" name="TextBox 16">
              <a:extLst>
                <a:ext uri="{FF2B5EF4-FFF2-40B4-BE49-F238E27FC236}">
                  <a16:creationId xmlns:a16="http://schemas.microsoft.com/office/drawing/2014/main" xmlns="" id="{717745D8-FC38-46F6-A5F2-1C0E1063E674}"/>
                </a:ext>
              </a:extLst>
            </p:cNvPr>
            <p:cNvSpPr txBox="1"/>
            <p:nvPr/>
          </p:nvSpPr>
          <p:spPr>
            <a:xfrm>
              <a:off x="10457104" y="1740184"/>
              <a:ext cx="1506068" cy="646331"/>
            </a:xfrm>
            <a:prstGeom prst="rect">
              <a:avLst/>
            </a:prstGeom>
            <a:noFill/>
          </p:spPr>
          <p:txBody>
            <a:bodyPr wrap="square" rtlCol="0">
              <a:spAutoFit/>
            </a:bodyPr>
            <a:lstStyle/>
            <a:p>
              <a:pPr algn="ctr"/>
              <a:r>
                <a:rPr lang="en-US" sz="3600" b="1" dirty="0" err="1">
                  <a:solidFill>
                    <a:srgbClr val="FF0000"/>
                  </a:solidFill>
                  <a:latin typeface="VNI-Avo" pitchFamily="2" charset="0"/>
                </a:rPr>
                <a:t>thöïc</a:t>
              </a:r>
              <a:endParaRPr lang="en-US" sz="3600" b="1" dirty="0">
                <a:solidFill>
                  <a:srgbClr val="FF0000"/>
                </a:solidFill>
                <a:latin typeface="VNI-Avo" pitchFamily="2" charset="0"/>
              </a:endParaRPr>
            </a:p>
          </p:txBody>
        </p:sp>
      </p:grpSp>
      <p:grpSp>
        <p:nvGrpSpPr>
          <p:cNvPr id="18" name="Group 17"/>
          <p:cNvGrpSpPr/>
          <p:nvPr/>
        </p:nvGrpSpPr>
        <p:grpSpPr>
          <a:xfrm>
            <a:off x="3181711" y="3905995"/>
            <a:ext cx="2653584" cy="658205"/>
            <a:chOff x="9220011" y="1646258"/>
            <a:chExt cx="2813194" cy="658205"/>
          </a:xfrm>
        </p:grpSpPr>
        <p:sp>
          <p:nvSpPr>
            <p:cNvPr id="19" name="TextBox 18">
              <a:extLst>
                <a:ext uri="{FF2B5EF4-FFF2-40B4-BE49-F238E27FC236}">
                  <a16:creationId xmlns:a16="http://schemas.microsoft.com/office/drawing/2014/main" xmlns="" id="{717745D8-FC38-46F6-A5F2-1C0E1063E674}"/>
                </a:ext>
              </a:extLst>
            </p:cNvPr>
            <p:cNvSpPr txBox="1"/>
            <p:nvPr/>
          </p:nvSpPr>
          <p:spPr>
            <a:xfrm>
              <a:off x="9220011" y="1658132"/>
              <a:ext cx="1501092" cy="646331"/>
            </a:xfrm>
            <a:prstGeom prst="rect">
              <a:avLst/>
            </a:prstGeom>
            <a:noFill/>
          </p:spPr>
          <p:txBody>
            <a:bodyPr wrap="square" rtlCol="0">
              <a:spAutoFit/>
            </a:bodyPr>
            <a:lstStyle/>
            <a:p>
              <a:pPr algn="ctr"/>
              <a:r>
                <a:rPr lang="en-US" sz="3600" b="1">
                  <a:solidFill>
                    <a:srgbClr val="FF0000"/>
                  </a:solidFill>
                  <a:latin typeface="VNI-Avo" pitchFamily="2" charset="0"/>
                </a:rPr>
                <a:t>noùng</a:t>
              </a:r>
              <a:endParaRPr lang="en-US" sz="3600" b="1" dirty="0">
                <a:solidFill>
                  <a:srgbClr val="FF0000"/>
                </a:solidFill>
                <a:latin typeface="VNI-Avo" pitchFamily="2" charset="0"/>
              </a:endParaRPr>
            </a:p>
          </p:txBody>
        </p:sp>
        <p:sp>
          <p:nvSpPr>
            <p:cNvPr id="20" name="TextBox 19">
              <a:extLst>
                <a:ext uri="{FF2B5EF4-FFF2-40B4-BE49-F238E27FC236}">
                  <a16:creationId xmlns:a16="http://schemas.microsoft.com/office/drawing/2014/main" xmlns="" id="{717745D8-FC38-46F6-A5F2-1C0E1063E674}"/>
                </a:ext>
              </a:extLst>
            </p:cNvPr>
            <p:cNvSpPr txBox="1"/>
            <p:nvPr/>
          </p:nvSpPr>
          <p:spPr>
            <a:xfrm>
              <a:off x="10527136" y="1646258"/>
              <a:ext cx="1506069" cy="646331"/>
            </a:xfrm>
            <a:prstGeom prst="rect">
              <a:avLst/>
            </a:prstGeom>
            <a:noFill/>
          </p:spPr>
          <p:txBody>
            <a:bodyPr wrap="square" rtlCol="0">
              <a:spAutoFit/>
            </a:bodyPr>
            <a:lstStyle/>
            <a:p>
              <a:pPr algn="ctr"/>
              <a:r>
                <a:rPr lang="en-US" sz="3600" b="1" dirty="0" err="1">
                  <a:solidFill>
                    <a:srgbClr val="FF0000"/>
                  </a:solidFill>
                  <a:latin typeface="VNI-Avo" pitchFamily="2" charset="0"/>
                </a:rPr>
                <a:t>naûy</a:t>
              </a:r>
              <a:endParaRPr lang="en-US" sz="3600" b="1" dirty="0">
                <a:solidFill>
                  <a:srgbClr val="FF0000"/>
                </a:solidFill>
                <a:latin typeface="VNI-Avo" pitchFamily="2" charset="0"/>
              </a:endParaRPr>
            </a:p>
          </p:txBody>
        </p:sp>
      </p:grpSp>
      <p:grpSp>
        <p:nvGrpSpPr>
          <p:cNvPr id="21" name="Group 20"/>
          <p:cNvGrpSpPr/>
          <p:nvPr/>
        </p:nvGrpSpPr>
        <p:grpSpPr>
          <a:xfrm>
            <a:off x="6073733" y="4427439"/>
            <a:ext cx="2513776" cy="670200"/>
            <a:chOff x="9323197" y="1660371"/>
            <a:chExt cx="2664979" cy="670200"/>
          </a:xfrm>
        </p:grpSpPr>
        <p:sp>
          <p:nvSpPr>
            <p:cNvPr id="22" name="TextBox 21">
              <a:extLst>
                <a:ext uri="{FF2B5EF4-FFF2-40B4-BE49-F238E27FC236}">
                  <a16:creationId xmlns:a16="http://schemas.microsoft.com/office/drawing/2014/main" xmlns="" id="{717745D8-FC38-46F6-A5F2-1C0E1063E674}"/>
                </a:ext>
              </a:extLst>
            </p:cNvPr>
            <p:cNvSpPr txBox="1"/>
            <p:nvPr/>
          </p:nvSpPr>
          <p:spPr>
            <a:xfrm>
              <a:off x="9323197" y="1660371"/>
              <a:ext cx="1501094" cy="646331"/>
            </a:xfrm>
            <a:prstGeom prst="rect">
              <a:avLst/>
            </a:prstGeom>
            <a:noFill/>
          </p:spPr>
          <p:txBody>
            <a:bodyPr wrap="square" rtlCol="0">
              <a:spAutoFit/>
            </a:bodyPr>
            <a:lstStyle/>
            <a:p>
              <a:pPr algn="ctr"/>
              <a:r>
                <a:rPr lang="en-US" sz="3600" b="1" dirty="0" err="1">
                  <a:solidFill>
                    <a:srgbClr val="FF0000"/>
                  </a:solidFill>
                  <a:latin typeface="VNI-Avo" pitchFamily="2" charset="0"/>
                </a:rPr>
                <a:t>Ñaëc</a:t>
              </a:r>
              <a:endParaRPr lang="en-US" sz="3600" b="1" dirty="0">
                <a:solidFill>
                  <a:srgbClr val="FF0000"/>
                </a:solidFill>
                <a:latin typeface="VNI-Avo" pitchFamily="2" charset="0"/>
              </a:endParaRPr>
            </a:p>
          </p:txBody>
        </p:sp>
        <p:sp>
          <p:nvSpPr>
            <p:cNvPr id="23" name="TextBox 22">
              <a:extLst>
                <a:ext uri="{FF2B5EF4-FFF2-40B4-BE49-F238E27FC236}">
                  <a16:creationId xmlns:a16="http://schemas.microsoft.com/office/drawing/2014/main" xmlns="" id="{717745D8-FC38-46F6-A5F2-1C0E1063E674}"/>
                </a:ext>
              </a:extLst>
            </p:cNvPr>
            <p:cNvSpPr txBox="1"/>
            <p:nvPr/>
          </p:nvSpPr>
          <p:spPr>
            <a:xfrm>
              <a:off x="10482107" y="1684240"/>
              <a:ext cx="1506069" cy="646331"/>
            </a:xfrm>
            <a:prstGeom prst="rect">
              <a:avLst/>
            </a:prstGeom>
            <a:noFill/>
          </p:spPr>
          <p:txBody>
            <a:bodyPr wrap="square" rtlCol="0">
              <a:spAutoFit/>
            </a:bodyPr>
            <a:lstStyle/>
            <a:p>
              <a:pPr algn="ctr"/>
              <a:r>
                <a:rPr lang="en-US" sz="3600" b="1" dirty="0" err="1">
                  <a:solidFill>
                    <a:srgbClr val="FF0000"/>
                  </a:solidFill>
                  <a:latin typeface="VNI-Avo" pitchFamily="2" charset="0"/>
                </a:rPr>
                <a:t>bieät</a:t>
              </a:r>
              <a:endParaRPr lang="en-US" sz="3600" b="1" dirty="0">
                <a:solidFill>
                  <a:srgbClr val="FF0000"/>
                </a:solidFill>
                <a:latin typeface="VNI-Avo" pitchFamily="2" charset="0"/>
              </a:endParaRPr>
            </a:p>
          </p:txBody>
        </p:sp>
      </p:grpSp>
      <p:sp>
        <p:nvSpPr>
          <p:cNvPr id="33" name="Oval 32"/>
          <p:cNvSpPr/>
          <p:nvPr/>
        </p:nvSpPr>
        <p:spPr>
          <a:xfrm>
            <a:off x="5848885" y="4353246"/>
            <a:ext cx="449691" cy="449691"/>
          </a:xfrm>
          <a:prstGeom prst="ellipse">
            <a:avLst/>
          </a:prstGeom>
          <a:noFill/>
          <a:ln w="57150" cap="flat" cmpd="sng" algn="ctr">
            <a:solidFill>
              <a:srgbClr val="FF0000"/>
            </a:solidFill>
            <a:prstDash val="solid"/>
          </a:ln>
          <a:effectLst/>
        </p:spPr>
        <p:txBody>
          <a:bodyPr lIns="91412" tIns="45706" rIns="91412" bIns="45706" rtlCol="0" anchor="ctr"/>
          <a:lstStyle/>
          <a:p>
            <a:pPr algn="ctr">
              <a:defRPr/>
            </a:pPr>
            <a:r>
              <a:rPr lang="en-US" sz="3200" kern="0" dirty="0">
                <a:solidFill>
                  <a:srgbClr val="FF0000"/>
                </a:solidFill>
                <a:latin typeface="Arial Rounded MT Bold" pitchFamily="34" charset="0"/>
              </a:rPr>
              <a:t>5</a:t>
            </a:r>
          </a:p>
        </p:txBody>
      </p:sp>
    </p:spTree>
    <p:extLst>
      <p:ext uri="{BB962C8B-B14F-4D97-AF65-F5344CB8AC3E}">
        <p14:creationId xmlns:p14="http://schemas.microsoft.com/office/powerpoint/2010/main" val="379088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62+] Children Background Images on WallpaperSafari"/>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 y="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362111" y="939015"/>
            <a:ext cx="5432659" cy="1021352"/>
            <a:chOff x="3568352" y="2594608"/>
            <a:chExt cx="5760641" cy="1195255"/>
          </a:xfrm>
        </p:grpSpPr>
        <p:sp>
          <p:nvSpPr>
            <p:cNvPr id="2" name="Wave 1"/>
            <p:cNvSpPr/>
            <p:nvPr/>
          </p:nvSpPr>
          <p:spPr>
            <a:xfrm>
              <a:off x="3568352" y="2594608"/>
              <a:ext cx="5760641" cy="1195255"/>
            </a:xfrm>
            <a:prstGeom prst="wav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6674"/>
              <a:endParaRPr lang="en-US">
                <a:solidFill>
                  <a:prstClr val="white"/>
                </a:solidFill>
              </a:endParaRPr>
            </a:p>
          </p:txBody>
        </p:sp>
        <p:sp>
          <p:nvSpPr>
            <p:cNvPr id="3" name="文本框 6"/>
            <p:cNvSpPr txBox="1">
              <a:spLocks noChangeArrowheads="1"/>
            </p:cNvSpPr>
            <p:nvPr/>
          </p:nvSpPr>
          <p:spPr bwMode="auto">
            <a:xfrm>
              <a:off x="4197684" y="2765359"/>
              <a:ext cx="4429966" cy="75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3182" fontAlgn="base">
                <a:spcBef>
                  <a:spcPct val="0"/>
                </a:spcBef>
                <a:spcAft>
                  <a:spcPct val="0"/>
                </a:spcAft>
                <a:defRPr/>
              </a:pPr>
              <a:r>
                <a:rPr lang="en-US" altLang="zh-CN" sz="3600" b="1" dirty="0" err="1">
                  <a:solidFill>
                    <a:prstClr val="black"/>
                  </a:solidFill>
                  <a:latin typeface="VNI-Avo" pitchFamily="2" charset="0"/>
                  <a:ea typeface="华康海报体W12(P)" panose="040B0C00000000000000" pitchFamily="82" charset="-122"/>
                </a:rPr>
                <a:t>Luyeän</a:t>
              </a:r>
              <a:r>
                <a:rPr lang="en-US" altLang="zh-CN" sz="3600" b="1" dirty="0">
                  <a:solidFill>
                    <a:prstClr val="black"/>
                  </a:solidFill>
                  <a:latin typeface="VNI-Avo" pitchFamily="2" charset="0"/>
                  <a:ea typeface="华康海报体W12(P)" panose="040B0C00000000000000" pitchFamily="82" charset="-122"/>
                </a:rPr>
                <a:t> </a:t>
              </a:r>
              <a:r>
                <a:rPr lang="en-US" altLang="zh-CN" sz="3600" b="1" dirty="0" err="1">
                  <a:solidFill>
                    <a:prstClr val="black"/>
                  </a:solidFill>
                  <a:latin typeface="VNI-Avo" pitchFamily="2" charset="0"/>
                  <a:ea typeface="华康海报体W12(P)" panose="040B0C00000000000000" pitchFamily="82" charset="-122"/>
                </a:rPr>
                <a:t>ñoïc</a:t>
              </a:r>
              <a:r>
                <a:rPr lang="en-US" altLang="zh-CN" sz="3600" b="1" dirty="0">
                  <a:solidFill>
                    <a:prstClr val="black"/>
                  </a:solidFill>
                  <a:latin typeface="VNI-Avo" pitchFamily="2" charset="0"/>
                  <a:ea typeface="华康海报体W12(P)" panose="040B0C00000000000000" pitchFamily="82" charset="-122"/>
                </a:rPr>
                <a:t> </a:t>
              </a:r>
              <a:r>
                <a:rPr lang="en-US" altLang="zh-CN" sz="3600" b="1" dirty="0" err="1">
                  <a:solidFill>
                    <a:prstClr val="black"/>
                  </a:solidFill>
                  <a:latin typeface="VNI-Avo" pitchFamily="2" charset="0"/>
                  <a:ea typeface="华康海报体W12(P)" panose="040B0C00000000000000" pitchFamily="82" charset="-122"/>
                </a:rPr>
                <a:t>töø</a:t>
              </a:r>
              <a:r>
                <a:rPr lang="en-US" altLang="zh-CN" sz="3600" b="1" dirty="0">
                  <a:solidFill>
                    <a:prstClr val="black"/>
                  </a:solidFill>
                  <a:latin typeface="VNI-Avo" pitchFamily="2" charset="0"/>
                  <a:ea typeface="华康海报体W12(P)" panose="040B0C00000000000000" pitchFamily="82" charset="-122"/>
                </a:rPr>
                <a:t> </a:t>
              </a:r>
              <a:r>
                <a:rPr lang="en-US" altLang="zh-CN" sz="3600" b="1" dirty="0" err="1">
                  <a:solidFill>
                    <a:prstClr val="black"/>
                  </a:solidFill>
                  <a:latin typeface="VNI-Avo" pitchFamily="2" charset="0"/>
                  <a:ea typeface="华康海报体W12(P)" panose="040B0C00000000000000" pitchFamily="82" charset="-122"/>
                </a:rPr>
                <a:t>khoù</a:t>
              </a:r>
              <a:endParaRPr lang="zh-CN" altLang="en-US" sz="3600" b="1" dirty="0">
                <a:solidFill>
                  <a:prstClr val="black"/>
                </a:solidFill>
                <a:latin typeface="VNI-Avo" pitchFamily="2" charset="0"/>
                <a:ea typeface="华康海报体W12(P)" panose="040B0C00000000000000" pitchFamily="82" charset="-122"/>
              </a:endParaRPr>
            </a:p>
          </p:txBody>
        </p:sp>
      </p:grpSp>
      <p:sp>
        <p:nvSpPr>
          <p:cNvPr id="5" name="TextBox 4"/>
          <p:cNvSpPr txBox="1"/>
          <p:nvPr/>
        </p:nvSpPr>
        <p:spPr>
          <a:xfrm>
            <a:off x="1499671" y="2540791"/>
            <a:ext cx="3164091" cy="724485"/>
          </a:xfrm>
          <a:prstGeom prst="rect">
            <a:avLst/>
          </a:prstGeom>
          <a:noFill/>
        </p:spPr>
        <p:txBody>
          <a:bodyPr wrap="square" lIns="92435" tIns="46220" rIns="92435" bIns="46220" rtlCol="0">
            <a:spAutoFit/>
          </a:bodyPr>
          <a:lstStyle/>
          <a:p>
            <a:pPr defTabSz="966674"/>
            <a:r>
              <a:rPr lang="en-US" sz="4100" b="1">
                <a:solidFill>
                  <a:srgbClr val="FF0000"/>
                </a:solidFill>
                <a:latin typeface="VNI-Avo" pitchFamily="2" charset="0"/>
              </a:rPr>
              <a:t>traän ñaáu</a:t>
            </a:r>
            <a:endParaRPr lang="en-US" sz="4100" b="1" dirty="0">
              <a:solidFill>
                <a:srgbClr val="FF0000"/>
              </a:solidFill>
              <a:latin typeface="VNI-Avo" pitchFamily="2" charset="0"/>
            </a:endParaRPr>
          </a:p>
        </p:txBody>
      </p:sp>
      <p:sp>
        <p:nvSpPr>
          <p:cNvPr id="12" name="TextBox 11"/>
          <p:cNvSpPr txBox="1"/>
          <p:nvPr/>
        </p:nvSpPr>
        <p:spPr>
          <a:xfrm>
            <a:off x="6828823" y="2628934"/>
            <a:ext cx="3164091" cy="724485"/>
          </a:xfrm>
          <a:prstGeom prst="rect">
            <a:avLst/>
          </a:prstGeom>
          <a:noFill/>
        </p:spPr>
        <p:txBody>
          <a:bodyPr wrap="square" lIns="92435" tIns="46220" rIns="92435" bIns="46220" rtlCol="0">
            <a:spAutoFit/>
          </a:bodyPr>
          <a:lstStyle/>
          <a:p>
            <a:pPr defTabSz="966674"/>
            <a:r>
              <a:rPr lang="en-US" sz="4100" b="1">
                <a:solidFill>
                  <a:srgbClr val="FF0000"/>
                </a:solidFill>
                <a:latin typeface="VNI-Avo" pitchFamily="2" charset="0"/>
              </a:rPr>
              <a:t>trung thöïc</a:t>
            </a:r>
            <a:endParaRPr lang="en-US" sz="4100" b="1" dirty="0">
              <a:solidFill>
                <a:srgbClr val="FF0000"/>
              </a:solidFill>
              <a:latin typeface="VNI-Avo" pitchFamily="2" charset="0"/>
            </a:endParaRPr>
          </a:p>
        </p:txBody>
      </p:sp>
      <p:sp>
        <p:nvSpPr>
          <p:cNvPr id="13" name="TextBox 12"/>
          <p:cNvSpPr txBox="1"/>
          <p:nvPr/>
        </p:nvSpPr>
        <p:spPr>
          <a:xfrm>
            <a:off x="1424433" y="4231500"/>
            <a:ext cx="3164091" cy="724485"/>
          </a:xfrm>
          <a:prstGeom prst="rect">
            <a:avLst/>
          </a:prstGeom>
          <a:noFill/>
        </p:spPr>
        <p:txBody>
          <a:bodyPr wrap="square" lIns="92435" tIns="46220" rIns="92435" bIns="46220" rtlCol="0">
            <a:spAutoFit/>
          </a:bodyPr>
          <a:lstStyle/>
          <a:p>
            <a:pPr defTabSz="966674"/>
            <a:r>
              <a:rPr lang="en-US" sz="4100" b="1">
                <a:solidFill>
                  <a:srgbClr val="FF0000"/>
                </a:solidFill>
                <a:latin typeface="VNI-Avo" pitchFamily="2" charset="0"/>
              </a:rPr>
              <a:t>noùng naûy</a:t>
            </a:r>
            <a:endParaRPr lang="en-US" sz="4100" b="1" dirty="0">
              <a:solidFill>
                <a:srgbClr val="FF0000"/>
              </a:solidFill>
              <a:latin typeface="VNI-Avo" pitchFamily="2" charset="0"/>
            </a:endParaRPr>
          </a:p>
        </p:txBody>
      </p:sp>
      <p:sp>
        <p:nvSpPr>
          <p:cNvPr id="14" name="TextBox 13"/>
          <p:cNvSpPr txBox="1"/>
          <p:nvPr/>
        </p:nvSpPr>
        <p:spPr>
          <a:xfrm>
            <a:off x="6834517" y="4195566"/>
            <a:ext cx="3164091" cy="724485"/>
          </a:xfrm>
          <a:prstGeom prst="rect">
            <a:avLst/>
          </a:prstGeom>
          <a:noFill/>
        </p:spPr>
        <p:txBody>
          <a:bodyPr wrap="square" lIns="92435" tIns="46220" rIns="92435" bIns="46220" rtlCol="0">
            <a:spAutoFit/>
          </a:bodyPr>
          <a:lstStyle/>
          <a:p>
            <a:pPr defTabSz="966674"/>
            <a:r>
              <a:rPr lang="en-US" sz="4100" b="1">
                <a:solidFill>
                  <a:srgbClr val="FF0000"/>
                </a:solidFill>
                <a:latin typeface="VNI-Avo" pitchFamily="2" charset="0"/>
              </a:rPr>
              <a:t>ñaëc bieät</a:t>
            </a:r>
            <a:endParaRPr lang="en-US" sz="4100" b="1" dirty="0">
              <a:solidFill>
                <a:srgbClr val="FF0000"/>
              </a:solidFill>
              <a:latin typeface="VNI-Avo" pitchFamily="2" charset="0"/>
            </a:endParaRPr>
          </a:p>
        </p:txBody>
      </p:sp>
    </p:spTree>
    <p:extLst>
      <p:ext uri="{BB962C8B-B14F-4D97-AF65-F5344CB8AC3E}">
        <p14:creationId xmlns:p14="http://schemas.microsoft.com/office/powerpoint/2010/main" val="6219601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7A5EA25-4796-4E8C-8F6D-A4084E71D454}"/>
              </a:ext>
            </a:extLst>
          </p:cNvPr>
          <p:cNvSpPr txBox="1"/>
          <p:nvPr/>
        </p:nvSpPr>
        <p:spPr>
          <a:xfrm>
            <a:off x="5362821" y="5890698"/>
            <a:ext cx="7456712" cy="564257"/>
          </a:xfrm>
          <a:prstGeom prst="rect">
            <a:avLst/>
          </a:prstGeom>
          <a:noFill/>
        </p:spPr>
        <p:txBody>
          <a:bodyPr wrap="square" lIns="91438" tIns="45719" rIns="91438" bIns="45719" rtlCol="0">
            <a:spAutoFit/>
          </a:bodyPr>
          <a:lstStyle/>
          <a:p>
            <a:pPr algn="just"/>
            <a:r>
              <a:rPr lang="en-US" sz="3100" b="1" i="1">
                <a:solidFill>
                  <a:prstClr val="black"/>
                </a:solidFill>
                <a:latin typeface="VNI-Avo" pitchFamily="2" charset="0"/>
              </a:rPr>
              <a:t>Theo</a:t>
            </a:r>
            <a:r>
              <a:rPr lang="en-US" sz="3100" b="1">
                <a:solidFill>
                  <a:prstClr val="black"/>
                </a:solidFill>
                <a:latin typeface="VNI-Avo" pitchFamily="2" charset="0"/>
              </a:rPr>
              <a:t> Ñaït Leâ, </a:t>
            </a:r>
            <a:r>
              <a:rPr lang="en-US" sz="3100" b="1" i="1">
                <a:solidFill>
                  <a:prstClr val="black"/>
                </a:solidFill>
                <a:latin typeface="VNI-Avo" pitchFamily="2" charset="0"/>
              </a:rPr>
              <a:t>dòch töø </a:t>
            </a:r>
            <a:r>
              <a:rPr lang="en-US" sz="3100" b="1">
                <a:solidFill>
                  <a:prstClr val="black"/>
                </a:solidFill>
                <a:latin typeface="VNI-Avo" pitchFamily="2" charset="0"/>
              </a:rPr>
              <a:t>Heâ – li - noâ</a:t>
            </a:r>
            <a:endParaRPr lang="en-US" sz="3100" b="1" dirty="0">
              <a:solidFill>
                <a:prstClr val="black"/>
              </a:solidFill>
              <a:latin typeface="VNI-Avo" pitchFamily="2" charset="0"/>
            </a:endParaRPr>
          </a:p>
        </p:txBody>
      </p:sp>
      <p:sp>
        <p:nvSpPr>
          <p:cNvPr id="3" name="TextBox 2">
            <a:extLst>
              <a:ext uri="{FF2B5EF4-FFF2-40B4-BE49-F238E27FC236}">
                <a16:creationId xmlns:a16="http://schemas.microsoft.com/office/drawing/2014/main" xmlns="" id="{FBAF6B29-D87A-4616-B368-D0C5B602B9FC}"/>
              </a:ext>
            </a:extLst>
          </p:cNvPr>
          <p:cNvSpPr txBox="1"/>
          <p:nvPr/>
        </p:nvSpPr>
        <p:spPr>
          <a:xfrm>
            <a:off x="681317" y="1166293"/>
            <a:ext cx="10757649" cy="4524315"/>
          </a:xfrm>
          <a:prstGeom prst="rect">
            <a:avLst/>
          </a:prstGeom>
          <a:noFill/>
        </p:spPr>
        <p:txBody>
          <a:bodyPr wrap="square" lIns="91438" tIns="45719" rIns="91438" bIns="45719" rtlCol="0">
            <a:spAutoFit/>
          </a:bodyPr>
          <a:lstStyle/>
          <a:p>
            <a:pPr algn="just"/>
            <a:r>
              <a:rPr lang="en-US" sz="3600" b="1" dirty="0">
                <a:solidFill>
                  <a:prstClr val="black"/>
                </a:solidFill>
                <a:latin typeface="VNI-Avo" pitchFamily="2" charset="0"/>
              </a:rPr>
              <a:t>	</a:t>
            </a:r>
            <a:r>
              <a:rPr lang="en-US" sz="3600" b="1" dirty="0" err="1">
                <a:solidFill>
                  <a:prstClr val="black"/>
                </a:solidFill>
                <a:latin typeface="VNI-Avo" pitchFamily="2" charset="0"/>
              </a:rPr>
              <a:t>Baïn</a:t>
            </a:r>
            <a:r>
              <a:rPr lang="en-US" sz="3600" b="1" dirty="0">
                <a:solidFill>
                  <a:prstClr val="black"/>
                </a:solidFill>
                <a:latin typeface="VNI-Avo" pitchFamily="2" charset="0"/>
              </a:rPr>
              <a:t> </a:t>
            </a:r>
            <a:r>
              <a:rPr lang="en-US" sz="3600" b="1" dirty="0" err="1">
                <a:solidFill>
                  <a:prstClr val="black"/>
                </a:solidFill>
                <a:latin typeface="VNI-Avo" pitchFamily="2" charset="0"/>
              </a:rPr>
              <a:t>ñaõ</a:t>
            </a:r>
            <a:r>
              <a:rPr lang="en-US" sz="3600" b="1" dirty="0">
                <a:solidFill>
                  <a:prstClr val="black"/>
                </a:solidFill>
                <a:latin typeface="VNI-Avo" pitchFamily="2" charset="0"/>
              </a:rPr>
              <a:t> </a:t>
            </a:r>
            <a:r>
              <a:rPr lang="en-US" sz="3600" b="1" dirty="0" err="1">
                <a:solidFill>
                  <a:prstClr val="black"/>
                </a:solidFill>
                <a:latin typeface="VNI-Avo" pitchFamily="2" charset="0"/>
              </a:rPr>
              <a:t>töøng</a:t>
            </a:r>
            <a:r>
              <a:rPr lang="en-US" sz="3600" b="1" dirty="0">
                <a:solidFill>
                  <a:prstClr val="black"/>
                </a:solidFill>
                <a:latin typeface="VNI-Avo" pitchFamily="2" charset="0"/>
              </a:rPr>
              <a:t> </a:t>
            </a:r>
            <a:r>
              <a:rPr lang="en-US" sz="3600" b="1" dirty="0" err="1">
                <a:solidFill>
                  <a:prstClr val="black"/>
                </a:solidFill>
                <a:latin typeface="VNI-Avo" pitchFamily="2" charset="0"/>
              </a:rPr>
              <a:t>thaáy</a:t>
            </a:r>
            <a:r>
              <a:rPr lang="en-US" sz="3600" b="1" dirty="0">
                <a:solidFill>
                  <a:prstClr val="black"/>
                </a:solidFill>
                <a:latin typeface="VNI-Avo" pitchFamily="2" charset="0"/>
              </a:rPr>
              <a:t> </a:t>
            </a:r>
            <a:r>
              <a:rPr lang="en-US" sz="3600" b="1" dirty="0" err="1">
                <a:solidFill>
                  <a:prstClr val="black"/>
                </a:solidFill>
                <a:latin typeface="VNI-Avo" pitchFamily="2" charset="0"/>
              </a:rPr>
              <a:t>caùc</a:t>
            </a:r>
            <a:r>
              <a:rPr lang="en-US" sz="3600" b="1" dirty="0">
                <a:solidFill>
                  <a:prstClr val="black"/>
                </a:solidFill>
                <a:latin typeface="VNI-Avo" pitchFamily="2" charset="0"/>
              </a:rPr>
              <a:t> </a:t>
            </a:r>
            <a:r>
              <a:rPr lang="en-US" sz="3600" b="1" dirty="0" err="1">
                <a:solidFill>
                  <a:prstClr val="black"/>
                </a:solidFill>
                <a:latin typeface="VNI-Avo" pitchFamily="2" charset="0"/>
              </a:rPr>
              <a:t>baïn</a:t>
            </a:r>
            <a:r>
              <a:rPr lang="en-US" sz="3600" b="1" dirty="0">
                <a:solidFill>
                  <a:prstClr val="black"/>
                </a:solidFill>
                <a:latin typeface="VNI-Avo" pitchFamily="2" charset="0"/>
              </a:rPr>
              <a:t> </a:t>
            </a:r>
            <a:r>
              <a:rPr lang="en-US" sz="3600" b="1" dirty="0" err="1">
                <a:solidFill>
                  <a:prstClr val="black"/>
                </a:solidFill>
                <a:latin typeface="VNI-Avo" pitchFamily="2" charset="0"/>
              </a:rPr>
              <a:t>nhoû</a:t>
            </a:r>
            <a:r>
              <a:rPr lang="en-US" sz="3600" b="1" dirty="0">
                <a:solidFill>
                  <a:prstClr val="black"/>
                </a:solidFill>
                <a:latin typeface="VNI-Avo" pitchFamily="2" charset="0"/>
              </a:rPr>
              <a:t> </a:t>
            </a:r>
            <a:r>
              <a:rPr lang="en-US" sz="3600" b="1" dirty="0" err="1">
                <a:solidFill>
                  <a:prstClr val="black"/>
                </a:solidFill>
                <a:latin typeface="VNI-Avo" pitchFamily="2" charset="0"/>
              </a:rPr>
              <a:t>naém</a:t>
            </a:r>
            <a:r>
              <a:rPr lang="en-US" sz="3600" b="1" dirty="0">
                <a:solidFill>
                  <a:prstClr val="black"/>
                </a:solidFill>
                <a:latin typeface="VNI-Avo" pitchFamily="2" charset="0"/>
              </a:rPr>
              <a:t> </a:t>
            </a:r>
            <a:r>
              <a:rPr lang="en-US" sz="3600" b="1" dirty="0" err="1">
                <a:solidFill>
                  <a:prstClr val="black"/>
                </a:solidFill>
                <a:latin typeface="VNI-Avo" pitchFamily="2" charset="0"/>
              </a:rPr>
              <a:t>tay</a:t>
            </a:r>
            <a:r>
              <a:rPr lang="en-US" sz="3600" b="1" dirty="0">
                <a:solidFill>
                  <a:prstClr val="black"/>
                </a:solidFill>
                <a:latin typeface="VNI-Avo" pitchFamily="2" charset="0"/>
              </a:rPr>
              <a:t> </a:t>
            </a:r>
            <a:r>
              <a:rPr lang="en-US" sz="3600" b="1" dirty="0" err="1">
                <a:solidFill>
                  <a:prstClr val="black"/>
                </a:solidFill>
                <a:latin typeface="VNI-Avo" pitchFamily="2" charset="0"/>
              </a:rPr>
              <a:t>caàu</a:t>
            </a:r>
            <a:r>
              <a:rPr lang="en-US" sz="3600" b="1" dirty="0">
                <a:solidFill>
                  <a:prstClr val="black"/>
                </a:solidFill>
                <a:latin typeface="VNI-Avo" pitchFamily="2" charset="0"/>
              </a:rPr>
              <a:t> </a:t>
            </a:r>
            <a:r>
              <a:rPr lang="en-US" sz="3600" b="1" dirty="0" err="1">
                <a:solidFill>
                  <a:prstClr val="black"/>
                </a:solidFill>
                <a:latin typeface="VNI-Avo" pitchFamily="2" charset="0"/>
              </a:rPr>
              <a:t>thuû</a:t>
            </a:r>
            <a:r>
              <a:rPr lang="en-US" sz="3600" b="1" dirty="0">
                <a:solidFill>
                  <a:prstClr val="black"/>
                </a:solidFill>
                <a:latin typeface="VNI-Avo" pitchFamily="2" charset="0"/>
              </a:rPr>
              <a:t> </a:t>
            </a:r>
            <a:r>
              <a:rPr lang="en-US" sz="3600" b="1" dirty="0" err="1">
                <a:solidFill>
                  <a:prstClr val="black"/>
                </a:solidFill>
                <a:latin typeface="VNI-Avo" pitchFamily="2" charset="0"/>
              </a:rPr>
              <a:t>ra</a:t>
            </a:r>
            <a:r>
              <a:rPr lang="en-US" sz="3600" b="1" dirty="0">
                <a:solidFill>
                  <a:prstClr val="black"/>
                </a:solidFill>
                <a:latin typeface="VNI-Avo" pitchFamily="2" charset="0"/>
              </a:rPr>
              <a:t> </a:t>
            </a:r>
            <a:r>
              <a:rPr lang="en-US" sz="3600" b="1" dirty="0" err="1">
                <a:solidFill>
                  <a:prstClr val="black"/>
                </a:solidFill>
                <a:latin typeface="VNI-Avo" pitchFamily="2" charset="0"/>
              </a:rPr>
              <a:t>saân</a:t>
            </a:r>
            <a:r>
              <a:rPr lang="en-US" sz="3600" b="1" dirty="0">
                <a:solidFill>
                  <a:prstClr val="black"/>
                </a:solidFill>
                <a:latin typeface="VNI-Avo" pitchFamily="2" charset="0"/>
              </a:rPr>
              <a:t> </a:t>
            </a:r>
            <a:r>
              <a:rPr lang="en-US" sz="3600" b="1" dirty="0" err="1">
                <a:solidFill>
                  <a:prstClr val="black"/>
                </a:solidFill>
                <a:latin typeface="VNI-Avo" pitchFamily="2" charset="0"/>
              </a:rPr>
              <a:t>chöa</a:t>
            </a:r>
            <a:r>
              <a:rPr lang="en-US" sz="3600" b="1" dirty="0">
                <a:solidFill>
                  <a:prstClr val="black"/>
                </a:solidFill>
                <a:latin typeface="VNI-Avo" pitchFamily="2" charset="0"/>
              </a:rPr>
              <a:t>?  </a:t>
            </a:r>
            <a:r>
              <a:rPr lang="en-US" sz="3600" b="1" dirty="0" err="1">
                <a:solidFill>
                  <a:prstClr val="black"/>
                </a:solidFill>
                <a:latin typeface="VNI-Avo" pitchFamily="2" charset="0"/>
              </a:rPr>
              <a:t>Trong</a:t>
            </a:r>
            <a:r>
              <a:rPr lang="en-US" sz="3600" b="1" dirty="0">
                <a:solidFill>
                  <a:prstClr val="black"/>
                </a:solidFill>
                <a:latin typeface="VNI-Avo" pitchFamily="2" charset="0"/>
              </a:rPr>
              <a:t> </a:t>
            </a:r>
            <a:r>
              <a:rPr lang="en-US" sz="3600" b="1" dirty="0" err="1">
                <a:solidFill>
                  <a:prstClr val="black"/>
                </a:solidFill>
                <a:latin typeface="VNI-Avo" pitchFamily="2" charset="0"/>
              </a:rPr>
              <a:t>nhöõng</a:t>
            </a:r>
            <a:r>
              <a:rPr lang="en-US" sz="3600" b="1" dirty="0">
                <a:solidFill>
                  <a:prstClr val="black"/>
                </a:solidFill>
                <a:latin typeface="VNI-Avo" pitchFamily="2" charset="0"/>
              </a:rPr>
              <a:t> </a:t>
            </a:r>
            <a:r>
              <a:rPr lang="en-US" sz="3600" b="1" dirty="0" err="1">
                <a:solidFill>
                  <a:prstClr val="black"/>
                </a:solidFill>
                <a:latin typeface="VNI-Avo" pitchFamily="2" charset="0"/>
              </a:rPr>
              <a:t>traän</a:t>
            </a:r>
            <a:r>
              <a:rPr lang="en-US" sz="3600" b="1" dirty="0">
                <a:solidFill>
                  <a:prstClr val="black"/>
                </a:solidFill>
                <a:latin typeface="VNI-Avo" pitchFamily="2" charset="0"/>
              </a:rPr>
              <a:t> </a:t>
            </a:r>
            <a:r>
              <a:rPr lang="en-US" sz="3600" b="1" dirty="0" err="1">
                <a:solidFill>
                  <a:prstClr val="black"/>
                </a:solidFill>
                <a:latin typeface="VNI-Avo" pitchFamily="2" charset="0"/>
              </a:rPr>
              <a:t>ñaáu</a:t>
            </a:r>
            <a:r>
              <a:rPr lang="en-US" sz="3600" b="1" dirty="0">
                <a:solidFill>
                  <a:prstClr val="black"/>
                </a:solidFill>
                <a:latin typeface="VNI-Avo" pitchFamily="2" charset="0"/>
              </a:rPr>
              <a:t> </a:t>
            </a:r>
            <a:r>
              <a:rPr lang="en-US" sz="3600" b="1" dirty="0" err="1">
                <a:solidFill>
                  <a:prstClr val="black"/>
                </a:solidFill>
                <a:latin typeface="VNI-Avo" pitchFamily="2" charset="0"/>
              </a:rPr>
              <a:t>boùng</a:t>
            </a:r>
            <a:r>
              <a:rPr lang="en-US" sz="3600" b="1" dirty="0">
                <a:solidFill>
                  <a:prstClr val="black"/>
                </a:solidFill>
                <a:latin typeface="VNI-Avo" pitchFamily="2" charset="0"/>
              </a:rPr>
              <a:t> </a:t>
            </a:r>
            <a:r>
              <a:rPr lang="en-US" sz="3600" b="1" dirty="0" err="1">
                <a:solidFill>
                  <a:prstClr val="black"/>
                </a:solidFill>
                <a:latin typeface="VNI-Avo" pitchFamily="2" charset="0"/>
              </a:rPr>
              <a:t>ñaù</a:t>
            </a:r>
            <a:r>
              <a:rPr lang="en-US" sz="3600" b="1" dirty="0">
                <a:solidFill>
                  <a:prstClr val="black"/>
                </a:solidFill>
                <a:latin typeface="VNI-Avo" pitchFamily="2" charset="0"/>
              </a:rPr>
              <a:t> </a:t>
            </a:r>
            <a:r>
              <a:rPr lang="en-US" sz="3600" b="1" dirty="0" err="1">
                <a:solidFill>
                  <a:prstClr val="black"/>
                </a:solidFill>
                <a:latin typeface="VNI-Avo" pitchFamily="2" charset="0"/>
              </a:rPr>
              <a:t>lôùn</a:t>
            </a:r>
            <a:r>
              <a:rPr lang="en-US" sz="3600" b="1" dirty="0">
                <a:solidFill>
                  <a:prstClr val="black"/>
                </a:solidFill>
                <a:latin typeface="VNI-Avo" pitchFamily="2" charset="0"/>
              </a:rPr>
              <a:t>, </a:t>
            </a:r>
            <a:r>
              <a:rPr lang="en-US" sz="3600" b="1" dirty="0" err="1">
                <a:solidFill>
                  <a:prstClr val="black"/>
                </a:solidFill>
                <a:latin typeface="VNI-Avo" pitchFamily="2" charset="0"/>
              </a:rPr>
              <a:t>ngöôøi</a:t>
            </a:r>
            <a:r>
              <a:rPr lang="en-US" sz="3600" b="1" dirty="0">
                <a:solidFill>
                  <a:prstClr val="black"/>
                </a:solidFill>
                <a:latin typeface="VNI-Avo" pitchFamily="2" charset="0"/>
              </a:rPr>
              <a:t> ta </a:t>
            </a:r>
            <a:r>
              <a:rPr lang="en-US" sz="3600" b="1" dirty="0" err="1">
                <a:solidFill>
                  <a:prstClr val="black"/>
                </a:solidFill>
                <a:latin typeface="VNI-Avo" pitchFamily="2" charset="0"/>
              </a:rPr>
              <a:t>thöôøng</a:t>
            </a:r>
            <a:r>
              <a:rPr lang="en-US" sz="3600" b="1" dirty="0">
                <a:solidFill>
                  <a:prstClr val="black"/>
                </a:solidFill>
                <a:latin typeface="VNI-Avo" pitchFamily="2" charset="0"/>
              </a:rPr>
              <a:t> </a:t>
            </a:r>
            <a:r>
              <a:rPr lang="en-US" sz="3600" b="1" dirty="0" err="1">
                <a:solidFill>
                  <a:prstClr val="black"/>
                </a:solidFill>
                <a:latin typeface="VNI-Avo" pitchFamily="2" charset="0"/>
              </a:rPr>
              <a:t>laøm</a:t>
            </a:r>
            <a:r>
              <a:rPr lang="en-US" sz="3600" b="1" dirty="0">
                <a:solidFill>
                  <a:prstClr val="black"/>
                </a:solidFill>
                <a:latin typeface="VNI-Avo" pitchFamily="2" charset="0"/>
              </a:rPr>
              <a:t> </a:t>
            </a:r>
            <a:r>
              <a:rPr lang="en-US" sz="3600" b="1" dirty="0" err="1">
                <a:solidFill>
                  <a:prstClr val="black"/>
                </a:solidFill>
                <a:latin typeface="VNI-Avo" pitchFamily="2" charset="0"/>
              </a:rPr>
              <a:t>nhö</a:t>
            </a:r>
            <a:r>
              <a:rPr lang="en-US" sz="3600" b="1" dirty="0">
                <a:solidFill>
                  <a:prstClr val="black"/>
                </a:solidFill>
                <a:latin typeface="VNI-Avo" pitchFamily="2" charset="0"/>
              </a:rPr>
              <a:t> </a:t>
            </a:r>
            <a:r>
              <a:rPr lang="en-US" sz="3600" b="1" dirty="0" err="1">
                <a:solidFill>
                  <a:prstClr val="black"/>
                </a:solidFill>
                <a:latin typeface="VNI-Avo" pitchFamily="2" charset="0"/>
              </a:rPr>
              <a:t>vaäy</a:t>
            </a:r>
            <a:r>
              <a:rPr lang="en-US" sz="3600" b="1" dirty="0">
                <a:solidFill>
                  <a:prstClr val="black"/>
                </a:solidFill>
                <a:latin typeface="VNI-Avo" pitchFamily="2" charset="0"/>
              </a:rPr>
              <a:t>. </a:t>
            </a:r>
            <a:r>
              <a:rPr lang="en-US" sz="3600" b="1" dirty="0" err="1">
                <a:solidFill>
                  <a:prstClr val="black"/>
                </a:solidFill>
                <a:latin typeface="VNI-Avo" pitchFamily="2" charset="0"/>
              </a:rPr>
              <a:t>Hình</a:t>
            </a:r>
            <a:r>
              <a:rPr lang="en-US" sz="3600" b="1" dirty="0">
                <a:solidFill>
                  <a:prstClr val="black"/>
                </a:solidFill>
                <a:latin typeface="VNI-Avo" pitchFamily="2" charset="0"/>
              </a:rPr>
              <a:t> </a:t>
            </a:r>
            <a:r>
              <a:rPr lang="en-US" sz="3600" b="1" dirty="0" err="1">
                <a:solidFill>
                  <a:prstClr val="black"/>
                </a:solidFill>
                <a:latin typeface="VNI-Avo" pitchFamily="2" charset="0"/>
              </a:rPr>
              <a:t>aûnh</a:t>
            </a:r>
            <a:r>
              <a:rPr lang="en-US" sz="3600" b="1" dirty="0">
                <a:solidFill>
                  <a:prstClr val="black"/>
                </a:solidFill>
                <a:latin typeface="VNI-Avo" pitchFamily="2" charset="0"/>
              </a:rPr>
              <a:t> </a:t>
            </a:r>
            <a:r>
              <a:rPr lang="en-US" sz="3600" b="1" dirty="0" err="1">
                <a:solidFill>
                  <a:prstClr val="black"/>
                </a:solidFill>
                <a:latin typeface="VNI-Avo" pitchFamily="2" charset="0"/>
              </a:rPr>
              <a:t>treû</a:t>
            </a:r>
            <a:r>
              <a:rPr lang="en-US" sz="3600" b="1" dirty="0">
                <a:solidFill>
                  <a:prstClr val="black"/>
                </a:solidFill>
                <a:latin typeface="VNI-Avo" pitchFamily="2" charset="0"/>
              </a:rPr>
              <a:t> </a:t>
            </a:r>
            <a:r>
              <a:rPr lang="en-US" sz="3600" b="1" dirty="0" err="1">
                <a:solidFill>
                  <a:prstClr val="black"/>
                </a:solidFill>
                <a:latin typeface="VNI-Avo" pitchFamily="2" charset="0"/>
              </a:rPr>
              <a:t>em</a:t>
            </a:r>
            <a:r>
              <a:rPr lang="en-US" sz="3600" b="1" dirty="0">
                <a:solidFill>
                  <a:prstClr val="black"/>
                </a:solidFill>
                <a:latin typeface="VNI-Avo" pitchFamily="2" charset="0"/>
              </a:rPr>
              <a:t> </a:t>
            </a:r>
            <a:r>
              <a:rPr lang="en-US" sz="3600" b="1" dirty="0" err="1">
                <a:solidFill>
                  <a:prstClr val="black"/>
                </a:solidFill>
                <a:latin typeface="VNI-Avo" pitchFamily="2" charset="0"/>
              </a:rPr>
              <a:t>nhaéc</a:t>
            </a:r>
            <a:r>
              <a:rPr lang="en-US" sz="3600" b="1" dirty="0">
                <a:solidFill>
                  <a:prstClr val="black"/>
                </a:solidFill>
                <a:latin typeface="VNI-Avo" pitchFamily="2" charset="0"/>
              </a:rPr>
              <a:t> </a:t>
            </a:r>
            <a:r>
              <a:rPr lang="en-US" sz="3600" b="1" dirty="0" err="1">
                <a:solidFill>
                  <a:prstClr val="black"/>
                </a:solidFill>
                <a:latin typeface="VNI-Avo" pitchFamily="2" charset="0"/>
              </a:rPr>
              <a:t>nhôû</a:t>
            </a:r>
            <a:r>
              <a:rPr lang="en-US" sz="3600" b="1" dirty="0">
                <a:solidFill>
                  <a:prstClr val="black"/>
                </a:solidFill>
                <a:latin typeface="VNI-Avo" pitchFamily="2" charset="0"/>
              </a:rPr>
              <a:t> </a:t>
            </a:r>
            <a:r>
              <a:rPr lang="en-US" sz="3600" b="1" dirty="0" err="1">
                <a:solidFill>
                  <a:prstClr val="black"/>
                </a:solidFill>
                <a:latin typeface="VNI-Avo" pitchFamily="2" charset="0"/>
              </a:rPr>
              <a:t>caùc</a:t>
            </a:r>
            <a:r>
              <a:rPr lang="en-US" sz="3600" b="1" dirty="0">
                <a:solidFill>
                  <a:prstClr val="black"/>
                </a:solidFill>
                <a:latin typeface="VNI-Avo" pitchFamily="2" charset="0"/>
              </a:rPr>
              <a:t> </a:t>
            </a:r>
            <a:r>
              <a:rPr lang="en-US" sz="3600" b="1" dirty="0" err="1">
                <a:solidFill>
                  <a:prstClr val="black"/>
                </a:solidFill>
                <a:latin typeface="VNI-Avo" pitchFamily="2" charset="0"/>
              </a:rPr>
              <a:t>caàu</a:t>
            </a:r>
            <a:r>
              <a:rPr lang="en-US" sz="3600" b="1" dirty="0">
                <a:solidFill>
                  <a:prstClr val="black"/>
                </a:solidFill>
                <a:latin typeface="VNI-Avo" pitchFamily="2" charset="0"/>
              </a:rPr>
              <a:t> </a:t>
            </a:r>
            <a:r>
              <a:rPr lang="en-US" sz="3600" b="1" dirty="0" err="1">
                <a:solidFill>
                  <a:prstClr val="black"/>
                </a:solidFill>
                <a:latin typeface="VNI-Avo" pitchFamily="2" charset="0"/>
              </a:rPr>
              <a:t>thuû</a:t>
            </a:r>
            <a:r>
              <a:rPr lang="en-US" sz="3600" b="1" dirty="0">
                <a:solidFill>
                  <a:prstClr val="black"/>
                </a:solidFill>
                <a:latin typeface="VNI-Avo" pitchFamily="2" charset="0"/>
              </a:rPr>
              <a:t> </a:t>
            </a:r>
            <a:r>
              <a:rPr lang="en-US" sz="3600" b="1" dirty="0" err="1">
                <a:solidFill>
                  <a:prstClr val="black"/>
                </a:solidFill>
                <a:latin typeface="VNI-Avo" pitchFamily="2" charset="0"/>
              </a:rPr>
              <a:t>ñaù</a:t>
            </a:r>
            <a:r>
              <a:rPr lang="en-US" sz="3600" b="1" dirty="0">
                <a:solidFill>
                  <a:prstClr val="black"/>
                </a:solidFill>
                <a:latin typeface="VNI-Avo" pitchFamily="2" charset="0"/>
              </a:rPr>
              <a:t> </a:t>
            </a:r>
            <a:r>
              <a:rPr lang="en-US" sz="3600" b="1" dirty="0" err="1">
                <a:solidFill>
                  <a:prstClr val="black"/>
                </a:solidFill>
                <a:latin typeface="VNI-Avo" pitchFamily="2" charset="0"/>
              </a:rPr>
              <a:t>boùng</a:t>
            </a:r>
            <a:r>
              <a:rPr lang="en-US" sz="3600" b="1" dirty="0">
                <a:solidFill>
                  <a:prstClr val="black"/>
                </a:solidFill>
                <a:latin typeface="VNI-Avo" pitchFamily="2" charset="0"/>
              </a:rPr>
              <a:t> </a:t>
            </a:r>
            <a:r>
              <a:rPr lang="en-US" sz="3600" b="1" dirty="0" err="1">
                <a:solidFill>
                  <a:prstClr val="black"/>
                </a:solidFill>
                <a:latin typeface="VNI-Avo" pitchFamily="2" charset="0"/>
              </a:rPr>
              <a:t>trung</a:t>
            </a:r>
            <a:r>
              <a:rPr lang="en-US" sz="3600" b="1" dirty="0">
                <a:solidFill>
                  <a:prstClr val="black"/>
                </a:solidFill>
                <a:latin typeface="VNI-Avo" pitchFamily="2" charset="0"/>
              </a:rPr>
              <a:t> </a:t>
            </a:r>
            <a:r>
              <a:rPr lang="en-US" sz="3600" b="1" dirty="0" err="1">
                <a:solidFill>
                  <a:prstClr val="black"/>
                </a:solidFill>
                <a:latin typeface="VNI-Avo" pitchFamily="2" charset="0"/>
              </a:rPr>
              <a:t>thöïc</a:t>
            </a:r>
            <a:r>
              <a:rPr lang="en-US" sz="3600" b="1" dirty="0">
                <a:solidFill>
                  <a:prstClr val="black"/>
                </a:solidFill>
                <a:latin typeface="VNI-Avo" pitchFamily="2" charset="0"/>
              </a:rPr>
              <a:t>.  </a:t>
            </a:r>
            <a:r>
              <a:rPr lang="en-US" sz="3600" b="1" dirty="0" err="1">
                <a:solidFill>
                  <a:prstClr val="black"/>
                </a:solidFill>
                <a:latin typeface="VNI-Avo" pitchFamily="2" charset="0"/>
              </a:rPr>
              <a:t>Khi</a:t>
            </a:r>
            <a:r>
              <a:rPr lang="en-US" sz="3600" b="1" dirty="0">
                <a:solidFill>
                  <a:prstClr val="black"/>
                </a:solidFill>
                <a:latin typeface="VNI-Avo" pitchFamily="2" charset="0"/>
              </a:rPr>
              <a:t> </a:t>
            </a:r>
            <a:r>
              <a:rPr lang="en-US" sz="3600" b="1" dirty="0" err="1">
                <a:solidFill>
                  <a:prstClr val="black"/>
                </a:solidFill>
                <a:latin typeface="VNI-Avo" pitchFamily="2" charset="0"/>
              </a:rPr>
              <a:t>coù</a:t>
            </a:r>
            <a:r>
              <a:rPr lang="en-US" sz="3600" b="1" dirty="0">
                <a:solidFill>
                  <a:prstClr val="black"/>
                </a:solidFill>
                <a:latin typeface="VNI-Avo" pitchFamily="2" charset="0"/>
              </a:rPr>
              <a:t> </a:t>
            </a:r>
            <a:r>
              <a:rPr lang="en-US" sz="3600" b="1" dirty="0" err="1">
                <a:solidFill>
                  <a:prstClr val="black"/>
                </a:solidFill>
                <a:latin typeface="VNI-Avo" pitchFamily="2" charset="0"/>
              </a:rPr>
              <a:t>treû</a:t>
            </a:r>
            <a:r>
              <a:rPr lang="en-US" sz="3600" b="1" dirty="0">
                <a:solidFill>
                  <a:prstClr val="black"/>
                </a:solidFill>
                <a:latin typeface="VNI-Avo" pitchFamily="2" charset="0"/>
              </a:rPr>
              <a:t> </a:t>
            </a:r>
            <a:r>
              <a:rPr lang="en-US" sz="3600" b="1" dirty="0" err="1">
                <a:solidFill>
                  <a:prstClr val="black"/>
                </a:solidFill>
                <a:latin typeface="VNI-Avo" pitchFamily="2" charset="0"/>
              </a:rPr>
              <a:t>em</a:t>
            </a:r>
            <a:r>
              <a:rPr lang="en-US" sz="3600" b="1" dirty="0">
                <a:solidFill>
                  <a:prstClr val="black"/>
                </a:solidFill>
                <a:latin typeface="VNI-Avo" pitchFamily="2" charset="0"/>
              </a:rPr>
              <a:t>, </a:t>
            </a:r>
            <a:r>
              <a:rPr lang="en-US" sz="3600" b="1" dirty="0" err="1">
                <a:solidFill>
                  <a:prstClr val="black"/>
                </a:solidFill>
                <a:latin typeface="VNI-Avo" pitchFamily="2" charset="0"/>
              </a:rPr>
              <a:t>nhöõng</a:t>
            </a:r>
            <a:r>
              <a:rPr lang="en-US" sz="3600" b="1" dirty="0">
                <a:solidFill>
                  <a:prstClr val="black"/>
                </a:solidFill>
                <a:latin typeface="VNI-Avo" pitchFamily="2" charset="0"/>
              </a:rPr>
              <a:t> </a:t>
            </a:r>
            <a:r>
              <a:rPr lang="en-US" sz="3600" b="1" dirty="0" err="1">
                <a:solidFill>
                  <a:prstClr val="black"/>
                </a:solidFill>
                <a:latin typeface="VNI-Avo" pitchFamily="2" charset="0"/>
              </a:rPr>
              <a:t>coå</a:t>
            </a:r>
            <a:r>
              <a:rPr lang="en-US" sz="3600" b="1" dirty="0">
                <a:solidFill>
                  <a:prstClr val="black"/>
                </a:solidFill>
                <a:latin typeface="VNI-Avo" pitchFamily="2" charset="0"/>
              </a:rPr>
              <a:t> </a:t>
            </a:r>
            <a:r>
              <a:rPr lang="en-US" sz="3600" b="1" dirty="0" err="1">
                <a:solidFill>
                  <a:prstClr val="black"/>
                </a:solidFill>
                <a:latin typeface="VNI-Avo" pitchFamily="2" charset="0"/>
              </a:rPr>
              <a:t>ñoäng</a:t>
            </a:r>
            <a:r>
              <a:rPr lang="en-US" sz="3600" b="1" dirty="0">
                <a:solidFill>
                  <a:prstClr val="black"/>
                </a:solidFill>
                <a:latin typeface="VNI-Avo" pitchFamily="2" charset="0"/>
              </a:rPr>
              <a:t> </a:t>
            </a:r>
            <a:r>
              <a:rPr lang="en-US" sz="3600" b="1" dirty="0" err="1">
                <a:solidFill>
                  <a:prstClr val="black"/>
                </a:solidFill>
                <a:latin typeface="VNI-Avo" pitchFamily="2" charset="0"/>
              </a:rPr>
              <a:t>vieân</a:t>
            </a:r>
            <a:r>
              <a:rPr lang="en-US" sz="3600" b="1" dirty="0">
                <a:solidFill>
                  <a:prstClr val="black"/>
                </a:solidFill>
                <a:latin typeface="VNI-Avo" pitchFamily="2" charset="0"/>
              </a:rPr>
              <a:t> </a:t>
            </a:r>
            <a:r>
              <a:rPr lang="en-US" sz="3600" b="1" dirty="0" err="1">
                <a:solidFill>
                  <a:prstClr val="black"/>
                </a:solidFill>
                <a:latin typeface="VNI-Avo" pitchFamily="2" charset="0"/>
              </a:rPr>
              <a:t>noùng</a:t>
            </a:r>
            <a:r>
              <a:rPr lang="en-US" sz="3600" b="1" dirty="0">
                <a:solidFill>
                  <a:prstClr val="black"/>
                </a:solidFill>
                <a:latin typeface="VNI-Avo" pitchFamily="2" charset="0"/>
              </a:rPr>
              <a:t> </a:t>
            </a:r>
            <a:r>
              <a:rPr lang="en-US" sz="3600" b="1" dirty="0" err="1">
                <a:solidFill>
                  <a:prstClr val="black"/>
                </a:solidFill>
                <a:latin typeface="VNI-Avo" pitchFamily="2" charset="0"/>
              </a:rPr>
              <a:t>naûy</a:t>
            </a:r>
            <a:r>
              <a:rPr lang="en-US" sz="3600" b="1" dirty="0">
                <a:solidFill>
                  <a:prstClr val="black"/>
                </a:solidFill>
                <a:latin typeface="VNI-Avo" pitchFamily="2" charset="0"/>
              </a:rPr>
              <a:t> </a:t>
            </a:r>
            <a:r>
              <a:rPr lang="en-US" sz="3600" b="1" dirty="0" err="1">
                <a:solidFill>
                  <a:prstClr val="black"/>
                </a:solidFill>
                <a:latin typeface="VNI-Avo" pitchFamily="2" charset="0"/>
              </a:rPr>
              <a:t>cuõng</a:t>
            </a:r>
            <a:r>
              <a:rPr lang="en-US" sz="3600" b="1" dirty="0">
                <a:solidFill>
                  <a:prstClr val="black"/>
                </a:solidFill>
                <a:latin typeface="VNI-Avo" pitchFamily="2" charset="0"/>
              </a:rPr>
              <a:t> </a:t>
            </a:r>
            <a:r>
              <a:rPr lang="en-US" sz="3600" b="1" dirty="0" err="1">
                <a:solidFill>
                  <a:prstClr val="black"/>
                </a:solidFill>
                <a:latin typeface="VNI-Avo" pitchFamily="2" charset="0"/>
              </a:rPr>
              <a:t>seõ</a:t>
            </a:r>
            <a:r>
              <a:rPr lang="en-US" sz="3600" b="1" dirty="0">
                <a:solidFill>
                  <a:prstClr val="black"/>
                </a:solidFill>
                <a:latin typeface="VNI-Avo" pitchFamily="2" charset="0"/>
              </a:rPr>
              <a:t> </a:t>
            </a:r>
            <a:r>
              <a:rPr lang="en-US" sz="3600" b="1" dirty="0" err="1">
                <a:solidFill>
                  <a:prstClr val="black"/>
                </a:solidFill>
                <a:latin typeface="VNI-Avo" pitchFamily="2" charset="0"/>
              </a:rPr>
              <a:t>khoâng</a:t>
            </a:r>
            <a:r>
              <a:rPr lang="en-US" sz="3600" b="1" dirty="0">
                <a:solidFill>
                  <a:prstClr val="black"/>
                </a:solidFill>
                <a:latin typeface="VNI-Avo" pitchFamily="2" charset="0"/>
              </a:rPr>
              <a:t> </a:t>
            </a:r>
            <a:r>
              <a:rPr lang="en-US" sz="3600" b="1" dirty="0" err="1">
                <a:solidFill>
                  <a:prstClr val="black"/>
                </a:solidFill>
                <a:latin typeface="VNI-Avo" pitchFamily="2" charset="0"/>
              </a:rPr>
              <a:t>neùm</a:t>
            </a:r>
            <a:r>
              <a:rPr lang="en-US" sz="3600" b="1" dirty="0">
                <a:solidFill>
                  <a:prstClr val="black"/>
                </a:solidFill>
                <a:latin typeface="VNI-Avo" pitchFamily="2" charset="0"/>
              </a:rPr>
              <a:t> </a:t>
            </a:r>
            <a:r>
              <a:rPr lang="en-US" sz="3600" b="1" dirty="0" err="1">
                <a:solidFill>
                  <a:prstClr val="black"/>
                </a:solidFill>
                <a:latin typeface="VNI-Avo" pitchFamily="2" charset="0"/>
              </a:rPr>
              <a:t>vaät</a:t>
            </a:r>
            <a:r>
              <a:rPr lang="en-US" sz="3600" b="1" dirty="0">
                <a:solidFill>
                  <a:prstClr val="black"/>
                </a:solidFill>
                <a:latin typeface="VNI-Avo" pitchFamily="2" charset="0"/>
              </a:rPr>
              <a:t> </a:t>
            </a:r>
            <a:r>
              <a:rPr lang="en-US" sz="3600" b="1" dirty="0" err="1">
                <a:solidFill>
                  <a:prstClr val="black"/>
                </a:solidFill>
                <a:latin typeface="VNI-Avo" pitchFamily="2" charset="0"/>
              </a:rPr>
              <a:t>duïng</a:t>
            </a:r>
            <a:r>
              <a:rPr lang="en-US" sz="3600" b="1" dirty="0">
                <a:solidFill>
                  <a:prstClr val="black"/>
                </a:solidFill>
                <a:latin typeface="VNI-Avo" pitchFamily="2" charset="0"/>
              </a:rPr>
              <a:t> </a:t>
            </a:r>
            <a:r>
              <a:rPr lang="en-US" sz="3600" b="1" dirty="0" err="1">
                <a:solidFill>
                  <a:prstClr val="black"/>
                </a:solidFill>
                <a:latin typeface="VNI-Avo" pitchFamily="2" charset="0"/>
              </a:rPr>
              <a:t>böøa</a:t>
            </a:r>
            <a:r>
              <a:rPr lang="en-US" sz="3600" b="1" dirty="0">
                <a:solidFill>
                  <a:prstClr val="black"/>
                </a:solidFill>
                <a:latin typeface="VNI-Avo" pitchFamily="2" charset="0"/>
              </a:rPr>
              <a:t> </a:t>
            </a:r>
            <a:r>
              <a:rPr lang="en-US" sz="3600" b="1" dirty="0" err="1">
                <a:solidFill>
                  <a:prstClr val="black"/>
                </a:solidFill>
                <a:latin typeface="VNI-Avo" pitchFamily="2" charset="0"/>
              </a:rPr>
              <a:t>baõi</a:t>
            </a:r>
            <a:r>
              <a:rPr lang="en-US" sz="3600" b="1" dirty="0">
                <a:solidFill>
                  <a:prstClr val="black"/>
                </a:solidFill>
                <a:latin typeface="VNI-Avo" pitchFamily="2" charset="0"/>
              </a:rPr>
              <a:t> </a:t>
            </a:r>
            <a:r>
              <a:rPr lang="en-US" sz="3600" b="1" dirty="0" err="1">
                <a:solidFill>
                  <a:prstClr val="black"/>
                </a:solidFill>
                <a:latin typeface="VNI-Avo" pitchFamily="2" charset="0"/>
              </a:rPr>
              <a:t>leân</a:t>
            </a:r>
            <a:r>
              <a:rPr lang="en-US" sz="3600" b="1" dirty="0">
                <a:solidFill>
                  <a:prstClr val="black"/>
                </a:solidFill>
                <a:latin typeface="VNI-Avo" pitchFamily="2" charset="0"/>
              </a:rPr>
              <a:t> </a:t>
            </a:r>
            <a:r>
              <a:rPr lang="en-US" sz="3600" b="1" dirty="0" err="1">
                <a:solidFill>
                  <a:prstClr val="black"/>
                </a:solidFill>
                <a:latin typeface="VNI-Avo" pitchFamily="2" charset="0"/>
              </a:rPr>
              <a:t>saân</a:t>
            </a:r>
            <a:r>
              <a:rPr lang="en-US" sz="3600" b="1" dirty="0">
                <a:solidFill>
                  <a:prstClr val="black"/>
                </a:solidFill>
                <a:latin typeface="VNI-Avo" pitchFamily="2" charset="0"/>
              </a:rPr>
              <a:t>.  </a:t>
            </a:r>
            <a:r>
              <a:rPr lang="en-US" sz="3600" b="1" dirty="0" err="1">
                <a:solidFill>
                  <a:prstClr val="black"/>
                </a:solidFill>
                <a:latin typeface="VNI-Avo" pitchFamily="2" charset="0"/>
              </a:rPr>
              <a:t>Ñaëc</a:t>
            </a:r>
            <a:r>
              <a:rPr lang="en-US" sz="3600" b="1" dirty="0">
                <a:solidFill>
                  <a:prstClr val="black"/>
                </a:solidFill>
                <a:latin typeface="VNI-Avo" pitchFamily="2" charset="0"/>
              </a:rPr>
              <a:t> </a:t>
            </a:r>
            <a:r>
              <a:rPr lang="en-US" sz="3600" b="1" dirty="0" err="1">
                <a:solidFill>
                  <a:prstClr val="black"/>
                </a:solidFill>
                <a:latin typeface="VNI-Avo" pitchFamily="2" charset="0"/>
              </a:rPr>
              <a:t>bieät</a:t>
            </a:r>
            <a:r>
              <a:rPr lang="en-US" sz="3600" b="1" dirty="0">
                <a:solidFill>
                  <a:prstClr val="black"/>
                </a:solidFill>
                <a:latin typeface="VNI-Avo" pitchFamily="2" charset="0"/>
              </a:rPr>
              <a:t>, </a:t>
            </a:r>
            <a:r>
              <a:rPr lang="en-US" sz="3600" b="1" dirty="0" err="1">
                <a:solidFill>
                  <a:prstClr val="black"/>
                </a:solidFill>
                <a:latin typeface="VNI-Avo" pitchFamily="2" charset="0"/>
              </a:rPr>
              <a:t>treû</a:t>
            </a:r>
            <a:r>
              <a:rPr lang="en-US" sz="3600" b="1" dirty="0">
                <a:solidFill>
                  <a:prstClr val="black"/>
                </a:solidFill>
                <a:latin typeface="VNI-Avo" pitchFamily="2" charset="0"/>
              </a:rPr>
              <a:t> </a:t>
            </a:r>
            <a:r>
              <a:rPr lang="en-US" sz="3600" b="1" dirty="0" err="1">
                <a:solidFill>
                  <a:prstClr val="black"/>
                </a:solidFill>
                <a:latin typeface="VNI-Avo" pitchFamily="2" charset="0"/>
              </a:rPr>
              <a:t>em</a:t>
            </a:r>
            <a:r>
              <a:rPr lang="en-US" sz="3600" b="1" dirty="0">
                <a:solidFill>
                  <a:prstClr val="black"/>
                </a:solidFill>
                <a:latin typeface="VNI-Avo" pitchFamily="2" charset="0"/>
              </a:rPr>
              <a:t> </a:t>
            </a:r>
            <a:r>
              <a:rPr lang="en-US" sz="3600" b="1" dirty="0" err="1">
                <a:solidFill>
                  <a:prstClr val="black"/>
                </a:solidFill>
                <a:latin typeface="VNI-Avo" pitchFamily="2" charset="0"/>
              </a:rPr>
              <a:t>giuùp</a:t>
            </a:r>
            <a:r>
              <a:rPr lang="en-US" sz="3600" b="1" dirty="0">
                <a:solidFill>
                  <a:prstClr val="black"/>
                </a:solidFill>
                <a:latin typeface="VNI-Avo" pitchFamily="2" charset="0"/>
              </a:rPr>
              <a:t> </a:t>
            </a:r>
            <a:r>
              <a:rPr lang="en-US" sz="3600" b="1" dirty="0" err="1">
                <a:solidFill>
                  <a:prstClr val="black"/>
                </a:solidFill>
                <a:latin typeface="VNI-Avo" pitchFamily="2" charset="0"/>
              </a:rPr>
              <a:t>mang</a:t>
            </a:r>
            <a:r>
              <a:rPr lang="en-US" sz="3600" b="1" dirty="0">
                <a:solidFill>
                  <a:prstClr val="black"/>
                </a:solidFill>
                <a:latin typeface="VNI-Avo" pitchFamily="2" charset="0"/>
              </a:rPr>
              <a:t> </a:t>
            </a:r>
            <a:r>
              <a:rPr lang="en-US" sz="3600" b="1" dirty="0" err="1">
                <a:solidFill>
                  <a:prstClr val="black"/>
                </a:solidFill>
                <a:latin typeface="VNI-Avo" pitchFamily="2" charset="0"/>
              </a:rPr>
              <a:t>tình</a:t>
            </a:r>
            <a:r>
              <a:rPr lang="en-US" sz="3600" b="1" dirty="0">
                <a:solidFill>
                  <a:prstClr val="black"/>
                </a:solidFill>
                <a:latin typeface="VNI-Avo" pitchFamily="2" charset="0"/>
              </a:rPr>
              <a:t> </a:t>
            </a:r>
            <a:r>
              <a:rPr lang="en-US" sz="3600" b="1" dirty="0" err="1">
                <a:solidFill>
                  <a:prstClr val="black"/>
                </a:solidFill>
                <a:latin typeface="VNI-Avo" pitchFamily="2" charset="0"/>
              </a:rPr>
              <a:t>yeâu</a:t>
            </a:r>
            <a:r>
              <a:rPr lang="en-US" sz="3600" b="1" dirty="0">
                <a:solidFill>
                  <a:prstClr val="black"/>
                </a:solidFill>
                <a:latin typeface="VNI-Avo" pitchFamily="2" charset="0"/>
              </a:rPr>
              <a:t> </a:t>
            </a:r>
            <a:r>
              <a:rPr lang="en-US" sz="3600" b="1" dirty="0" err="1">
                <a:solidFill>
                  <a:prstClr val="black"/>
                </a:solidFill>
                <a:latin typeface="VNI-Avo" pitchFamily="2" charset="0"/>
              </a:rPr>
              <a:t>boùng</a:t>
            </a:r>
            <a:r>
              <a:rPr lang="en-US" sz="3600" b="1" dirty="0">
                <a:solidFill>
                  <a:prstClr val="black"/>
                </a:solidFill>
                <a:latin typeface="VNI-Avo" pitchFamily="2" charset="0"/>
              </a:rPr>
              <a:t> </a:t>
            </a:r>
            <a:r>
              <a:rPr lang="en-US" sz="3600" b="1" dirty="0" err="1">
                <a:solidFill>
                  <a:prstClr val="black"/>
                </a:solidFill>
                <a:latin typeface="VNI-Avo" pitchFamily="2" charset="0"/>
              </a:rPr>
              <a:t>ñaù</a:t>
            </a:r>
            <a:r>
              <a:rPr lang="en-US" sz="3600" b="1" dirty="0">
                <a:solidFill>
                  <a:prstClr val="black"/>
                </a:solidFill>
                <a:latin typeface="VNI-Avo" pitchFamily="2" charset="0"/>
              </a:rPr>
              <a:t> </a:t>
            </a:r>
            <a:r>
              <a:rPr lang="en-US" sz="3600" b="1" dirty="0" err="1">
                <a:solidFill>
                  <a:prstClr val="black"/>
                </a:solidFill>
                <a:latin typeface="VNI-Avo" pitchFamily="2" charset="0"/>
              </a:rPr>
              <a:t>ñeán</a:t>
            </a:r>
            <a:r>
              <a:rPr lang="en-US" sz="3600" b="1" dirty="0">
                <a:solidFill>
                  <a:prstClr val="black"/>
                </a:solidFill>
                <a:latin typeface="VNI-Avo" pitchFamily="2" charset="0"/>
              </a:rPr>
              <a:t> </a:t>
            </a:r>
            <a:r>
              <a:rPr lang="en-US" sz="3600" b="1" dirty="0" err="1">
                <a:solidFill>
                  <a:prstClr val="black"/>
                </a:solidFill>
                <a:latin typeface="VNI-Avo" pitchFamily="2" charset="0"/>
              </a:rPr>
              <a:t>vôùi</a:t>
            </a:r>
            <a:r>
              <a:rPr lang="en-US" sz="3600" b="1" dirty="0">
                <a:solidFill>
                  <a:prstClr val="black"/>
                </a:solidFill>
                <a:latin typeface="VNI-Avo" pitchFamily="2" charset="0"/>
              </a:rPr>
              <a:t> </a:t>
            </a:r>
            <a:r>
              <a:rPr lang="en-US" sz="3600" b="1" dirty="0" err="1">
                <a:solidFill>
                  <a:prstClr val="black"/>
                </a:solidFill>
                <a:latin typeface="VNI-Avo" pitchFamily="2" charset="0"/>
              </a:rPr>
              <a:t>moïi</a:t>
            </a:r>
            <a:r>
              <a:rPr lang="en-US" sz="3600" b="1" dirty="0">
                <a:solidFill>
                  <a:prstClr val="black"/>
                </a:solidFill>
                <a:latin typeface="VNI-Avo" pitchFamily="2" charset="0"/>
              </a:rPr>
              <a:t> </a:t>
            </a:r>
            <a:r>
              <a:rPr lang="en-US" sz="3600" b="1" dirty="0" err="1">
                <a:solidFill>
                  <a:prstClr val="black"/>
                </a:solidFill>
                <a:latin typeface="VNI-Avo" pitchFamily="2" charset="0"/>
              </a:rPr>
              <a:t>ngöôøi</a:t>
            </a:r>
            <a:r>
              <a:rPr lang="en-US" sz="3600" b="1" dirty="0">
                <a:solidFill>
                  <a:prstClr val="black"/>
                </a:solidFill>
                <a:latin typeface="VNI-Avo" pitchFamily="2" charset="0"/>
              </a:rPr>
              <a:t>.</a:t>
            </a:r>
          </a:p>
        </p:txBody>
      </p:sp>
      <p:sp>
        <p:nvSpPr>
          <p:cNvPr id="4" name="TextBox 3">
            <a:extLst>
              <a:ext uri="{FF2B5EF4-FFF2-40B4-BE49-F238E27FC236}">
                <a16:creationId xmlns:a16="http://schemas.microsoft.com/office/drawing/2014/main" xmlns="" id="{717745D8-FC38-46F6-A5F2-1C0E1063E674}"/>
              </a:ext>
            </a:extLst>
          </p:cNvPr>
          <p:cNvSpPr txBox="1"/>
          <p:nvPr/>
        </p:nvSpPr>
        <p:spPr>
          <a:xfrm>
            <a:off x="1754787" y="266563"/>
            <a:ext cx="8610708" cy="707887"/>
          </a:xfrm>
          <a:prstGeom prst="rect">
            <a:avLst/>
          </a:prstGeom>
          <a:noFill/>
        </p:spPr>
        <p:txBody>
          <a:bodyPr wrap="square" lIns="91438" tIns="45719" rIns="91438" bIns="45719" rtlCol="0">
            <a:spAutoFit/>
          </a:bodyPr>
          <a:lstStyle/>
          <a:p>
            <a:pPr algn="ctr"/>
            <a:r>
              <a:rPr lang="en-US" sz="4000" b="1">
                <a:solidFill>
                  <a:srgbClr val="00B050"/>
                </a:solidFill>
                <a:latin typeface="VNI-Avo" pitchFamily="2" charset="0"/>
              </a:rPr>
              <a:t>Nhöõng boâng hoa nhoû treân saân</a:t>
            </a:r>
            <a:endParaRPr lang="en-US" sz="4000" b="1" dirty="0">
              <a:solidFill>
                <a:srgbClr val="00B050"/>
              </a:solidFill>
              <a:latin typeface="VNI-Avo" pitchFamily="2"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988" t="65137" r="86447" b="27801"/>
          <a:stretch/>
        </p:blipFill>
        <p:spPr>
          <a:xfrm>
            <a:off x="17930" y="21815"/>
            <a:ext cx="1326777" cy="1161525"/>
          </a:xfrm>
          <a:prstGeom prst="rect">
            <a:avLst/>
          </a:prstGeom>
        </p:spPr>
      </p:pic>
      <p:sp>
        <p:nvSpPr>
          <p:cNvPr id="7" name="Oval 6"/>
          <p:cNvSpPr/>
          <p:nvPr/>
        </p:nvSpPr>
        <p:spPr>
          <a:xfrm>
            <a:off x="1221073" y="1135704"/>
            <a:ext cx="449691" cy="449691"/>
          </a:xfrm>
          <a:prstGeom prst="ellipse">
            <a:avLst/>
          </a:prstGeom>
          <a:noFill/>
          <a:ln w="57150" cap="flat" cmpd="sng" algn="ctr">
            <a:solidFill>
              <a:srgbClr val="FF0000"/>
            </a:solidFill>
            <a:prstDash val="solid"/>
          </a:ln>
          <a:effectLst/>
        </p:spPr>
        <p:txBody>
          <a:bodyPr lIns="91412" tIns="45706" rIns="91412" bIns="45706" rtlCol="0" anchor="ctr"/>
          <a:lstStyle/>
          <a:p>
            <a:pPr algn="ctr">
              <a:defRPr/>
            </a:pPr>
            <a:r>
              <a:rPr lang="en-US" sz="3200" kern="0">
                <a:solidFill>
                  <a:srgbClr val="FF0000"/>
                </a:solidFill>
                <a:latin typeface="Arial Rounded MT Bold" pitchFamily="34" charset="0"/>
              </a:rPr>
              <a:t>1</a:t>
            </a:r>
          </a:p>
        </p:txBody>
      </p:sp>
      <p:sp>
        <p:nvSpPr>
          <p:cNvPr id="8" name="Oval 7"/>
          <p:cNvSpPr/>
          <p:nvPr/>
        </p:nvSpPr>
        <p:spPr>
          <a:xfrm>
            <a:off x="5856431" y="1585395"/>
            <a:ext cx="449691" cy="449691"/>
          </a:xfrm>
          <a:prstGeom prst="ellipse">
            <a:avLst/>
          </a:prstGeom>
          <a:noFill/>
          <a:ln w="57150" cap="flat" cmpd="sng" algn="ctr">
            <a:solidFill>
              <a:srgbClr val="FF0000"/>
            </a:solidFill>
            <a:prstDash val="solid"/>
          </a:ln>
          <a:effectLst/>
        </p:spPr>
        <p:txBody>
          <a:bodyPr lIns="91412" tIns="45706" rIns="91412" bIns="45706" rtlCol="0" anchor="ctr"/>
          <a:lstStyle/>
          <a:p>
            <a:pPr algn="ctr">
              <a:defRPr/>
            </a:pPr>
            <a:r>
              <a:rPr lang="en-US" sz="3200" kern="0" dirty="0">
                <a:solidFill>
                  <a:srgbClr val="FF0000"/>
                </a:solidFill>
                <a:latin typeface="Arial Rounded MT Bold" pitchFamily="34" charset="0"/>
              </a:rPr>
              <a:t>2</a:t>
            </a:r>
          </a:p>
        </p:txBody>
      </p:sp>
      <p:sp>
        <p:nvSpPr>
          <p:cNvPr id="9" name="Oval 8"/>
          <p:cNvSpPr/>
          <p:nvPr/>
        </p:nvSpPr>
        <p:spPr>
          <a:xfrm>
            <a:off x="288460" y="2843857"/>
            <a:ext cx="449691" cy="449691"/>
          </a:xfrm>
          <a:prstGeom prst="ellipse">
            <a:avLst/>
          </a:prstGeom>
          <a:noFill/>
          <a:ln w="57150" cap="flat" cmpd="sng" algn="ctr">
            <a:solidFill>
              <a:srgbClr val="FF0000"/>
            </a:solidFill>
            <a:prstDash val="solid"/>
          </a:ln>
          <a:effectLst/>
        </p:spPr>
        <p:txBody>
          <a:bodyPr lIns="91412" tIns="45706" rIns="91412" bIns="45706" rtlCol="0" anchor="ctr"/>
          <a:lstStyle/>
          <a:p>
            <a:pPr algn="ctr">
              <a:defRPr/>
            </a:pPr>
            <a:r>
              <a:rPr lang="en-US" sz="3200" kern="0" dirty="0">
                <a:solidFill>
                  <a:srgbClr val="FF0000"/>
                </a:solidFill>
                <a:latin typeface="Arial Rounded MT Bold" pitchFamily="34" charset="0"/>
              </a:rPr>
              <a:t>3</a:t>
            </a:r>
          </a:p>
        </p:txBody>
      </p:sp>
      <p:sp>
        <p:nvSpPr>
          <p:cNvPr id="10" name="Oval 9"/>
          <p:cNvSpPr/>
          <p:nvPr/>
        </p:nvSpPr>
        <p:spPr>
          <a:xfrm>
            <a:off x="4783871" y="3293548"/>
            <a:ext cx="449691" cy="449691"/>
          </a:xfrm>
          <a:prstGeom prst="ellipse">
            <a:avLst/>
          </a:prstGeom>
          <a:noFill/>
          <a:ln w="57150" cap="flat" cmpd="sng" algn="ctr">
            <a:solidFill>
              <a:srgbClr val="FF0000"/>
            </a:solidFill>
            <a:prstDash val="solid"/>
          </a:ln>
          <a:effectLst/>
        </p:spPr>
        <p:txBody>
          <a:bodyPr lIns="91412" tIns="45706" rIns="91412" bIns="45706" rtlCol="0" anchor="ctr"/>
          <a:lstStyle/>
          <a:p>
            <a:pPr algn="ctr">
              <a:defRPr/>
            </a:pPr>
            <a:r>
              <a:rPr lang="en-US" sz="3200" kern="0" dirty="0">
                <a:solidFill>
                  <a:srgbClr val="FF0000"/>
                </a:solidFill>
                <a:latin typeface="Arial Rounded MT Bold" pitchFamily="34" charset="0"/>
              </a:rPr>
              <a:t>4</a:t>
            </a:r>
          </a:p>
        </p:txBody>
      </p:sp>
      <p:sp>
        <p:nvSpPr>
          <p:cNvPr id="33" name="Oval 32"/>
          <p:cNvSpPr/>
          <p:nvPr/>
        </p:nvSpPr>
        <p:spPr>
          <a:xfrm>
            <a:off x="5856431" y="4423625"/>
            <a:ext cx="449691" cy="449691"/>
          </a:xfrm>
          <a:prstGeom prst="ellipse">
            <a:avLst/>
          </a:prstGeom>
          <a:noFill/>
          <a:ln w="57150" cap="flat" cmpd="sng" algn="ctr">
            <a:solidFill>
              <a:srgbClr val="FF0000"/>
            </a:solidFill>
            <a:prstDash val="solid"/>
          </a:ln>
          <a:effectLst/>
        </p:spPr>
        <p:txBody>
          <a:bodyPr lIns="91412" tIns="45706" rIns="91412" bIns="45706" rtlCol="0" anchor="ctr"/>
          <a:lstStyle/>
          <a:p>
            <a:pPr algn="ctr">
              <a:defRPr/>
            </a:pPr>
            <a:r>
              <a:rPr lang="en-US" sz="3200" kern="0" dirty="0">
                <a:solidFill>
                  <a:srgbClr val="FF0000"/>
                </a:solidFill>
                <a:latin typeface="Arial Rounded MT Bold" pitchFamily="34" charset="0"/>
              </a:rPr>
              <a:t>5</a:t>
            </a:r>
          </a:p>
        </p:txBody>
      </p:sp>
    </p:spTree>
    <p:extLst>
      <p:ext uri="{BB962C8B-B14F-4D97-AF65-F5344CB8AC3E}">
        <p14:creationId xmlns:p14="http://schemas.microsoft.com/office/powerpoint/2010/main" val="326975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7A5EA25-4796-4E8C-8F6D-A4084E71D454}"/>
              </a:ext>
            </a:extLst>
          </p:cNvPr>
          <p:cNvSpPr txBox="1"/>
          <p:nvPr/>
        </p:nvSpPr>
        <p:spPr>
          <a:xfrm>
            <a:off x="5362821" y="5890698"/>
            <a:ext cx="7456712" cy="564257"/>
          </a:xfrm>
          <a:prstGeom prst="rect">
            <a:avLst/>
          </a:prstGeom>
          <a:noFill/>
        </p:spPr>
        <p:txBody>
          <a:bodyPr wrap="square" lIns="91438" tIns="45719" rIns="91438" bIns="45719" rtlCol="0">
            <a:spAutoFit/>
          </a:bodyPr>
          <a:lstStyle/>
          <a:p>
            <a:pPr algn="just"/>
            <a:r>
              <a:rPr lang="en-US" sz="3100" b="1" i="1">
                <a:solidFill>
                  <a:prstClr val="black"/>
                </a:solidFill>
                <a:latin typeface="VNI-Avo" pitchFamily="2" charset="0"/>
              </a:rPr>
              <a:t>Theo</a:t>
            </a:r>
            <a:r>
              <a:rPr lang="en-US" sz="3100" b="1">
                <a:solidFill>
                  <a:prstClr val="black"/>
                </a:solidFill>
                <a:latin typeface="VNI-Avo" pitchFamily="2" charset="0"/>
              </a:rPr>
              <a:t> Ñaït Leâ, </a:t>
            </a:r>
            <a:r>
              <a:rPr lang="en-US" sz="3100" b="1" i="1">
                <a:solidFill>
                  <a:prstClr val="black"/>
                </a:solidFill>
                <a:latin typeface="VNI-Avo" pitchFamily="2" charset="0"/>
              </a:rPr>
              <a:t>dòch töø </a:t>
            </a:r>
            <a:r>
              <a:rPr lang="en-US" sz="3100" b="1">
                <a:solidFill>
                  <a:prstClr val="black"/>
                </a:solidFill>
                <a:latin typeface="VNI-Avo" pitchFamily="2" charset="0"/>
              </a:rPr>
              <a:t>Heâ – li - noâ</a:t>
            </a:r>
            <a:endParaRPr lang="en-US" sz="3100" b="1" dirty="0">
              <a:solidFill>
                <a:prstClr val="black"/>
              </a:solidFill>
              <a:latin typeface="VNI-Avo" pitchFamily="2" charset="0"/>
            </a:endParaRPr>
          </a:p>
        </p:txBody>
      </p:sp>
      <p:sp>
        <p:nvSpPr>
          <p:cNvPr id="3" name="TextBox 2">
            <a:extLst>
              <a:ext uri="{FF2B5EF4-FFF2-40B4-BE49-F238E27FC236}">
                <a16:creationId xmlns:a16="http://schemas.microsoft.com/office/drawing/2014/main" xmlns="" id="{FBAF6B29-D87A-4616-B368-D0C5B602B9FC}"/>
              </a:ext>
            </a:extLst>
          </p:cNvPr>
          <p:cNvSpPr txBox="1"/>
          <p:nvPr/>
        </p:nvSpPr>
        <p:spPr>
          <a:xfrm>
            <a:off x="681317" y="1166293"/>
            <a:ext cx="10757649" cy="4524315"/>
          </a:xfrm>
          <a:prstGeom prst="rect">
            <a:avLst/>
          </a:prstGeom>
          <a:noFill/>
        </p:spPr>
        <p:txBody>
          <a:bodyPr wrap="square" lIns="91438" tIns="45719" rIns="91438" bIns="45719" rtlCol="0">
            <a:spAutoFit/>
          </a:bodyPr>
          <a:lstStyle/>
          <a:p>
            <a:pPr algn="just"/>
            <a:r>
              <a:rPr lang="en-US" sz="3600" b="1" dirty="0">
                <a:solidFill>
                  <a:prstClr val="black"/>
                </a:solidFill>
                <a:latin typeface="VNI-Avo" pitchFamily="2" charset="0"/>
              </a:rPr>
              <a:t>	</a:t>
            </a:r>
            <a:r>
              <a:rPr lang="en-US" sz="2400" b="1" dirty="0">
                <a:solidFill>
                  <a:srgbClr val="FF0000"/>
                </a:solidFill>
                <a:latin typeface="Times New Roman" pitchFamily="18" charset="0"/>
                <a:cs typeface="Times New Roman" pitchFamily="18" charset="0"/>
              </a:rPr>
              <a:t> </a:t>
            </a:r>
            <a:r>
              <a:rPr lang="en-US" sz="3600" b="1" dirty="0" err="1">
                <a:solidFill>
                  <a:prstClr val="black"/>
                </a:solidFill>
                <a:latin typeface="VNI-Avo" pitchFamily="2" charset="0"/>
              </a:rPr>
              <a:t>Baïn</a:t>
            </a:r>
            <a:r>
              <a:rPr lang="en-US" sz="3600" b="1" dirty="0">
                <a:solidFill>
                  <a:prstClr val="black"/>
                </a:solidFill>
                <a:latin typeface="VNI-Avo" pitchFamily="2" charset="0"/>
              </a:rPr>
              <a:t> </a:t>
            </a:r>
            <a:r>
              <a:rPr lang="en-US" sz="3600" b="1" dirty="0" err="1">
                <a:solidFill>
                  <a:prstClr val="black"/>
                </a:solidFill>
                <a:latin typeface="VNI-Avo" pitchFamily="2" charset="0"/>
              </a:rPr>
              <a:t>ñaõ</a:t>
            </a:r>
            <a:r>
              <a:rPr lang="en-US" sz="3600" b="1" dirty="0">
                <a:solidFill>
                  <a:prstClr val="black"/>
                </a:solidFill>
                <a:latin typeface="VNI-Avo" pitchFamily="2" charset="0"/>
              </a:rPr>
              <a:t> </a:t>
            </a:r>
            <a:r>
              <a:rPr lang="en-US" sz="3600" b="1" dirty="0" err="1">
                <a:solidFill>
                  <a:prstClr val="black"/>
                </a:solidFill>
                <a:latin typeface="VNI-Avo" pitchFamily="2" charset="0"/>
              </a:rPr>
              <a:t>töøng</a:t>
            </a:r>
            <a:r>
              <a:rPr lang="en-US" sz="3600" b="1" dirty="0">
                <a:solidFill>
                  <a:prstClr val="black"/>
                </a:solidFill>
                <a:latin typeface="VNI-Avo" pitchFamily="2" charset="0"/>
              </a:rPr>
              <a:t> </a:t>
            </a:r>
            <a:r>
              <a:rPr lang="en-US" sz="3600" b="1" dirty="0" err="1">
                <a:solidFill>
                  <a:prstClr val="black"/>
                </a:solidFill>
                <a:latin typeface="VNI-Avo" pitchFamily="2" charset="0"/>
              </a:rPr>
              <a:t>thaáy</a:t>
            </a:r>
            <a:r>
              <a:rPr lang="en-US" sz="3600" b="1" dirty="0">
                <a:solidFill>
                  <a:prstClr val="black"/>
                </a:solidFill>
                <a:latin typeface="VNI-Avo" pitchFamily="2" charset="0"/>
              </a:rPr>
              <a:t> </a:t>
            </a:r>
            <a:r>
              <a:rPr lang="en-US" sz="3600" b="1" dirty="0" err="1">
                <a:solidFill>
                  <a:prstClr val="black"/>
                </a:solidFill>
                <a:latin typeface="VNI-Avo" pitchFamily="2" charset="0"/>
              </a:rPr>
              <a:t>caùc</a:t>
            </a:r>
            <a:r>
              <a:rPr lang="en-US" sz="3600" b="1" dirty="0">
                <a:solidFill>
                  <a:prstClr val="black"/>
                </a:solidFill>
                <a:latin typeface="VNI-Avo" pitchFamily="2" charset="0"/>
              </a:rPr>
              <a:t> </a:t>
            </a:r>
            <a:r>
              <a:rPr lang="en-US" sz="3600" b="1" dirty="0" err="1">
                <a:solidFill>
                  <a:prstClr val="black"/>
                </a:solidFill>
                <a:latin typeface="VNI-Avo" pitchFamily="2" charset="0"/>
              </a:rPr>
              <a:t>baïn</a:t>
            </a:r>
            <a:r>
              <a:rPr lang="en-US" sz="3600" b="1" dirty="0">
                <a:solidFill>
                  <a:prstClr val="black"/>
                </a:solidFill>
                <a:latin typeface="VNI-Avo" pitchFamily="2" charset="0"/>
              </a:rPr>
              <a:t> </a:t>
            </a:r>
            <a:r>
              <a:rPr lang="en-US" sz="3600" b="1" dirty="0" err="1">
                <a:solidFill>
                  <a:prstClr val="black"/>
                </a:solidFill>
                <a:latin typeface="VNI-Avo" pitchFamily="2" charset="0"/>
              </a:rPr>
              <a:t>nhoû</a:t>
            </a:r>
            <a:r>
              <a:rPr lang="en-US" sz="3600" b="1" dirty="0">
                <a:solidFill>
                  <a:prstClr val="black"/>
                </a:solidFill>
                <a:latin typeface="VNI-Avo" pitchFamily="2" charset="0"/>
              </a:rPr>
              <a:t> </a:t>
            </a:r>
            <a:r>
              <a:rPr lang="en-US" sz="3600" b="1" dirty="0" err="1">
                <a:solidFill>
                  <a:prstClr val="black"/>
                </a:solidFill>
                <a:latin typeface="VNI-Avo" pitchFamily="2" charset="0"/>
              </a:rPr>
              <a:t>naém</a:t>
            </a:r>
            <a:r>
              <a:rPr lang="en-US" sz="3600" b="1" dirty="0">
                <a:solidFill>
                  <a:prstClr val="black"/>
                </a:solidFill>
                <a:latin typeface="VNI-Avo" pitchFamily="2" charset="0"/>
              </a:rPr>
              <a:t> </a:t>
            </a:r>
            <a:r>
              <a:rPr lang="en-US" sz="3600" b="1" dirty="0" err="1">
                <a:solidFill>
                  <a:prstClr val="black"/>
                </a:solidFill>
                <a:latin typeface="VNI-Avo" pitchFamily="2" charset="0"/>
              </a:rPr>
              <a:t>tay</a:t>
            </a:r>
            <a:r>
              <a:rPr lang="en-US" sz="3600" b="1" dirty="0">
                <a:solidFill>
                  <a:prstClr val="black"/>
                </a:solidFill>
                <a:latin typeface="VNI-Avo" pitchFamily="2" charset="0"/>
              </a:rPr>
              <a:t> </a:t>
            </a:r>
            <a:r>
              <a:rPr lang="en-US" sz="3600" b="1" dirty="0" err="1">
                <a:solidFill>
                  <a:prstClr val="black"/>
                </a:solidFill>
                <a:latin typeface="VNI-Avo" pitchFamily="2" charset="0"/>
              </a:rPr>
              <a:t>caàu</a:t>
            </a:r>
            <a:r>
              <a:rPr lang="en-US" sz="3600" b="1" dirty="0">
                <a:solidFill>
                  <a:prstClr val="black"/>
                </a:solidFill>
                <a:latin typeface="VNI-Avo" pitchFamily="2" charset="0"/>
              </a:rPr>
              <a:t> </a:t>
            </a:r>
            <a:r>
              <a:rPr lang="en-US" sz="3600" b="1" dirty="0" err="1">
                <a:solidFill>
                  <a:prstClr val="black"/>
                </a:solidFill>
                <a:latin typeface="VNI-Avo" pitchFamily="2" charset="0"/>
              </a:rPr>
              <a:t>thuû</a:t>
            </a:r>
            <a:r>
              <a:rPr lang="en-US" sz="3600" b="1" dirty="0">
                <a:solidFill>
                  <a:prstClr val="black"/>
                </a:solidFill>
                <a:latin typeface="VNI-Avo" pitchFamily="2" charset="0"/>
              </a:rPr>
              <a:t> </a:t>
            </a:r>
            <a:r>
              <a:rPr lang="en-US" sz="3600" b="1" dirty="0" err="1">
                <a:solidFill>
                  <a:prstClr val="black"/>
                </a:solidFill>
                <a:latin typeface="VNI-Avo" pitchFamily="2" charset="0"/>
              </a:rPr>
              <a:t>ra</a:t>
            </a:r>
            <a:r>
              <a:rPr lang="en-US" sz="3600" b="1" dirty="0">
                <a:solidFill>
                  <a:prstClr val="black"/>
                </a:solidFill>
                <a:latin typeface="VNI-Avo" pitchFamily="2" charset="0"/>
              </a:rPr>
              <a:t> </a:t>
            </a:r>
            <a:r>
              <a:rPr lang="en-US" sz="3600" b="1" dirty="0" err="1">
                <a:solidFill>
                  <a:prstClr val="black"/>
                </a:solidFill>
                <a:latin typeface="VNI-Avo" pitchFamily="2" charset="0"/>
              </a:rPr>
              <a:t>saân</a:t>
            </a:r>
            <a:r>
              <a:rPr lang="en-US" sz="3600" b="1" dirty="0">
                <a:solidFill>
                  <a:prstClr val="black"/>
                </a:solidFill>
                <a:latin typeface="VNI-Avo" pitchFamily="2" charset="0"/>
              </a:rPr>
              <a:t> </a:t>
            </a:r>
            <a:r>
              <a:rPr lang="en-US" sz="3600" b="1" dirty="0" err="1">
                <a:solidFill>
                  <a:prstClr val="black"/>
                </a:solidFill>
                <a:latin typeface="VNI-Avo" pitchFamily="2" charset="0"/>
              </a:rPr>
              <a:t>chöa</a:t>
            </a:r>
            <a:r>
              <a:rPr lang="en-US" sz="3600" b="1" dirty="0">
                <a:solidFill>
                  <a:prstClr val="black"/>
                </a:solidFill>
                <a:latin typeface="VNI-Avo" pitchFamily="2" charset="0"/>
              </a:rPr>
              <a:t>?  </a:t>
            </a:r>
            <a:r>
              <a:rPr lang="en-US" sz="3600" b="1" dirty="0" err="1">
                <a:solidFill>
                  <a:prstClr val="black"/>
                </a:solidFill>
                <a:latin typeface="VNI-Avo" pitchFamily="2" charset="0"/>
              </a:rPr>
              <a:t>Trong</a:t>
            </a:r>
            <a:r>
              <a:rPr lang="en-US" sz="3600" b="1" dirty="0">
                <a:solidFill>
                  <a:prstClr val="black"/>
                </a:solidFill>
                <a:latin typeface="VNI-Avo" pitchFamily="2" charset="0"/>
              </a:rPr>
              <a:t> </a:t>
            </a:r>
            <a:r>
              <a:rPr lang="en-US" sz="3600" b="1" dirty="0" err="1">
                <a:solidFill>
                  <a:prstClr val="black"/>
                </a:solidFill>
                <a:latin typeface="VNI-Avo" pitchFamily="2" charset="0"/>
              </a:rPr>
              <a:t>nhöõng</a:t>
            </a:r>
            <a:r>
              <a:rPr lang="en-US" sz="3600" b="1" dirty="0">
                <a:solidFill>
                  <a:prstClr val="black"/>
                </a:solidFill>
                <a:latin typeface="VNI-Avo" pitchFamily="2" charset="0"/>
              </a:rPr>
              <a:t> </a:t>
            </a:r>
            <a:r>
              <a:rPr lang="en-US" sz="3600" b="1" dirty="0" err="1">
                <a:solidFill>
                  <a:prstClr val="black"/>
                </a:solidFill>
                <a:latin typeface="VNI-Avo" pitchFamily="2" charset="0"/>
              </a:rPr>
              <a:t>traän</a:t>
            </a:r>
            <a:r>
              <a:rPr lang="en-US" sz="3600" b="1" dirty="0">
                <a:solidFill>
                  <a:prstClr val="black"/>
                </a:solidFill>
                <a:latin typeface="VNI-Avo" pitchFamily="2" charset="0"/>
              </a:rPr>
              <a:t> </a:t>
            </a:r>
            <a:r>
              <a:rPr lang="en-US" sz="3600" b="1" dirty="0" err="1">
                <a:solidFill>
                  <a:prstClr val="black"/>
                </a:solidFill>
                <a:latin typeface="VNI-Avo" pitchFamily="2" charset="0"/>
              </a:rPr>
              <a:t>ñaáu</a:t>
            </a:r>
            <a:r>
              <a:rPr lang="en-US" sz="3600" b="1" dirty="0">
                <a:solidFill>
                  <a:prstClr val="black"/>
                </a:solidFill>
                <a:latin typeface="VNI-Avo" pitchFamily="2" charset="0"/>
              </a:rPr>
              <a:t> </a:t>
            </a:r>
            <a:r>
              <a:rPr lang="en-US" sz="3600" b="1" dirty="0" err="1">
                <a:solidFill>
                  <a:prstClr val="black"/>
                </a:solidFill>
                <a:latin typeface="VNI-Avo" pitchFamily="2" charset="0"/>
              </a:rPr>
              <a:t>boùng</a:t>
            </a:r>
            <a:r>
              <a:rPr lang="en-US" sz="3600" b="1" dirty="0">
                <a:solidFill>
                  <a:prstClr val="black"/>
                </a:solidFill>
                <a:latin typeface="VNI-Avo" pitchFamily="2" charset="0"/>
              </a:rPr>
              <a:t> </a:t>
            </a:r>
            <a:r>
              <a:rPr lang="en-US" sz="3600" b="1" dirty="0" err="1">
                <a:solidFill>
                  <a:prstClr val="black"/>
                </a:solidFill>
                <a:latin typeface="VNI-Avo" pitchFamily="2" charset="0"/>
              </a:rPr>
              <a:t>ñaù</a:t>
            </a:r>
            <a:r>
              <a:rPr lang="en-US" sz="3600" b="1" dirty="0">
                <a:solidFill>
                  <a:prstClr val="black"/>
                </a:solidFill>
                <a:latin typeface="VNI-Avo" pitchFamily="2" charset="0"/>
              </a:rPr>
              <a:t> </a:t>
            </a:r>
            <a:r>
              <a:rPr lang="en-US" sz="3600" b="1" dirty="0" err="1">
                <a:solidFill>
                  <a:prstClr val="black"/>
                </a:solidFill>
                <a:latin typeface="VNI-Avo" pitchFamily="2" charset="0"/>
              </a:rPr>
              <a:t>lôùn</a:t>
            </a:r>
            <a:r>
              <a:rPr lang="en-US" sz="3600" b="1" dirty="0">
                <a:solidFill>
                  <a:prstClr val="black"/>
                </a:solidFill>
                <a:latin typeface="VNI-Avo" pitchFamily="2" charset="0"/>
              </a:rPr>
              <a:t>, </a:t>
            </a:r>
            <a:r>
              <a:rPr lang="en-US" sz="3600" b="1" dirty="0" err="1">
                <a:solidFill>
                  <a:prstClr val="black"/>
                </a:solidFill>
                <a:latin typeface="VNI-Avo" pitchFamily="2" charset="0"/>
              </a:rPr>
              <a:t>ngöôøi</a:t>
            </a:r>
            <a:r>
              <a:rPr lang="en-US" sz="3600" b="1" dirty="0">
                <a:solidFill>
                  <a:prstClr val="black"/>
                </a:solidFill>
                <a:latin typeface="VNI-Avo" pitchFamily="2" charset="0"/>
              </a:rPr>
              <a:t> ta </a:t>
            </a:r>
            <a:r>
              <a:rPr lang="en-US" sz="3600" b="1" dirty="0" err="1">
                <a:solidFill>
                  <a:prstClr val="black"/>
                </a:solidFill>
                <a:latin typeface="VNI-Avo" pitchFamily="2" charset="0"/>
              </a:rPr>
              <a:t>thöôøng</a:t>
            </a:r>
            <a:r>
              <a:rPr lang="en-US" sz="3600" b="1" dirty="0">
                <a:solidFill>
                  <a:prstClr val="black"/>
                </a:solidFill>
                <a:latin typeface="VNI-Avo" pitchFamily="2" charset="0"/>
              </a:rPr>
              <a:t> </a:t>
            </a:r>
            <a:r>
              <a:rPr lang="en-US" sz="3600" b="1" dirty="0" err="1">
                <a:solidFill>
                  <a:prstClr val="black"/>
                </a:solidFill>
                <a:latin typeface="VNI-Avo" pitchFamily="2" charset="0"/>
              </a:rPr>
              <a:t>laøm</a:t>
            </a:r>
            <a:r>
              <a:rPr lang="en-US" sz="3600" b="1" dirty="0">
                <a:solidFill>
                  <a:prstClr val="black"/>
                </a:solidFill>
                <a:latin typeface="VNI-Avo" pitchFamily="2" charset="0"/>
              </a:rPr>
              <a:t> </a:t>
            </a:r>
            <a:r>
              <a:rPr lang="en-US" sz="3600" b="1" dirty="0" err="1">
                <a:solidFill>
                  <a:prstClr val="black"/>
                </a:solidFill>
                <a:latin typeface="VNI-Avo" pitchFamily="2" charset="0"/>
              </a:rPr>
              <a:t>nhö</a:t>
            </a:r>
            <a:r>
              <a:rPr lang="en-US" sz="3600" b="1" dirty="0">
                <a:solidFill>
                  <a:prstClr val="black"/>
                </a:solidFill>
                <a:latin typeface="VNI-Avo" pitchFamily="2" charset="0"/>
              </a:rPr>
              <a:t> </a:t>
            </a:r>
            <a:r>
              <a:rPr lang="en-US" sz="3600" b="1" dirty="0" err="1">
                <a:solidFill>
                  <a:prstClr val="black"/>
                </a:solidFill>
                <a:latin typeface="VNI-Avo" pitchFamily="2" charset="0"/>
              </a:rPr>
              <a:t>vaäy</a:t>
            </a:r>
            <a:r>
              <a:rPr lang="en-US" sz="3600" b="1" dirty="0">
                <a:solidFill>
                  <a:prstClr val="black"/>
                </a:solidFill>
                <a:latin typeface="VNI-Avo" pitchFamily="2" charset="0"/>
              </a:rPr>
              <a:t>. </a:t>
            </a:r>
            <a:r>
              <a:rPr lang="en-US" sz="3600" b="1" dirty="0" err="1">
                <a:solidFill>
                  <a:prstClr val="black"/>
                </a:solidFill>
                <a:latin typeface="VNI-Avo" pitchFamily="2" charset="0"/>
              </a:rPr>
              <a:t>Hình</a:t>
            </a:r>
            <a:r>
              <a:rPr lang="en-US" sz="3600" b="1" dirty="0">
                <a:solidFill>
                  <a:prstClr val="black"/>
                </a:solidFill>
                <a:latin typeface="VNI-Avo" pitchFamily="2" charset="0"/>
              </a:rPr>
              <a:t> </a:t>
            </a:r>
            <a:r>
              <a:rPr lang="en-US" sz="3600" b="1" dirty="0" err="1">
                <a:solidFill>
                  <a:prstClr val="black"/>
                </a:solidFill>
                <a:latin typeface="VNI-Avo" pitchFamily="2" charset="0"/>
              </a:rPr>
              <a:t>aûnh</a:t>
            </a:r>
            <a:r>
              <a:rPr lang="en-US" sz="3600" b="1" dirty="0">
                <a:solidFill>
                  <a:prstClr val="black"/>
                </a:solidFill>
                <a:latin typeface="VNI-Avo" pitchFamily="2" charset="0"/>
              </a:rPr>
              <a:t> </a:t>
            </a:r>
            <a:r>
              <a:rPr lang="en-US" sz="3600" b="1" dirty="0" err="1">
                <a:solidFill>
                  <a:prstClr val="black"/>
                </a:solidFill>
                <a:latin typeface="VNI-Avo" pitchFamily="2" charset="0"/>
              </a:rPr>
              <a:t>treû</a:t>
            </a:r>
            <a:r>
              <a:rPr lang="en-US" sz="3600" b="1" dirty="0">
                <a:solidFill>
                  <a:prstClr val="black"/>
                </a:solidFill>
                <a:latin typeface="VNI-Avo" pitchFamily="2" charset="0"/>
              </a:rPr>
              <a:t> </a:t>
            </a:r>
            <a:r>
              <a:rPr lang="en-US" sz="3600" b="1" dirty="0" err="1">
                <a:solidFill>
                  <a:prstClr val="black"/>
                </a:solidFill>
                <a:latin typeface="VNI-Avo" pitchFamily="2" charset="0"/>
              </a:rPr>
              <a:t>em</a:t>
            </a:r>
            <a:r>
              <a:rPr lang="en-US" sz="3600" b="1" dirty="0">
                <a:solidFill>
                  <a:prstClr val="black"/>
                </a:solidFill>
                <a:latin typeface="VNI-Avo" pitchFamily="2" charset="0"/>
              </a:rPr>
              <a:t> </a:t>
            </a:r>
            <a:r>
              <a:rPr lang="en-US" sz="3600" b="1" dirty="0" err="1">
                <a:solidFill>
                  <a:prstClr val="black"/>
                </a:solidFill>
                <a:latin typeface="VNI-Avo" pitchFamily="2" charset="0"/>
              </a:rPr>
              <a:t>nhaéc</a:t>
            </a:r>
            <a:r>
              <a:rPr lang="en-US" sz="3600" b="1" dirty="0">
                <a:solidFill>
                  <a:prstClr val="black"/>
                </a:solidFill>
                <a:latin typeface="VNI-Avo" pitchFamily="2" charset="0"/>
              </a:rPr>
              <a:t> </a:t>
            </a:r>
            <a:r>
              <a:rPr lang="en-US" sz="3600" b="1" dirty="0" err="1">
                <a:solidFill>
                  <a:prstClr val="black"/>
                </a:solidFill>
                <a:latin typeface="VNI-Avo" pitchFamily="2" charset="0"/>
              </a:rPr>
              <a:t>nhôû</a:t>
            </a:r>
            <a:r>
              <a:rPr lang="en-US" sz="3600" b="1" dirty="0">
                <a:solidFill>
                  <a:prstClr val="black"/>
                </a:solidFill>
                <a:latin typeface="VNI-Avo" pitchFamily="2" charset="0"/>
              </a:rPr>
              <a:t> </a:t>
            </a:r>
            <a:r>
              <a:rPr lang="en-US" sz="3600" b="1" dirty="0" err="1">
                <a:solidFill>
                  <a:prstClr val="black"/>
                </a:solidFill>
                <a:latin typeface="VNI-Avo" pitchFamily="2" charset="0"/>
              </a:rPr>
              <a:t>caùc</a:t>
            </a:r>
            <a:r>
              <a:rPr lang="en-US" sz="3600" b="1" dirty="0">
                <a:solidFill>
                  <a:prstClr val="black"/>
                </a:solidFill>
                <a:latin typeface="VNI-Avo" pitchFamily="2" charset="0"/>
              </a:rPr>
              <a:t> </a:t>
            </a:r>
            <a:r>
              <a:rPr lang="en-US" sz="3600" b="1" dirty="0" err="1">
                <a:solidFill>
                  <a:prstClr val="black"/>
                </a:solidFill>
                <a:latin typeface="VNI-Avo" pitchFamily="2" charset="0"/>
              </a:rPr>
              <a:t>caàu</a:t>
            </a:r>
            <a:r>
              <a:rPr lang="en-US" sz="3600" b="1" dirty="0">
                <a:solidFill>
                  <a:prstClr val="black"/>
                </a:solidFill>
                <a:latin typeface="VNI-Avo" pitchFamily="2" charset="0"/>
              </a:rPr>
              <a:t> </a:t>
            </a:r>
            <a:r>
              <a:rPr lang="en-US" sz="3600" b="1" dirty="0" err="1">
                <a:solidFill>
                  <a:prstClr val="black"/>
                </a:solidFill>
                <a:latin typeface="VNI-Avo" pitchFamily="2" charset="0"/>
              </a:rPr>
              <a:t>thuû</a:t>
            </a:r>
            <a:r>
              <a:rPr lang="en-US" sz="3600" b="1" dirty="0">
                <a:solidFill>
                  <a:prstClr val="black"/>
                </a:solidFill>
                <a:latin typeface="VNI-Avo" pitchFamily="2" charset="0"/>
              </a:rPr>
              <a:t> </a:t>
            </a:r>
            <a:r>
              <a:rPr lang="en-US" sz="3600" b="1" dirty="0" err="1">
                <a:solidFill>
                  <a:prstClr val="black"/>
                </a:solidFill>
                <a:latin typeface="VNI-Avo" pitchFamily="2" charset="0"/>
              </a:rPr>
              <a:t>ñaù</a:t>
            </a:r>
            <a:r>
              <a:rPr lang="en-US" sz="3600" b="1" dirty="0">
                <a:solidFill>
                  <a:prstClr val="black"/>
                </a:solidFill>
                <a:latin typeface="VNI-Avo" pitchFamily="2" charset="0"/>
              </a:rPr>
              <a:t> </a:t>
            </a:r>
            <a:r>
              <a:rPr lang="en-US" sz="3600" b="1" dirty="0" err="1">
                <a:solidFill>
                  <a:prstClr val="black"/>
                </a:solidFill>
                <a:latin typeface="VNI-Avo" pitchFamily="2" charset="0"/>
              </a:rPr>
              <a:t>boùng</a:t>
            </a:r>
            <a:r>
              <a:rPr lang="en-US" sz="3600" b="1" dirty="0">
                <a:solidFill>
                  <a:prstClr val="black"/>
                </a:solidFill>
                <a:latin typeface="VNI-Avo" pitchFamily="2" charset="0"/>
              </a:rPr>
              <a:t> </a:t>
            </a:r>
            <a:r>
              <a:rPr lang="en-US" sz="3600" b="1" dirty="0" err="1">
                <a:solidFill>
                  <a:prstClr val="black"/>
                </a:solidFill>
                <a:latin typeface="VNI-Avo" pitchFamily="2" charset="0"/>
              </a:rPr>
              <a:t>trung</a:t>
            </a:r>
            <a:r>
              <a:rPr lang="en-US" sz="3600" b="1" dirty="0">
                <a:solidFill>
                  <a:prstClr val="black"/>
                </a:solidFill>
                <a:latin typeface="VNI-Avo" pitchFamily="2" charset="0"/>
              </a:rPr>
              <a:t> </a:t>
            </a:r>
            <a:r>
              <a:rPr lang="en-US" sz="3600" b="1" dirty="0" err="1">
                <a:solidFill>
                  <a:prstClr val="black"/>
                </a:solidFill>
                <a:latin typeface="VNI-Avo" pitchFamily="2" charset="0"/>
              </a:rPr>
              <a:t>thöïc</a:t>
            </a:r>
            <a:r>
              <a:rPr lang="en-US" sz="3600" b="1" dirty="0">
                <a:solidFill>
                  <a:prstClr val="black"/>
                </a:solidFill>
                <a:latin typeface="VNI-Avo" pitchFamily="2" charset="0"/>
              </a:rPr>
              <a:t>.    </a:t>
            </a:r>
            <a:r>
              <a:rPr lang="en-US" sz="3600" b="1" dirty="0" err="1">
                <a:solidFill>
                  <a:prstClr val="black"/>
                </a:solidFill>
                <a:latin typeface="VNI-Avo" pitchFamily="2" charset="0"/>
              </a:rPr>
              <a:t>Khi</a:t>
            </a:r>
            <a:r>
              <a:rPr lang="en-US" sz="3600" b="1" dirty="0">
                <a:solidFill>
                  <a:prstClr val="black"/>
                </a:solidFill>
                <a:latin typeface="VNI-Avo" pitchFamily="2" charset="0"/>
              </a:rPr>
              <a:t> </a:t>
            </a:r>
            <a:r>
              <a:rPr lang="en-US" sz="3600" b="1" dirty="0" err="1">
                <a:solidFill>
                  <a:prstClr val="black"/>
                </a:solidFill>
                <a:latin typeface="VNI-Avo" pitchFamily="2" charset="0"/>
              </a:rPr>
              <a:t>coù</a:t>
            </a:r>
            <a:r>
              <a:rPr lang="en-US" sz="3600" b="1" dirty="0">
                <a:solidFill>
                  <a:prstClr val="black"/>
                </a:solidFill>
                <a:latin typeface="VNI-Avo" pitchFamily="2" charset="0"/>
              </a:rPr>
              <a:t> </a:t>
            </a:r>
            <a:r>
              <a:rPr lang="en-US" sz="3600" b="1" dirty="0" err="1">
                <a:solidFill>
                  <a:prstClr val="black"/>
                </a:solidFill>
                <a:latin typeface="VNI-Avo" pitchFamily="2" charset="0"/>
              </a:rPr>
              <a:t>treû</a:t>
            </a:r>
            <a:r>
              <a:rPr lang="en-US" sz="3600" b="1" dirty="0">
                <a:solidFill>
                  <a:prstClr val="black"/>
                </a:solidFill>
                <a:latin typeface="VNI-Avo" pitchFamily="2" charset="0"/>
              </a:rPr>
              <a:t> </a:t>
            </a:r>
            <a:r>
              <a:rPr lang="en-US" sz="3600" b="1" dirty="0" err="1">
                <a:solidFill>
                  <a:prstClr val="black"/>
                </a:solidFill>
                <a:latin typeface="VNI-Avo" pitchFamily="2" charset="0"/>
              </a:rPr>
              <a:t>em</a:t>
            </a:r>
            <a:r>
              <a:rPr lang="en-US" sz="3600" b="1" dirty="0">
                <a:solidFill>
                  <a:prstClr val="black"/>
                </a:solidFill>
                <a:latin typeface="VNI-Avo" pitchFamily="2" charset="0"/>
              </a:rPr>
              <a:t>, </a:t>
            </a:r>
            <a:r>
              <a:rPr lang="en-US" sz="3600" b="1" dirty="0" err="1">
                <a:solidFill>
                  <a:prstClr val="black"/>
                </a:solidFill>
                <a:latin typeface="VNI-Avo" pitchFamily="2" charset="0"/>
              </a:rPr>
              <a:t>nhöõng</a:t>
            </a:r>
            <a:r>
              <a:rPr lang="en-US" sz="3600" b="1" dirty="0">
                <a:solidFill>
                  <a:prstClr val="black"/>
                </a:solidFill>
                <a:latin typeface="VNI-Avo" pitchFamily="2" charset="0"/>
              </a:rPr>
              <a:t> </a:t>
            </a:r>
            <a:r>
              <a:rPr lang="en-US" sz="3600" b="1" dirty="0" err="1">
                <a:solidFill>
                  <a:prstClr val="black"/>
                </a:solidFill>
                <a:latin typeface="VNI-Avo" pitchFamily="2" charset="0"/>
              </a:rPr>
              <a:t>coå</a:t>
            </a:r>
            <a:r>
              <a:rPr lang="en-US" sz="3600" b="1" dirty="0">
                <a:solidFill>
                  <a:prstClr val="black"/>
                </a:solidFill>
                <a:latin typeface="VNI-Avo" pitchFamily="2" charset="0"/>
              </a:rPr>
              <a:t> </a:t>
            </a:r>
            <a:r>
              <a:rPr lang="en-US" sz="3600" b="1" dirty="0" err="1">
                <a:solidFill>
                  <a:prstClr val="black"/>
                </a:solidFill>
                <a:latin typeface="VNI-Avo" pitchFamily="2" charset="0"/>
              </a:rPr>
              <a:t>ñoäng</a:t>
            </a:r>
            <a:r>
              <a:rPr lang="en-US" sz="3600" b="1" dirty="0">
                <a:solidFill>
                  <a:prstClr val="black"/>
                </a:solidFill>
                <a:latin typeface="VNI-Avo" pitchFamily="2" charset="0"/>
              </a:rPr>
              <a:t> </a:t>
            </a:r>
            <a:r>
              <a:rPr lang="en-US" sz="3600" b="1" dirty="0" err="1">
                <a:solidFill>
                  <a:prstClr val="black"/>
                </a:solidFill>
                <a:latin typeface="VNI-Avo" pitchFamily="2" charset="0"/>
              </a:rPr>
              <a:t>vieân</a:t>
            </a:r>
            <a:r>
              <a:rPr lang="en-US" sz="3600" b="1" dirty="0">
                <a:solidFill>
                  <a:prstClr val="black"/>
                </a:solidFill>
                <a:latin typeface="VNI-Avo" pitchFamily="2" charset="0"/>
              </a:rPr>
              <a:t> </a:t>
            </a:r>
            <a:r>
              <a:rPr lang="en-US" sz="3600" b="1" dirty="0" err="1">
                <a:solidFill>
                  <a:prstClr val="black"/>
                </a:solidFill>
                <a:latin typeface="VNI-Avo" pitchFamily="2" charset="0"/>
              </a:rPr>
              <a:t>noùng</a:t>
            </a:r>
            <a:r>
              <a:rPr lang="en-US" sz="3600" b="1" dirty="0">
                <a:solidFill>
                  <a:prstClr val="black"/>
                </a:solidFill>
                <a:latin typeface="VNI-Avo" pitchFamily="2" charset="0"/>
              </a:rPr>
              <a:t> </a:t>
            </a:r>
            <a:r>
              <a:rPr lang="en-US" sz="3600" b="1" dirty="0" err="1">
                <a:solidFill>
                  <a:prstClr val="black"/>
                </a:solidFill>
                <a:latin typeface="VNI-Avo" pitchFamily="2" charset="0"/>
              </a:rPr>
              <a:t>naûy</a:t>
            </a:r>
            <a:r>
              <a:rPr lang="en-US" sz="3600" b="1" dirty="0">
                <a:solidFill>
                  <a:prstClr val="black"/>
                </a:solidFill>
                <a:latin typeface="VNI-Avo" pitchFamily="2" charset="0"/>
              </a:rPr>
              <a:t> </a:t>
            </a:r>
            <a:r>
              <a:rPr lang="en-US" sz="3600" b="1" dirty="0" err="1">
                <a:solidFill>
                  <a:prstClr val="black"/>
                </a:solidFill>
                <a:latin typeface="VNI-Avo" pitchFamily="2" charset="0"/>
              </a:rPr>
              <a:t>cuõng</a:t>
            </a:r>
            <a:r>
              <a:rPr lang="en-US" sz="3600" b="1" dirty="0">
                <a:solidFill>
                  <a:prstClr val="black"/>
                </a:solidFill>
                <a:latin typeface="VNI-Avo" pitchFamily="2" charset="0"/>
              </a:rPr>
              <a:t> </a:t>
            </a:r>
            <a:r>
              <a:rPr lang="en-US" sz="3600" b="1" dirty="0" err="1">
                <a:solidFill>
                  <a:prstClr val="black"/>
                </a:solidFill>
                <a:latin typeface="VNI-Avo" pitchFamily="2" charset="0"/>
              </a:rPr>
              <a:t>seõ</a:t>
            </a:r>
            <a:r>
              <a:rPr lang="en-US" sz="3600" b="1" dirty="0">
                <a:solidFill>
                  <a:prstClr val="black"/>
                </a:solidFill>
                <a:latin typeface="VNI-Avo" pitchFamily="2" charset="0"/>
              </a:rPr>
              <a:t> </a:t>
            </a:r>
            <a:r>
              <a:rPr lang="en-US" sz="3600" b="1" dirty="0" err="1">
                <a:solidFill>
                  <a:prstClr val="black"/>
                </a:solidFill>
                <a:latin typeface="VNI-Avo" pitchFamily="2" charset="0"/>
              </a:rPr>
              <a:t>khoâng</a:t>
            </a:r>
            <a:r>
              <a:rPr lang="en-US" sz="3600" b="1" dirty="0">
                <a:solidFill>
                  <a:prstClr val="black"/>
                </a:solidFill>
                <a:latin typeface="VNI-Avo" pitchFamily="2" charset="0"/>
              </a:rPr>
              <a:t> </a:t>
            </a:r>
            <a:r>
              <a:rPr lang="en-US" sz="3600" b="1" dirty="0" err="1">
                <a:solidFill>
                  <a:prstClr val="black"/>
                </a:solidFill>
                <a:latin typeface="VNI-Avo" pitchFamily="2" charset="0"/>
              </a:rPr>
              <a:t>neùm</a:t>
            </a:r>
            <a:r>
              <a:rPr lang="en-US" sz="3600" b="1" dirty="0">
                <a:solidFill>
                  <a:prstClr val="black"/>
                </a:solidFill>
                <a:latin typeface="VNI-Avo" pitchFamily="2" charset="0"/>
              </a:rPr>
              <a:t> </a:t>
            </a:r>
            <a:r>
              <a:rPr lang="en-US" sz="3600" b="1" dirty="0" err="1">
                <a:solidFill>
                  <a:prstClr val="black"/>
                </a:solidFill>
                <a:latin typeface="VNI-Avo" pitchFamily="2" charset="0"/>
              </a:rPr>
              <a:t>vaät</a:t>
            </a:r>
            <a:r>
              <a:rPr lang="en-US" sz="3600" b="1" dirty="0">
                <a:solidFill>
                  <a:prstClr val="black"/>
                </a:solidFill>
                <a:latin typeface="VNI-Avo" pitchFamily="2" charset="0"/>
              </a:rPr>
              <a:t> </a:t>
            </a:r>
            <a:r>
              <a:rPr lang="en-US" sz="3600" b="1" dirty="0" err="1">
                <a:solidFill>
                  <a:prstClr val="black"/>
                </a:solidFill>
                <a:latin typeface="VNI-Avo" pitchFamily="2" charset="0"/>
              </a:rPr>
              <a:t>duïng</a:t>
            </a:r>
            <a:r>
              <a:rPr lang="en-US" sz="3600" b="1" dirty="0">
                <a:solidFill>
                  <a:prstClr val="black"/>
                </a:solidFill>
                <a:latin typeface="VNI-Avo" pitchFamily="2" charset="0"/>
              </a:rPr>
              <a:t> </a:t>
            </a:r>
            <a:r>
              <a:rPr lang="en-US" sz="3600" b="1" dirty="0" err="1">
                <a:solidFill>
                  <a:prstClr val="black"/>
                </a:solidFill>
                <a:latin typeface="VNI-Avo" pitchFamily="2" charset="0"/>
              </a:rPr>
              <a:t>böøa</a:t>
            </a:r>
            <a:r>
              <a:rPr lang="en-US" sz="3600" b="1" dirty="0">
                <a:solidFill>
                  <a:prstClr val="black"/>
                </a:solidFill>
                <a:latin typeface="VNI-Avo" pitchFamily="2" charset="0"/>
              </a:rPr>
              <a:t> </a:t>
            </a:r>
            <a:r>
              <a:rPr lang="en-US" sz="3600" b="1" dirty="0" err="1">
                <a:solidFill>
                  <a:prstClr val="black"/>
                </a:solidFill>
                <a:latin typeface="VNI-Avo" pitchFamily="2" charset="0"/>
              </a:rPr>
              <a:t>baõi</a:t>
            </a:r>
            <a:r>
              <a:rPr lang="en-US" sz="3600" b="1" dirty="0">
                <a:solidFill>
                  <a:prstClr val="black"/>
                </a:solidFill>
                <a:latin typeface="VNI-Avo" pitchFamily="2" charset="0"/>
              </a:rPr>
              <a:t> </a:t>
            </a:r>
            <a:r>
              <a:rPr lang="en-US" sz="3600" b="1" dirty="0" err="1">
                <a:solidFill>
                  <a:prstClr val="black"/>
                </a:solidFill>
                <a:latin typeface="VNI-Avo" pitchFamily="2" charset="0"/>
              </a:rPr>
              <a:t>leân</a:t>
            </a:r>
            <a:r>
              <a:rPr lang="en-US" sz="3600" b="1" dirty="0">
                <a:solidFill>
                  <a:prstClr val="black"/>
                </a:solidFill>
                <a:latin typeface="VNI-Avo" pitchFamily="2" charset="0"/>
              </a:rPr>
              <a:t> </a:t>
            </a:r>
            <a:r>
              <a:rPr lang="en-US" sz="3600" b="1" dirty="0" err="1">
                <a:solidFill>
                  <a:prstClr val="black"/>
                </a:solidFill>
                <a:latin typeface="VNI-Avo" pitchFamily="2" charset="0"/>
              </a:rPr>
              <a:t>saân</a:t>
            </a:r>
            <a:r>
              <a:rPr lang="en-US" sz="3600" b="1" dirty="0">
                <a:solidFill>
                  <a:prstClr val="black"/>
                </a:solidFill>
                <a:latin typeface="VNI-Avo" pitchFamily="2" charset="0"/>
              </a:rPr>
              <a:t>.  </a:t>
            </a:r>
            <a:r>
              <a:rPr lang="en-US" sz="3600" b="1" dirty="0" err="1">
                <a:solidFill>
                  <a:prstClr val="black"/>
                </a:solidFill>
                <a:latin typeface="VNI-Avo" pitchFamily="2" charset="0"/>
              </a:rPr>
              <a:t>Ñaëc</a:t>
            </a:r>
            <a:r>
              <a:rPr lang="en-US" sz="3600" b="1" dirty="0">
                <a:solidFill>
                  <a:prstClr val="black"/>
                </a:solidFill>
                <a:latin typeface="VNI-Avo" pitchFamily="2" charset="0"/>
              </a:rPr>
              <a:t> </a:t>
            </a:r>
            <a:r>
              <a:rPr lang="en-US" sz="3600" b="1" dirty="0" err="1">
                <a:solidFill>
                  <a:prstClr val="black"/>
                </a:solidFill>
                <a:latin typeface="VNI-Avo" pitchFamily="2" charset="0"/>
              </a:rPr>
              <a:t>bieät</a:t>
            </a:r>
            <a:r>
              <a:rPr lang="en-US" sz="3600" b="1" dirty="0">
                <a:solidFill>
                  <a:prstClr val="black"/>
                </a:solidFill>
                <a:latin typeface="VNI-Avo" pitchFamily="2" charset="0"/>
              </a:rPr>
              <a:t>, </a:t>
            </a:r>
            <a:r>
              <a:rPr lang="en-US" sz="3600" b="1" dirty="0" err="1">
                <a:solidFill>
                  <a:prstClr val="black"/>
                </a:solidFill>
                <a:latin typeface="VNI-Avo" pitchFamily="2" charset="0"/>
              </a:rPr>
              <a:t>treû</a:t>
            </a:r>
            <a:r>
              <a:rPr lang="en-US" sz="3600" b="1" dirty="0">
                <a:solidFill>
                  <a:prstClr val="black"/>
                </a:solidFill>
                <a:latin typeface="VNI-Avo" pitchFamily="2" charset="0"/>
              </a:rPr>
              <a:t> </a:t>
            </a:r>
            <a:r>
              <a:rPr lang="en-US" sz="3600" b="1" dirty="0" err="1">
                <a:solidFill>
                  <a:prstClr val="black"/>
                </a:solidFill>
                <a:latin typeface="VNI-Avo" pitchFamily="2" charset="0"/>
              </a:rPr>
              <a:t>em</a:t>
            </a:r>
            <a:r>
              <a:rPr lang="en-US" sz="3600" b="1" dirty="0">
                <a:solidFill>
                  <a:prstClr val="black"/>
                </a:solidFill>
                <a:latin typeface="VNI-Avo" pitchFamily="2" charset="0"/>
              </a:rPr>
              <a:t> </a:t>
            </a:r>
            <a:r>
              <a:rPr lang="en-US" sz="3600" b="1" dirty="0" err="1">
                <a:solidFill>
                  <a:prstClr val="black"/>
                </a:solidFill>
                <a:latin typeface="VNI-Avo" pitchFamily="2" charset="0"/>
              </a:rPr>
              <a:t>giuùp</a:t>
            </a:r>
            <a:r>
              <a:rPr lang="en-US" sz="3600" b="1" dirty="0">
                <a:solidFill>
                  <a:prstClr val="black"/>
                </a:solidFill>
                <a:latin typeface="VNI-Avo" pitchFamily="2" charset="0"/>
              </a:rPr>
              <a:t> </a:t>
            </a:r>
            <a:r>
              <a:rPr lang="en-US" sz="3600" b="1" dirty="0" err="1">
                <a:solidFill>
                  <a:prstClr val="black"/>
                </a:solidFill>
                <a:latin typeface="VNI-Avo" pitchFamily="2" charset="0"/>
              </a:rPr>
              <a:t>mang</a:t>
            </a:r>
            <a:r>
              <a:rPr lang="en-US" sz="3600" b="1" dirty="0">
                <a:solidFill>
                  <a:prstClr val="black"/>
                </a:solidFill>
                <a:latin typeface="VNI-Avo" pitchFamily="2" charset="0"/>
              </a:rPr>
              <a:t> </a:t>
            </a:r>
            <a:r>
              <a:rPr lang="en-US" sz="3600" b="1" dirty="0" err="1">
                <a:solidFill>
                  <a:prstClr val="black"/>
                </a:solidFill>
                <a:latin typeface="VNI-Avo" pitchFamily="2" charset="0"/>
              </a:rPr>
              <a:t>tình</a:t>
            </a:r>
            <a:r>
              <a:rPr lang="en-US" sz="3600" b="1" dirty="0">
                <a:solidFill>
                  <a:prstClr val="black"/>
                </a:solidFill>
                <a:latin typeface="VNI-Avo" pitchFamily="2" charset="0"/>
              </a:rPr>
              <a:t> </a:t>
            </a:r>
            <a:r>
              <a:rPr lang="en-US" sz="3600" b="1" dirty="0" err="1">
                <a:solidFill>
                  <a:prstClr val="black"/>
                </a:solidFill>
                <a:latin typeface="VNI-Avo" pitchFamily="2" charset="0"/>
              </a:rPr>
              <a:t>yeâu</a:t>
            </a:r>
            <a:r>
              <a:rPr lang="en-US" sz="3600" b="1" dirty="0">
                <a:solidFill>
                  <a:prstClr val="black"/>
                </a:solidFill>
                <a:latin typeface="VNI-Avo" pitchFamily="2" charset="0"/>
              </a:rPr>
              <a:t> </a:t>
            </a:r>
            <a:r>
              <a:rPr lang="en-US" sz="3600" b="1" dirty="0" err="1">
                <a:solidFill>
                  <a:prstClr val="black"/>
                </a:solidFill>
                <a:latin typeface="VNI-Avo" pitchFamily="2" charset="0"/>
              </a:rPr>
              <a:t>boùng</a:t>
            </a:r>
            <a:r>
              <a:rPr lang="en-US" sz="3600" b="1" dirty="0">
                <a:solidFill>
                  <a:prstClr val="black"/>
                </a:solidFill>
                <a:latin typeface="VNI-Avo" pitchFamily="2" charset="0"/>
              </a:rPr>
              <a:t> </a:t>
            </a:r>
            <a:r>
              <a:rPr lang="en-US" sz="3600" b="1" dirty="0" err="1">
                <a:solidFill>
                  <a:prstClr val="black"/>
                </a:solidFill>
                <a:latin typeface="VNI-Avo" pitchFamily="2" charset="0"/>
              </a:rPr>
              <a:t>ñaù</a:t>
            </a:r>
            <a:r>
              <a:rPr lang="en-US" sz="3600" b="1" dirty="0">
                <a:solidFill>
                  <a:prstClr val="black"/>
                </a:solidFill>
                <a:latin typeface="VNI-Avo" pitchFamily="2" charset="0"/>
              </a:rPr>
              <a:t> </a:t>
            </a:r>
            <a:r>
              <a:rPr lang="en-US" sz="3600" b="1" dirty="0" err="1">
                <a:solidFill>
                  <a:prstClr val="black"/>
                </a:solidFill>
                <a:latin typeface="VNI-Avo" pitchFamily="2" charset="0"/>
              </a:rPr>
              <a:t>ñeán</a:t>
            </a:r>
            <a:r>
              <a:rPr lang="en-US" sz="3600" b="1" dirty="0">
                <a:solidFill>
                  <a:prstClr val="black"/>
                </a:solidFill>
                <a:latin typeface="VNI-Avo" pitchFamily="2" charset="0"/>
              </a:rPr>
              <a:t> </a:t>
            </a:r>
            <a:r>
              <a:rPr lang="en-US" sz="3600" b="1" dirty="0" err="1">
                <a:solidFill>
                  <a:prstClr val="black"/>
                </a:solidFill>
                <a:latin typeface="VNI-Avo" pitchFamily="2" charset="0"/>
              </a:rPr>
              <a:t>vôùi</a:t>
            </a:r>
            <a:r>
              <a:rPr lang="en-US" sz="3600" b="1" dirty="0">
                <a:solidFill>
                  <a:prstClr val="black"/>
                </a:solidFill>
                <a:latin typeface="VNI-Avo" pitchFamily="2" charset="0"/>
              </a:rPr>
              <a:t> </a:t>
            </a:r>
            <a:r>
              <a:rPr lang="en-US" sz="3600" b="1" dirty="0" err="1">
                <a:solidFill>
                  <a:prstClr val="black"/>
                </a:solidFill>
                <a:latin typeface="VNI-Avo" pitchFamily="2" charset="0"/>
              </a:rPr>
              <a:t>moïi</a:t>
            </a:r>
            <a:r>
              <a:rPr lang="en-US" sz="3600" b="1" dirty="0">
                <a:solidFill>
                  <a:prstClr val="black"/>
                </a:solidFill>
                <a:latin typeface="VNI-Avo" pitchFamily="2" charset="0"/>
              </a:rPr>
              <a:t> </a:t>
            </a:r>
            <a:r>
              <a:rPr lang="en-US" sz="3600" b="1" dirty="0" err="1">
                <a:solidFill>
                  <a:prstClr val="black"/>
                </a:solidFill>
                <a:latin typeface="VNI-Avo" pitchFamily="2" charset="0"/>
              </a:rPr>
              <a:t>ngöôøi</a:t>
            </a:r>
            <a:r>
              <a:rPr lang="en-US" sz="3600" b="1" dirty="0">
                <a:solidFill>
                  <a:prstClr val="black"/>
                </a:solidFill>
                <a:latin typeface="VNI-Avo" pitchFamily="2" charset="0"/>
              </a:rPr>
              <a:t>.</a:t>
            </a:r>
          </a:p>
        </p:txBody>
      </p:sp>
      <p:sp>
        <p:nvSpPr>
          <p:cNvPr id="4" name="TextBox 3">
            <a:extLst>
              <a:ext uri="{FF2B5EF4-FFF2-40B4-BE49-F238E27FC236}">
                <a16:creationId xmlns:a16="http://schemas.microsoft.com/office/drawing/2014/main" xmlns="" id="{717745D8-FC38-46F6-A5F2-1C0E1063E674}"/>
              </a:ext>
            </a:extLst>
          </p:cNvPr>
          <p:cNvSpPr txBox="1"/>
          <p:nvPr/>
        </p:nvSpPr>
        <p:spPr>
          <a:xfrm>
            <a:off x="1754787" y="266563"/>
            <a:ext cx="8610708" cy="707887"/>
          </a:xfrm>
          <a:prstGeom prst="rect">
            <a:avLst/>
          </a:prstGeom>
          <a:noFill/>
        </p:spPr>
        <p:txBody>
          <a:bodyPr wrap="square" lIns="91438" tIns="45719" rIns="91438" bIns="45719" rtlCol="0">
            <a:spAutoFit/>
          </a:bodyPr>
          <a:lstStyle/>
          <a:p>
            <a:pPr algn="ctr"/>
            <a:r>
              <a:rPr lang="en-US" sz="4000" b="1">
                <a:solidFill>
                  <a:srgbClr val="00B050"/>
                </a:solidFill>
                <a:latin typeface="VNI-Avo" pitchFamily="2" charset="0"/>
              </a:rPr>
              <a:t>Nhöõng boâng hoa nhoû treân saân</a:t>
            </a:r>
            <a:endParaRPr lang="en-US" sz="4000" b="1" dirty="0">
              <a:solidFill>
                <a:srgbClr val="00B050"/>
              </a:solidFill>
              <a:latin typeface="VNI-Avo" pitchFamily="2"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988" t="65137" r="86447" b="27801"/>
          <a:stretch/>
        </p:blipFill>
        <p:spPr>
          <a:xfrm>
            <a:off x="17930" y="21815"/>
            <a:ext cx="1326777" cy="1161525"/>
          </a:xfrm>
          <a:prstGeom prst="rect">
            <a:avLst/>
          </a:prstGeom>
        </p:spPr>
      </p:pic>
      <p:sp>
        <p:nvSpPr>
          <p:cNvPr id="5" name="TextBox 4"/>
          <p:cNvSpPr txBox="1"/>
          <p:nvPr/>
        </p:nvSpPr>
        <p:spPr>
          <a:xfrm>
            <a:off x="1080515" y="1116179"/>
            <a:ext cx="690922"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Đ1</a:t>
            </a:r>
          </a:p>
        </p:txBody>
      </p:sp>
      <p:sp>
        <p:nvSpPr>
          <p:cNvPr id="12" name="TextBox 11"/>
          <p:cNvSpPr txBox="1"/>
          <p:nvPr/>
        </p:nvSpPr>
        <p:spPr>
          <a:xfrm>
            <a:off x="4922271" y="3307628"/>
            <a:ext cx="690922"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Đ2 </a:t>
            </a:r>
          </a:p>
        </p:txBody>
      </p:sp>
      <p:cxnSp>
        <p:nvCxnSpPr>
          <p:cNvPr id="13" name="Straight Connector 12"/>
          <p:cNvCxnSpPr/>
          <p:nvPr/>
        </p:nvCxnSpPr>
        <p:spPr>
          <a:xfrm flipH="1">
            <a:off x="4671900" y="3547995"/>
            <a:ext cx="250372" cy="4579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0593729" y="5126424"/>
            <a:ext cx="259328" cy="4579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93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490133&quot;&gt;&lt;property id=&quot;20148&quot; value=&quot;5&quot;/&gt;&lt;property id=&quot;20300&quot; value=&quot;Slide 9&quot;/&gt;&lt;property id=&quot;20307&quot; value=&quot;287&quot;/&gt;&lt;/object&gt;&lt;object type=&quot;3&quot; unique_id=&quot;493711&quot;&gt;&lt;property id=&quot;20148&quot; value=&quot;5&quot;/&gt;&lt;property id=&quot;20300&quot; value=&quot;Slide 17&quot;/&gt;&lt;property id=&quot;20307&quot; value=&quot;291&quot;/&gt;&lt;/object&gt;&lt;object type=&quot;3&quot; unique_id=&quot;494410&quot;&gt;&lt;property id=&quot;20148&quot; value=&quot;5&quot;/&gt;&lt;property id=&quot;20300&quot; value=&quot;Slide 7&quot;/&gt;&lt;property id=&quot;20307&quot; value=&quot;296&quot;/&gt;&lt;/object&gt;&lt;object type=&quot;3&quot; unique_id=&quot;494625&quot;&gt;&lt;property id=&quot;20148&quot; value=&quot;5&quot;/&gt;&lt;property id=&quot;20300&quot; value=&quot;Slide 8&quot;/&gt;&lt;property id=&quot;20307&quot; value=&quot;298&quot;/&gt;&lt;/object&gt;&lt;object type=&quot;3&quot; unique_id=&quot;494922&quot;&gt;&lt;property id=&quot;20148&quot; value=&quot;5&quot;/&gt;&lt;property id=&quot;20300&quot; value=&quot;Slide 10&quot;/&gt;&lt;property id=&quot;20307&quot; value=&quot;300&quot;/&gt;&lt;/object&gt;&lt;object type=&quot;3&quot; unique_id=&quot;495494&quot;&gt;&lt;property id=&quot;20148&quot; value=&quot;5&quot;/&gt;&lt;property id=&quot;20300&quot; value=&quot;Slide 12&quot;/&gt;&lt;property id=&quot;20307&quot; value=&quot;302&quot;/&gt;&lt;/object&gt;&lt;object type=&quot;3&quot; unique_id=&quot;495495&quot;&gt;&lt;property id=&quot;20148&quot; value=&quot;5&quot;/&gt;&lt;property id=&quot;20300&quot; value=&quot;Slide 16&quot;/&gt;&lt;property id=&quot;20307&quot; value=&quot;303&quot;/&gt;&lt;/object&gt;&lt;object type=&quot;3&quot; unique_id=&quot;495644&quot;&gt;&lt;property id=&quot;20148&quot; value=&quot;5&quot;/&gt;&lt;property id=&quot;20300&quot; value=&quot;Slide 14&quot;/&gt;&lt;property id=&quot;20307&quot; value=&quot;306&quot;/&gt;&lt;/object&gt;&lt;object type=&quot;3&quot; unique_id=&quot;495645&quot;&gt;&lt;property id=&quot;20148&quot; value=&quot;5&quot;/&gt;&lt;property id=&quot;20300&quot; value=&quot;Slide 15&quot;/&gt;&lt;property id=&quot;20307&quot; value=&quot;307&quot;/&gt;&lt;/object&gt;&lt;object type=&quot;3&quot; unique_id=&quot;495713&quot;&gt;&lt;property id=&quot;20148&quot; value=&quot;5&quot;/&gt;&lt;property id=&quot;20300&quot; value=&quot;Slide 13&quot;/&gt;&lt;property id=&quot;20307&quot; value=&quot;308&quot;/&gt;&lt;/object&gt;&lt;object type=&quot;3&quot; unique_id=&quot;496557&quot;&gt;&lt;property id=&quot;20148&quot; value=&quot;5&quot;/&gt;&lt;property id=&quot;20300&quot; value=&quot;Slide 18&quot;/&gt;&lt;property id=&quot;20307&quot; value=&quot;309&quot;/&gt;&lt;/object&gt;&lt;object type=&quot;3&quot; unique_id=&quot;496788&quot;&gt;&lt;property id=&quot;20148&quot; value=&quot;5&quot;/&gt;&lt;property id=&quot;20300&quot; value=&quot;Slide 24&quot;/&gt;&lt;property id=&quot;20307&quot; value=&quot;313&quot;/&gt;&lt;/object&gt;&lt;object type=&quot;3&quot; unique_id=&quot;497034&quot;&gt;&lt;property id=&quot;20148&quot; value=&quot;5&quot;/&gt;&lt;property id=&quot;20300&quot; value=&quot;Slide 25&quot;/&gt;&lt;property id=&quot;20307&quot; value=&quot;314&quot;/&gt;&lt;/object&gt;&lt;object type=&quot;3&quot; unique_id=&quot;497457&quot;&gt;&lt;property id=&quot;20148&quot; value=&quot;5&quot;/&gt;&lt;property id=&quot;20300&quot; value=&quot;Slide 26&quot;/&gt;&lt;property id=&quot;20307&quot; value=&quot;315&quot;/&gt;&lt;/object&gt;&lt;object type=&quot;3&quot; unique_id=&quot;497828&quot;&gt;&lt;property id=&quot;20148&quot; value=&quot;5&quot;/&gt;&lt;property id=&quot;20300&quot; value=&quot;Slide 28&quot;/&gt;&lt;property id=&quot;20307&quot; value=&quot;317&quot;/&gt;&lt;/object&gt;&lt;object type=&quot;3&quot; unique_id=&quot;497913&quot;&gt;&lt;property id=&quot;20148&quot; value=&quot;5&quot;/&gt;&lt;property id=&quot;20300&quot; value=&quot;Slide 27&quot;/&gt;&lt;property id=&quot;20307&quot; value=&quot;318&quot;/&gt;&lt;/object&gt;&lt;object type=&quot;3&quot; unique_id=&quot;498185&quot;&gt;&lt;property id=&quot;20148&quot; value=&quot;5&quot;/&gt;&lt;property id=&quot;20300&quot; value=&quot;Slide 11&quot;/&gt;&lt;property id=&quot;20307&quot; value=&quot;319&quot;/&gt;&lt;/object&gt;&lt;object type=&quot;3&quot; unique_id=&quot;499113&quot;&gt;&lt;property id=&quot;20148&quot; value=&quot;5&quot;/&gt;&lt;property id=&quot;20300&quot; value=&quot;Slide 22&quot;/&gt;&lt;property id=&quot;20307&quot; value=&quot;320&quot;/&gt;&lt;/object&gt;&lt;object type=&quot;3&quot; unique_id=&quot;499308&quot;&gt;&lt;property id=&quot;20148&quot; value=&quot;5&quot;/&gt;&lt;property id=&quot;20300&quot; value=&quot;Slide 1&quot;/&gt;&lt;property id=&quot;20307&quot; value=&quot;321&quot;/&gt;&lt;/object&gt;&lt;object type=&quot;3&quot; unique_id=&quot;499452&quot;&gt;&lt;property id=&quot;20148&quot; value=&quot;5&quot;/&gt;&lt;property id=&quot;20300&quot; value=&quot;Slide 2&quot;/&gt;&lt;property id=&quot;20307&quot; value=&quot;322&quot;/&gt;&lt;/object&gt;&lt;object type=&quot;3&quot; unique_id=&quot;499788&quot;&gt;&lt;property id=&quot;20148&quot; value=&quot;5&quot;/&gt;&lt;property id=&quot;20300&quot; value=&quot;Slide 3&quot;/&gt;&lt;property id=&quot;20307&quot; value=&quot;323&quot;/&gt;&lt;/object&gt;&lt;object type=&quot;3&quot; unique_id=&quot;499789&quot;&gt;&lt;property id=&quot;20148&quot; value=&quot;5&quot;/&gt;&lt;property id=&quot;20300&quot; value=&quot;Slide 4&quot;/&gt;&lt;property id=&quot;20307&quot; value=&quot;324&quot;/&gt;&lt;/object&gt;&lt;object type=&quot;3&quot; unique_id=&quot;499790&quot;&gt;&lt;property id=&quot;20148&quot; value=&quot;5&quot;/&gt;&lt;property id=&quot;20300&quot; value=&quot;Slide 5&quot;/&gt;&lt;property id=&quot;20307&quot; value=&quot;325&quot;/&gt;&lt;/object&gt;&lt;object type=&quot;3&quot; unique_id=&quot;499791&quot;&gt;&lt;property id=&quot;20148&quot; value=&quot;5&quot;/&gt;&lt;property id=&quot;20300&quot; value=&quot;Slide 6&quot;/&gt;&lt;property id=&quot;20307&quot; value=&quot;326&quot;/&gt;&lt;/object&gt;&lt;object type=&quot;3&quot; unique_id=&quot;500725&quot;&gt;&lt;property id=&quot;20148&quot; value=&quot;5&quot;/&gt;&lt;property id=&quot;20300&quot; value=&quot;Slide 19&quot;/&gt;&lt;property id=&quot;20307&quot; value=&quot;327&quot;/&gt;&lt;/object&gt;&lt;object type=&quot;3&quot; unique_id=&quot;500726&quot;&gt;&lt;property id=&quot;20148&quot; value=&quot;5&quot;/&gt;&lt;property id=&quot;20300&quot; value=&quot;Slide 20&quot;/&gt;&lt;property id=&quot;20307&quot; value=&quot;328&quot;/&gt;&lt;/object&gt;&lt;object type=&quot;3&quot; unique_id=&quot;500727&quot;&gt;&lt;property id=&quot;20148&quot; value=&quot;5&quot;/&gt;&lt;property id=&quot;20300&quot; value=&quot;Slide 21&quot;/&gt;&lt;property id=&quot;20307&quot; value=&quot;329&quot;/&gt;&lt;/object&gt;&lt;object type=&quot;3&quot; unique_id=&quot;500908&quot;&gt;&lt;property id=&quot;20148&quot; value=&quot;5&quot;/&gt;&lt;property id=&quot;20300&quot; value=&quot;Slide 23&quot;/&gt;&lt;property id=&quot;20307&quot; value=&quot;331&quot;/&gt;&lt;/object&gt;&lt;object type=&quot;3&quot; unique_id=&quot;501101&quot;&gt;&lt;property id=&quot;20148&quot; value=&quot;5&quot;/&gt;&lt;property id=&quot;20300&quot; value=&quot;Slide 29&quot;/&gt;&lt;property id=&quot;20307&quot; value=&quot;332&quot;/&gt;&lt;/object&gt;&lt;object type=&quot;3&quot; unique_id=&quot;501260&quot;&gt;&lt;property id=&quot;20148&quot; value=&quot;5&quot;/&gt;&lt;property id=&quot;20300&quot; value=&quot;Slide 30&quot;/&gt;&lt;property id=&quot;20307&quot; value=&quot;333&quot;/&gt;&lt;/object&gt;&lt;/object&gt;&lt;object type=&quot;8&quot; unique_id=&quot;10032&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自定义设计方案">
  <a:themeElements>
    <a:clrScheme name="自定义 1421">
      <a:dk1>
        <a:sysClr val="windowText" lastClr="000000"/>
      </a:dk1>
      <a:lt1>
        <a:sysClr val="window" lastClr="FFFFFF"/>
      </a:lt1>
      <a:dk2>
        <a:srgbClr val="44546A"/>
      </a:dk2>
      <a:lt2>
        <a:srgbClr val="E7E6E6"/>
      </a:lt2>
      <a:accent1>
        <a:srgbClr val="27622B"/>
      </a:accent1>
      <a:accent2>
        <a:srgbClr val="9DCA43"/>
      </a:accent2>
      <a:accent3>
        <a:srgbClr val="27622B"/>
      </a:accent3>
      <a:accent4>
        <a:srgbClr val="9DCA43"/>
      </a:accent4>
      <a:accent5>
        <a:srgbClr val="27622B"/>
      </a:accent5>
      <a:accent6>
        <a:srgbClr val="9DCA43"/>
      </a:accent6>
      <a:hlink>
        <a:srgbClr val="27622B"/>
      </a:hlink>
      <a:folHlink>
        <a:srgbClr val="9DCA43"/>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微软雅黑 Arial">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993</TotalTime>
  <Words>364</Words>
  <Application>Microsoft Office PowerPoint</Application>
  <PresentationFormat>Widescreen</PresentationFormat>
  <Paragraphs>93</Paragraphs>
  <Slides>24</Slides>
  <Notes>7</Notes>
  <HiddenSlides>0</HiddenSlides>
  <MMClips>2</MMClips>
  <ScaleCrop>false</ScaleCrop>
  <HeadingPairs>
    <vt:vector size="6" baseType="variant">
      <vt:variant>
        <vt:lpstr>Fonts Used</vt:lpstr>
      </vt:variant>
      <vt:variant>
        <vt:i4>20</vt:i4>
      </vt:variant>
      <vt:variant>
        <vt:lpstr>Theme</vt:lpstr>
      </vt:variant>
      <vt:variant>
        <vt:i4>14</vt:i4>
      </vt:variant>
      <vt:variant>
        <vt:lpstr>Slide Titles</vt:lpstr>
      </vt:variant>
      <vt:variant>
        <vt:i4>24</vt:i4>
      </vt:variant>
    </vt:vector>
  </HeadingPairs>
  <TitlesOfParts>
    <vt:vector size="58" baseType="lpstr">
      <vt:lpstr>맑은 고딕</vt:lpstr>
      <vt:lpstr>微软雅黑</vt:lpstr>
      <vt:lpstr>宋体</vt:lpstr>
      <vt:lpstr>宋体</vt:lpstr>
      <vt:lpstr>微软雅黑 Light</vt:lpstr>
      <vt:lpstr>Arial</vt:lpstr>
      <vt:lpstr>Arial Black</vt:lpstr>
      <vt:lpstr>Arial Rounded MT Bold</vt:lpstr>
      <vt:lpstr>Calibri</vt:lpstr>
      <vt:lpstr>Calibri Light</vt:lpstr>
      <vt:lpstr>HP001</vt:lpstr>
      <vt:lpstr>HP001 4 hàng</vt:lpstr>
      <vt:lpstr>黑体</vt:lpstr>
      <vt:lpstr>Times New Roman</vt:lpstr>
      <vt:lpstr>Verdana</vt:lpstr>
      <vt:lpstr>VNI-Avo</vt:lpstr>
      <vt:lpstr>Wingdings</vt:lpstr>
      <vt:lpstr>幼圆</vt:lpstr>
      <vt:lpstr>华康海报体W12(P)</vt:lpstr>
      <vt:lpstr>等线</vt:lpstr>
      <vt:lpstr>Office Theme</vt:lpstr>
      <vt:lpstr>4_Office 主题​​</vt:lpstr>
      <vt:lpstr>sample</vt:lpstr>
      <vt:lpstr>1_Office Theme</vt:lpstr>
      <vt:lpstr>9_Office Theme</vt:lpstr>
      <vt:lpstr>3_Office 主题​​</vt:lpstr>
      <vt:lpstr>Office 主题</vt:lpstr>
      <vt:lpstr>3_Office Theme</vt:lpstr>
      <vt:lpstr>7_Office Theme</vt:lpstr>
      <vt:lpstr>4_Office Theme</vt:lpstr>
      <vt:lpstr>2_Default Design</vt:lpstr>
      <vt:lpstr>1_自定义设计方案</vt:lpstr>
      <vt:lpstr>5_Office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Nhàn</dc:creator>
  <cp:lastModifiedBy>Le Tien Duat</cp:lastModifiedBy>
  <cp:revision>250</cp:revision>
  <dcterms:created xsi:type="dcterms:W3CDTF">2021-01-11T01:39:47Z</dcterms:created>
  <dcterms:modified xsi:type="dcterms:W3CDTF">2025-02-11T01:53:56Z</dcterms:modified>
</cp:coreProperties>
</file>