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7.jpg" ContentType="image/jpeg"/>
  <Override PartName="/ppt/notesSlides/notesSlide4.xml" ContentType="application/vnd.openxmlformats-officedocument.presentationml.notesSlide+xml"/>
  <Override PartName="/ppt/media/image28.jpg" ContentType="image/jpeg"/>
  <Override PartName="/ppt/notesSlides/notesSlide5.xml" ContentType="application/vnd.openxmlformats-officedocument.presentationml.notesSlide+xml"/>
  <Override PartName="/ppt/media/image34.jpg" ContentType="image/jpeg"/>
  <Override PartName="/ppt/notesSlides/notesSlide6.xml" ContentType="application/vnd.openxmlformats-officedocument.presentationml.notesSlide+xml"/>
  <Override PartName="/ppt/media/image41.jpg" ContentType="image/jpeg"/>
  <Override PartName="/ppt/media/image42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61" r:id="rId3"/>
    <p:sldMasterId id="2147483773" r:id="rId4"/>
    <p:sldMasterId id="2147483785" r:id="rId5"/>
    <p:sldMasterId id="2147483812" r:id="rId6"/>
    <p:sldMasterId id="2147483837" r:id="rId7"/>
    <p:sldMasterId id="2147483850" r:id="rId8"/>
    <p:sldMasterId id="2147483898" r:id="rId9"/>
    <p:sldMasterId id="2147483903" r:id="rId10"/>
    <p:sldMasterId id="2147483915" r:id="rId11"/>
    <p:sldMasterId id="2147483927" r:id="rId12"/>
    <p:sldMasterId id="2147483939" r:id="rId13"/>
    <p:sldMasterId id="2147483952" r:id="rId14"/>
    <p:sldMasterId id="2147483965" r:id="rId15"/>
    <p:sldMasterId id="2147483989" r:id="rId16"/>
    <p:sldMasterId id="2147484013" r:id="rId17"/>
  </p:sldMasterIdLst>
  <p:notesMasterIdLst>
    <p:notesMasterId r:id="rId50"/>
  </p:notesMasterIdLst>
  <p:sldIdLst>
    <p:sldId id="276" r:id="rId18"/>
    <p:sldId id="299" r:id="rId19"/>
    <p:sldId id="296" r:id="rId20"/>
    <p:sldId id="298" r:id="rId21"/>
    <p:sldId id="287" r:id="rId22"/>
    <p:sldId id="300" r:id="rId23"/>
    <p:sldId id="301" r:id="rId24"/>
    <p:sldId id="302" r:id="rId25"/>
    <p:sldId id="333" r:id="rId26"/>
    <p:sldId id="332" r:id="rId27"/>
    <p:sldId id="308" r:id="rId28"/>
    <p:sldId id="306" r:id="rId29"/>
    <p:sldId id="307" r:id="rId30"/>
    <p:sldId id="291" r:id="rId31"/>
    <p:sldId id="319" r:id="rId32"/>
    <p:sldId id="320" r:id="rId33"/>
    <p:sldId id="324" r:id="rId34"/>
    <p:sldId id="322" r:id="rId35"/>
    <p:sldId id="309" r:id="rId36"/>
    <p:sldId id="331" r:id="rId37"/>
    <p:sldId id="313" r:id="rId38"/>
    <p:sldId id="314" r:id="rId39"/>
    <p:sldId id="315" r:id="rId40"/>
    <p:sldId id="316" r:id="rId41"/>
    <p:sldId id="318" r:id="rId42"/>
    <p:sldId id="323" r:id="rId43"/>
    <p:sldId id="317" r:id="rId44"/>
    <p:sldId id="293" r:id="rId45"/>
    <p:sldId id="328" r:id="rId46"/>
    <p:sldId id="329" r:id="rId47"/>
    <p:sldId id="330" r:id="rId48"/>
    <p:sldId id="292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7F10-2E8D-4886-BBAF-9066D1324461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4A490-54D2-45DC-A6C1-F6B8DBC48A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1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80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12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5981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等线" charset="-122"/>
            </a:endParaRPr>
          </a:p>
        </p:txBody>
      </p:sp>
      <p:sp>
        <p:nvSpPr>
          <p:cNvPr id="9421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685669" indent="-263719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05487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476825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1898774" indent="-210975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3207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7426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16462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586574" indent="-21097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fld id="{A861633A-9F19-4EAE-A1A9-D9CCD8DF741A}" type="slidenum">
              <a:rPr lang="en-US" altLang="zh-CN" b="0">
                <a:solidFill>
                  <a:prstClr val="black"/>
                </a:solidFill>
                <a:latin typeface="等线" charset="-122"/>
                <a:ea typeface="等线" charset="-122"/>
              </a:rPr>
              <a:pPr/>
              <a:t>13</a:t>
            </a:fld>
            <a:endParaRPr lang="en-US" altLang="zh-CN" b="0">
              <a:solidFill>
                <a:prstClr val="black"/>
              </a:solidFill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132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A09F43-013A-4696-B7EC-142D7F808E37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52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124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8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239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238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977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FC78DD-CB9D-4EAA-B692-BEF026F5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FDD991-5F66-4A55-A7D7-C7AA988F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B163-705B-42EB-91B4-8F862C9F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5D2410-D059-4ECF-9D91-3D9CFDA6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9A90E8-0DE9-4FAE-A462-D37CFCB8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89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405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83" y="213059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82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93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716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7" y="4406919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7" y="2906741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30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9261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9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2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5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41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4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162E85-05BE-4B91-B2DC-895B1C0A0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30DCAB-22C8-407D-9C40-C03B04D95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6E9020-F5CA-49B7-A51E-9A824914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751FE-27EA-4E87-9142-F096721D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25E08-B691-4F57-8C4C-1CF08F72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90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1" y="1600217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26" y="1600217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8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7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3" y="1535127"/>
            <a:ext cx="5386919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308" indent="0">
              <a:buNone/>
              <a:defRPr sz="2800" b="1"/>
            </a:lvl2pPr>
            <a:lvl3pPr marL="1292614" indent="0">
              <a:buNone/>
              <a:defRPr sz="2700" b="1"/>
            </a:lvl3pPr>
            <a:lvl4pPr marL="1938922" indent="0">
              <a:buNone/>
              <a:defRPr sz="2300" b="1"/>
            </a:lvl4pPr>
            <a:lvl5pPr marL="2585229" indent="0">
              <a:buNone/>
              <a:defRPr sz="2300" b="1"/>
            </a:lvl5pPr>
            <a:lvl6pPr marL="3231538" indent="0">
              <a:buNone/>
              <a:defRPr sz="2300" b="1"/>
            </a:lvl6pPr>
            <a:lvl7pPr marL="3877842" indent="0">
              <a:buNone/>
              <a:defRPr sz="2300" b="1"/>
            </a:lvl7pPr>
            <a:lvl8pPr marL="4524116" indent="0">
              <a:buNone/>
              <a:defRPr sz="2300" b="1"/>
            </a:lvl8pPr>
            <a:lvl9pPr marL="517042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83" y="2174875"/>
            <a:ext cx="5386919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3" y="1535127"/>
            <a:ext cx="5389033" cy="639763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46308" indent="0">
              <a:buNone/>
              <a:defRPr sz="2800" b="1"/>
            </a:lvl2pPr>
            <a:lvl3pPr marL="1292614" indent="0">
              <a:buNone/>
              <a:defRPr sz="2700" b="1"/>
            </a:lvl3pPr>
            <a:lvl4pPr marL="1938922" indent="0">
              <a:buNone/>
              <a:defRPr sz="2300" b="1"/>
            </a:lvl4pPr>
            <a:lvl5pPr marL="2585229" indent="0">
              <a:buNone/>
              <a:defRPr sz="2300" b="1"/>
            </a:lvl5pPr>
            <a:lvl6pPr marL="3231538" indent="0">
              <a:buNone/>
              <a:defRPr sz="2300" b="1"/>
            </a:lvl6pPr>
            <a:lvl7pPr marL="3877842" indent="0">
              <a:buNone/>
              <a:defRPr sz="2300" b="1"/>
            </a:lvl7pPr>
            <a:lvl8pPr marL="4524116" indent="0">
              <a:buNone/>
              <a:defRPr sz="2300" b="1"/>
            </a:lvl8pPr>
            <a:lvl9pPr marL="517042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3" y="2174875"/>
            <a:ext cx="5389033" cy="3951288"/>
          </a:xfrm>
        </p:spPr>
        <p:txBody>
          <a:bodyPr/>
          <a:lstStyle>
            <a:lvl1pPr>
              <a:defRPr sz="3500"/>
            </a:lvl1pPr>
            <a:lvl2pPr>
              <a:defRPr sz="28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212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71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83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5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7" y="273223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5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3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308" indent="0">
              <a:buNone/>
              <a:defRPr sz="1900"/>
            </a:lvl2pPr>
            <a:lvl3pPr marL="1292614" indent="0">
              <a:buNone/>
              <a:defRPr sz="1500"/>
            </a:lvl3pPr>
            <a:lvl4pPr marL="1938922" indent="0">
              <a:buNone/>
              <a:defRPr sz="1200"/>
            </a:lvl4pPr>
            <a:lvl5pPr marL="2585229" indent="0">
              <a:buNone/>
              <a:defRPr sz="1200"/>
            </a:lvl5pPr>
            <a:lvl6pPr marL="3231538" indent="0">
              <a:buNone/>
              <a:defRPr sz="1200"/>
            </a:lvl6pPr>
            <a:lvl7pPr marL="3877842" indent="0">
              <a:buNone/>
              <a:defRPr sz="1200"/>
            </a:lvl7pPr>
            <a:lvl8pPr marL="4524116" indent="0">
              <a:buNone/>
              <a:defRPr sz="1200"/>
            </a:lvl8pPr>
            <a:lvl9pPr marL="51704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9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46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308" indent="0">
              <a:buNone/>
              <a:defRPr sz="3900"/>
            </a:lvl2pPr>
            <a:lvl3pPr marL="1292614" indent="0">
              <a:buNone/>
              <a:defRPr sz="3500"/>
            </a:lvl3pPr>
            <a:lvl4pPr marL="1938922" indent="0">
              <a:buNone/>
              <a:defRPr sz="2800"/>
            </a:lvl4pPr>
            <a:lvl5pPr marL="2585229" indent="0">
              <a:buNone/>
              <a:defRPr sz="2800"/>
            </a:lvl5pPr>
            <a:lvl6pPr marL="3231538" indent="0">
              <a:buNone/>
              <a:defRPr sz="2800"/>
            </a:lvl6pPr>
            <a:lvl7pPr marL="3877842" indent="0">
              <a:buNone/>
              <a:defRPr sz="2800"/>
            </a:lvl7pPr>
            <a:lvl8pPr marL="4524116" indent="0">
              <a:buNone/>
              <a:defRPr sz="2800"/>
            </a:lvl8pPr>
            <a:lvl9pPr marL="517042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469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308" indent="0">
              <a:buNone/>
              <a:defRPr sz="1900"/>
            </a:lvl2pPr>
            <a:lvl3pPr marL="1292614" indent="0">
              <a:buNone/>
              <a:defRPr sz="1500"/>
            </a:lvl3pPr>
            <a:lvl4pPr marL="1938922" indent="0">
              <a:buNone/>
              <a:defRPr sz="1200"/>
            </a:lvl4pPr>
            <a:lvl5pPr marL="2585229" indent="0">
              <a:buNone/>
              <a:defRPr sz="1200"/>
            </a:lvl5pPr>
            <a:lvl6pPr marL="3231538" indent="0">
              <a:buNone/>
              <a:defRPr sz="1200"/>
            </a:lvl6pPr>
            <a:lvl7pPr marL="3877842" indent="0">
              <a:buNone/>
              <a:defRPr sz="1200"/>
            </a:lvl7pPr>
            <a:lvl8pPr marL="4524116" indent="0">
              <a:buNone/>
              <a:defRPr sz="1200"/>
            </a:lvl8pPr>
            <a:lvl9pPr marL="51704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82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249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20" y="274766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23" y="274766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26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8" y="2130762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26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4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6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8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0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3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5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7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332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2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51" y="2130715"/>
            <a:ext cx="103632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41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1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0" y="4406923"/>
            <a:ext cx="10363197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0" y="2906761"/>
            <a:ext cx="10363197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218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436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65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87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08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30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52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74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900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11" y="1600256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18" y="1600256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284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23" y="153514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186" indent="0">
              <a:buNone/>
              <a:defRPr sz="2800" b="1"/>
            </a:lvl2pPr>
            <a:lvl3pPr marL="1284366" indent="0">
              <a:buNone/>
              <a:defRPr sz="2500" b="1"/>
            </a:lvl3pPr>
            <a:lvl4pPr marL="1926549" indent="0">
              <a:buNone/>
              <a:defRPr sz="2300" b="1"/>
            </a:lvl4pPr>
            <a:lvl5pPr marL="2568734" indent="0">
              <a:buNone/>
              <a:defRPr sz="2300" b="1"/>
            </a:lvl5pPr>
            <a:lvl6pPr marL="3210898" indent="0">
              <a:buNone/>
              <a:defRPr sz="2300" b="1"/>
            </a:lvl6pPr>
            <a:lvl7pPr marL="3853084" indent="0">
              <a:buNone/>
              <a:defRPr sz="2300" b="1"/>
            </a:lvl7pPr>
            <a:lvl8pPr marL="4495266" indent="0">
              <a:buNone/>
              <a:defRPr sz="2300" b="1"/>
            </a:lvl8pPr>
            <a:lvl9pPr marL="513744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23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20" y="153514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2186" indent="0">
              <a:buNone/>
              <a:defRPr sz="2800" b="1"/>
            </a:lvl2pPr>
            <a:lvl3pPr marL="1284366" indent="0">
              <a:buNone/>
              <a:defRPr sz="2500" b="1"/>
            </a:lvl3pPr>
            <a:lvl4pPr marL="1926549" indent="0">
              <a:buNone/>
              <a:defRPr sz="2300" b="1"/>
            </a:lvl4pPr>
            <a:lvl5pPr marL="2568734" indent="0">
              <a:buNone/>
              <a:defRPr sz="2300" b="1"/>
            </a:lvl5pPr>
            <a:lvl6pPr marL="3210898" indent="0">
              <a:buNone/>
              <a:defRPr sz="2300" b="1"/>
            </a:lvl6pPr>
            <a:lvl7pPr marL="3853084" indent="0">
              <a:buNone/>
              <a:defRPr sz="2300" b="1"/>
            </a:lvl7pPr>
            <a:lvl8pPr marL="4495266" indent="0">
              <a:buNone/>
              <a:defRPr sz="2300" b="1"/>
            </a:lvl8pPr>
            <a:lvl9pPr marL="513744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20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29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684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857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63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1" y="273387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1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2186" indent="0">
              <a:buNone/>
              <a:defRPr sz="1700"/>
            </a:lvl2pPr>
            <a:lvl3pPr marL="1284366" indent="0">
              <a:buNone/>
              <a:defRPr sz="1300"/>
            </a:lvl3pPr>
            <a:lvl4pPr marL="1926549" indent="0">
              <a:buNone/>
              <a:defRPr sz="1200"/>
            </a:lvl4pPr>
            <a:lvl5pPr marL="2568734" indent="0">
              <a:buNone/>
              <a:defRPr sz="1200"/>
            </a:lvl5pPr>
            <a:lvl6pPr marL="3210898" indent="0">
              <a:buNone/>
              <a:defRPr sz="1200"/>
            </a:lvl6pPr>
            <a:lvl7pPr marL="3853084" indent="0">
              <a:buNone/>
              <a:defRPr sz="1200"/>
            </a:lvl7pPr>
            <a:lvl8pPr marL="4495266" indent="0">
              <a:buNone/>
              <a:defRPr sz="1200"/>
            </a:lvl8pPr>
            <a:lvl9pPr marL="51374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578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11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2186" indent="0">
              <a:buNone/>
              <a:defRPr sz="3700"/>
            </a:lvl2pPr>
            <a:lvl3pPr marL="1284366" indent="0">
              <a:buNone/>
              <a:defRPr sz="3300"/>
            </a:lvl3pPr>
            <a:lvl4pPr marL="1926549" indent="0">
              <a:buNone/>
              <a:defRPr sz="2800"/>
            </a:lvl4pPr>
            <a:lvl5pPr marL="2568734" indent="0">
              <a:buNone/>
              <a:defRPr sz="2800"/>
            </a:lvl5pPr>
            <a:lvl6pPr marL="3210898" indent="0">
              <a:buNone/>
              <a:defRPr sz="2800"/>
            </a:lvl6pPr>
            <a:lvl7pPr marL="3853084" indent="0">
              <a:buNone/>
              <a:defRPr sz="2800"/>
            </a:lvl7pPr>
            <a:lvl8pPr marL="4495266" indent="0">
              <a:buNone/>
              <a:defRPr sz="2800"/>
            </a:lvl8pPr>
            <a:lvl9pPr marL="513744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5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2186" indent="0">
              <a:buNone/>
              <a:defRPr sz="1700"/>
            </a:lvl2pPr>
            <a:lvl3pPr marL="1284366" indent="0">
              <a:buNone/>
              <a:defRPr sz="1300"/>
            </a:lvl3pPr>
            <a:lvl4pPr marL="1926549" indent="0">
              <a:buNone/>
              <a:defRPr sz="1200"/>
            </a:lvl4pPr>
            <a:lvl5pPr marL="2568734" indent="0">
              <a:buNone/>
              <a:defRPr sz="1200"/>
            </a:lvl5pPr>
            <a:lvl6pPr marL="3210898" indent="0">
              <a:buNone/>
              <a:defRPr sz="1200"/>
            </a:lvl6pPr>
            <a:lvl7pPr marL="3853084" indent="0">
              <a:buNone/>
              <a:defRPr sz="1200"/>
            </a:lvl7pPr>
            <a:lvl8pPr marL="4495266" indent="0">
              <a:buNone/>
              <a:defRPr sz="1200"/>
            </a:lvl8pPr>
            <a:lvl9pPr marL="51374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18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303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30" y="274826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89" y="274826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993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241" y="1598343"/>
            <a:ext cx="7774425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73" y="2914657"/>
            <a:ext cx="6402467" cy="1314451"/>
          </a:xfrm>
        </p:spPr>
        <p:txBody>
          <a:bodyPr/>
          <a:lstStyle>
            <a:lvl1pPr marL="0" indent="0" algn="ctr">
              <a:buNone/>
              <a:defRPr/>
            </a:lvl1pPr>
            <a:lvl2pPr marL="340182" indent="0" algn="ctr">
              <a:buNone/>
              <a:defRPr/>
            </a:lvl2pPr>
            <a:lvl3pPr marL="680402" indent="0" algn="ctr">
              <a:buNone/>
              <a:defRPr/>
            </a:lvl3pPr>
            <a:lvl4pPr marL="1020582" indent="0" algn="ctr">
              <a:buNone/>
              <a:defRPr/>
            </a:lvl4pPr>
            <a:lvl5pPr marL="1360755" indent="0" algn="ctr">
              <a:buNone/>
              <a:defRPr/>
            </a:lvl5pPr>
            <a:lvl6pPr marL="1700924" indent="0" algn="ctr">
              <a:buNone/>
              <a:defRPr/>
            </a:lvl6pPr>
            <a:lvl7pPr marL="2041142" indent="0" algn="ctr">
              <a:buNone/>
              <a:defRPr/>
            </a:lvl7pPr>
            <a:lvl8pPr marL="2381308" indent="0" algn="ctr">
              <a:buNone/>
              <a:defRPr/>
            </a:lvl8pPr>
            <a:lvl9pPr marL="27214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7617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9007"/>
      </p:ext>
    </p:extLst>
  </p:cSld>
  <p:clrMapOvr>
    <a:masterClrMapping/>
  </p:clrMapOvr>
  <p:transition advTm="6645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82" y="3305407"/>
            <a:ext cx="7774425" cy="102155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82" y="2180044"/>
            <a:ext cx="7774425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182" indent="0">
              <a:buNone/>
              <a:defRPr sz="1500"/>
            </a:lvl2pPr>
            <a:lvl3pPr marL="680402" indent="0">
              <a:buNone/>
              <a:defRPr sz="1200"/>
            </a:lvl3pPr>
            <a:lvl4pPr marL="1020582" indent="0">
              <a:buNone/>
              <a:defRPr sz="1100"/>
            </a:lvl4pPr>
            <a:lvl5pPr marL="1360755" indent="0">
              <a:buNone/>
              <a:defRPr sz="1100"/>
            </a:lvl5pPr>
            <a:lvl6pPr marL="1700924" indent="0">
              <a:buNone/>
              <a:defRPr sz="1100"/>
            </a:lvl6pPr>
            <a:lvl7pPr marL="2041142" indent="0">
              <a:buNone/>
              <a:defRPr sz="1100"/>
            </a:lvl7pPr>
            <a:lvl8pPr marL="2381308" indent="0">
              <a:buNone/>
              <a:defRPr sz="1100"/>
            </a:lvl8pPr>
            <a:lvl9pPr marL="27214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4072"/>
      </p:ext>
    </p:extLst>
  </p:cSld>
  <p:clrMapOvr>
    <a:masterClrMapping/>
  </p:clrMapOvr>
  <p:transition advTm="6645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27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200157"/>
            <a:ext cx="4039652" cy="3394472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02668"/>
      </p:ext>
    </p:extLst>
  </p:cSld>
  <p:clrMapOvr>
    <a:masterClrMapping/>
  </p:clrMapOvr>
  <p:transition advTm="6645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00" y="1151410"/>
            <a:ext cx="4041240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82" indent="0">
              <a:buNone/>
              <a:defRPr sz="1500" b="1"/>
            </a:lvl2pPr>
            <a:lvl3pPr marL="680402" indent="0">
              <a:buNone/>
              <a:defRPr sz="1500" b="1"/>
            </a:lvl3pPr>
            <a:lvl4pPr marL="1020582" indent="0">
              <a:buNone/>
              <a:defRPr sz="1200" b="1"/>
            </a:lvl4pPr>
            <a:lvl5pPr marL="1360755" indent="0">
              <a:buNone/>
              <a:defRPr sz="1200" b="1"/>
            </a:lvl5pPr>
            <a:lvl6pPr marL="1700924" indent="0">
              <a:buNone/>
              <a:defRPr sz="1200" b="1"/>
            </a:lvl6pPr>
            <a:lvl7pPr marL="2041142" indent="0">
              <a:buNone/>
              <a:defRPr sz="1200" b="1"/>
            </a:lvl7pPr>
            <a:lvl8pPr marL="2381308" indent="0">
              <a:buNone/>
              <a:defRPr sz="1200" b="1"/>
            </a:lvl8pPr>
            <a:lvl9pPr marL="272149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00" y="1631203"/>
            <a:ext cx="4041240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319" y="1151410"/>
            <a:ext cx="4042828" cy="47982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0182" indent="0">
              <a:buNone/>
              <a:defRPr sz="1500" b="1"/>
            </a:lvl2pPr>
            <a:lvl3pPr marL="680402" indent="0">
              <a:buNone/>
              <a:defRPr sz="1500" b="1"/>
            </a:lvl3pPr>
            <a:lvl4pPr marL="1020582" indent="0">
              <a:buNone/>
              <a:defRPr sz="1200" b="1"/>
            </a:lvl4pPr>
            <a:lvl5pPr marL="1360755" indent="0">
              <a:buNone/>
              <a:defRPr sz="1200" b="1"/>
            </a:lvl5pPr>
            <a:lvl6pPr marL="1700924" indent="0">
              <a:buNone/>
              <a:defRPr sz="1200" b="1"/>
            </a:lvl6pPr>
            <a:lvl7pPr marL="2041142" indent="0">
              <a:buNone/>
              <a:defRPr sz="1200" b="1"/>
            </a:lvl7pPr>
            <a:lvl8pPr marL="2381308" indent="0">
              <a:buNone/>
              <a:defRPr sz="1200" b="1"/>
            </a:lvl8pPr>
            <a:lvl9pPr marL="272149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319" y="1631203"/>
            <a:ext cx="4042828" cy="2963467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3790"/>
      </p:ext>
    </p:extLst>
  </p:cSld>
  <p:clrMapOvr>
    <a:masterClrMapping/>
  </p:clrMapOvr>
  <p:transition advTm="6645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75898"/>
      </p:ext>
    </p:extLst>
  </p:cSld>
  <p:clrMapOvr>
    <a:masterClrMapping/>
  </p:clrMapOvr>
  <p:transition advTm="6645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3850"/>
      </p:ext>
    </p:extLst>
  </p:cSld>
  <p:clrMapOvr>
    <a:masterClrMapping/>
  </p:clrMapOvr>
  <p:transition advTm="6645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4" y="204973"/>
            <a:ext cx="3009097" cy="8715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021" y="205239"/>
            <a:ext cx="511308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74" y="1076531"/>
            <a:ext cx="3009097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0182" indent="0">
              <a:buNone/>
              <a:defRPr sz="900"/>
            </a:lvl2pPr>
            <a:lvl3pPr marL="680402" indent="0">
              <a:buNone/>
              <a:defRPr sz="800"/>
            </a:lvl3pPr>
            <a:lvl4pPr marL="1020582" indent="0">
              <a:buNone/>
              <a:defRPr sz="700"/>
            </a:lvl4pPr>
            <a:lvl5pPr marL="1360755" indent="0">
              <a:buNone/>
              <a:defRPr sz="700"/>
            </a:lvl5pPr>
            <a:lvl6pPr marL="1700924" indent="0">
              <a:buNone/>
              <a:defRPr sz="700"/>
            </a:lvl6pPr>
            <a:lvl7pPr marL="2041142" indent="0">
              <a:buNone/>
              <a:defRPr sz="700"/>
            </a:lvl7pPr>
            <a:lvl8pPr marL="2381308" indent="0">
              <a:buNone/>
              <a:defRPr sz="700"/>
            </a:lvl8pPr>
            <a:lvl9pPr marL="272149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02367"/>
      </p:ext>
    </p:extLst>
  </p:cSld>
  <p:clrMapOvr>
    <a:masterClrMapping/>
  </p:clrMapOvr>
  <p:transition advTm="6645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72" y="3600608"/>
            <a:ext cx="5487829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72" y="459587"/>
            <a:ext cx="5487829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182" indent="0">
              <a:buNone/>
              <a:defRPr sz="2100"/>
            </a:lvl2pPr>
            <a:lvl3pPr marL="680402" indent="0">
              <a:buNone/>
              <a:defRPr sz="1900"/>
            </a:lvl3pPr>
            <a:lvl4pPr marL="1020582" indent="0">
              <a:buNone/>
              <a:defRPr sz="1500"/>
            </a:lvl4pPr>
            <a:lvl5pPr marL="1360755" indent="0">
              <a:buNone/>
              <a:defRPr sz="1500"/>
            </a:lvl5pPr>
            <a:lvl6pPr marL="1700924" indent="0">
              <a:buNone/>
              <a:defRPr sz="1500"/>
            </a:lvl6pPr>
            <a:lvl7pPr marL="2041142" indent="0">
              <a:buNone/>
              <a:defRPr sz="1500"/>
            </a:lvl7pPr>
            <a:lvl8pPr marL="2381308" indent="0">
              <a:buNone/>
              <a:defRPr sz="1500"/>
            </a:lvl8pPr>
            <a:lvl9pPr marL="272149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72" y="4025931"/>
            <a:ext cx="5487829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0182" indent="0">
              <a:buNone/>
              <a:defRPr sz="900"/>
            </a:lvl2pPr>
            <a:lvl3pPr marL="680402" indent="0">
              <a:buNone/>
              <a:defRPr sz="800"/>
            </a:lvl3pPr>
            <a:lvl4pPr marL="1020582" indent="0">
              <a:buNone/>
              <a:defRPr sz="700"/>
            </a:lvl4pPr>
            <a:lvl5pPr marL="1360755" indent="0">
              <a:buNone/>
              <a:defRPr sz="700"/>
            </a:lvl5pPr>
            <a:lvl6pPr marL="1700924" indent="0">
              <a:buNone/>
              <a:defRPr sz="700"/>
            </a:lvl6pPr>
            <a:lvl7pPr marL="2041142" indent="0">
              <a:buNone/>
              <a:defRPr sz="700"/>
            </a:lvl7pPr>
            <a:lvl8pPr marL="2381308" indent="0">
              <a:buNone/>
              <a:defRPr sz="700"/>
            </a:lvl8pPr>
            <a:lvl9pPr marL="272149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8947"/>
      </p:ext>
    </p:extLst>
  </p:cSld>
  <p:clrMapOvr>
    <a:masterClrMapping/>
  </p:clrMapOvr>
  <p:transition advTm="6645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30008"/>
      </p:ext>
    </p:extLst>
  </p:cSld>
  <p:clrMapOvr>
    <a:masterClrMapping/>
  </p:clrMapOvr>
  <p:transition advTm="6645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06211"/>
            <a:ext cx="2057936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06211"/>
            <a:ext cx="6021368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2986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165" y="4407019"/>
            <a:ext cx="103632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165" y="2906751"/>
            <a:ext cx="103632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35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0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4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176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12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247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2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409" y="206211"/>
            <a:ext cx="8231744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319" y="4684069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5117" y="4684069"/>
            <a:ext cx="2896355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4983" y="4684069"/>
            <a:ext cx="2134156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37816"/>
      </p:ext>
    </p:extLst>
  </p:cSld>
  <p:clrMapOvr>
    <a:masterClrMapping/>
  </p:clrMapOvr>
  <p:transition advTm="6645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509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0964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428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944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76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63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45477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0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3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231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42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62" y="2618951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788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3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65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2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43" y="120027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12" y="120027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46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February 25,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551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8" y="2130799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64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1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3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5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0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3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13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799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40" y="4406923"/>
            <a:ext cx="10363197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40" y="2906761"/>
            <a:ext cx="10363197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167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33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50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67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83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00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917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333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928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49" y="1600256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854" y="1600256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761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1" y="153514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679" indent="0">
              <a:buNone/>
              <a:defRPr sz="2800" b="1"/>
            </a:lvl2pPr>
            <a:lvl3pPr marL="1283351" indent="0">
              <a:buNone/>
              <a:defRPr sz="2500" b="1"/>
            </a:lvl3pPr>
            <a:lvl4pPr marL="1925027" indent="0">
              <a:buNone/>
              <a:defRPr sz="2300" b="1"/>
            </a:lvl4pPr>
            <a:lvl5pPr marL="2566704" indent="0">
              <a:buNone/>
              <a:defRPr sz="2300" b="1"/>
            </a:lvl5pPr>
            <a:lvl6pPr marL="3208360" indent="0">
              <a:buNone/>
              <a:defRPr sz="2300" b="1"/>
            </a:lvl6pPr>
            <a:lvl7pPr marL="3850038" indent="0">
              <a:buNone/>
              <a:defRPr sz="2300" b="1"/>
            </a:lvl7pPr>
            <a:lvl8pPr marL="4491714" indent="0">
              <a:buNone/>
              <a:defRPr sz="2300" b="1"/>
            </a:lvl8pPr>
            <a:lvl9pPr marL="513338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1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56" y="153514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1679" indent="0">
              <a:buNone/>
              <a:defRPr sz="2800" b="1"/>
            </a:lvl2pPr>
            <a:lvl3pPr marL="1283351" indent="0">
              <a:buNone/>
              <a:defRPr sz="2500" b="1"/>
            </a:lvl3pPr>
            <a:lvl4pPr marL="1925027" indent="0">
              <a:buNone/>
              <a:defRPr sz="2300" b="1"/>
            </a:lvl4pPr>
            <a:lvl5pPr marL="2566704" indent="0">
              <a:buNone/>
              <a:defRPr sz="2300" b="1"/>
            </a:lvl5pPr>
            <a:lvl6pPr marL="3208360" indent="0">
              <a:buNone/>
              <a:defRPr sz="2300" b="1"/>
            </a:lvl6pPr>
            <a:lvl7pPr marL="3850038" indent="0">
              <a:buNone/>
              <a:defRPr sz="2300" b="1"/>
            </a:lvl7pPr>
            <a:lvl8pPr marL="4491714" indent="0">
              <a:buNone/>
              <a:defRPr sz="2300" b="1"/>
            </a:lvl8pPr>
            <a:lvl9pPr marL="513338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56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461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331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45" y="274640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88" y="153513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540" indent="0">
              <a:buNone/>
              <a:defRPr sz="2700" b="1"/>
            </a:lvl2pPr>
            <a:lvl3pPr marL="1207080" indent="0">
              <a:buNone/>
              <a:defRPr sz="2400" b="1"/>
            </a:lvl3pPr>
            <a:lvl4pPr marL="1810618" indent="0">
              <a:buNone/>
              <a:defRPr sz="2100" b="1"/>
            </a:lvl4pPr>
            <a:lvl5pPr marL="2414165" indent="0">
              <a:buNone/>
              <a:defRPr sz="2100" b="1"/>
            </a:lvl5pPr>
            <a:lvl6pPr marL="3017680" indent="0">
              <a:buNone/>
              <a:defRPr sz="2100" b="1"/>
            </a:lvl6pPr>
            <a:lvl7pPr marL="3621245" indent="0">
              <a:buNone/>
              <a:defRPr sz="2100" b="1"/>
            </a:lvl7pPr>
            <a:lvl8pPr marL="4224785" indent="0">
              <a:buNone/>
              <a:defRPr sz="2100" b="1"/>
            </a:lvl8pPr>
            <a:lvl9pPr marL="4828339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88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84" y="153513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540" indent="0">
              <a:buNone/>
              <a:defRPr sz="2700" b="1"/>
            </a:lvl2pPr>
            <a:lvl3pPr marL="1207080" indent="0">
              <a:buNone/>
              <a:defRPr sz="2400" b="1"/>
            </a:lvl3pPr>
            <a:lvl4pPr marL="1810618" indent="0">
              <a:buNone/>
              <a:defRPr sz="2100" b="1"/>
            </a:lvl4pPr>
            <a:lvl5pPr marL="2414165" indent="0">
              <a:buNone/>
              <a:defRPr sz="2100" b="1"/>
            </a:lvl5pPr>
            <a:lvl6pPr marL="3017680" indent="0">
              <a:buNone/>
              <a:defRPr sz="2100" b="1"/>
            </a:lvl6pPr>
            <a:lvl7pPr marL="3621245" indent="0">
              <a:buNone/>
              <a:defRPr sz="2100" b="1"/>
            </a:lvl7pPr>
            <a:lvl8pPr marL="4224785" indent="0">
              <a:buNone/>
              <a:defRPr sz="2100" b="1"/>
            </a:lvl8pPr>
            <a:lvl9pPr marL="4828339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67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21" y="273424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12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1679" indent="0">
              <a:buNone/>
              <a:defRPr sz="1700"/>
            </a:lvl2pPr>
            <a:lvl3pPr marL="1283351" indent="0">
              <a:buNone/>
              <a:defRPr sz="1300"/>
            </a:lvl3pPr>
            <a:lvl4pPr marL="1925027" indent="0">
              <a:buNone/>
              <a:defRPr sz="1200"/>
            </a:lvl4pPr>
            <a:lvl5pPr marL="2566704" indent="0">
              <a:buNone/>
              <a:defRPr sz="1200"/>
            </a:lvl5pPr>
            <a:lvl6pPr marL="3208360" indent="0">
              <a:buNone/>
              <a:defRPr sz="1200"/>
            </a:lvl6pPr>
            <a:lvl7pPr marL="3850038" indent="0">
              <a:buNone/>
              <a:defRPr sz="1200"/>
            </a:lvl7pPr>
            <a:lvl8pPr marL="4491714" indent="0">
              <a:buNone/>
              <a:defRPr sz="1200"/>
            </a:lvl8pPr>
            <a:lvl9pPr marL="513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2656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811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5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1679" indent="0">
              <a:buNone/>
              <a:defRPr sz="3700"/>
            </a:lvl2pPr>
            <a:lvl3pPr marL="1283351" indent="0">
              <a:buNone/>
              <a:defRPr sz="3300"/>
            </a:lvl3pPr>
            <a:lvl4pPr marL="1925027" indent="0">
              <a:buNone/>
              <a:defRPr sz="2800"/>
            </a:lvl4pPr>
            <a:lvl5pPr marL="2566704" indent="0">
              <a:buNone/>
              <a:defRPr sz="2800"/>
            </a:lvl5pPr>
            <a:lvl6pPr marL="3208360" indent="0">
              <a:buNone/>
              <a:defRPr sz="2800"/>
            </a:lvl6pPr>
            <a:lvl7pPr marL="3850038" indent="0">
              <a:buNone/>
              <a:defRPr sz="2800"/>
            </a:lvl7pPr>
            <a:lvl8pPr marL="4491714" indent="0">
              <a:buNone/>
              <a:defRPr sz="2800"/>
            </a:lvl8pPr>
            <a:lvl9pPr marL="513338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55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1679" indent="0">
              <a:buNone/>
              <a:defRPr sz="1700"/>
            </a:lvl2pPr>
            <a:lvl3pPr marL="1283351" indent="0">
              <a:buNone/>
              <a:defRPr sz="1300"/>
            </a:lvl3pPr>
            <a:lvl4pPr marL="1925027" indent="0">
              <a:buNone/>
              <a:defRPr sz="1200"/>
            </a:lvl4pPr>
            <a:lvl5pPr marL="2566704" indent="0">
              <a:buNone/>
              <a:defRPr sz="1200"/>
            </a:lvl5pPr>
            <a:lvl6pPr marL="3208360" indent="0">
              <a:buNone/>
              <a:defRPr sz="1200"/>
            </a:lvl6pPr>
            <a:lvl7pPr marL="3850038" indent="0">
              <a:buNone/>
              <a:defRPr sz="1200"/>
            </a:lvl7pPr>
            <a:lvl8pPr marL="4491714" indent="0">
              <a:buNone/>
              <a:defRPr sz="1200"/>
            </a:lvl8pPr>
            <a:lvl9pPr marL="513338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74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24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66" y="27483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25" y="27483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69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2071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151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0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0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7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36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05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3" indent="0">
              <a:buNone/>
              <a:defRPr sz="2700" b="1"/>
            </a:lvl2pPr>
            <a:lvl3pPr marL="1218704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6" indent="0">
              <a:buNone/>
              <a:defRPr sz="2100" b="1"/>
            </a:lvl5pPr>
            <a:lvl6pPr marL="3046750" indent="0">
              <a:buNone/>
              <a:defRPr sz="2100" b="1"/>
            </a:lvl6pPr>
            <a:lvl7pPr marL="3656095" indent="0">
              <a:buNone/>
              <a:defRPr sz="2100" b="1"/>
            </a:lvl7pPr>
            <a:lvl8pPr marL="4265448" indent="0">
              <a:buNone/>
              <a:defRPr sz="2100" b="1"/>
            </a:lvl8pPr>
            <a:lvl9pPr marL="48747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3" indent="0">
              <a:buNone/>
              <a:defRPr sz="2700" b="1"/>
            </a:lvl2pPr>
            <a:lvl3pPr marL="1218704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6" indent="0">
              <a:buNone/>
              <a:defRPr sz="2100" b="1"/>
            </a:lvl5pPr>
            <a:lvl6pPr marL="3046750" indent="0">
              <a:buNone/>
              <a:defRPr sz="2100" b="1"/>
            </a:lvl6pPr>
            <a:lvl7pPr marL="3656095" indent="0">
              <a:buNone/>
              <a:defRPr sz="2100" b="1"/>
            </a:lvl7pPr>
            <a:lvl8pPr marL="4265448" indent="0">
              <a:buNone/>
              <a:defRPr sz="2100" b="1"/>
            </a:lvl8pPr>
            <a:lvl9pPr marL="48747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234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54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3" indent="0">
              <a:buNone/>
              <a:defRPr sz="1600"/>
            </a:lvl2pPr>
            <a:lvl3pPr marL="1218704" indent="0">
              <a:buNone/>
              <a:defRPr sz="1300"/>
            </a:lvl3pPr>
            <a:lvl4pPr marL="1828053" indent="0">
              <a:buNone/>
              <a:defRPr sz="1200"/>
            </a:lvl4pPr>
            <a:lvl5pPr marL="2437406" indent="0">
              <a:buNone/>
              <a:defRPr sz="1200"/>
            </a:lvl5pPr>
            <a:lvl6pPr marL="3046750" indent="0">
              <a:buNone/>
              <a:defRPr sz="1200"/>
            </a:lvl6pPr>
            <a:lvl7pPr marL="3656095" indent="0">
              <a:buNone/>
              <a:defRPr sz="1200"/>
            </a:lvl7pPr>
            <a:lvl8pPr marL="4265448" indent="0">
              <a:buNone/>
              <a:defRPr sz="1200"/>
            </a:lvl8pPr>
            <a:lvl9pPr marL="48747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356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3" indent="0">
              <a:buNone/>
              <a:defRPr sz="3700"/>
            </a:lvl2pPr>
            <a:lvl3pPr marL="1218704" indent="0">
              <a:buNone/>
              <a:defRPr sz="3200"/>
            </a:lvl3pPr>
            <a:lvl4pPr marL="1828053" indent="0">
              <a:buNone/>
              <a:defRPr sz="2700"/>
            </a:lvl4pPr>
            <a:lvl5pPr marL="2437406" indent="0">
              <a:buNone/>
              <a:defRPr sz="2700"/>
            </a:lvl5pPr>
            <a:lvl6pPr marL="3046750" indent="0">
              <a:buNone/>
              <a:defRPr sz="2700"/>
            </a:lvl6pPr>
            <a:lvl7pPr marL="3656095" indent="0">
              <a:buNone/>
              <a:defRPr sz="2700"/>
            </a:lvl7pPr>
            <a:lvl8pPr marL="4265448" indent="0">
              <a:buNone/>
              <a:defRPr sz="2700"/>
            </a:lvl8pPr>
            <a:lvl9pPr marL="48747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3" indent="0">
              <a:buNone/>
              <a:defRPr sz="1600"/>
            </a:lvl2pPr>
            <a:lvl3pPr marL="1218704" indent="0">
              <a:buNone/>
              <a:defRPr sz="1300"/>
            </a:lvl3pPr>
            <a:lvl4pPr marL="1828053" indent="0">
              <a:buNone/>
              <a:defRPr sz="1200"/>
            </a:lvl4pPr>
            <a:lvl5pPr marL="2437406" indent="0">
              <a:buNone/>
              <a:defRPr sz="1200"/>
            </a:lvl5pPr>
            <a:lvl6pPr marL="3046750" indent="0">
              <a:buNone/>
              <a:defRPr sz="1200"/>
            </a:lvl6pPr>
            <a:lvl7pPr marL="3656095" indent="0">
              <a:buNone/>
              <a:defRPr sz="1200"/>
            </a:lvl7pPr>
            <a:lvl8pPr marL="4265448" indent="0">
              <a:buNone/>
              <a:defRPr sz="1200"/>
            </a:lvl8pPr>
            <a:lvl9pPr marL="48747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618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42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351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537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199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588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598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22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9435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768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428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42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420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60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7" y="27321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809" y="2732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7" y="1435251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3540" indent="0">
              <a:buNone/>
              <a:defRPr sz="1600"/>
            </a:lvl2pPr>
            <a:lvl3pPr marL="1207080" indent="0">
              <a:buNone/>
              <a:defRPr sz="1300"/>
            </a:lvl3pPr>
            <a:lvl4pPr marL="1810618" indent="0">
              <a:buNone/>
              <a:defRPr sz="1200"/>
            </a:lvl4pPr>
            <a:lvl5pPr marL="2414165" indent="0">
              <a:buNone/>
              <a:defRPr sz="1200"/>
            </a:lvl5pPr>
            <a:lvl6pPr marL="3017680" indent="0">
              <a:buNone/>
              <a:defRPr sz="1200"/>
            </a:lvl6pPr>
            <a:lvl7pPr marL="3621245" indent="0">
              <a:buNone/>
              <a:defRPr sz="1200"/>
            </a:lvl7pPr>
            <a:lvl8pPr marL="4224785" indent="0">
              <a:buNone/>
              <a:defRPr sz="1200"/>
            </a:lvl8pPr>
            <a:lvl9pPr marL="482833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8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23" y="480075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23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3540" indent="0">
              <a:buNone/>
              <a:defRPr sz="3700"/>
            </a:lvl2pPr>
            <a:lvl3pPr marL="1207080" indent="0">
              <a:buNone/>
              <a:defRPr sz="3200"/>
            </a:lvl3pPr>
            <a:lvl4pPr marL="1810618" indent="0">
              <a:buNone/>
              <a:defRPr sz="2700"/>
            </a:lvl4pPr>
            <a:lvl5pPr marL="2414165" indent="0">
              <a:buNone/>
              <a:defRPr sz="2700"/>
            </a:lvl5pPr>
            <a:lvl6pPr marL="3017680" indent="0">
              <a:buNone/>
              <a:defRPr sz="2700"/>
            </a:lvl6pPr>
            <a:lvl7pPr marL="3621245" indent="0">
              <a:buNone/>
              <a:defRPr sz="2700"/>
            </a:lvl7pPr>
            <a:lvl8pPr marL="4224785" indent="0">
              <a:buNone/>
              <a:defRPr sz="2700"/>
            </a:lvl8pPr>
            <a:lvl9pPr marL="482833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23" y="536758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3540" indent="0">
              <a:buNone/>
              <a:defRPr sz="1600"/>
            </a:lvl2pPr>
            <a:lvl3pPr marL="1207080" indent="0">
              <a:buNone/>
              <a:defRPr sz="1300"/>
            </a:lvl3pPr>
            <a:lvl4pPr marL="1810618" indent="0">
              <a:buNone/>
              <a:defRPr sz="1200"/>
            </a:lvl4pPr>
            <a:lvl5pPr marL="2414165" indent="0">
              <a:buNone/>
              <a:defRPr sz="1200"/>
            </a:lvl5pPr>
            <a:lvl6pPr marL="3017680" indent="0">
              <a:buNone/>
              <a:defRPr sz="1200"/>
            </a:lvl6pPr>
            <a:lvl7pPr marL="3621245" indent="0">
              <a:buNone/>
              <a:defRPr sz="1200"/>
            </a:lvl7pPr>
            <a:lvl8pPr marL="4224785" indent="0">
              <a:buNone/>
              <a:defRPr sz="1200"/>
            </a:lvl8pPr>
            <a:lvl9pPr marL="482833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11" y="206540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31" y="206540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78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78" y="360208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904" indent="0" algn="ctr">
              <a:buNone/>
              <a:defRPr sz="2000"/>
            </a:lvl2pPr>
            <a:lvl3pPr marL="911839" indent="0" algn="ctr">
              <a:buNone/>
              <a:defRPr sz="1900"/>
            </a:lvl3pPr>
            <a:lvl4pPr marL="1367758" indent="0" algn="ctr">
              <a:buNone/>
              <a:defRPr sz="1600"/>
            </a:lvl4pPr>
            <a:lvl5pPr marL="1823685" indent="0" algn="ctr">
              <a:buNone/>
              <a:defRPr sz="1600"/>
            </a:lvl5pPr>
            <a:lvl6pPr marL="2279618" indent="0" algn="ctr">
              <a:buNone/>
              <a:defRPr sz="1600"/>
            </a:lvl6pPr>
            <a:lvl7pPr marL="2735524" indent="0" algn="ctr">
              <a:buNone/>
              <a:defRPr sz="1600"/>
            </a:lvl7pPr>
            <a:lvl8pPr marL="3191427" indent="0" algn="ctr">
              <a:buNone/>
              <a:defRPr sz="1600"/>
            </a:lvl8pPr>
            <a:lvl9pPr marL="364733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5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66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9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5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4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47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3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5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4" indent="0">
              <a:buNone/>
              <a:defRPr sz="2000" b="1"/>
            </a:lvl2pPr>
            <a:lvl3pPr marL="911839" indent="0">
              <a:buNone/>
              <a:defRPr sz="1900" b="1"/>
            </a:lvl3pPr>
            <a:lvl4pPr marL="1367758" indent="0">
              <a:buNone/>
              <a:defRPr sz="1600" b="1"/>
            </a:lvl4pPr>
            <a:lvl5pPr marL="1823685" indent="0">
              <a:buNone/>
              <a:defRPr sz="1600" b="1"/>
            </a:lvl5pPr>
            <a:lvl6pPr marL="2279618" indent="0">
              <a:buNone/>
              <a:defRPr sz="1600" b="1"/>
            </a:lvl6pPr>
            <a:lvl7pPr marL="2735524" indent="0">
              <a:buNone/>
              <a:defRPr sz="1600" b="1"/>
            </a:lvl7pPr>
            <a:lvl8pPr marL="3191427" indent="0">
              <a:buNone/>
              <a:defRPr sz="1600" b="1"/>
            </a:lvl8pPr>
            <a:lvl9pPr marL="364733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5" y="250509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04" indent="0">
              <a:buNone/>
              <a:defRPr sz="2000" b="1"/>
            </a:lvl2pPr>
            <a:lvl3pPr marL="911839" indent="0">
              <a:buNone/>
              <a:defRPr sz="1900" b="1"/>
            </a:lvl3pPr>
            <a:lvl4pPr marL="1367758" indent="0">
              <a:buNone/>
              <a:defRPr sz="1600" b="1"/>
            </a:lvl4pPr>
            <a:lvl5pPr marL="1823685" indent="0">
              <a:buNone/>
              <a:defRPr sz="1600" b="1"/>
            </a:lvl5pPr>
            <a:lvl6pPr marL="2279618" indent="0">
              <a:buNone/>
              <a:defRPr sz="1600" b="1"/>
            </a:lvl6pPr>
            <a:lvl7pPr marL="2735524" indent="0">
              <a:buNone/>
              <a:defRPr sz="1600" b="1"/>
            </a:lvl7pPr>
            <a:lvl8pPr marL="3191427" indent="0">
              <a:buNone/>
              <a:defRPr sz="1600" b="1"/>
            </a:lvl8pPr>
            <a:lvl9pPr marL="364733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52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35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9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8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0" y="205742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04" indent="0">
              <a:buNone/>
              <a:defRPr sz="1500"/>
            </a:lvl2pPr>
            <a:lvl3pPr marL="911839" indent="0">
              <a:buNone/>
              <a:defRPr sz="1200"/>
            </a:lvl3pPr>
            <a:lvl4pPr marL="1367758" indent="0">
              <a:buNone/>
              <a:defRPr sz="1100"/>
            </a:lvl4pPr>
            <a:lvl5pPr marL="1823685" indent="0">
              <a:buNone/>
              <a:defRPr sz="1100"/>
            </a:lvl5pPr>
            <a:lvl6pPr marL="2279618" indent="0">
              <a:buNone/>
              <a:defRPr sz="1100"/>
            </a:lvl6pPr>
            <a:lvl7pPr marL="2735524" indent="0">
              <a:buNone/>
              <a:defRPr sz="1100"/>
            </a:lvl7pPr>
            <a:lvl8pPr marL="3191427" indent="0">
              <a:buNone/>
              <a:defRPr sz="1100"/>
            </a:lvl8pPr>
            <a:lvl9pPr marL="364733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27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0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904" indent="0">
              <a:buNone/>
              <a:defRPr sz="2800"/>
            </a:lvl2pPr>
            <a:lvl3pPr marL="911839" indent="0">
              <a:buNone/>
              <a:defRPr sz="2400"/>
            </a:lvl3pPr>
            <a:lvl4pPr marL="1367758" indent="0">
              <a:buNone/>
              <a:defRPr sz="2000"/>
            </a:lvl4pPr>
            <a:lvl5pPr marL="1823685" indent="0">
              <a:buNone/>
              <a:defRPr sz="2000"/>
            </a:lvl5pPr>
            <a:lvl6pPr marL="2279618" indent="0">
              <a:buNone/>
              <a:defRPr sz="2000"/>
            </a:lvl6pPr>
            <a:lvl7pPr marL="2735524" indent="0">
              <a:buNone/>
              <a:defRPr sz="2000"/>
            </a:lvl7pPr>
            <a:lvl8pPr marL="3191427" indent="0">
              <a:buNone/>
              <a:defRPr sz="2000"/>
            </a:lvl8pPr>
            <a:lvl9pPr marL="364733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0" y="205742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904" indent="0">
              <a:buNone/>
              <a:defRPr sz="1500"/>
            </a:lvl2pPr>
            <a:lvl3pPr marL="911839" indent="0">
              <a:buNone/>
              <a:defRPr sz="1200"/>
            </a:lvl3pPr>
            <a:lvl4pPr marL="1367758" indent="0">
              <a:buNone/>
              <a:defRPr sz="1100"/>
            </a:lvl4pPr>
            <a:lvl5pPr marL="1823685" indent="0">
              <a:buNone/>
              <a:defRPr sz="1100"/>
            </a:lvl5pPr>
            <a:lvl6pPr marL="2279618" indent="0">
              <a:buNone/>
              <a:defRPr sz="1100"/>
            </a:lvl6pPr>
            <a:lvl7pPr marL="2735524" indent="0">
              <a:buNone/>
              <a:defRPr sz="1100"/>
            </a:lvl7pPr>
            <a:lvl8pPr marL="3191427" indent="0">
              <a:buNone/>
              <a:defRPr sz="1100"/>
            </a:lvl8pPr>
            <a:lvl9pPr marL="364733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68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02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21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36521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35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78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78" y="360208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65" indent="0" algn="ctr">
              <a:buNone/>
              <a:defRPr sz="2000"/>
            </a:lvl2pPr>
            <a:lvl3pPr marL="912162" indent="0" algn="ctr">
              <a:buNone/>
              <a:defRPr sz="1900"/>
            </a:lvl3pPr>
            <a:lvl4pPr marL="1368241" indent="0" algn="ctr">
              <a:buNone/>
              <a:defRPr sz="1600"/>
            </a:lvl4pPr>
            <a:lvl5pPr marL="1824326" indent="0" algn="ctr">
              <a:buNone/>
              <a:defRPr sz="1600"/>
            </a:lvl5pPr>
            <a:lvl6pPr marL="2280418" indent="0" algn="ctr">
              <a:buNone/>
              <a:defRPr sz="1600"/>
            </a:lvl6pPr>
            <a:lvl7pPr marL="2736483" indent="0" algn="ctr">
              <a:buNone/>
              <a:defRPr sz="1600"/>
            </a:lvl7pPr>
            <a:lvl8pPr marL="3192550" indent="0" algn="ctr">
              <a:buNone/>
              <a:defRPr sz="1600"/>
            </a:lvl8pPr>
            <a:lvl9pPr marL="36486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03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96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0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4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80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6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3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4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7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65" indent="0">
              <a:buNone/>
              <a:defRPr sz="2000" b="1"/>
            </a:lvl2pPr>
            <a:lvl3pPr marL="912162" indent="0">
              <a:buNone/>
              <a:defRPr sz="1900" b="1"/>
            </a:lvl3pPr>
            <a:lvl4pPr marL="1368241" indent="0">
              <a:buNone/>
              <a:defRPr sz="1600" b="1"/>
            </a:lvl4pPr>
            <a:lvl5pPr marL="1824326" indent="0">
              <a:buNone/>
              <a:defRPr sz="1600" b="1"/>
            </a:lvl5pPr>
            <a:lvl6pPr marL="2280418" indent="0">
              <a:buNone/>
              <a:defRPr sz="1600" b="1"/>
            </a:lvl6pPr>
            <a:lvl7pPr marL="2736483" indent="0">
              <a:buNone/>
              <a:defRPr sz="1600" b="1"/>
            </a:lvl7pPr>
            <a:lvl8pPr marL="3192550" indent="0">
              <a:buNone/>
              <a:defRPr sz="1600" b="1"/>
            </a:lvl8pPr>
            <a:lvl9pPr marL="36486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7" y="2505091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65" indent="0">
              <a:buNone/>
              <a:defRPr sz="2000" b="1"/>
            </a:lvl2pPr>
            <a:lvl3pPr marL="912162" indent="0">
              <a:buNone/>
              <a:defRPr sz="1900" b="1"/>
            </a:lvl3pPr>
            <a:lvl4pPr marL="1368241" indent="0">
              <a:buNone/>
              <a:defRPr sz="1600" b="1"/>
            </a:lvl4pPr>
            <a:lvl5pPr marL="1824326" indent="0">
              <a:buNone/>
              <a:defRPr sz="1600" b="1"/>
            </a:lvl5pPr>
            <a:lvl6pPr marL="2280418" indent="0">
              <a:buNone/>
              <a:defRPr sz="1600" b="1"/>
            </a:lvl6pPr>
            <a:lvl7pPr marL="2736483" indent="0">
              <a:buNone/>
              <a:defRPr sz="1600" b="1"/>
            </a:lvl7pPr>
            <a:lvl8pPr marL="3192550" indent="0">
              <a:buNone/>
              <a:defRPr sz="1600" b="1"/>
            </a:lvl8pPr>
            <a:lvl9pPr marL="36486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1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9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7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36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0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65" indent="0">
              <a:buNone/>
              <a:defRPr sz="1500"/>
            </a:lvl2pPr>
            <a:lvl3pPr marL="912162" indent="0">
              <a:buNone/>
              <a:defRPr sz="1200"/>
            </a:lvl3pPr>
            <a:lvl4pPr marL="1368241" indent="0">
              <a:buNone/>
              <a:defRPr sz="1100"/>
            </a:lvl4pPr>
            <a:lvl5pPr marL="1824326" indent="0">
              <a:buNone/>
              <a:defRPr sz="1100"/>
            </a:lvl5pPr>
            <a:lvl6pPr marL="2280418" indent="0">
              <a:buNone/>
              <a:defRPr sz="1100"/>
            </a:lvl6pPr>
            <a:lvl7pPr marL="2736483" indent="0">
              <a:buNone/>
              <a:defRPr sz="1100"/>
            </a:lvl7pPr>
            <a:lvl8pPr marL="3192550" indent="0">
              <a:buNone/>
              <a:defRPr sz="1100"/>
            </a:lvl8pPr>
            <a:lvl9pPr marL="364861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19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0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65" indent="0">
              <a:buNone/>
              <a:defRPr sz="2800"/>
            </a:lvl2pPr>
            <a:lvl3pPr marL="912162" indent="0">
              <a:buNone/>
              <a:defRPr sz="2400"/>
            </a:lvl3pPr>
            <a:lvl4pPr marL="1368241" indent="0">
              <a:buNone/>
              <a:defRPr sz="2000"/>
            </a:lvl4pPr>
            <a:lvl5pPr marL="1824326" indent="0">
              <a:buNone/>
              <a:defRPr sz="2000"/>
            </a:lvl5pPr>
            <a:lvl6pPr marL="2280418" indent="0">
              <a:buNone/>
              <a:defRPr sz="2000"/>
            </a:lvl6pPr>
            <a:lvl7pPr marL="2736483" indent="0">
              <a:buNone/>
              <a:defRPr sz="2000"/>
            </a:lvl7pPr>
            <a:lvl8pPr marL="3192550" indent="0">
              <a:buNone/>
              <a:defRPr sz="2000"/>
            </a:lvl8pPr>
            <a:lvl9pPr marL="364861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6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65" indent="0">
              <a:buNone/>
              <a:defRPr sz="1500"/>
            </a:lvl2pPr>
            <a:lvl3pPr marL="912162" indent="0">
              <a:buNone/>
              <a:defRPr sz="1200"/>
            </a:lvl3pPr>
            <a:lvl4pPr marL="1368241" indent="0">
              <a:buNone/>
              <a:defRPr sz="1100"/>
            </a:lvl4pPr>
            <a:lvl5pPr marL="1824326" indent="0">
              <a:buNone/>
              <a:defRPr sz="1100"/>
            </a:lvl5pPr>
            <a:lvl6pPr marL="2280418" indent="0">
              <a:buNone/>
              <a:defRPr sz="1100"/>
            </a:lvl6pPr>
            <a:lvl7pPr marL="2736483" indent="0">
              <a:buNone/>
              <a:defRPr sz="1100"/>
            </a:lvl7pPr>
            <a:lvl8pPr marL="3192550" indent="0">
              <a:buNone/>
              <a:defRPr sz="1100"/>
            </a:lvl8pPr>
            <a:lvl9pPr marL="364861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36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51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7" y="36521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21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4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78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990" y="33"/>
            <a:ext cx="12190035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67" y="3429128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93" y="133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255" y="991478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726" tIns="60861" rIns="121726" bIns="60861" numCol="1" rtlCol="0" anchor="ctr" anchorCtr="0" compatLnSpc="1"/>
          <a:lstStyle/>
          <a:p>
            <a:pPr algn="ctr" defTabSz="1064749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335338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87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>
            <a:fillRect/>
          </a:stretch>
        </p:blipFill>
        <p:spPr>
          <a:xfrm>
            <a:off x="9646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18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20" y="128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7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9" y="1599757"/>
            <a:ext cx="10973011" cy="4526153"/>
          </a:xfrm>
          <a:prstGeom prst="rect">
            <a:avLst/>
          </a:prstGeom>
        </p:spPr>
        <p:txBody>
          <a:bodyPr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810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9"/>
            <a:ext cx="10363516" cy="1360596"/>
          </a:xfrm>
          <a:prstGeom prst="rect">
            <a:avLst/>
          </a:prstGeom>
        </p:spPr>
        <p:txBody>
          <a:bodyPr lIns="91327" tIns="45686" rIns="91327" bIns="45686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36"/>
            <a:ext cx="10363516" cy="1500255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2700"/>
            </a:lvl1pPr>
            <a:lvl2pPr marL="608773" indent="0">
              <a:buNone/>
              <a:defRPr sz="2400"/>
            </a:lvl2pPr>
            <a:lvl3pPr marL="1216954" indent="0">
              <a:buNone/>
              <a:defRPr sz="2100"/>
            </a:lvl3pPr>
            <a:lvl4pPr marL="1825744" indent="0">
              <a:buNone/>
              <a:defRPr sz="1900"/>
            </a:lvl4pPr>
            <a:lvl5pPr marL="2434545" indent="0">
              <a:buNone/>
              <a:defRPr sz="1900"/>
            </a:lvl5pPr>
            <a:lvl6pPr marL="3042684" indent="0">
              <a:buNone/>
              <a:defRPr sz="1900"/>
            </a:lvl6pPr>
            <a:lvl7pPr marL="3651455" indent="0">
              <a:buNone/>
              <a:defRPr sz="1900"/>
            </a:lvl7pPr>
            <a:lvl8pPr marL="4260258" indent="0">
              <a:buNone/>
              <a:defRPr sz="1900"/>
            </a:lvl8pPr>
            <a:lvl9pPr marL="4869048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75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7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12" y="1599757"/>
            <a:ext cx="5383865" cy="452615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641" y="1599757"/>
            <a:ext cx="5385983" cy="452615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806A7F-F115-4A5B-A101-E8D411C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6960A-BBEE-4933-8BBF-33FF3045D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E2BE9E-5641-43D6-8ED8-119F77494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610F9C3-E87C-4577-86B0-FCBB98873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9E9828-0409-4A5A-BAAD-B929B361D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EA458A-5BD3-4230-82BC-C28A20CE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DBD19D-B48B-440F-A7D2-F49BA3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C1255E-DA48-4F2E-99C7-CDFC370B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20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7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4133"/>
            <a:ext cx="5385983" cy="641151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3200" b="1"/>
            </a:lvl1pPr>
            <a:lvl2pPr marL="608773" indent="0">
              <a:buNone/>
              <a:defRPr sz="2700" b="1"/>
            </a:lvl2pPr>
            <a:lvl3pPr marL="1216954" indent="0">
              <a:buNone/>
              <a:defRPr sz="2400" b="1"/>
            </a:lvl3pPr>
            <a:lvl4pPr marL="1825744" indent="0">
              <a:buNone/>
              <a:defRPr sz="2100" b="1"/>
            </a:lvl4pPr>
            <a:lvl5pPr marL="2434545" indent="0">
              <a:buNone/>
              <a:defRPr sz="2100" b="1"/>
            </a:lvl5pPr>
            <a:lvl6pPr marL="3042684" indent="0">
              <a:buNone/>
              <a:defRPr sz="2100" b="1"/>
            </a:lvl6pPr>
            <a:lvl7pPr marL="3651455" indent="0">
              <a:buNone/>
              <a:defRPr sz="2100" b="1"/>
            </a:lvl7pPr>
            <a:lvl8pPr marL="4260258" indent="0">
              <a:buNone/>
              <a:defRPr sz="2100" b="1"/>
            </a:lvl8pPr>
            <a:lvl9pPr marL="486904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5307"/>
            <a:ext cx="5385983" cy="3950599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525" y="1534133"/>
            <a:ext cx="5388097" cy="641151"/>
          </a:xfrm>
          <a:prstGeom prst="rect">
            <a:avLst/>
          </a:prstGeom>
        </p:spPr>
        <p:txBody>
          <a:bodyPr lIns="91327" tIns="45686" rIns="91327" bIns="45686" anchor="b"/>
          <a:lstStyle>
            <a:lvl1pPr marL="0" indent="0">
              <a:buNone/>
              <a:defRPr sz="3200" b="1"/>
            </a:lvl1pPr>
            <a:lvl2pPr marL="608773" indent="0">
              <a:buNone/>
              <a:defRPr sz="2700" b="1"/>
            </a:lvl2pPr>
            <a:lvl3pPr marL="1216954" indent="0">
              <a:buNone/>
              <a:defRPr sz="2400" b="1"/>
            </a:lvl3pPr>
            <a:lvl4pPr marL="1825744" indent="0">
              <a:buNone/>
              <a:defRPr sz="2100" b="1"/>
            </a:lvl4pPr>
            <a:lvl5pPr marL="2434545" indent="0">
              <a:buNone/>
              <a:defRPr sz="2100" b="1"/>
            </a:lvl5pPr>
            <a:lvl6pPr marL="3042684" indent="0">
              <a:buNone/>
              <a:defRPr sz="2100" b="1"/>
            </a:lvl6pPr>
            <a:lvl7pPr marL="3651455" indent="0">
              <a:buNone/>
              <a:defRPr sz="2100" b="1"/>
            </a:lvl7pPr>
            <a:lvl8pPr marL="4260258" indent="0">
              <a:buNone/>
              <a:defRPr sz="2100" b="1"/>
            </a:lvl8pPr>
            <a:lvl9pPr marL="486904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525" y="2175307"/>
            <a:ext cx="5388097" cy="3950599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506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7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0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1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101"/>
            <a:ext cx="4010388" cy="1161691"/>
          </a:xfrm>
          <a:prstGeom prst="rect">
            <a:avLst/>
          </a:prstGeom>
        </p:spPr>
        <p:txBody>
          <a:bodyPr lIns="91327" tIns="45686" rIns="91327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2" y="273100"/>
            <a:ext cx="6816600" cy="5852893"/>
          </a:xfrm>
          <a:prstGeom prst="rect">
            <a:avLst/>
          </a:prstGeom>
        </p:spPr>
        <p:txBody>
          <a:bodyPr lIns="91327" tIns="45686" rIns="91327" bIns="4568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69"/>
            <a:ext cx="4010388" cy="4691203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1900"/>
            </a:lvl1pPr>
            <a:lvl2pPr marL="608773" indent="0">
              <a:buNone/>
              <a:defRPr sz="1600"/>
            </a:lvl2pPr>
            <a:lvl3pPr marL="1216954" indent="0">
              <a:buNone/>
              <a:defRPr sz="1300"/>
            </a:lvl3pPr>
            <a:lvl4pPr marL="1825744" indent="0">
              <a:buNone/>
              <a:defRPr sz="1200"/>
            </a:lvl4pPr>
            <a:lvl5pPr marL="2434545" indent="0">
              <a:buNone/>
              <a:defRPr sz="1200"/>
            </a:lvl5pPr>
            <a:lvl6pPr marL="3042684" indent="0">
              <a:buNone/>
              <a:defRPr sz="1200"/>
            </a:lvl6pPr>
            <a:lvl7pPr marL="3651455" indent="0">
              <a:buNone/>
              <a:defRPr sz="1200"/>
            </a:lvl7pPr>
            <a:lvl8pPr marL="4260258" indent="0">
              <a:buNone/>
              <a:defRPr sz="1200"/>
            </a:lvl8pPr>
            <a:lvl9pPr marL="486904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8" y="4801237"/>
            <a:ext cx="7316045" cy="567092"/>
          </a:xfrm>
          <a:prstGeom prst="rect">
            <a:avLst/>
          </a:prstGeom>
        </p:spPr>
        <p:txBody>
          <a:bodyPr lIns="91327" tIns="45686" rIns="91327" bIns="45686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8" y="613697"/>
            <a:ext cx="7316045" cy="4113531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4300"/>
            </a:lvl1pPr>
            <a:lvl2pPr marL="608773" indent="0">
              <a:buNone/>
              <a:defRPr sz="3700"/>
            </a:lvl2pPr>
            <a:lvl3pPr marL="1216954" indent="0">
              <a:buNone/>
              <a:defRPr sz="3200"/>
            </a:lvl3pPr>
            <a:lvl4pPr marL="1825744" indent="0">
              <a:buNone/>
              <a:defRPr sz="2700"/>
            </a:lvl4pPr>
            <a:lvl5pPr marL="2434545" indent="0">
              <a:buNone/>
              <a:defRPr sz="2700"/>
            </a:lvl5pPr>
            <a:lvl6pPr marL="3042684" indent="0">
              <a:buNone/>
              <a:defRPr sz="2700"/>
            </a:lvl6pPr>
            <a:lvl7pPr marL="3651455" indent="0">
              <a:buNone/>
              <a:defRPr sz="2700"/>
            </a:lvl7pPr>
            <a:lvl8pPr marL="4260258" indent="0">
              <a:buNone/>
              <a:defRPr sz="2700"/>
            </a:lvl8pPr>
            <a:lvl9pPr marL="486904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8" y="5368460"/>
            <a:ext cx="7316045" cy="804085"/>
          </a:xfrm>
          <a:prstGeom prst="rect">
            <a:avLst/>
          </a:prstGeom>
        </p:spPr>
        <p:txBody>
          <a:bodyPr lIns="91327" tIns="45686" rIns="91327" bIns="45686"/>
          <a:lstStyle>
            <a:lvl1pPr marL="0" indent="0">
              <a:buNone/>
              <a:defRPr sz="1900"/>
            </a:lvl1pPr>
            <a:lvl2pPr marL="608773" indent="0">
              <a:buNone/>
              <a:defRPr sz="1600"/>
            </a:lvl2pPr>
            <a:lvl3pPr marL="1216954" indent="0">
              <a:buNone/>
              <a:defRPr sz="1300"/>
            </a:lvl3pPr>
            <a:lvl4pPr marL="1825744" indent="0">
              <a:buNone/>
              <a:defRPr sz="1200"/>
            </a:lvl4pPr>
            <a:lvl5pPr marL="2434545" indent="0">
              <a:buNone/>
              <a:defRPr sz="1200"/>
            </a:lvl5pPr>
            <a:lvl6pPr marL="3042684" indent="0">
              <a:buNone/>
              <a:defRPr sz="1200"/>
            </a:lvl6pPr>
            <a:lvl7pPr marL="3651455" indent="0">
              <a:buNone/>
              <a:defRPr sz="1200"/>
            </a:lvl7pPr>
            <a:lvl8pPr marL="4260258" indent="0">
              <a:buNone/>
              <a:defRPr sz="1200"/>
            </a:lvl8pPr>
            <a:lvl9pPr marL="486904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93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9" y="275247"/>
            <a:ext cx="10973011" cy="1142647"/>
          </a:xfrm>
          <a:prstGeom prst="rect">
            <a:avLst/>
          </a:prstGeom>
        </p:spPr>
        <p:txBody>
          <a:bodyPr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9" y="1599757"/>
            <a:ext cx="10973011" cy="4526153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10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137"/>
            <a:ext cx="2742724" cy="5850779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5" y="275137"/>
            <a:ext cx="8027123" cy="5850779"/>
          </a:xfrm>
          <a:prstGeom prst="rect">
            <a:avLst/>
          </a:prstGeom>
        </p:spPr>
        <p:txBody>
          <a:bodyPr vert="eaVert" lIns="91327" tIns="45686" rIns="91327" bIns="4568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678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8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8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14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81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53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A42B1-A48D-4E59-83FA-004C4CE8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98C5F7-D2C5-4F8B-9189-228981DE4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A92BD4-4819-4D61-8698-A3366D24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7F96264-B125-4E56-AD12-B32187CB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4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1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56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02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16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74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5" y="98749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5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5" y="98749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44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86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99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8" y="6492947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8" y="635642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41" y="650141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65" y="1619409"/>
            <a:ext cx="787493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17" y="2953019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0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38D348-DFEA-4518-AB87-8282CFE5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EC39C1-A55D-4A10-8774-473C7348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DE9DA7-7BC4-42A0-8318-249EE8E6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61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24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81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81" y="2209007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03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4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0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58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09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60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12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42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4" y="1166459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000" b="1"/>
            </a:lvl2pPr>
            <a:lvl3pPr marL="910321" indent="0">
              <a:buNone/>
              <a:defRPr sz="1900" b="1"/>
            </a:lvl3pPr>
            <a:lvl4pPr marL="1365496" indent="0">
              <a:buNone/>
              <a:defRPr sz="1600" b="1"/>
            </a:lvl4pPr>
            <a:lvl5pPr marL="1820641" indent="0">
              <a:buNone/>
              <a:defRPr sz="1600" b="1"/>
            </a:lvl5pPr>
            <a:lvl6pPr marL="2275823" indent="0">
              <a:buNone/>
              <a:defRPr sz="1600" b="1"/>
            </a:lvl6pPr>
            <a:lvl7pPr marL="2730949" indent="0">
              <a:buNone/>
              <a:defRPr sz="1600" b="1"/>
            </a:lvl7pPr>
            <a:lvl8pPr marL="3186088" indent="0">
              <a:buNone/>
              <a:defRPr sz="1600" b="1"/>
            </a:lvl8pPr>
            <a:lvl9pPr marL="3641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4" y="1653048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9" y="1166459"/>
            <a:ext cx="4095096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44" indent="0">
              <a:buNone/>
              <a:defRPr sz="2000" b="1"/>
            </a:lvl2pPr>
            <a:lvl3pPr marL="910321" indent="0">
              <a:buNone/>
              <a:defRPr sz="1900" b="1"/>
            </a:lvl3pPr>
            <a:lvl4pPr marL="1365496" indent="0">
              <a:buNone/>
              <a:defRPr sz="1600" b="1"/>
            </a:lvl4pPr>
            <a:lvl5pPr marL="1820641" indent="0">
              <a:buNone/>
              <a:defRPr sz="1600" b="1"/>
            </a:lvl5pPr>
            <a:lvl6pPr marL="2275823" indent="0">
              <a:buNone/>
              <a:defRPr sz="1600" b="1"/>
            </a:lvl6pPr>
            <a:lvl7pPr marL="2730949" indent="0">
              <a:buNone/>
              <a:defRPr sz="1600" b="1"/>
            </a:lvl7pPr>
            <a:lvl8pPr marL="3186088" indent="0">
              <a:buNone/>
              <a:defRPr sz="1600" b="1"/>
            </a:lvl8pPr>
            <a:lvl9pPr marL="364123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9" y="1653048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38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99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89" y="207477"/>
            <a:ext cx="3048003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71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89" y="1090551"/>
            <a:ext cx="3048003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144" indent="0">
              <a:buNone/>
              <a:defRPr sz="1200"/>
            </a:lvl2pPr>
            <a:lvl3pPr marL="910321" indent="0">
              <a:buNone/>
              <a:defRPr sz="1100"/>
            </a:lvl3pPr>
            <a:lvl4pPr marL="1365496" indent="0">
              <a:buNone/>
              <a:defRPr sz="900"/>
            </a:lvl4pPr>
            <a:lvl5pPr marL="1820641" indent="0">
              <a:buNone/>
              <a:defRPr sz="900"/>
            </a:lvl5pPr>
            <a:lvl6pPr marL="2275823" indent="0">
              <a:buNone/>
              <a:defRPr sz="900"/>
            </a:lvl6pPr>
            <a:lvl7pPr marL="2730949" indent="0">
              <a:buNone/>
              <a:defRPr sz="900"/>
            </a:lvl7pPr>
            <a:lvl8pPr marL="3186088" indent="0">
              <a:buNone/>
              <a:defRPr sz="900"/>
            </a:lvl8pPr>
            <a:lvl9pPr marL="3641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313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7" y="3647739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7" y="46566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144" indent="0">
              <a:buNone/>
              <a:defRPr sz="2800"/>
            </a:lvl2pPr>
            <a:lvl3pPr marL="910321" indent="0">
              <a:buNone/>
              <a:defRPr sz="2400"/>
            </a:lvl3pPr>
            <a:lvl4pPr marL="1365496" indent="0">
              <a:buNone/>
              <a:defRPr sz="2000"/>
            </a:lvl4pPr>
            <a:lvl5pPr marL="1820641" indent="0">
              <a:buNone/>
              <a:defRPr sz="2000"/>
            </a:lvl5pPr>
            <a:lvl6pPr marL="2275823" indent="0">
              <a:buNone/>
              <a:defRPr sz="2000"/>
            </a:lvl6pPr>
            <a:lvl7pPr marL="2730949" indent="0">
              <a:buNone/>
              <a:defRPr sz="2000"/>
            </a:lvl7pPr>
            <a:lvl8pPr marL="3186088" indent="0">
              <a:buNone/>
              <a:defRPr sz="2000"/>
            </a:lvl8pPr>
            <a:lvl9pPr marL="3641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7" y="4078977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144" indent="0">
              <a:buNone/>
              <a:defRPr sz="1200"/>
            </a:lvl2pPr>
            <a:lvl3pPr marL="910321" indent="0">
              <a:buNone/>
              <a:defRPr sz="1100"/>
            </a:lvl3pPr>
            <a:lvl4pPr marL="1365496" indent="0">
              <a:buNone/>
              <a:defRPr sz="900"/>
            </a:lvl4pPr>
            <a:lvl5pPr marL="1820641" indent="0">
              <a:buNone/>
              <a:defRPr sz="900"/>
            </a:lvl5pPr>
            <a:lvl6pPr marL="2275823" indent="0">
              <a:buNone/>
              <a:defRPr sz="900"/>
            </a:lvl6pPr>
            <a:lvl7pPr marL="2730949" indent="0">
              <a:buNone/>
              <a:defRPr sz="900"/>
            </a:lvl7pPr>
            <a:lvl8pPr marL="3186088" indent="0">
              <a:buNone/>
              <a:defRPr sz="900"/>
            </a:lvl8pPr>
            <a:lvl9pPr marL="36412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99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731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49" y="209148"/>
            <a:ext cx="2084543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488" y="209148"/>
            <a:ext cx="6099217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1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B4487-15E1-4E48-83CB-44E8FAC6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A98E23-B013-42DC-8FFA-3FC17FCC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E7ECC-080D-4791-825C-893347098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DCE428-578D-4535-8363-08DF675AA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4448F7-64AD-436B-BD38-659B0C6C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40023-4D7B-491F-9C38-400C5CFF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4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5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1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04" indent="0" algn="ctr">
              <a:buNone/>
              <a:defRPr sz="2000"/>
            </a:lvl2pPr>
            <a:lvl3pPr marL="912409" indent="0" algn="ctr">
              <a:buNone/>
              <a:defRPr sz="1800"/>
            </a:lvl3pPr>
            <a:lvl4pPr marL="1368613" indent="0" algn="ctr">
              <a:buNone/>
              <a:defRPr sz="1600"/>
            </a:lvl4pPr>
            <a:lvl5pPr marL="1824822" indent="0" algn="ctr">
              <a:buNone/>
              <a:defRPr sz="1600"/>
            </a:lvl5pPr>
            <a:lvl6pPr marL="2281023" indent="0" algn="ctr">
              <a:buNone/>
              <a:defRPr sz="1600"/>
            </a:lvl6pPr>
            <a:lvl7pPr marL="2737228" indent="0" algn="ctr">
              <a:buNone/>
              <a:defRPr sz="1600"/>
            </a:lvl7pPr>
            <a:lvl8pPr marL="3193433" indent="0" algn="ctr">
              <a:buNone/>
              <a:defRPr sz="1600"/>
            </a:lvl8pPr>
            <a:lvl9pPr marL="364963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24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758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0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5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3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86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4" indent="0">
              <a:buNone/>
              <a:defRPr sz="2000" b="1"/>
            </a:lvl2pPr>
            <a:lvl3pPr marL="912409" indent="0">
              <a:buNone/>
              <a:defRPr sz="1800" b="1"/>
            </a:lvl3pPr>
            <a:lvl4pPr marL="1368613" indent="0">
              <a:buNone/>
              <a:defRPr sz="1600" b="1"/>
            </a:lvl4pPr>
            <a:lvl5pPr marL="1824822" indent="0">
              <a:buNone/>
              <a:defRPr sz="1600" b="1"/>
            </a:lvl5pPr>
            <a:lvl6pPr marL="2281023" indent="0">
              <a:buNone/>
              <a:defRPr sz="1600" b="1"/>
            </a:lvl6pPr>
            <a:lvl7pPr marL="2737228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3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21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4" indent="0">
              <a:buNone/>
              <a:defRPr sz="2000" b="1"/>
            </a:lvl2pPr>
            <a:lvl3pPr marL="912409" indent="0">
              <a:buNone/>
              <a:defRPr sz="1800" b="1"/>
            </a:lvl3pPr>
            <a:lvl4pPr marL="1368613" indent="0">
              <a:buNone/>
              <a:defRPr sz="1600" b="1"/>
            </a:lvl4pPr>
            <a:lvl5pPr marL="1824822" indent="0">
              <a:buNone/>
              <a:defRPr sz="1600" b="1"/>
            </a:lvl5pPr>
            <a:lvl6pPr marL="2281023" indent="0">
              <a:buNone/>
              <a:defRPr sz="1600" b="1"/>
            </a:lvl6pPr>
            <a:lvl7pPr marL="2737228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3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862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116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9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4" indent="0">
              <a:buNone/>
              <a:defRPr sz="1400"/>
            </a:lvl2pPr>
            <a:lvl3pPr marL="912409" indent="0">
              <a:buNone/>
              <a:defRPr sz="1200"/>
            </a:lvl3pPr>
            <a:lvl4pPr marL="1368613" indent="0">
              <a:buNone/>
              <a:defRPr sz="1000"/>
            </a:lvl4pPr>
            <a:lvl5pPr marL="1824822" indent="0">
              <a:buNone/>
              <a:defRPr sz="1000"/>
            </a:lvl5pPr>
            <a:lvl6pPr marL="2281023" indent="0">
              <a:buNone/>
              <a:defRPr sz="1000"/>
            </a:lvl6pPr>
            <a:lvl7pPr marL="2737228" indent="0">
              <a:buNone/>
              <a:defRPr sz="1000"/>
            </a:lvl7pPr>
            <a:lvl8pPr marL="3193433" indent="0">
              <a:buNone/>
              <a:defRPr sz="1000"/>
            </a:lvl8pPr>
            <a:lvl9pPr marL="36496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211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8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204" indent="0">
              <a:buNone/>
              <a:defRPr sz="2800"/>
            </a:lvl2pPr>
            <a:lvl3pPr marL="912409" indent="0">
              <a:buNone/>
              <a:defRPr sz="2400"/>
            </a:lvl3pPr>
            <a:lvl4pPr marL="1368613" indent="0">
              <a:buNone/>
              <a:defRPr sz="2000"/>
            </a:lvl4pPr>
            <a:lvl5pPr marL="1824822" indent="0">
              <a:buNone/>
              <a:defRPr sz="2000"/>
            </a:lvl5pPr>
            <a:lvl6pPr marL="2281023" indent="0">
              <a:buNone/>
              <a:defRPr sz="2000"/>
            </a:lvl6pPr>
            <a:lvl7pPr marL="2737228" indent="0">
              <a:buNone/>
              <a:defRPr sz="2000"/>
            </a:lvl7pPr>
            <a:lvl8pPr marL="3193433" indent="0">
              <a:buNone/>
              <a:defRPr sz="2000"/>
            </a:lvl8pPr>
            <a:lvl9pPr marL="364963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8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4" indent="0">
              <a:buNone/>
              <a:defRPr sz="1400"/>
            </a:lvl2pPr>
            <a:lvl3pPr marL="912409" indent="0">
              <a:buNone/>
              <a:defRPr sz="1200"/>
            </a:lvl3pPr>
            <a:lvl4pPr marL="1368613" indent="0">
              <a:buNone/>
              <a:defRPr sz="1000"/>
            </a:lvl4pPr>
            <a:lvl5pPr marL="1824822" indent="0">
              <a:buNone/>
              <a:defRPr sz="1000"/>
            </a:lvl5pPr>
            <a:lvl6pPr marL="2281023" indent="0">
              <a:buNone/>
              <a:defRPr sz="1000"/>
            </a:lvl6pPr>
            <a:lvl7pPr marL="2737228" indent="0">
              <a:buNone/>
              <a:defRPr sz="1000"/>
            </a:lvl7pPr>
            <a:lvl8pPr marL="3193433" indent="0">
              <a:buNone/>
              <a:defRPr sz="1000"/>
            </a:lvl8pPr>
            <a:lvl9pPr marL="364963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4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2E6FD0-BB95-477A-BAF3-A9578515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8F9D2E-0A4A-455A-849A-0D2D4DF4A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2E6928-9E04-4997-823D-B45D3AE5F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3658D-F85B-459C-8B24-1D04C37B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63843-E684-486A-97DE-C334B4A9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380D46-6309-44DF-B229-9FF51BD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47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3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50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45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A6065F-3679-4902-A4C5-8C0BCDA580B3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2/25/2025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5286E-86F2-4821-A294-9B6801CFB1CC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162807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15FAF-5DFD-498A-8BA8-10FC062F1A2A}" type="datetimeFigureOut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2/25/2025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AB5094-D67A-47B3-A80F-A9AE266D91E1}" type="slidenum">
              <a:rPr lang="en-US">
                <a:solidFill>
                  <a:prstClr val="black"/>
                </a:solidFill>
                <a:ea typeface="SimSun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955111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0656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40095A-B57F-4284-B540-FDA4170B5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3F3F6D-A716-45FB-BA04-D7F2C10F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1EF99-216D-453B-8564-2CD7F84E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CD891F-A34B-4812-8DB2-E0B08BE1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CB022-47A2-4FAB-A813-FB43BC2F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18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AC57A-A6D2-4528-A27E-5ED034B0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EEF171-E20E-4AD8-813C-5875F0467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0C361-70A8-4F0F-9251-EE9F26B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F63909-88BA-49CC-B35F-8A4F0DBE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EE2F43-BC39-4762-81A7-B64240CB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76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A126A-32F0-4504-A961-CAA6D6C5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C22C3D-2FFF-4BA9-8003-3B9989B0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79A69-750B-446F-8ECA-9830C398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3711B-421B-4CC4-8FDA-BD0FB2770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045BE3-F318-47C9-9EDE-701C05D5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974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38D2F8-6D2A-477C-8587-C11488F4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F1AB4-011C-45CB-8334-B395638C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DF207A-E3FF-4E20-8E42-D06A7DF42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287C6-0009-49A5-BC05-DFC3C7D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20F788-E95B-4A2E-859A-5E39BFE6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6F24B6-5C62-4611-8D1B-5A0CBF90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F8BFE-C8BD-4057-B15E-4F1594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C71D4-6537-46A0-BF7B-6B9482DA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729C4B-DAE3-456A-B282-AA5EC5DCE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1B318-237C-4B8D-AB3D-AA6F00534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17A3F-738A-4D51-AFDB-D4FB68F0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3BDF19-47C0-419E-9852-019786DDD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8EA54-B860-4220-BD07-5EEB717B52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5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78" y="274652"/>
            <a:ext cx="10972801" cy="1143000"/>
          </a:xfrm>
          <a:prstGeom prst="rect">
            <a:avLst/>
          </a:prstGeom>
        </p:spPr>
        <p:txBody>
          <a:bodyPr vert="horz" lIns="96695" tIns="48341" rIns="96695" bIns="483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8" y="1600217"/>
            <a:ext cx="10972801" cy="4525963"/>
          </a:xfrm>
          <a:prstGeom prst="rect">
            <a:avLst/>
          </a:prstGeom>
        </p:spPr>
        <p:txBody>
          <a:bodyPr vert="horz" lIns="96695" tIns="48341" rIns="96695" bIns="483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70" y="6356478"/>
            <a:ext cx="2844801" cy="365125"/>
          </a:xfrm>
          <a:prstGeom prst="rect">
            <a:avLst/>
          </a:prstGeom>
        </p:spPr>
        <p:txBody>
          <a:bodyPr vert="horz" lIns="96695" tIns="48341" rIns="96695" bIns="48341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7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82" y="6356478"/>
            <a:ext cx="3860801" cy="365125"/>
          </a:xfrm>
          <a:prstGeom prst="rect">
            <a:avLst/>
          </a:prstGeom>
        </p:spPr>
        <p:txBody>
          <a:bodyPr vert="horz" lIns="96695" tIns="48341" rIns="96695" bIns="48341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32" y="6356478"/>
            <a:ext cx="2844801" cy="365125"/>
          </a:xfrm>
          <a:prstGeom prst="rect">
            <a:avLst/>
          </a:prstGeom>
        </p:spPr>
        <p:txBody>
          <a:bodyPr vert="horz" lIns="96695" tIns="48341" rIns="96695" bIns="48341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7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7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1292614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31" indent="-484731" algn="l" defTabSz="1292614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247" indent="-403942" algn="l" defTabSz="1292614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764" indent="-323155" algn="l" defTabSz="129261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62077" indent="-323155" algn="l" defTabSz="129261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385" indent="-323155" algn="l" defTabSz="129261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690" indent="-323155" algn="l" defTabSz="12926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994" indent="-323155" algn="l" defTabSz="12926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7269" indent="-323155" algn="l" defTabSz="12926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577" indent="-323155" algn="l" defTabSz="129261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6308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614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922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229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538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842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4116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425" algn="l" defTabSz="129261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26" y="274681"/>
            <a:ext cx="10972801" cy="1143000"/>
          </a:xfrm>
          <a:prstGeom prst="rect">
            <a:avLst/>
          </a:prstGeom>
        </p:spPr>
        <p:txBody>
          <a:bodyPr vert="horz" lIns="96093" tIns="48033" rIns="96093" bIns="480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26" y="1600256"/>
            <a:ext cx="10972801" cy="4525963"/>
          </a:xfrm>
          <a:prstGeom prst="rect">
            <a:avLst/>
          </a:prstGeom>
        </p:spPr>
        <p:txBody>
          <a:bodyPr vert="horz" lIns="96093" tIns="48033" rIns="96093" bIns="480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38"/>
            <a:ext cx="2844800" cy="365125"/>
          </a:xfrm>
          <a:prstGeom prst="rect">
            <a:avLst/>
          </a:prstGeom>
        </p:spPr>
        <p:txBody>
          <a:bodyPr vert="horz" lIns="96093" tIns="48033" rIns="96093" bIns="480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69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26" y="6356538"/>
            <a:ext cx="3860801" cy="365125"/>
          </a:xfrm>
          <a:prstGeom prst="rect">
            <a:avLst/>
          </a:prstGeom>
        </p:spPr>
        <p:txBody>
          <a:bodyPr vert="horz" lIns="96093" tIns="48033" rIns="96093" bIns="480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6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38"/>
            <a:ext cx="2844800" cy="365125"/>
          </a:xfrm>
          <a:prstGeom prst="rect">
            <a:avLst/>
          </a:prstGeom>
        </p:spPr>
        <p:txBody>
          <a:bodyPr vert="horz" lIns="96093" tIns="48033" rIns="96093" bIns="480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069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06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128436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632" indent="-481632" algn="l" defTabSz="128436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3536" indent="-401366" algn="l" defTabSz="128436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5442" indent="-321078" algn="l" defTabSz="128436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7633" indent="-321078" algn="l" defTabSz="128436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9821" indent="-321078" algn="l" defTabSz="128436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1985" indent="-321078" algn="l" defTabSz="12843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4170" indent="-321078" algn="l" defTabSz="12843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6354" indent="-321078" algn="l" defTabSz="12843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8542" indent="-321078" algn="l" defTabSz="12843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2186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4366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549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8734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0898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3084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5266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7445" algn="l" defTabSz="128436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09" y="206115"/>
            <a:ext cx="8231744" cy="85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40" tIns="34050" rIns="68040" bIns="340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09" y="1200157"/>
            <a:ext cx="8231744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40" tIns="34050" rIns="68040" bIns="34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319" y="4684069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40" tIns="34050" rIns="68040" bIns="3405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/>
            </a:lvl1pPr>
          </a:lstStyle>
          <a:p>
            <a:pPr defTabSz="68040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117" y="4684069"/>
            <a:ext cx="289635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40" tIns="34050" rIns="68040" bIns="3405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/>
            </a:lvl1pPr>
          </a:lstStyle>
          <a:p>
            <a:pPr defTabSz="68040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4983" y="4684069"/>
            <a:ext cx="213415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040" tIns="34050" rIns="68040" bIns="3405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0402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  <a:cs typeface="Arial"/>
                <a:sym typeface="Arial"/>
              </a:rPr>
              <a:pPr defTabSz="68040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61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018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040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058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6075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152" indent="-25515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2806" indent="-212615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0447" indent="-170117" algn="l" rtl="0" fontAlgn="base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190657" indent="-170117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30848" indent="-1701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71068" indent="-1701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11179" indent="-1701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1403" indent="-1701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1617" indent="-170117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0182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0402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0582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60755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924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41142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81308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496" algn="l" defTabSz="68040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73" y="5051331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680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67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3680"/>
            <a:fld id="{81D1B318-237C-4B8D-AB3D-AA6F00534237}" type="datetimeFigureOut">
              <a:rPr lang="en-US" smtClean="0"/>
              <a:pPr defTabSz="91368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defTabSz="91368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defTabSz="913680"/>
            <a:fld id="{CDF8EA54-B860-4220-BD07-5EEB717B5211}" type="slidenum">
              <a:rPr lang="en-US" smtClean="0"/>
              <a:pPr defTabSz="91368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62" y="274681"/>
            <a:ext cx="10972801" cy="1143000"/>
          </a:xfrm>
          <a:prstGeom prst="rect">
            <a:avLst/>
          </a:prstGeom>
        </p:spPr>
        <p:txBody>
          <a:bodyPr vert="horz" lIns="96026" tIns="47991" rIns="96026" bIns="4799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2" y="1600256"/>
            <a:ext cx="10972801" cy="4525963"/>
          </a:xfrm>
          <a:prstGeom prst="rect">
            <a:avLst/>
          </a:prstGeom>
        </p:spPr>
        <p:txBody>
          <a:bodyPr vert="horz" lIns="96026" tIns="47991" rIns="96026" bIns="4799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42"/>
            <a:ext cx="2844800" cy="365125"/>
          </a:xfrm>
          <a:prstGeom prst="rect">
            <a:avLst/>
          </a:prstGeom>
        </p:spPr>
        <p:txBody>
          <a:bodyPr vert="horz" lIns="96026" tIns="47991" rIns="96026" bIns="4799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93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64" y="6356542"/>
            <a:ext cx="3860801" cy="365125"/>
          </a:xfrm>
          <a:prstGeom prst="rect">
            <a:avLst/>
          </a:prstGeom>
        </p:spPr>
        <p:txBody>
          <a:bodyPr vert="horz" lIns="96026" tIns="47991" rIns="96026" bIns="4799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93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542"/>
            <a:ext cx="2844800" cy="365125"/>
          </a:xfrm>
          <a:prstGeom prst="rect">
            <a:avLst/>
          </a:prstGeom>
        </p:spPr>
        <p:txBody>
          <a:bodyPr vert="horz" lIns="96026" tIns="47991" rIns="96026" bIns="4799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993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993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1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ctr" defTabSz="1283351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252" indent="-481252" algn="l" defTabSz="128335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2711" indent="-401049" algn="l" defTabSz="128335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04175" indent="-320824" algn="l" defTabSz="128335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45857" indent="-320824" algn="l" defTabSz="12833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7537" indent="-320824" algn="l" defTabSz="12833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9193" indent="-320824" algn="l" defTabSz="12833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0870" indent="-320824" algn="l" defTabSz="12833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12548" indent="-320824" algn="l" defTabSz="12833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54229" indent="-320824" algn="l" defTabSz="12833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79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3351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5027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6704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8360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0038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91714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33385" algn="l" defTabSz="128335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4" tIns="60937" rIns="121874" bIns="609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74" tIns="60937" rIns="121874" bIns="609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04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04"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0"/>
            <a:ext cx="3860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0"/>
            <a:ext cx="2844800" cy="365125"/>
          </a:xfrm>
          <a:prstGeom prst="rect">
            <a:avLst/>
          </a:prstGeom>
        </p:spPr>
        <p:txBody>
          <a:bodyPr vert="horz" lIns="121874" tIns="60937" rIns="121874" bIns="609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04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1218704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07" indent="-457007" algn="l" defTabSz="121870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01" indent="-380845" algn="l" defTabSz="1218704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375" indent="-304671" algn="l" defTabSz="12187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24" indent="-304671" algn="l" defTabSz="121870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78" indent="-304671" algn="l" defTabSz="121870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23" indent="-304671" algn="l" defTabSz="12187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7" indent="-304671" algn="l" defTabSz="12187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6" indent="-304671" algn="l" defTabSz="12187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5" indent="-304671" algn="l" defTabSz="12187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3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4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6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0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95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48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797" algn="l" defTabSz="12187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3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45" y="274640"/>
            <a:ext cx="10972801" cy="1143000"/>
          </a:xfrm>
          <a:prstGeom prst="rect">
            <a:avLst/>
          </a:prstGeom>
        </p:spPr>
        <p:txBody>
          <a:bodyPr vert="horz" lIns="91724" tIns="45897" rIns="91724" bIns="4589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45" y="1600255"/>
            <a:ext cx="10972801" cy="4525963"/>
          </a:xfrm>
          <a:prstGeom prst="rect">
            <a:avLst/>
          </a:prstGeom>
        </p:spPr>
        <p:txBody>
          <a:bodyPr vert="horz" lIns="91724" tIns="45897" rIns="91724" bIns="4589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471"/>
            <a:ext cx="2844800" cy="365125"/>
          </a:xfrm>
          <a:prstGeom prst="rect">
            <a:avLst/>
          </a:prstGeom>
        </p:spPr>
        <p:txBody>
          <a:bodyPr vert="horz" lIns="91724" tIns="45897" rIns="91724" bIns="4589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08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6356471"/>
            <a:ext cx="3860800" cy="365125"/>
          </a:xfrm>
          <a:prstGeom prst="rect">
            <a:avLst/>
          </a:prstGeom>
        </p:spPr>
        <p:txBody>
          <a:bodyPr vert="horz" lIns="91724" tIns="45897" rIns="91724" bIns="4589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0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5" y="6356471"/>
            <a:ext cx="2844800" cy="365125"/>
          </a:xfrm>
          <a:prstGeom prst="rect">
            <a:avLst/>
          </a:prstGeom>
        </p:spPr>
        <p:txBody>
          <a:bodyPr vert="horz" lIns="91724" tIns="45897" rIns="91724" bIns="4589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708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70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5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07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651" indent="-452651" algn="l" defTabSz="12070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0776" indent="-377231" algn="l" defTabSz="12070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871" indent="-301763" algn="l" defTabSz="12070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2414" indent="-301763" algn="l" defTabSz="12070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5928" indent="-301763" algn="l" defTabSz="12070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19468" indent="-301763" algn="l" defTabSz="1207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23024" indent="-301763" algn="l" defTabSz="1207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26555" indent="-301763" algn="l" defTabSz="1207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30109" indent="-301763" algn="l" defTabSz="1207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540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080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618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165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680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1245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4785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8339" algn="l" defTabSz="1207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92392" tIns="46223" rIns="92392" bIns="4622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2392" tIns="46223" rIns="92392" bIns="4622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4"/>
            <a:ext cx="2743200" cy="365125"/>
          </a:xfrm>
          <a:prstGeom prst="rect">
            <a:avLst/>
          </a:prstGeom>
        </p:spPr>
        <p:txBody>
          <a:bodyPr vert="horz" lIns="92392" tIns="46223" rIns="92392" bIns="4622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84"/>
            <a:ext cx="4114800" cy="365125"/>
          </a:xfrm>
          <a:prstGeom prst="rect">
            <a:avLst/>
          </a:prstGeom>
        </p:spPr>
        <p:txBody>
          <a:bodyPr vert="horz" lIns="92392" tIns="46223" rIns="92392" bIns="4622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21" y="6356484"/>
            <a:ext cx="2743200" cy="365125"/>
          </a:xfrm>
          <a:prstGeom prst="rect">
            <a:avLst/>
          </a:prstGeom>
        </p:spPr>
        <p:txBody>
          <a:bodyPr vert="horz" lIns="92392" tIns="46223" rIns="92392" bIns="4622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8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8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18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7" indent="-227967" algn="l" defTabSz="9118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04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10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12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18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554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474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97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334" indent="-227967" algn="l" defTabSz="9118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04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39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58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85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18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24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427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333" algn="l" defTabSz="9118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1"/>
            <a:ext cx="10515600" cy="1325563"/>
          </a:xfrm>
          <a:prstGeom prst="rect">
            <a:avLst/>
          </a:prstGeom>
        </p:spPr>
        <p:txBody>
          <a:bodyPr vert="horz" lIns="92427" tIns="46234" rIns="92427" bIns="4623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2427" tIns="46234" rIns="92427" bIns="4623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4"/>
            <a:ext cx="2743200" cy="365125"/>
          </a:xfrm>
          <a:prstGeom prst="rect">
            <a:avLst/>
          </a:prstGeom>
        </p:spPr>
        <p:txBody>
          <a:bodyPr vert="horz" lIns="92427" tIns="46234" rIns="92427" bIns="462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84"/>
            <a:ext cx="4114800" cy="365125"/>
          </a:xfrm>
          <a:prstGeom prst="rect">
            <a:avLst/>
          </a:prstGeom>
        </p:spPr>
        <p:txBody>
          <a:bodyPr vert="horz" lIns="92427" tIns="46234" rIns="92427" bIns="462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7" y="6356484"/>
            <a:ext cx="2743200" cy="365125"/>
          </a:xfrm>
          <a:prstGeom prst="rect">
            <a:avLst/>
          </a:prstGeom>
        </p:spPr>
        <p:txBody>
          <a:bodyPr vert="horz" lIns="92427" tIns="46234" rIns="92427" bIns="462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60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21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7" indent="-228047" algn="l" defTabSz="9121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42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210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3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38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7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6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8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94" indent="-228047" algn="l" defTabSz="9121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65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62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41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26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418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83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0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17" algn="l" defTabSz="9121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03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2pPr>
      <a:lvl3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3pPr>
      <a:lvl4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4pPr>
      <a:lvl5pPr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5pPr>
      <a:lvl6pPr marL="608773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6pPr>
      <a:lvl7pPr marL="1216954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7pPr>
      <a:lvl8pPr marL="1825744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8pPr>
      <a:lvl9pPr marL="2434545" algn="ctr" defTabSz="1064749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99519" indent="-399519" algn="l" defTabSz="1064749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6265" indent="-333575" algn="l" defTabSz="1064749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latin typeface="Arial" panose="020B0604020202020204" pitchFamily="34" charset="0"/>
        </a:defRPr>
      </a:lvl2pPr>
      <a:lvl3pPr marL="1331091" indent="-266346" algn="l" defTabSz="1064749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Arial" panose="020B0604020202020204" pitchFamily="34" charset="0"/>
        </a:defRPr>
      </a:lvl3pPr>
      <a:lvl4pPr marL="1863785" indent="-266346" algn="l" defTabSz="1064749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Arial" panose="020B0604020202020204" pitchFamily="34" charset="0"/>
        </a:defRPr>
      </a:lvl4pPr>
      <a:lvl5pPr marL="2396474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5pPr>
      <a:lvl6pPr marL="3004610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6pPr>
      <a:lvl7pPr marL="3613430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7pPr>
      <a:lvl8pPr marL="4222218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8pPr>
      <a:lvl9pPr marL="4831021" indent="-266346" algn="l" defTabSz="1064749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3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95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4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45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84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455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58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048" algn="l" defTabSz="121695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4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96" y="208691"/>
            <a:ext cx="8338169" cy="868508"/>
          </a:xfrm>
          <a:prstGeom prst="rect">
            <a:avLst/>
          </a:prstGeom>
        </p:spPr>
        <p:txBody>
          <a:bodyPr vert="horz" lIns="91035" tIns="45575" rIns="91035" bIns="4557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96" y="1215915"/>
            <a:ext cx="8338169" cy="3439052"/>
          </a:xfrm>
          <a:prstGeom prst="rect">
            <a:avLst/>
          </a:prstGeom>
        </p:spPr>
        <p:txBody>
          <a:bodyPr vert="horz" lIns="91035" tIns="45575" rIns="91035" bIns="4557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67" y="4829876"/>
            <a:ext cx="2161748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Font typeface="Arial"/>
              <a:buNone/>
            </a:pPr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321">
                <a:buFont typeface="Arial"/>
                <a:buNone/>
              </a:pPr>
              <a:t>2/25/2025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8" y="4829876"/>
            <a:ext cx="2933800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755" y="4829876"/>
            <a:ext cx="2161748" cy="277440"/>
          </a:xfrm>
          <a:prstGeom prst="rect">
            <a:avLst/>
          </a:prstGeom>
        </p:spPr>
        <p:txBody>
          <a:bodyPr vert="horz" lIns="91035" tIns="45575" rIns="91035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321">
              <a:buFont typeface="Arial"/>
              <a:buNone/>
            </a:pPr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0321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8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defTabSz="91032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4" indent="-341404" algn="l" defTabSz="9103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652" indent="-284509" algn="l" defTabSz="91032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7918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039" indent="-227579" algn="l" defTabSz="9103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170" indent="-227579" algn="l" defTabSz="9103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347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500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687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849" indent="-227579" algn="l" defTabSz="9103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44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21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496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41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23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9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088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235" algn="l" defTabSz="9103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44" tIns="46224" rIns="92444" bIns="4622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444" tIns="46224" rIns="92444" bIns="4622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9"/>
            <a:ext cx="2743200" cy="365125"/>
          </a:xfrm>
          <a:prstGeom prst="rect">
            <a:avLst/>
          </a:prstGeom>
        </p:spPr>
        <p:txBody>
          <a:bodyPr vert="horz" lIns="92444" tIns="46224" rIns="92444" bIns="462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0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2025/2/25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9"/>
            <a:ext cx="4114800" cy="365125"/>
          </a:xfrm>
          <a:prstGeom prst="rect">
            <a:avLst/>
          </a:prstGeom>
        </p:spPr>
        <p:txBody>
          <a:bodyPr vert="horz" lIns="92444" tIns="46224" rIns="92444" bIns="462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0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31" y="6356389"/>
            <a:ext cx="2743200" cy="365125"/>
          </a:xfrm>
          <a:prstGeom prst="rect">
            <a:avLst/>
          </a:prstGeom>
        </p:spPr>
        <p:txBody>
          <a:bodyPr vert="horz" lIns="92444" tIns="46224" rIns="92444" bIns="462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0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240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24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3" indent="-228103" algn="l" defTabSz="9124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06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14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14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921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125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329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537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741" indent="-228103" algn="l" defTabSz="91240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4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09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3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2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23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28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38" algn="l" defTabSz="912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29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28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6.wdp"/><Relationship Id="rId18" Type="http://schemas.openxmlformats.org/officeDocument/2006/relationships/slide" Target="slide32.xml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microsoft.com/office/2007/relationships/hdphoto" Target="../media/hdphoto8.wdp"/><Relationship Id="rId2" Type="http://schemas.openxmlformats.org/officeDocument/2006/relationships/audio" Target="../media/audio2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5" Type="http://schemas.microsoft.com/office/2007/relationships/hdphoto" Target="../media/hdphoto7.wdp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microsoft.com/office/2007/relationships/hdphoto" Target="../media/hdphoto4.wdp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7.wdp"/><Relationship Id="rId18" Type="http://schemas.openxmlformats.org/officeDocument/2006/relationships/slide" Target="slide32.xml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openxmlformats.org/officeDocument/2006/relationships/image" Target="../media/image52.png"/><Relationship Id="rId17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9.png"/><Relationship Id="rId11" Type="http://schemas.microsoft.com/office/2007/relationships/hdphoto" Target="../media/hdphoto6.wdp"/><Relationship Id="rId5" Type="http://schemas.openxmlformats.org/officeDocument/2006/relationships/image" Target="../media/image48.png"/><Relationship Id="rId15" Type="http://schemas.microsoft.com/office/2007/relationships/hdphoto" Target="../media/hdphoto9.wdp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32.xml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6.xml"/><Relationship Id="rId6" Type="http://schemas.microsoft.com/office/2007/relationships/hdphoto" Target="../media/hdphoto5.wdp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5565" y="356343"/>
            <a:ext cx="6361474" cy="1616526"/>
          </a:xfrm>
          <a:prstGeom prst="rect">
            <a:avLst/>
          </a:prstGeom>
          <a:noFill/>
        </p:spPr>
        <p:txBody>
          <a:bodyPr wrap="none" lIns="122613" tIns="61306" rIns="122613" bIns="6130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9114"/>
            <a:r>
              <a:rPr lang="en-US" sz="97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Khởi</a:t>
            </a:r>
            <a:r>
              <a:rPr lang="en-US" sz="97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97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động</a:t>
            </a:r>
            <a:endParaRPr lang="en-US" sz="97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4807011" y="6284282"/>
            <a:ext cx="745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Xu-khoâm-lin-xki</a:t>
            </a:r>
            <a:r>
              <a:rPr lang="en-US" sz="2400" b="1" i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Höôûng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VNI-Avo" pitchFamily="2" charset="0"/>
              </a:rPr>
              <a:t>dòch</a:t>
            </a:r>
            <a:endParaRPr lang="en-US" sz="28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40665" y="1363503"/>
            <a:ext cx="115144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sôùm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vaøo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vöôøn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xanh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Ba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bò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muoán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ñeå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dòu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côn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ñau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giô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nhöng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baên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khoaên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döøng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laïi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chung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lyù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do,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ñöa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nhoeûn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mieäng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cöôøi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aâu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yeám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hieáu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thaûo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Ba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khoûi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caûm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ôn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Ba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coøn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chaäu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raát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ñeïp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717172"/>
            <a:ext cx="861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Boâng hoa nieàm vui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73" y="1285222"/>
            <a:ext cx="87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160" y="3150807"/>
            <a:ext cx="87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Đ 2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212286" y="2592455"/>
            <a:ext cx="325821" cy="4706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651304" y="5601815"/>
            <a:ext cx="331077" cy="4254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1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4807011" y="6284282"/>
            <a:ext cx="745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Xu-khoâm-lin-xki</a:t>
            </a:r>
            <a:r>
              <a:rPr lang="en-US" sz="2400" b="1" i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Höôûng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VNI-Avo" pitchFamily="2" charset="0"/>
              </a:rPr>
              <a:t>dòch</a:t>
            </a:r>
            <a:endParaRPr lang="en-US" sz="28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40665" y="1363503"/>
            <a:ext cx="115144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sôùm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vaøo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vöôøn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xanh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Ba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bò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muoán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ñeå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dòu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côn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ñau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giô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nhöng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baên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khoaên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döøng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laïi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chung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lyù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do,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ñöa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nhoeûn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mieäng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cöôøi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aâu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yeám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hieáu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thaûo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	Ba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khoûi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caûm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ôn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 Ba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coøn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chaäu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raát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ñeïp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717172"/>
            <a:ext cx="861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Boâng hoa nieàm vui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8F936B-A325-465E-A9BC-BF4C57F2B973}"/>
              </a:ext>
            </a:extLst>
          </p:cNvPr>
          <p:cNvSpPr txBox="1"/>
          <p:nvPr/>
        </p:nvSpPr>
        <p:spPr>
          <a:xfrm>
            <a:off x="117923" y="98340"/>
            <a:ext cx="1176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err="1">
                <a:solidFill>
                  <a:srgbClr val="7030A0"/>
                </a:solidFill>
                <a:latin typeface="VNI-Avo" pitchFamily="2" charset="0"/>
              </a:rPr>
              <a:t>Tìm</a:t>
            </a:r>
            <a:r>
              <a:rPr lang="en-US" sz="3600" b="1">
                <a:solidFill>
                  <a:srgbClr val="7030A0"/>
                </a:solidFill>
                <a:latin typeface="VNI-Avo" pitchFamily="2" charset="0"/>
              </a:rPr>
              <a:t> trong baøi ñoïc tieáng coù vaàn </a:t>
            </a:r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oaên,oen,yeâm,ui,iu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7737876" y="3067563"/>
            <a:ext cx="133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khoaên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1855946" y="4342653"/>
            <a:ext cx="1514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FF"/>
                </a:solidFill>
                <a:latin typeface="VNI-Avo" pitchFamily="2" charset="0"/>
              </a:rPr>
              <a:t>nhoeûn</a:t>
            </a:r>
            <a:endParaRPr lang="en-US" sz="28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5867754" y="4342634"/>
            <a:ext cx="133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VNI-Avo" pitchFamily="2" charset="0"/>
              </a:rPr>
              <a:t>yeám</a:t>
            </a:r>
            <a:endParaRPr lang="en-US" sz="2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8922311" y="1796658"/>
            <a:ext cx="133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C000"/>
                </a:solidFill>
                <a:latin typeface="VNI-Avo" pitchFamily="2" charset="0"/>
              </a:rPr>
              <a:t>vui</a:t>
            </a:r>
            <a:endParaRPr lang="en-US" sz="2800" b="1" dirty="0">
              <a:solidFill>
                <a:srgbClr val="FFC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8580329" y="2202601"/>
            <a:ext cx="264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C000"/>
                </a:solidFill>
                <a:latin typeface="VNI-Avo" pitchFamily="2" charset="0"/>
              </a:rPr>
              <a:t>vui</a:t>
            </a:r>
            <a:endParaRPr lang="en-US" sz="2800" b="1" dirty="0">
              <a:solidFill>
                <a:srgbClr val="FFC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10373644" y="2246945"/>
            <a:ext cx="1337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F0"/>
                </a:solidFill>
                <a:latin typeface="VNI-Avo" pitchFamily="2" charset="0"/>
              </a:rPr>
              <a:t>dòu</a:t>
            </a:r>
            <a:endParaRPr lang="en-US" sz="2800" b="1" dirty="0"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5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5"/>
            <a:ext cx="6054727" cy="762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8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50" y="4041804"/>
            <a:ext cx="447675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Tìm ngoaøi baøi ñoïc töø ngöõ chöùa tieáng coù vaàn </a:t>
            </a: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ui</a:t>
            </a: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0" y="69112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935" tIns="57341" rIns="416253" bIns="57341" numCol="1" spcCol="1270" anchor="ctr" anchorCtr="0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531072" y="4484726"/>
            <a:ext cx="22717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4800" b="1">
                <a:latin typeface="VNI-Avo" pitchFamily="2" charset="0"/>
              </a:rPr>
              <a:t>huùt b</a:t>
            </a:r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uïi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12" y="1155991"/>
            <a:ext cx="3847725" cy="28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6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484" y="-770965"/>
            <a:ext cx="6657653" cy="762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427038"/>
            <a:ext cx="6705600" cy="755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4824" y="4041804"/>
            <a:ext cx="485606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itchFamily="34" charset="0"/>
                <a:ea typeface="SimSun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Tìm ngoaøi baøi ñoïc töø ngöõ chöùa tieáng coù vaàn </a:t>
            </a:r>
            <a:r>
              <a:rPr lang="en-US" sz="4000">
                <a:solidFill>
                  <a:srgbClr val="FF0000"/>
                </a:solidFill>
                <a:latin typeface="VNI-Avo" pitchFamily="2" charset="0"/>
              </a:rPr>
              <a:t>iu</a:t>
            </a:r>
            <a:r>
              <a:rPr lang="en-US" sz="4000">
                <a:solidFill>
                  <a:prstClr val="black"/>
                </a:solidFill>
                <a:latin typeface="VNI-Avo" pitchFamily="2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xmlns="" id="{B7B87692-3312-4DF9-BB41-682106908F77}"/>
              </a:ext>
            </a:extLst>
          </p:cNvPr>
          <p:cNvSpPr/>
          <p:nvPr/>
        </p:nvSpPr>
        <p:spPr>
          <a:xfrm>
            <a:off x="0" y="22081"/>
            <a:ext cx="3702160" cy="556685"/>
          </a:xfrm>
          <a:custGeom>
            <a:avLst/>
            <a:gdLst>
              <a:gd name="connsiteX0" fmla="*/ 0 w 3012030"/>
              <a:gd name="connsiteY0" fmla="*/ 0 h 717825"/>
              <a:gd name="connsiteX1" fmla="*/ 2653118 w 3012030"/>
              <a:gd name="connsiteY1" fmla="*/ 0 h 717825"/>
              <a:gd name="connsiteX2" fmla="*/ 3012030 w 3012030"/>
              <a:gd name="connsiteY2" fmla="*/ 358913 h 717825"/>
              <a:gd name="connsiteX3" fmla="*/ 2653118 w 3012030"/>
              <a:gd name="connsiteY3" fmla="*/ 717825 h 717825"/>
              <a:gd name="connsiteX4" fmla="*/ 0 w 3012030"/>
              <a:gd name="connsiteY4" fmla="*/ 717825 h 717825"/>
              <a:gd name="connsiteX5" fmla="*/ 358913 w 3012030"/>
              <a:gd name="connsiteY5" fmla="*/ 358913 h 717825"/>
              <a:gd name="connsiteX6" fmla="*/ 0 w 3012030"/>
              <a:gd name="connsiteY6" fmla="*/ 0 h 71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2030" h="717825">
                <a:moveTo>
                  <a:pt x="0" y="0"/>
                </a:moveTo>
                <a:lnTo>
                  <a:pt x="2653118" y="0"/>
                </a:lnTo>
                <a:lnTo>
                  <a:pt x="3012030" y="358913"/>
                </a:lnTo>
                <a:lnTo>
                  <a:pt x="2653118" y="717825"/>
                </a:lnTo>
                <a:lnTo>
                  <a:pt x="0" y="717825"/>
                </a:lnTo>
                <a:lnTo>
                  <a:pt x="358913" y="3589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530935" tIns="57341" rIns="416253" bIns="57341" numCol="1" spcCol="1270" anchor="ctr" anchorCtr="0">
            <a:noAutofit/>
          </a:bodyPr>
          <a:lstStyle/>
          <a:p>
            <a:pPr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60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3600">
                <a:solidFill>
                  <a:srgbClr val="FF0000"/>
                </a:solidFill>
                <a:latin typeface="VNI-Avo" pitchFamily="2" charset="0"/>
              </a:rPr>
              <a:t> tieáng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6419937" y="4470739"/>
            <a:ext cx="395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ñ</a:t>
            </a:r>
            <a:r>
              <a:rPr lang="en-US" sz="5400" b="1">
                <a:solidFill>
                  <a:srgbClr val="FF0000"/>
                </a:solidFill>
                <a:latin typeface="VNI-Avo" pitchFamily="2" charset="0"/>
              </a:rPr>
              <a:t>òu</a:t>
            </a:r>
            <a:r>
              <a:rPr lang="en-US" sz="5400" b="1">
                <a:solidFill>
                  <a:prstClr val="black"/>
                </a:solidFill>
                <a:latin typeface="VNI-Avo" pitchFamily="2" charset="0"/>
              </a:rPr>
              <a:t> em</a:t>
            </a:r>
            <a:endParaRPr lang="en-US" sz="54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31" y="1064039"/>
            <a:ext cx="3406700" cy="34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35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ường Mầm Non Ba Sơ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106298"/>
            <a:ext cx="12192000" cy="69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373" y="110731"/>
            <a:ext cx="5836639" cy="802667"/>
            <a:chOff x="3568352" y="2594608"/>
            <a:chExt cx="5760641" cy="1195255"/>
          </a:xfrm>
        </p:grpSpPr>
        <p:sp>
          <p:nvSpPr>
            <p:cNvPr id="4" name="Rounded Rectangle 3"/>
            <p:cNvSpPr/>
            <p:nvPr/>
          </p:nvSpPr>
          <p:spPr>
            <a:xfrm>
              <a:off x="3568352" y="2594608"/>
              <a:ext cx="5760641" cy="11952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095"/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5" name="文本框 6"/>
            <p:cNvSpPr txBox="1">
              <a:spLocks noChangeArrowheads="1"/>
            </p:cNvSpPr>
            <p:nvPr/>
          </p:nvSpPr>
          <p:spPr bwMode="auto">
            <a:xfrm>
              <a:off x="3897715" y="2765359"/>
              <a:ext cx="5029909" cy="96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28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Tìm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hieåu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noäi</a:t>
              </a:r>
              <a:r>
                <a:rPr lang="en-US" altLang="zh-CN" sz="3600" b="1" dirty="0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dung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baøi</a:t>
              </a:r>
              <a:endParaRPr lang="zh-CN" altLang="en-US" sz="3600" b="1" dirty="0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2792149" y="2694354"/>
            <a:ext cx="6453993" cy="5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84" tIns="46217" rIns="92384" bIns="46217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881" indent="-461881" algn="ctr" defTabSz="512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2. Vì sao An khoâng haùi hoa? 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/>
        </p:nvSpPr>
        <p:spPr bwMode="auto">
          <a:xfrm>
            <a:off x="2313207" y="1219749"/>
            <a:ext cx="8121116" cy="5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384" tIns="46217" rIns="92384" bIns="46217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881" indent="-461881" algn="ctr" defTabSz="512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1. An muoán haùi boâng hoa ñeå laøm gì?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899825" y="1901795"/>
            <a:ext cx="5925519" cy="5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4" tIns="46217" rIns="92384" bIns="46217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881" lvl="0" indent="-461881" algn="ctr" defTabSz="512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vi-VN" altLang="zh-CN" sz="3200" b="1" i="1">
                <a:solidFill>
                  <a:srgbClr val="7030A0"/>
                </a:solidFill>
                <a:latin typeface="VNI-Avo" pitchFamily="2" charset="0"/>
                <a:ea typeface="华康海报体W12(P)" panose="040B0C00000000000000" pitchFamily="82" charset="-122"/>
              </a:rPr>
              <a:t>Ñeå taëng ba ñang </a:t>
            </a:r>
            <a:r>
              <a:rPr lang="en-US" altLang="zh-CN" sz="3200" b="1" i="1">
                <a:solidFill>
                  <a:srgbClr val="7030A0"/>
                </a:solidFill>
                <a:latin typeface="VNI-Avo" pitchFamily="2" charset="0"/>
                <a:ea typeface="华康海报体W12(P)" panose="040B0C00000000000000" pitchFamily="82" charset="-122"/>
              </a:rPr>
              <a:t>bò</a:t>
            </a:r>
            <a:r>
              <a:rPr lang="vi-VN" altLang="zh-CN" sz="3200" b="1">
                <a:solidFill>
                  <a:srgbClr val="FF0000"/>
                </a:solidFill>
                <a:latin typeface="VNI-Avo" pitchFamily="2" charset="0"/>
                <a:ea typeface="华康海报体W12(P)" panose="040B0C00000000000000" pitchFamily="82" charset="-122"/>
              </a:rPr>
              <a:t> </a:t>
            </a:r>
            <a:r>
              <a:rPr lang="vi-VN" altLang="zh-CN" sz="3200" b="1" i="1">
                <a:solidFill>
                  <a:srgbClr val="7030A0"/>
                </a:solidFill>
                <a:latin typeface="VNI-Avo" pitchFamily="2" charset="0"/>
                <a:ea typeface="华康海报体W12(P)" panose="040B0C00000000000000" pitchFamily="82" charset="-122"/>
              </a:rPr>
              <a:t>oám</a:t>
            </a:r>
            <a:endParaRPr lang="zh-CN" altLang="en-US" sz="3200" b="1" i="1" dirty="0">
              <a:solidFill>
                <a:srgbClr val="7030A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  <p:sp>
        <p:nvSpPr>
          <p:cNvPr id="11" name="文本框 6"/>
          <p:cNvSpPr txBox="1">
            <a:spLocks noChangeArrowheads="1"/>
          </p:cNvSpPr>
          <p:nvPr/>
        </p:nvSpPr>
        <p:spPr bwMode="auto">
          <a:xfrm>
            <a:off x="2203877" y="3425737"/>
            <a:ext cx="8786881" cy="5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84" tIns="46217" rIns="92384" bIns="46217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461881" indent="-461881" algn="ctr" defTabSz="512892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200" b="1" i="1">
                <a:solidFill>
                  <a:srgbClr val="7030A0"/>
                </a:solidFill>
                <a:latin typeface="VNI-Avo" pitchFamily="2" charset="0"/>
                <a:ea typeface="+mn-ea"/>
              </a:rPr>
              <a:t>Vì em nghó hoa laø cuûa chung. </a:t>
            </a:r>
            <a:endParaRPr lang="zh-CN" altLang="en-US" sz="3600" b="1" i="1" dirty="0">
              <a:solidFill>
                <a:srgbClr val="7030A0"/>
              </a:solidFill>
              <a:latin typeface="VNI-Avo" pitchFamily="2" charset="0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6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" y="232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2329" y="2353258"/>
            <a:ext cx="8086411" cy="2156039"/>
          </a:xfrm>
          <a:prstGeom prst="rect">
            <a:avLst/>
          </a:prstGeom>
          <a:noFill/>
        </p:spPr>
        <p:txBody>
          <a:bodyPr wrap="square" lIns="123512" tIns="61754" rIns="123512" bIns="61754">
            <a:spAutoFit/>
          </a:bodyPr>
          <a:lstStyle/>
          <a:p>
            <a:pPr algn="ctr" defTabSz="966041"/>
            <a:r>
              <a:rPr lang="en-US" sz="1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1.Tập </a:t>
            </a:r>
            <a:r>
              <a:rPr lang="en-US" sz="132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132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132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308734"/>
            <a:ext cx="2690648" cy="614360"/>
          </a:xfrm>
          <a:prstGeom prst="rect">
            <a:avLst/>
          </a:prstGeom>
          <a:noFill/>
        </p:spPr>
        <p:txBody>
          <a:bodyPr wrap="square" lIns="120750" tIns="60369" rIns="120750" bIns="60369" rtlCol="0">
            <a:spAutoFit/>
          </a:bodyPr>
          <a:lstStyle/>
          <a:p>
            <a:pPr defTabSz="1210284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262" y="1340735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17" y="32263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957" y="0"/>
            <a:ext cx="6674411" cy="6674410"/>
          </a:xfrm>
        </p:spPr>
      </p:pic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17" y="32263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692" y="1803453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9732" y="2274160"/>
            <a:ext cx="11462268" cy="861775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algn="just" defTabSz="1218674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Ai cũng là 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m</a:t>
            </a:r>
            <a:r>
              <a:rPr lang="en-US" sz="4800" b="1" dirty="0" err="1" smtClean="0">
                <a:solidFill>
                  <a:prstClr val="black"/>
                </a:solidFill>
                <a:latin typeface="HP001 4 hàng"/>
              </a:rPr>
              <a:t>ột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bông 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h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o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a 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đ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ẹp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5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76418"/>
            <a:ext cx="12192361" cy="68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6705" y="2353213"/>
            <a:ext cx="7076923" cy="1479018"/>
          </a:xfrm>
          <a:prstGeom prst="rect">
            <a:avLst/>
          </a:prstGeom>
          <a:noFill/>
        </p:spPr>
        <p:txBody>
          <a:bodyPr wrap="square" lIns="123599" tIns="61797" rIns="123599" bIns="61797">
            <a:spAutoFit/>
          </a:bodyPr>
          <a:lstStyle/>
          <a:p>
            <a:pPr algn="ctr" defTabSz="966803"/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2.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sz="88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88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oa Bé Ngoan - Nhạc Thiếu Nhi Hay Cho Bé - Mầm Chồi Lá 00_00_44-00_01_4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53387" cy="6858000"/>
          </a:xfrm>
        </p:spPr>
      </p:pic>
    </p:spTree>
    <p:extLst>
      <p:ext uri="{BB962C8B-B14F-4D97-AF65-F5344CB8AC3E}">
        <p14:creationId xmlns:p14="http://schemas.microsoft.com/office/powerpoint/2010/main" val="176880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215692" y="1803453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352" y="2474577"/>
            <a:ext cx="11655919" cy="1600406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algn="just" defTabSz="1218674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 Em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muốn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tặng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bông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hoa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niềm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vui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ba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dịu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cơn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HP001 4 hàng" pitchFamily="34" charset="0"/>
              </a:rPr>
              <a:t>đau</a:t>
            </a:r>
            <a:r>
              <a:rPr lang="en-US" sz="4800" b="1" dirty="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5"/>
            <a:ext cx="1139883" cy="155936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217573" y="472535"/>
            <a:ext cx="4747021" cy="614446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Boâng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hoa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nieàm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vui</a:t>
            </a:r>
            <a:endParaRPr lang="vi-VN" sz="3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195914" y="472535"/>
            <a:ext cx="8198955" cy="614446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(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Töø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3200" b="1" i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VNI-Avo" pitchFamily="2" charset="0"/>
              </a:rPr>
              <a:t>muoán</a:t>
            </a:r>
            <a:r>
              <a:rPr lang="en-US" sz="3200" b="1" i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kern="0" dirty="0" err="1">
                <a:solidFill>
                  <a:sysClr val="windowText" lastClr="000000"/>
                </a:solidFill>
                <a:latin typeface="VNI-Avo" pitchFamily="2" charset="0"/>
              </a:rPr>
              <a:t>ñeán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VNI-Avo" pitchFamily="2" charset="0"/>
              </a:rPr>
              <a:t>dòu</a:t>
            </a:r>
            <a:r>
              <a:rPr lang="en-US" sz="3200" b="1" i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VNI-Avo" pitchFamily="2" charset="0"/>
              </a:rPr>
              <a:t>côn</a:t>
            </a:r>
            <a:r>
              <a:rPr lang="en-US" sz="3200" b="1" i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VNI-Avo" pitchFamily="2" charset="0"/>
              </a:rPr>
              <a:t>ñau</a:t>
            </a:r>
            <a:r>
              <a:rPr lang="en-US" sz="3200" b="1" kern="0" dirty="0">
                <a:solidFill>
                  <a:sysClr val="windowText" lastClr="000000"/>
                </a:solidFill>
                <a:latin typeface="VNI-Avo" pitchFamily="2" charset="0"/>
              </a:rPr>
              <a:t>.)</a:t>
            </a:r>
            <a:endParaRPr lang="vi-VN" sz="32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253544" y="5719520"/>
            <a:ext cx="2690648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baùn h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95944" y="5719520"/>
            <a:ext cx="2690648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l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au b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736561" y="5728482"/>
            <a:ext cx="1984960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ang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9896185" y="5709327"/>
            <a:ext cx="1984960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an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1015" y="77172"/>
            <a:ext cx="11438964" cy="614446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3.Thay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 hình ngoâi sao baèng vaàn 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an</a:t>
            </a:r>
            <a:r>
              <a:rPr kumimoji="0" lang="en-US" sz="3200" b="1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 hoaëc vaàn </a:t>
            </a: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ang.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45365" r="8537" b="35741"/>
          <a:stretch/>
        </p:blipFill>
        <p:spPr>
          <a:xfrm>
            <a:off x="29843" y="842682"/>
            <a:ext cx="11881351" cy="48768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269733" y="5719520"/>
            <a:ext cx="2690648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haùi nh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5886361" y="5719519"/>
            <a:ext cx="753035" cy="614531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9955717" y="5719517"/>
            <a:ext cx="753035" cy="614531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169482" y="5702813"/>
            <a:ext cx="233081" cy="896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107053" y="5690948"/>
            <a:ext cx="233081" cy="8964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9879758" y="5558116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905411" y="5729702"/>
            <a:ext cx="1984960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marL="0" marR="0" lvl="0" indent="0" defTabSz="12112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VNI-Avo" pitchFamily="2" charset="0"/>
              </a:rPr>
              <a:t>an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1948257" y="5791233"/>
            <a:ext cx="753035" cy="614531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69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 animBg="1"/>
      <p:bldP spid="9" grpId="0" animBg="1"/>
      <p:bldP spid="20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595944" y="5719520"/>
            <a:ext cx="2690648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nhoå co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576267" y="5719501"/>
            <a:ext cx="2690648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ñöa vong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251015" y="77172"/>
            <a:ext cx="11438964" cy="614446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4.Thay hình chieác laù baèng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daáu hoûi </a:t>
            </a: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hoaëc </a:t>
            </a:r>
            <a:r>
              <a:rPr lang="en-US" sz="3200" b="1" i="1" kern="0">
                <a:solidFill>
                  <a:srgbClr val="FF0000"/>
                </a:solidFill>
                <a:latin typeface="VNI-Avo" pitchFamily="2" charset="0"/>
              </a:rPr>
              <a:t>daáu ngaõ</a:t>
            </a:r>
            <a:endParaRPr lang="vi-VN" sz="3200" b="1" i="1" ker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72923" r="7608" b="11170"/>
          <a:stretch/>
        </p:blipFill>
        <p:spPr>
          <a:xfrm>
            <a:off x="191181" y="691599"/>
            <a:ext cx="11498795" cy="471543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8915191" y="5647801"/>
            <a:ext cx="2690648" cy="737557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4000" b="1" kern="0">
                <a:solidFill>
                  <a:sysClr val="windowText" lastClr="000000"/>
                </a:solidFill>
                <a:latin typeface="VNI-Avo" pitchFamily="2" charset="0"/>
              </a:rPr>
              <a:t>röa xe</a:t>
            </a:r>
            <a:endParaRPr lang="vi-VN" sz="4000" b="1" kern="0">
              <a:solidFill>
                <a:sysClr val="windowText" lastClr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959413" y="5647763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1991161" y="5617096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9019607" y="55326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2972" y="5295382"/>
            <a:ext cx="734087" cy="7340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55963" y="5182615"/>
            <a:ext cx="734087" cy="7340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970" y="5189544"/>
            <a:ext cx="734087" cy="7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86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8" b="50000"/>
          <a:stretch/>
        </p:blipFill>
        <p:spPr>
          <a:xfrm>
            <a:off x="0" y="0"/>
            <a:ext cx="12192000" cy="691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820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7" y="840837"/>
            <a:ext cx="5002307" cy="5052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24" y="1027178"/>
            <a:ext cx="6271597" cy="48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581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4307332" y="1325218"/>
            <a:ext cx="2690648" cy="614446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3200" b="1" kern="0">
                <a:solidFill>
                  <a:srgbClr val="FF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030" y="1939748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17" y="32190"/>
            <a:ext cx="823603" cy="1126694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43B1AF0E-107B-4987-8215-BE0A32D874DA}"/>
              </a:ext>
            </a:extLst>
          </p:cNvPr>
          <p:cNvSpPr txBox="1"/>
          <p:nvPr/>
        </p:nvSpPr>
        <p:spPr>
          <a:xfrm>
            <a:off x="1331049" y="288333"/>
            <a:ext cx="10215491" cy="614446"/>
          </a:xfrm>
          <a:prstGeom prst="rect">
            <a:avLst/>
          </a:prstGeom>
          <a:noFill/>
        </p:spPr>
        <p:txBody>
          <a:bodyPr wrap="square" lIns="120837" tIns="60412" rIns="120837" bIns="60412" rtlCol="0">
            <a:spAutoFit/>
          </a:bodyPr>
          <a:lstStyle/>
          <a:p>
            <a:pPr defTabSz="1211236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Vieát vaøo vôû moät vieäc nhaø maø em ñaõ laøm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1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/>
        </p:blipFill>
        <p:spPr bwMode="auto">
          <a:xfrm>
            <a:off x="78382" y="1953766"/>
            <a:ext cx="11774301" cy="306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2363" y="2474577"/>
            <a:ext cx="11462268" cy="861775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algn="just" defTabSz="1218674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 Em 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q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u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ét </a:t>
            </a:r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pic>
        <p:nvPicPr>
          <p:cNvPr id="5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5"/>
            <a:ext cx="1139883" cy="15593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735" y="3390384"/>
            <a:ext cx="11462268" cy="861775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algn="just" defTabSz="1218674"/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 Em </a:t>
            </a:r>
            <a:r>
              <a:rPr lang="en-US" sz="4800" b="1" dirty="0">
                <a:solidFill>
                  <a:prstClr val="black"/>
                </a:solidFill>
                <a:latin typeface="HP001 4 hàng"/>
              </a:rPr>
              <a:t>r</a:t>
            </a:r>
            <a:r>
              <a:rPr lang="vi-VN" sz="4800" b="1" dirty="0" smtClean="0">
                <a:solidFill>
                  <a:prstClr val="black"/>
                </a:solidFill>
                <a:latin typeface="HP001 4 hàng" pitchFamily="34" charset="0"/>
              </a:rPr>
              <a:t>ửa </a:t>
            </a:r>
            <a:r>
              <a:rPr lang="vi-VN" sz="4800" b="1" dirty="0">
                <a:solidFill>
                  <a:prstClr val="black"/>
                </a:solidFill>
                <a:latin typeface="HP001 4 hàng" pitchFamily="34" charset="0"/>
              </a:rPr>
              <a:t>bát</a:t>
            </a:r>
            <a:endParaRPr lang="en-US" sz="48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59047" r="6471" b="4396"/>
          <a:stretch/>
        </p:blipFill>
        <p:spPr>
          <a:xfrm>
            <a:off x="0" y="-1"/>
            <a:ext cx="12192000" cy="6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2450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4"/>
          <a:stretch>
            <a:fillRect/>
          </a:stretch>
        </p:blipFill>
        <p:spPr>
          <a:xfrm>
            <a:off x="509" y="1981201"/>
            <a:ext cx="12190992" cy="4876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12" y="1426552"/>
            <a:ext cx="711589" cy="1109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48013" y="3627359"/>
            <a:ext cx="1931049" cy="2278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3535" y="1672699"/>
            <a:ext cx="9051719" cy="1877160"/>
          </a:xfrm>
          <a:prstGeom prst="rect">
            <a:avLst/>
          </a:prstGeom>
          <a:noFill/>
        </p:spPr>
        <p:txBody>
          <a:bodyPr wrap="square" lIns="91079" tIns="45583" rIns="91079" bIns="45583" rtlCol="0">
            <a:spAutoFit/>
          </a:bodyPr>
          <a:lstStyle/>
          <a:p>
            <a:pPr marL="455312" lvl="1" defTabSz="910685"/>
            <a:r>
              <a:rPr lang="en-US" sz="116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422402" y="4292354"/>
            <a:ext cx="451902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khăn mặt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913165" y="4292354"/>
            <a:ext cx="451902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băn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khoăn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91" y="4259613"/>
            <a:ext cx="897263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677" y="4239302"/>
            <a:ext cx="896171" cy="53770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6403" y="499601"/>
            <a:ext cx="12191588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565942" y="113407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 tiếng chứa vần </a:t>
            </a:r>
            <a:r>
              <a:rPr lang="en-US" sz="4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oăn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0515191" y="5791205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7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412832" y="2951004"/>
            <a:ext cx="737663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>
                <a:solidFill>
                  <a:prstClr val="white"/>
                </a:solidFill>
                <a:latin typeface="VNI-Av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NHÖÕNG BOÂNG HOA NHOÛ</a:t>
            </a:r>
            <a:endParaRPr lang="zh-CN" altLang="en-US" sz="5333" kern="0" dirty="0">
              <a:solidFill>
                <a:prstClr val="white"/>
              </a:solidFill>
              <a:latin typeface="VNI-Av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06" y="1575239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5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80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65" y="1437606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Chủ</a:t>
            </a:r>
            <a:r>
              <a:rPr lang="en-US" altLang="ko-K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đề</a:t>
            </a:r>
            <a:r>
              <a:rPr lang="en-US" altLang="ko-K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125813" y="2587444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</a:t>
            </a:r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ko-KR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altLang="ko-KR" sz="4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03203" y="188846"/>
            <a:ext cx="12191588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519921" y="4938133"/>
            <a:ext cx="451902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dirty="0">
                <a:solidFill>
                  <a:prstClr val="black"/>
                </a:solidFill>
              </a:rPr>
              <a:t>D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ang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248046" y="4938134"/>
            <a:ext cx="451902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>
                <a:solidFill>
                  <a:prstClr val="black"/>
                </a:solidFill>
              </a:rPr>
              <a:t>C.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an</a:t>
            </a:r>
            <a:endParaRPr lang="vi-VN" sz="4800" dirty="0">
              <a:solidFill>
                <a:prstClr val="black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97" y="5044220"/>
            <a:ext cx="896171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95" y="4964696"/>
            <a:ext cx="896172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36533" y="990605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 </a:t>
            </a:r>
            <a:r>
              <a:rPr lang="en-US" sz="6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sz="6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6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</a:t>
            </a:r>
          </a:p>
          <a:p>
            <a:pPr algn="ctr"/>
            <a:r>
              <a:rPr lang="en-US" sz="6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m.... về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0515191" y="5791205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03203" y="1445373"/>
            <a:ext cx="12191588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2618076" y="2190934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8" name="Right Arrow 37">
            <a:hlinkClick r:id="rId13" action="ppaction://hlinksldjump"/>
          </p:cNvPr>
          <p:cNvSpPr/>
          <p:nvPr/>
        </p:nvSpPr>
        <p:spPr>
          <a:xfrm>
            <a:off x="10515191" y="5791205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" y="31"/>
            <a:ext cx="12151511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64018" y="1897114"/>
            <a:ext cx="6844375" cy="2186857"/>
          </a:xfrm>
          <a:prstGeom prst="rect">
            <a:avLst/>
          </a:prstGeom>
          <a:noFill/>
        </p:spPr>
        <p:txBody>
          <a:bodyPr wrap="square" lIns="123551" tIns="61774" rIns="123551" bIns="6177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434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6434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312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960897" y="863903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ko-K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058142" y="2013722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 </a:t>
            </a:r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ko-KR" sz="4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 </a:t>
            </a:r>
            <a:r>
              <a:rPr lang="en-US" altLang="ko-KR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</a:p>
        </p:txBody>
      </p:sp>
    </p:spTree>
    <p:extLst>
      <p:ext uri="{BB962C8B-B14F-4D97-AF65-F5344CB8AC3E}">
        <p14:creationId xmlns:p14="http://schemas.microsoft.com/office/powerpoint/2010/main" val="83597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3" t="18562" b="38301"/>
          <a:stretch/>
        </p:blipFill>
        <p:spPr>
          <a:xfrm>
            <a:off x="2223252" y="60684"/>
            <a:ext cx="8337176" cy="67973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9507" y="815790"/>
            <a:ext cx="4482353" cy="412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52293" y="60713"/>
            <a:ext cx="116783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20708" r="87832" b="74092"/>
          <a:stretch/>
        </p:blipFill>
        <p:spPr>
          <a:xfrm>
            <a:off x="-71717" y="38"/>
            <a:ext cx="806825" cy="6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4807011" y="6069115"/>
            <a:ext cx="745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VNI-Avo" pitchFamily="2" charset="0"/>
              </a:rPr>
              <a:t>Theo </a:t>
            </a:r>
            <a:r>
              <a:rPr lang="en-US" sz="2800" b="1" dirty="0" err="1">
                <a:latin typeface="VNI-Avo" pitchFamily="2" charset="0"/>
              </a:rPr>
              <a:t>Xu-khoâm-lin-xki</a:t>
            </a:r>
            <a:r>
              <a:rPr lang="en-US" sz="2800" b="1" i="1" dirty="0">
                <a:latin typeface="VNI-Avo" pitchFamily="2" charset="0"/>
              </a:rPr>
              <a:t>, </a:t>
            </a:r>
            <a:r>
              <a:rPr lang="en-US" sz="2800" b="1" dirty="0" err="1">
                <a:latin typeface="VNI-Avo" pitchFamily="2" charset="0"/>
              </a:rPr>
              <a:t>Maïnh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dirty="0" err="1">
                <a:latin typeface="VNI-Avo" pitchFamily="2" charset="0"/>
              </a:rPr>
              <a:t>Höôûng</a:t>
            </a:r>
            <a:r>
              <a:rPr lang="en-US" sz="2800" b="1" dirty="0">
                <a:latin typeface="VNI-Avo" pitchFamily="2" charset="0"/>
              </a:rPr>
              <a:t> </a:t>
            </a:r>
            <a:r>
              <a:rPr lang="en-US" sz="2800" b="1" i="1" dirty="0" err="1">
                <a:latin typeface="VNI-Avo" pitchFamily="2" charset="0"/>
              </a:rPr>
              <a:t>dòch</a:t>
            </a:r>
            <a:endParaRPr lang="en-US" sz="3200" b="1" i="1" dirty="0"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40665" y="735988"/>
            <a:ext cx="115144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VNI-Avo" pitchFamily="2" charset="0"/>
              </a:rPr>
              <a:t>	</a:t>
            </a:r>
            <a:r>
              <a:rPr lang="en-US" sz="3000" b="1" dirty="0" err="1">
                <a:latin typeface="VNI-Avo" pitchFamily="2" charset="0"/>
              </a:rPr>
              <a:t>Saùng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sôùm</a:t>
            </a:r>
            <a:r>
              <a:rPr lang="en-US" sz="3000" b="1" dirty="0">
                <a:latin typeface="VNI-Avo" pitchFamily="2" charset="0"/>
              </a:rPr>
              <a:t>, An </a:t>
            </a:r>
            <a:r>
              <a:rPr lang="en-US" sz="3000" b="1" dirty="0" err="1">
                <a:latin typeface="VNI-Avo" pitchFamily="2" charset="0"/>
              </a:rPr>
              <a:t>vaøo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vöôøn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hoa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cuûa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tröôøng</a:t>
            </a:r>
            <a:r>
              <a:rPr lang="en-US" sz="3000" b="1" dirty="0">
                <a:latin typeface="VNI-Avo" pitchFamily="2" charset="0"/>
              </a:rPr>
              <a:t>. </a:t>
            </a:r>
            <a:r>
              <a:rPr lang="en-US" sz="3000" b="1" dirty="0" err="1">
                <a:latin typeface="VNI-Avo" pitchFamily="2" charset="0"/>
              </a:rPr>
              <a:t>Em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ñònh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haùi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boâng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cuùc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maøu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xanh</a:t>
            </a:r>
            <a:r>
              <a:rPr lang="en-US" sz="3000" b="1" dirty="0">
                <a:latin typeface="VNI-Avo" pitchFamily="2" charset="0"/>
              </a:rPr>
              <a:t>, </a:t>
            </a:r>
            <a:r>
              <a:rPr lang="en-US" sz="3000" b="1" dirty="0" err="1">
                <a:latin typeface="VNI-Avo" pitchFamily="2" charset="0"/>
              </a:rPr>
              <a:t>ñöôïc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caû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lôùp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goïi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laø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hoa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nieàm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vui</a:t>
            </a:r>
            <a:r>
              <a:rPr lang="en-US" sz="3000" b="1" dirty="0">
                <a:latin typeface="VNI-Avo" pitchFamily="2" charset="0"/>
              </a:rPr>
              <a:t>. Ba </a:t>
            </a:r>
            <a:r>
              <a:rPr lang="en-US" sz="3000" b="1" dirty="0" err="1">
                <a:latin typeface="VNI-Avo" pitchFamily="2" charset="0"/>
              </a:rPr>
              <a:t>cuûa</a:t>
            </a:r>
            <a:r>
              <a:rPr lang="en-US" sz="3000" b="1" dirty="0">
                <a:latin typeface="VNI-Avo" pitchFamily="2" charset="0"/>
              </a:rPr>
              <a:t> An </a:t>
            </a:r>
            <a:r>
              <a:rPr lang="en-US" sz="3000" b="1" dirty="0" err="1">
                <a:latin typeface="VNI-Avo" pitchFamily="2" charset="0"/>
              </a:rPr>
              <a:t>ñang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bò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beänh</a:t>
            </a:r>
            <a:r>
              <a:rPr lang="en-US" sz="3000" b="1" dirty="0">
                <a:latin typeface="VNI-Avo" pitchFamily="2" charset="0"/>
              </a:rPr>
              <a:t>. </a:t>
            </a:r>
            <a:r>
              <a:rPr lang="en-US" sz="3000" b="1" dirty="0" err="1">
                <a:latin typeface="VNI-Avo" pitchFamily="2" charset="0"/>
              </a:rPr>
              <a:t>Em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 smtClean="0">
                <a:latin typeface="VNI-Avo" pitchFamily="2" charset="0"/>
              </a:rPr>
              <a:t>muoán</a:t>
            </a:r>
            <a:r>
              <a:rPr lang="en-US" sz="3000" b="1" dirty="0" smtClean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taëng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boâng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hoa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nieàm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vui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ñeå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dòu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côn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ñau</a:t>
            </a:r>
            <a:r>
              <a:rPr lang="en-US" sz="30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latin typeface="VNI-Avo" pitchFamily="2" charset="0"/>
              </a:rPr>
              <a:t>	An </a:t>
            </a:r>
            <a:r>
              <a:rPr lang="en-US" sz="3000" b="1" dirty="0" err="1">
                <a:latin typeface="VNI-Avo" pitchFamily="2" charset="0"/>
              </a:rPr>
              <a:t>giô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tay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ñònh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haùi</a:t>
            </a:r>
            <a:r>
              <a:rPr lang="en-US" sz="3000" b="1" dirty="0">
                <a:latin typeface="VNI-Avo" pitchFamily="2" charset="0"/>
              </a:rPr>
              <a:t>, </a:t>
            </a:r>
            <a:r>
              <a:rPr lang="en-US" sz="3000" b="1" dirty="0" err="1">
                <a:latin typeface="VNI-Avo" pitchFamily="2" charset="0"/>
              </a:rPr>
              <a:t>nhöng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em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baên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khoaên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roài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döøng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laïi</a:t>
            </a:r>
            <a:r>
              <a:rPr lang="en-US" sz="3000" b="1" dirty="0">
                <a:latin typeface="VNI-Avo" pitchFamily="2" charset="0"/>
              </a:rPr>
              <a:t>. </a:t>
            </a:r>
            <a:r>
              <a:rPr lang="en-US" sz="3000" b="1" dirty="0" err="1">
                <a:latin typeface="VNI-Avo" pitchFamily="2" charset="0"/>
              </a:rPr>
              <a:t>Vì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em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nghó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hoa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laø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cuûa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chung</a:t>
            </a:r>
            <a:r>
              <a:rPr lang="en-US" sz="30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latin typeface="VNI-Avo" pitchFamily="2" charset="0"/>
              </a:rPr>
              <a:t>	</a:t>
            </a:r>
            <a:r>
              <a:rPr lang="en-US" sz="3000" b="1" dirty="0" err="1">
                <a:latin typeface="VNI-Avo" pitchFamily="2" charset="0"/>
              </a:rPr>
              <a:t>Coâ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giaùo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ñeán</a:t>
            </a:r>
            <a:r>
              <a:rPr lang="en-US" sz="3000" b="1" dirty="0">
                <a:latin typeface="VNI-Avo" pitchFamily="2" charset="0"/>
              </a:rPr>
              <a:t>. </a:t>
            </a:r>
            <a:r>
              <a:rPr lang="en-US" sz="3000" b="1" dirty="0" err="1">
                <a:latin typeface="VNI-Avo" pitchFamily="2" charset="0"/>
              </a:rPr>
              <a:t>Nghe</a:t>
            </a:r>
            <a:r>
              <a:rPr lang="en-US" sz="3000" b="1" dirty="0">
                <a:latin typeface="VNI-Avo" pitchFamily="2" charset="0"/>
              </a:rPr>
              <a:t> An </a:t>
            </a:r>
            <a:r>
              <a:rPr lang="en-US" sz="3000" b="1" dirty="0" err="1">
                <a:latin typeface="VNI-Avo" pitchFamily="2" charset="0"/>
              </a:rPr>
              <a:t>noùi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lyù</a:t>
            </a:r>
            <a:r>
              <a:rPr lang="en-US" sz="3000" b="1" dirty="0">
                <a:latin typeface="VNI-Avo" pitchFamily="2" charset="0"/>
              </a:rPr>
              <a:t> do, </a:t>
            </a:r>
            <a:r>
              <a:rPr lang="en-US" sz="3000" b="1" dirty="0" err="1">
                <a:latin typeface="VNI-Avo" pitchFamily="2" charset="0"/>
              </a:rPr>
              <a:t>coâ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haùi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vaø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ñöa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em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boâng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hoa</a:t>
            </a:r>
            <a:r>
              <a:rPr lang="en-US" sz="3000" b="1" dirty="0">
                <a:latin typeface="VNI-Avo" pitchFamily="2" charset="0"/>
              </a:rPr>
              <a:t>. </a:t>
            </a:r>
            <a:r>
              <a:rPr lang="en-US" sz="3000" b="1" dirty="0" err="1">
                <a:latin typeface="VNI-Avo" pitchFamily="2" charset="0"/>
              </a:rPr>
              <a:t>Coâ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nhoeûn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mieäng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cöôøi</a:t>
            </a:r>
            <a:r>
              <a:rPr lang="en-US" sz="3000" b="1" dirty="0">
                <a:latin typeface="VNI-Avo" pitchFamily="2" charset="0"/>
              </a:rPr>
              <a:t>, </a:t>
            </a:r>
            <a:r>
              <a:rPr lang="en-US" sz="3000" b="1" dirty="0" err="1">
                <a:latin typeface="VNI-Avo" pitchFamily="2" charset="0"/>
              </a:rPr>
              <a:t>aâu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yeám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noùi</a:t>
            </a:r>
            <a:r>
              <a:rPr lang="en-US" sz="3000" b="1" dirty="0">
                <a:latin typeface="VNI-Avo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000" b="1" dirty="0" err="1">
                <a:latin typeface="VNI-Avo" pitchFamily="2" charset="0"/>
              </a:rPr>
              <a:t>Em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laø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coâ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beù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hieáu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thaûo</a:t>
            </a:r>
            <a:r>
              <a:rPr lang="en-US" sz="3000" b="1" dirty="0">
                <a:latin typeface="VNI-Avo" pitchFamily="2" charset="0"/>
              </a:rPr>
              <a:t>, An </a:t>
            </a:r>
            <a:r>
              <a:rPr lang="en-US" sz="3000" b="1" dirty="0" err="1">
                <a:latin typeface="VNI-Avo" pitchFamily="2" charset="0"/>
              </a:rPr>
              <a:t>aï</a:t>
            </a:r>
            <a:r>
              <a:rPr lang="en-US" sz="3000" b="1" dirty="0"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latin typeface="VNI-Avo" pitchFamily="2" charset="0"/>
              </a:rPr>
              <a:t>	Ba </a:t>
            </a:r>
            <a:r>
              <a:rPr lang="en-US" sz="3000" b="1" dirty="0" err="1">
                <a:latin typeface="VNI-Avo" pitchFamily="2" charset="0"/>
              </a:rPr>
              <a:t>khoûi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beänh</a:t>
            </a:r>
            <a:r>
              <a:rPr lang="en-US" sz="3000" b="1" dirty="0">
                <a:latin typeface="VNI-Avo" pitchFamily="2" charset="0"/>
              </a:rPr>
              <a:t>, </a:t>
            </a:r>
            <a:r>
              <a:rPr lang="en-US" sz="3000" b="1" dirty="0" err="1">
                <a:latin typeface="VNI-Avo" pitchFamily="2" charset="0"/>
              </a:rPr>
              <a:t>ba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cuøng</a:t>
            </a:r>
            <a:r>
              <a:rPr lang="en-US" sz="3000" b="1" dirty="0">
                <a:latin typeface="VNI-Avo" pitchFamily="2" charset="0"/>
              </a:rPr>
              <a:t> An </a:t>
            </a:r>
            <a:r>
              <a:rPr lang="en-US" sz="3000" b="1" dirty="0" err="1">
                <a:latin typeface="VNI-Avo" pitchFamily="2" charset="0"/>
              </a:rPr>
              <a:t>ñeán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tröôøng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caûm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ôn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coâ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giaùo</a:t>
            </a:r>
            <a:r>
              <a:rPr lang="en-US" sz="3000" b="1" dirty="0">
                <a:latin typeface="VNI-Avo" pitchFamily="2" charset="0"/>
              </a:rPr>
              <a:t>. Ba </a:t>
            </a:r>
            <a:r>
              <a:rPr lang="en-US" sz="3000" b="1" dirty="0" err="1">
                <a:latin typeface="VNI-Avo" pitchFamily="2" charset="0"/>
              </a:rPr>
              <a:t>coøn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taëng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nhaø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tröôøng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moät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chaäu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hoa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cuùc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tím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raát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ñeïp</a:t>
            </a:r>
            <a:r>
              <a:rPr lang="en-US" sz="3000" b="1" dirty="0"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6"/>
            <a:ext cx="861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Boâng hoa nieàm vui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7" name="[hanhtrangso.nxbgd.vn] Đọc_ Bông hoa niềm vui.mp3_H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8862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4807011" y="6069115"/>
            <a:ext cx="745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Xu-khoâm-lin-xki</a:t>
            </a:r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Höôûng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dòch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418819" y="644955"/>
            <a:ext cx="1146068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sôùm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vaøo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vöôøn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                           Ba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muoán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ñeå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dòu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côn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ñau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	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giô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tay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nhöng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baên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khoaên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döøng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laïi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Vì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chung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.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lyù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do,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ñöa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nhoeûn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mieäng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cöôøi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aâu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yeám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hieáu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thaûo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Ba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khoûi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caûm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ôn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40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Ba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coøn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chaäu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raát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ñeïp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6"/>
            <a:ext cx="861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Boâng hoa nieàm vui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5869" y="644955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9064793" y="585179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0207" y="1623447"/>
            <a:ext cx="367197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74062" y="1623448"/>
            <a:ext cx="347350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8862" y="2567629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  <a:latin typeface="Arial Rounded MT Bold" pitchFamily="34" charset="0"/>
              </a:rPr>
              <a:t>5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207" y="2862833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  <a:latin typeface="Arial Rounded MT Bold" pitchFamily="34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0937" y="3449946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0000"/>
                </a:solidFill>
                <a:latin typeface="Arial Rounded MT Bold" pitchFamily="34" charset="0"/>
              </a:rPr>
              <a:t>7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48973" y="3368487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70246" y="3851834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9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9461" y="4797714"/>
            <a:ext cx="822826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7" name="Oval 16"/>
          <p:cNvSpPr/>
          <p:nvPr/>
        </p:nvSpPr>
        <p:spPr>
          <a:xfrm>
            <a:off x="1365560" y="5338334"/>
            <a:ext cx="740870" cy="58632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193708" y="734618"/>
            <a:ext cx="2284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sôùm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4807011" y="734618"/>
            <a:ext cx="2026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vöôøn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hoa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7577636" y="745289"/>
            <a:ext cx="14894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tröôøng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7105679" y="2567629"/>
            <a:ext cx="24088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baên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khoaên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3403359" y="3939009"/>
            <a:ext cx="2807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nhoeûn</a:t>
            </a:r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mieäng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62+] Children Background Images on WallpaperSafari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62111" y="939015"/>
            <a:ext cx="5432658" cy="1021352"/>
            <a:chOff x="3568352" y="2594608"/>
            <a:chExt cx="5760641" cy="1195255"/>
          </a:xfrm>
        </p:grpSpPr>
        <p:sp>
          <p:nvSpPr>
            <p:cNvPr id="2" name="Wave 1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6698"/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3" name="文本框 6"/>
            <p:cNvSpPr txBox="1">
              <a:spLocks noChangeArrowheads="1"/>
            </p:cNvSpPr>
            <p:nvPr/>
          </p:nvSpPr>
          <p:spPr bwMode="auto">
            <a:xfrm>
              <a:off x="4197684" y="2765359"/>
              <a:ext cx="4429966" cy="75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5131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Luyeän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ñoïc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töø</a:t>
              </a: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 </a:t>
              </a:r>
              <a:r>
                <a:rPr lang="en-US" altLang="zh-CN" sz="3600" b="1" dirty="0" err="1">
                  <a:solidFill>
                    <a:prstClr val="black"/>
                  </a:solidFill>
                  <a:latin typeface="VNI-Avo" pitchFamily="2" charset="0"/>
                  <a:ea typeface="华康海报体W12(P)" panose="040B0C00000000000000" pitchFamily="82" charset="-122"/>
                </a:rPr>
                <a:t>khoù</a:t>
              </a:r>
              <a:endParaRPr lang="zh-CN" altLang="en-US" sz="3600" b="1" dirty="0">
                <a:solidFill>
                  <a:prstClr val="black"/>
                </a:solidFill>
                <a:latin typeface="VNI-Avo" pitchFamily="2" charset="0"/>
                <a:ea typeface="华康海报体W12(P)" panose="040B0C00000000000000" pitchFamily="82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99673" y="2540828"/>
            <a:ext cx="3164091" cy="724287"/>
          </a:xfrm>
          <a:prstGeom prst="rect">
            <a:avLst/>
          </a:prstGeom>
          <a:noFill/>
        </p:spPr>
        <p:txBody>
          <a:bodyPr wrap="square" lIns="92437" tIns="46221" rIns="92437" bIns="46221" rtlCol="0">
            <a:spAutoFit/>
          </a:bodyPr>
          <a:lstStyle/>
          <a:p>
            <a:pPr defTabSz="966698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saùng sôùm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28825" y="2628971"/>
            <a:ext cx="3164091" cy="724287"/>
          </a:xfrm>
          <a:prstGeom prst="rect">
            <a:avLst/>
          </a:prstGeom>
          <a:noFill/>
        </p:spPr>
        <p:txBody>
          <a:bodyPr wrap="square" lIns="92437" tIns="46221" rIns="92437" bIns="46221" rtlCol="0">
            <a:spAutoFit/>
          </a:bodyPr>
          <a:lstStyle/>
          <a:p>
            <a:pPr defTabSz="966698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vöôøn hoa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4433" y="4231537"/>
            <a:ext cx="3164091" cy="724485"/>
          </a:xfrm>
          <a:prstGeom prst="rect">
            <a:avLst/>
          </a:prstGeom>
          <a:noFill/>
        </p:spPr>
        <p:txBody>
          <a:bodyPr wrap="square" lIns="92437" tIns="46221" rIns="92437" bIns="46221" rtlCol="0">
            <a:spAutoFit/>
          </a:bodyPr>
          <a:lstStyle/>
          <a:p>
            <a:pPr defTabSz="966698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tröôøng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4517" y="4195603"/>
            <a:ext cx="3164091" cy="724287"/>
          </a:xfrm>
          <a:prstGeom prst="rect">
            <a:avLst/>
          </a:prstGeom>
          <a:noFill/>
        </p:spPr>
        <p:txBody>
          <a:bodyPr wrap="square" lIns="92437" tIns="46221" rIns="92437" bIns="46221" rtlCol="0">
            <a:spAutoFit/>
          </a:bodyPr>
          <a:lstStyle/>
          <a:p>
            <a:pPr defTabSz="966698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baên khoaên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8055" y="5522380"/>
            <a:ext cx="3907100" cy="724287"/>
          </a:xfrm>
          <a:prstGeom prst="rect">
            <a:avLst/>
          </a:prstGeom>
          <a:noFill/>
        </p:spPr>
        <p:txBody>
          <a:bodyPr wrap="square" lIns="92437" tIns="46221" rIns="92437" bIns="46221" rtlCol="0">
            <a:spAutoFit/>
          </a:bodyPr>
          <a:lstStyle/>
          <a:p>
            <a:pPr defTabSz="966698"/>
            <a:r>
              <a:rPr lang="en-US" sz="4100" b="1">
                <a:solidFill>
                  <a:srgbClr val="FF0000"/>
                </a:solidFill>
                <a:latin typeface="VNI-Avo" pitchFamily="2" charset="0"/>
              </a:rPr>
              <a:t>nhoeûn mieäng</a:t>
            </a:r>
            <a:endParaRPr lang="en-US" sz="4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A5EA25-4796-4E8C-8F6D-A4084E71D454}"/>
              </a:ext>
            </a:extLst>
          </p:cNvPr>
          <p:cNvSpPr txBox="1"/>
          <p:nvPr/>
        </p:nvSpPr>
        <p:spPr>
          <a:xfrm>
            <a:off x="4807011" y="6069115"/>
            <a:ext cx="745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Theo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Xu-khoâm-lin-xki</a:t>
            </a:r>
            <a:r>
              <a:rPr lang="en-US" sz="2800" b="1" i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Maïnh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VNI-Avo" pitchFamily="2" charset="0"/>
              </a:rPr>
              <a:t>Höôûng</a:t>
            </a:r>
            <a:r>
              <a:rPr lang="en-US" sz="28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VNI-Avo" pitchFamily="2" charset="0"/>
              </a:rPr>
              <a:t>dòch</a:t>
            </a:r>
            <a:endParaRPr lang="en-US" sz="3200" b="1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AF6B29-D87A-4616-B368-D0C5B602B9FC}"/>
              </a:ext>
            </a:extLst>
          </p:cNvPr>
          <p:cNvSpPr txBox="1"/>
          <p:nvPr/>
        </p:nvSpPr>
        <p:spPr>
          <a:xfrm>
            <a:off x="394446" y="734618"/>
            <a:ext cx="1146068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Saùng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sôùm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vaøo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vöôøn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maøu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goïi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                           Ba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ñang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muoán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nieàm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ñeå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dòu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côn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ñau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	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giô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tay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ñònh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nhöng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baên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khoaên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döøng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laïi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Vì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nghó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cuûa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chung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.</a:t>
            </a:r>
            <a:r>
              <a:rPr lang="en-US" sz="2000" b="1" dirty="0">
                <a:solidFill>
                  <a:prstClr val="black"/>
                </a:solidFill>
                <a:latin typeface="VNI-Avo" pitchFamily="2" charset="0"/>
              </a:rPr>
              <a:t>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Nghe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lyù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do,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haùi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vaø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ñöa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boâng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nhoeûn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mieäng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cöôøi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aâu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yeám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noùi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  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laø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hieáu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thaûo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aï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Ba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khoûi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beänh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ñeán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caûm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ôn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4000" b="1" dirty="0">
                <a:solidFill>
                  <a:prstClr val="black"/>
                </a:solidFill>
                <a:latin typeface="VNI-Avo" pitchFamily="2" charset="0"/>
              </a:rPr>
              <a:t>.   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Ba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coøn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taëng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chaäu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cuùc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tím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raát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VNI-Avo" pitchFamily="2" charset="0"/>
              </a:rPr>
              <a:t>ñeïp</a:t>
            </a:r>
            <a:r>
              <a:rPr lang="en-US" sz="3000" b="1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7745D8-FC38-46F6-A5F2-1C0E1063E674}"/>
              </a:ext>
            </a:extLst>
          </p:cNvPr>
          <p:cNvSpPr txBox="1"/>
          <p:nvPr/>
        </p:nvSpPr>
        <p:spPr>
          <a:xfrm>
            <a:off x="1577919" y="66636"/>
            <a:ext cx="8610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VNI-Avo" pitchFamily="2" charset="0"/>
              </a:rPr>
              <a:t>Boâng hoa nieàm vui</a:t>
            </a:r>
            <a:endParaRPr lang="en-US" sz="4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5869" y="644955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9064793" y="585179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0207" y="1623447"/>
            <a:ext cx="367197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74062" y="1623448"/>
            <a:ext cx="347350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8862" y="2567629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  <a:latin typeface="Arial Rounded MT Bold" pitchFamily="34" charset="0"/>
              </a:rPr>
              <a:t>5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207" y="2862833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FF0000"/>
                </a:solidFill>
                <a:latin typeface="Arial Rounded MT Bold" pitchFamily="34" charset="0"/>
              </a:rPr>
              <a:t>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50937" y="3449946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noProof="0" dirty="0">
                <a:solidFill>
                  <a:srgbClr val="FF0000"/>
                </a:solidFill>
                <a:latin typeface="Arial Rounded MT Bold" pitchFamily="34" charset="0"/>
              </a:rPr>
              <a:t>7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48973" y="3368487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8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20350" y="4002146"/>
            <a:ext cx="449691" cy="4496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Arial Rounded MT Bold" pitchFamily="34" charset="0"/>
              </a:rPr>
              <a:t>9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1868" y="4850331"/>
            <a:ext cx="822826" cy="52228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7" name="Oval 16"/>
          <p:cNvSpPr/>
          <p:nvPr/>
        </p:nvSpPr>
        <p:spPr>
          <a:xfrm>
            <a:off x="1400628" y="5537057"/>
            <a:ext cx="685925" cy="58632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lIns="91414" tIns="45707" rIns="91414" bIns="457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653048" y="5506810"/>
            <a:ext cx="157656" cy="5097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104179" y="5387435"/>
            <a:ext cx="157656" cy="56081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5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6210&quot;&gt;&lt;property id=&quot;20148&quot; value=&quot;5&quot;/&gt;&lt;property id=&quot;20300&quot; value=&quot;Slide 2&quot;/&gt;&lt;property id=&quot;20307&quot; value=&quot;276&quot;/&gt;&lt;/object&gt;&lt;object type=&quot;3&quot; unique_id=&quot;490133&quot;&gt;&lt;property id=&quot;20148&quot; value=&quot;5&quot;/&gt;&lt;property id=&quot;20300&quot; value=&quot;Slide 6&quot;/&gt;&lt;property id=&quot;20307&quot; value=&quot;287&quot;/&gt;&lt;/object&gt;&lt;object type=&quot;3&quot; unique_id=&quot;493711&quot;&gt;&lt;property id=&quot;20148&quot; value=&quot;5&quot;/&gt;&lt;property id=&quot;20300&quot; value=&quot;Slide 14&quot;/&gt;&lt;property id=&quot;20307&quot; value=&quot;291&quot;/&gt;&lt;/object&gt;&lt;object type=&quot;3&quot; unique_id=&quot;493998&quot;&gt;&lt;property id=&quot;20148&quot; value=&quot;5&quot;/&gt;&lt;property id=&quot;20300&quot; value=&quot;Slide 28&quot;/&gt;&lt;property id=&quot;20307&quot; value=&quot;293&quot;/&gt;&lt;/object&gt;&lt;object type=&quot;3&quot; unique_id=&quot;493999&quot;&gt;&lt;property id=&quot;20148&quot; value=&quot;5&quot;/&gt;&lt;property id=&quot;20300&quot; value=&quot;Slide 35&quot;/&gt;&lt;property id=&quot;20307&quot; value=&quot;292&quot;/&gt;&lt;/object&gt;&lt;object type=&quot;3&quot; unique_id=&quot;494171&quot;&gt;&lt;property id=&quot;20148&quot; value=&quot;5&quot;/&gt;&lt;property id=&quot;20300&quot; value=&quot;Slide 1 - &amp;quot;+&amp;quot;&quot;/&gt;&lt;property id=&quot;20307&quot; value=&quot;295&quot;/&gt;&lt;/object&gt;&lt;object type=&quot;3&quot; unique_id=&quot;494410&quot;&gt;&lt;property id=&quot;20148&quot; value=&quot;5&quot;/&gt;&lt;property id=&quot;20300&quot; value=&quot;Slide 4&quot;/&gt;&lt;property id=&quot;20307&quot; value=&quot;296&quot;/&gt;&lt;/object&gt;&lt;object type=&quot;3&quot; unique_id=&quot;494625&quot;&gt;&lt;property id=&quot;20148&quot; value=&quot;5&quot;/&gt;&lt;property id=&quot;20300&quot; value=&quot;Slide 5&quot;/&gt;&lt;property id=&quot;20307&quot; value=&quot;298&quot;/&gt;&lt;/object&gt;&lt;object type=&quot;3&quot; unique_id=&quot;494856&quot;&gt;&lt;property id=&quot;20148&quot; value=&quot;5&quot;/&gt;&lt;property id=&quot;20300&quot; value=&quot;Slide 3&quot;/&gt;&lt;property id=&quot;20307&quot; value=&quot;299&quot;/&gt;&lt;/object&gt;&lt;object type=&quot;3&quot; unique_id=&quot;494922&quot;&gt;&lt;property id=&quot;20148&quot; value=&quot;5&quot;/&gt;&lt;property id=&quot;20300&quot; value=&quot;Slide 7&quot;/&gt;&lt;property id=&quot;20307&quot; value=&quot;300&quot;/&gt;&lt;/object&gt;&lt;object type=&quot;3&quot; unique_id=&quot;495119&quot;&gt;&lt;property id=&quot;20148&quot; value=&quot;5&quot;/&gt;&lt;property id=&quot;20300&quot; value=&quot;Slide 8&quot;/&gt;&lt;property id=&quot;20307&quot; value=&quot;301&quot;/&gt;&lt;/object&gt;&lt;object type=&quot;3&quot; unique_id=&quot;495494&quot;&gt;&lt;property id=&quot;20148&quot; value=&quot;5&quot;/&gt;&lt;property id=&quot;20300&quot; value=&quot;Slide 9&quot;/&gt;&lt;property id=&quot;20307&quot; value=&quot;302&quot;/&gt;&lt;/object&gt;&lt;object type=&quot;3&quot; unique_id=&quot;495495&quot;&gt;&lt;property id=&quot;20148&quot; value=&quot;5&quot;/&gt;&lt;property id=&quot;20300&quot; value=&quot;Slide 13&quot;/&gt;&lt;property id=&quot;20307&quot; value=&quot;303&quot;/&gt;&lt;/object&gt;&lt;object type=&quot;3&quot; unique_id=&quot;495644&quot;&gt;&lt;property id=&quot;20148&quot; value=&quot;5&quot;/&gt;&lt;property id=&quot;20300&quot; value=&quot;Slide 11&quot;/&gt;&lt;property id=&quot;20307&quot; value=&quot;306&quot;/&gt;&lt;/object&gt;&lt;object type=&quot;3&quot; unique_id=&quot;495645&quot;&gt;&lt;property id=&quot;20148&quot; value=&quot;5&quot;/&gt;&lt;property id=&quot;20300&quot; value=&quot;Slide 12&quot;/&gt;&lt;property id=&quot;20307&quot; value=&quot;307&quot;/&gt;&lt;/object&gt;&lt;object type=&quot;3&quot; unique_id=&quot;495713&quot;&gt;&lt;property id=&quot;20148&quot; value=&quot;5&quot;/&gt;&lt;property id=&quot;20300&quot; value=&quot;Slide 10&quot;/&gt;&lt;property id=&quot;20307&quot; value=&quot;308&quot;/&gt;&lt;/object&gt;&lt;object type=&quot;3&quot; unique_id=&quot;496557&quot;&gt;&lt;property id=&quot;20148&quot; value=&quot;5&quot;/&gt;&lt;property id=&quot;20300&quot; value=&quot;Slide 19&quot;/&gt;&lt;property id=&quot;20307&quot; value=&quot;309&quot;/&gt;&lt;/object&gt;&lt;object type=&quot;3&quot; unique_id=&quot;496558&quot;&gt;&lt;property id=&quot;20148&quot; value=&quot;5&quot;/&gt;&lt;property id=&quot;20300&quot; value=&quot;Slide 20&quot;/&gt;&lt;property id=&quot;20307&quot; value=&quot;310&quot;/&gt;&lt;/object&gt;&lt;object type=&quot;3&quot; unique_id=&quot;496788&quot;&gt;&lt;property id=&quot;20148&quot; value=&quot;5&quot;/&gt;&lt;property id=&quot;20300&quot; value=&quot;Slide 21&quot;/&gt;&lt;property id=&quot;20307&quot; value=&quot;313&quot;/&gt;&lt;/object&gt;&lt;object type=&quot;3&quot; unique_id=&quot;497034&quot;&gt;&lt;property id=&quot;20148&quot; value=&quot;5&quot;/&gt;&lt;property id=&quot;20300&quot; value=&quot;Slide 22&quot;/&gt;&lt;property id=&quot;20307&quot; value=&quot;314&quot;/&gt;&lt;/object&gt;&lt;object type=&quot;3&quot; unique_id=&quot;497457&quot;&gt;&lt;property id=&quot;20148&quot; value=&quot;5&quot;/&gt;&lt;property id=&quot;20300&quot; value=&quot;Slide 23&quot;/&gt;&lt;property id=&quot;20307&quot; value=&quot;315&quot;/&gt;&lt;/object&gt;&lt;object type=&quot;3&quot; unique_id=&quot;497692&quot;&gt;&lt;property id=&quot;20148&quot; value=&quot;5&quot;/&gt;&lt;property id=&quot;20300&quot; value=&quot;Slide 24&quot;/&gt;&lt;property id=&quot;20307&quot; value=&quot;316&quot;/&gt;&lt;/object&gt;&lt;object type=&quot;3&quot; unique_id=&quot;497828&quot;&gt;&lt;property id=&quot;20148&quot; value=&quot;5&quot;/&gt;&lt;property id=&quot;20300&quot; value=&quot;Slide 27&quot;/&gt;&lt;property id=&quot;20307&quot; value=&quot;317&quot;/&gt;&lt;/object&gt;&lt;object type=&quot;3&quot; unique_id=&quot;497913&quot;&gt;&lt;property id=&quot;20148&quot; value=&quot;5&quot;/&gt;&lt;property id=&quot;20300&quot; value=&quot;Slide 25&quot;/&gt;&lt;property id=&quot;20307&quot; value=&quot;318&quot;/&gt;&lt;/object&gt;&lt;object type=&quot;3&quot; unique_id=&quot;498077&quot;&gt;&lt;property id=&quot;20148&quot; value=&quot;5&quot;/&gt;&lt;property id=&quot;20300&quot; value=&quot;Slide 15&quot;/&gt;&lt;property id=&quot;20307&quot; value=&quot;319&quot;/&gt;&lt;/object&gt;&lt;object type=&quot;3&quot; unique_id=&quot;498078&quot;&gt;&lt;property id=&quot;20148&quot; value=&quot;5&quot;/&gt;&lt;property id=&quot;20300&quot; value=&quot;Slide 16&quot;/&gt;&lt;property id=&quot;20307&quot; value=&quot;320&quot;/&gt;&lt;/object&gt;&lt;object type=&quot;3&quot; unique_id=&quot;498080&quot;&gt;&lt;property id=&quot;20148&quot; value=&quot;5&quot;/&gt;&lt;property id=&quot;20300&quot; value=&quot;Slide 18&quot;/&gt;&lt;property id=&quot;20307&quot; value=&quot;322&quot;/&gt;&lt;/object&gt;&lt;object type=&quot;3&quot; unique_id=&quot;498389&quot;&gt;&lt;property id=&quot;20148&quot; value=&quot;5&quot;/&gt;&lt;property id=&quot;20300&quot; value=&quot;Slide 26&quot;/&gt;&lt;property id=&quot;20307&quot; value=&quot;323&quot;/&gt;&lt;/object&gt;&lt;object type=&quot;3&quot; unique_id=&quot;498545&quot;&gt;&lt;property id=&quot;20148&quot; value=&quot;5&quot;/&gt;&lt;property id=&quot;20300&quot; value=&quot;Slide 17&quot;/&gt;&lt;property id=&quot;20307&quot; value=&quot;324&quot;/&gt;&lt;/object&gt;&lt;object type=&quot;3&quot; unique_id=&quot;498817&quot;&gt;&lt;property id=&quot;20148&quot; value=&quot;5&quot;/&gt;&lt;property id=&quot;20300&quot; value=&quot;Slide 29 - &amp;quot;TRÒ CHƠI: HÁI DÂU&amp;quot;&quot;/&gt;&lt;property id=&quot;20307&quot; value=&quot;325&quot;/&gt;&lt;/object&gt;&lt;object type=&quot;3&quot; unique_id=&quot;498818&quot;&gt;&lt;property id=&quot;20148&quot; value=&quot;5&quot;/&gt;&lt;property id=&quot;20300&quot; value=&quot;Slide 30&quot;/&gt;&lt;property id=&quot;20307&quot; value=&quot;326&quot;/&gt;&lt;/object&gt;&lt;object type=&quot;3&quot; unique_id=&quot;498819&quot;&gt;&lt;property id=&quot;20148&quot; value=&quot;5&quot;/&gt;&lt;property id=&quot;20300&quot; value=&quot;Slide 31&quot;/&gt;&lt;property id=&quot;20307&quot; value=&quot;327&quot;/&gt;&lt;/object&gt;&lt;object type=&quot;3&quot; unique_id=&quot;498820&quot;&gt;&lt;property id=&quot;20148&quot; value=&quot;5&quot;/&gt;&lt;property id=&quot;20300&quot; value=&quot;Slide 32&quot;/&gt;&lt;property id=&quot;20307&quot; value=&quot;328&quot;/&gt;&lt;/object&gt;&lt;object type=&quot;3&quot; unique_id=&quot;498821&quot;&gt;&lt;property id=&quot;20148&quot; value=&quot;5&quot;/&gt;&lt;property id=&quot;20300&quot; value=&quot;Slide 33&quot;/&gt;&lt;property id=&quot;20307&quot; value=&quot;329&quot;/&gt;&lt;/object&gt;&lt;object type=&quot;3&quot; unique_id=&quot;498822&quot;&gt;&lt;property id=&quot;20148&quot; value=&quot;5&quot;/&gt;&lt;property id=&quot;20300&quot; value=&quot;Slide 34&quot;/&gt;&lt;property id=&quot;20307&quot; value=&quot;330&quot;/&gt;&lt;/object&gt;&lt;/object&gt;&lt;object type=&quot;8&quot; unique_id=&quot;10032&quot;&gt;&lt;/object&gt;&lt;/object&gt;&lt;/database&gt;"/>
  <p:tag name="SECTOMILLISECCONVERTED" val="1"/>
</p:tagLst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450</Words>
  <Application>Microsoft Office PowerPoint</Application>
  <PresentationFormat>Widescreen</PresentationFormat>
  <Paragraphs>142</Paragraphs>
  <Slides>32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32</vt:i4>
      </vt:variant>
    </vt:vector>
  </HeadingPairs>
  <TitlesOfParts>
    <vt:vector size="71" baseType="lpstr">
      <vt:lpstr>맑은 고딕</vt:lpstr>
      <vt:lpstr>微软雅黑</vt:lpstr>
      <vt:lpstr>宋体</vt:lpstr>
      <vt:lpstr>宋体</vt:lpstr>
      <vt:lpstr>微软雅黑 Light</vt:lpstr>
      <vt:lpstr>Arial</vt:lpstr>
      <vt:lpstr>Arial Black</vt:lpstr>
      <vt:lpstr>Arial Rounded MT Bold</vt:lpstr>
      <vt:lpstr>Calibri</vt:lpstr>
      <vt:lpstr>Calibri Light</vt:lpstr>
      <vt:lpstr>Franklin Gothic Book</vt:lpstr>
      <vt:lpstr>Franklin Gothic Medium</vt:lpstr>
      <vt:lpstr>HP001</vt:lpstr>
      <vt:lpstr>HP001 4 hàng</vt:lpstr>
      <vt:lpstr>黑体</vt:lpstr>
      <vt:lpstr>Times New Roman</vt:lpstr>
      <vt:lpstr>Tunga</vt:lpstr>
      <vt:lpstr>Verdana</vt:lpstr>
      <vt:lpstr>VNI-Avo</vt:lpstr>
      <vt:lpstr>Wingdings</vt:lpstr>
      <vt:lpstr>华康海报体W12(P)</vt:lpstr>
      <vt:lpstr>等线</vt:lpstr>
      <vt:lpstr>Office Theme</vt:lpstr>
      <vt:lpstr>Office 主题​​</vt:lpstr>
      <vt:lpstr>4_Office 主题​​</vt:lpstr>
      <vt:lpstr>5_Office 主题​​</vt:lpstr>
      <vt:lpstr>sample</vt:lpstr>
      <vt:lpstr>1_Office Theme</vt:lpstr>
      <vt:lpstr>9_Office Theme</vt:lpstr>
      <vt:lpstr>3_Office 主题​​</vt:lpstr>
      <vt:lpstr>Office 主题</vt:lpstr>
      <vt:lpstr>3_Office Theme</vt:lpstr>
      <vt:lpstr>7_Office Theme</vt:lpstr>
      <vt:lpstr>4_Office Theme</vt:lpstr>
      <vt:lpstr>2_Default Design</vt:lpstr>
      <vt:lpstr>Angles</vt:lpstr>
      <vt:lpstr>5_Office Theme</vt:lpstr>
      <vt:lpstr>10_Office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Nhàn</dc:creator>
  <cp:lastModifiedBy>Le Tien Duat</cp:lastModifiedBy>
  <cp:revision>223</cp:revision>
  <dcterms:created xsi:type="dcterms:W3CDTF">2021-01-11T01:39:47Z</dcterms:created>
  <dcterms:modified xsi:type="dcterms:W3CDTF">2025-02-25T08:54:30Z</dcterms:modified>
</cp:coreProperties>
</file>